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56" r:id="rId2"/>
    <p:sldId id="288" r:id="rId3"/>
    <p:sldId id="282" r:id="rId4"/>
    <p:sldId id="283" r:id="rId5"/>
    <p:sldId id="284" r:id="rId6"/>
    <p:sldId id="285" r:id="rId7"/>
    <p:sldId id="261" r:id="rId8"/>
    <p:sldId id="286" r:id="rId9"/>
    <p:sldId id="294" r:id="rId10"/>
    <p:sldId id="262" r:id="rId11"/>
    <p:sldId id="295"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96" r:id="rId29"/>
    <p:sldId id="279" r:id="rId30"/>
    <p:sldId id="280" r:id="rId31"/>
    <p:sldId id="287" r:id="rId32"/>
    <p:sldId id="289" r:id="rId33"/>
    <p:sldId id="292" r:id="rId34"/>
    <p:sldId id="293" r:id="rId35"/>
    <p:sldId id="291" r:id="rId36"/>
    <p:sldId id="290"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224" y="-389"/>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D4452A-16FD-4F08-87B5-9D12B218DF83}" type="doc">
      <dgm:prSet loTypeId="urn:microsoft.com/office/officeart/2005/8/layout/radial4" loCatId="relationship" qsTypeId="urn:microsoft.com/office/officeart/2005/8/quickstyle/3d2" qsCatId="3D" csTypeId="urn:microsoft.com/office/officeart/2005/8/colors/colorful5" csCatId="colorful" phldr="1"/>
      <dgm:spPr/>
      <dgm:t>
        <a:bodyPr/>
        <a:lstStyle/>
        <a:p>
          <a:endParaRPr lang="zh-CN" altLang="en-US"/>
        </a:p>
      </dgm:t>
    </dgm:pt>
    <dgm:pt modelId="{6B736F40-9931-4966-A85D-A683A0CC2F6D}">
      <dgm:prSet phldrT="[文本]" custT="1">
        <dgm:style>
          <a:lnRef idx="2">
            <a:schemeClr val="accent1"/>
          </a:lnRef>
          <a:fillRef idx="1">
            <a:schemeClr val="lt1"/>
          </a:fillRef>
          <a:effectRef idx="0">
            <a:schemeClr val="accent1"/>
          </a:effectRef>
          <a:fontRef idx="minor">
            <a:schemeClr val="dk1"/>
          </a:fontRef>
        </dgm:style>
      </dgm:prSet>
      <dgm:spPr>
        <a:ln w="57150">
          <a:solidFill>
            <a:srgbClr val="000000"/>
          </a:solidFill>
        </a:ln>
      </dgm:spPr>
      <dgm:t>
        <a:bodyPr/>
        <a:lstStyle/>
        <a:p>
          <a:r>
            <a:rPr lang="zh-CN" altLang="en-US" sz="6000" b="1" dirty="0" smtClean="0">
              <a:solidFill>
                <a:srgbClr val="FF0000"/>
              </a:solidFill>
              <a:effectLst>
                <a:outerShdw blurRad="38100" dist="38100" dir="2700000" algn="tl">
                  <a:srgbClr val="000000">
                    <a:alpha val="43137"/>
                  </a:srgbClr>
                </a:outerShdw>
              </a:effectLst>
            </a:rPr>
            <a:t>谜</a:t>
          </a:r>
          <a:endParaRPr lang="zh-CN" altLang="en-US" sz="6000" b="1" dirty="0">
            <a:solidFill>
              <a:srgbClr val="FF0000"/>
            </a:solidFill>
            <a:effectLst>
              <a:outerShdw blurRad="38100" dist="38100" dir="2700000" algn="tl">
                <a:srgbClr val="000000">
                  <a:alpha val="43137"/>
                </a:srgbClr>
              </a:outerShdw>
            </a:effectLst>
          </a:endParaRPr>
        </a:p>
      </dgm:t>
    </dgm:pt>
    <dgm:pt modelId="{0F6A427D-1E80-4519-B54F-1D7D4C5CE9E1}" type="parTrans" cxnId="{9E27E684-268C-4B43-962D-C13BAD4A22A6}">
      <dgm:prSet/>
      <dgm:spPr/>
      <dgm:t>
        <a:bodyPr/>
        <a:lstStyle/>
        <a:p>
          <a:endParaRPr lang="zh-CN" altLang="en-US"/>
        </a:p>
      </dgm:t>
    </dgm:pt>
    <dgm:pt modelId="{14FAAC70-EAB8-40E2-84DF-85039D3B23B2}" type="sibTrans" cxnId="{9E27E684-268C-4B43-962D-C13BAD4A22A6}">
      <dgm:prSet/>
      <dgm:spPr/>
      <dgm:t>
        <a:bodyPr/>
        <a:lstStyle/>
        <a:p>
          <a:endParaRPr lang="zh-CN" altLang="en-US"/>
        </a:p>
      </dgm:t>
    </dgm:pt>
    <dgm:pt modelId="{2402C189-13A9-4A63-A566-38179F32293E}">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pPr algn="r"/>
          <a:r>
            <a:rPr lang="zh-CN" altLang="en-US" sz="4000" b="1" dirty="0" smtClean="0">
              <a:solidFill>
                <a:srgbClr val="000000"/>
              </a:solidFill>
              <a:latin typeface="宋体" pitchFamily="2" charset="-122"/>
              <a:ea typeface="宋体" pitchFamily="2" charset="-122"/>
            </a:rPr>
            <a:t>红军？</a:t>
          </a:r>
          <a:endParaRPr lang="zh-CN" altLang="en-US" sz="4000" b="1" dirty="0">
            <a:solidFill>
              <a:srgbClr val="000000"/>
            </a:solidFill>
            <a:latin typeface="宋体" pitchFamily="2" charset="-122"/>
            <a:ea typeface="宋体" pitchFamily="2" charset="-122"/>
          </a:endParaRPr>
        </a:p>
      </dgm:t>
    </dgm:pt>
    <dgm:pt modelId="{05B90C30-F4DE-443F-9200-ABE2D589EFD3}" type="parTrans" cxnId="{4A5C235C-8DF6-47FE-A5B6-426C4BD0FBE1}">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4C773BDF-1449-49FC-AFE4-82D07209C029}" type="sibTrans" cxnId="{4A5C235C-8DF6-47FE-A5B6-426C4BD0FBE1}">
      <dgm:prSet/>
      <dgm:spPr/>
      <dgm:t>
        <a:bodyPr/>
        <a:lstStyle/>
        <a:p>
          <a:endParaRPr lang="zh-CN" altLang="en-US"/>
        </a:p>
      </dgm:t>
    </dgm:pt>
    <dgm:pt modelId="{99C526B6-E685-4B9F-A79B-6A844C509643}">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pPr algn="r"/>
          <a:r>
            <a:rPr lang="zh-CN" altLang="en-US" sz="4000" b="1" dirty="0" smtClean="0">
              <a:solidFill>
                <a:srgbClr val="000000"/>
              </a:solidFill>
              <a:latin typeface="宋体" pitchFamily="2" charset="-122"/>
              <a:ea typeface="宋体" pitchFamily="2" charset="-122"/>
            </a:rPr>
            <a:t>苏维埃？</a:t>
          </a:r>
          <a:endParaRPr lang="zh-CN" altLang="en-US" sz="4000" b="1" dirty="0">
            <a:solidFill>
              <a:srgbClr val="000000"/>
            </a:solidFill>
            <a:latin typeface="宋体" pitchFamily="2" charset="-122"/>
            <a:ea typeface="宋体" pitchFamily="2" charset="-122"/>
          </a:endParaRPr>
        </a:p>
      </dgm:t>
    </dgm:pt>
    <dgm:pt modelId="{2B1FAAEF-356C-49EE-B4FC-E643B8DA702D}" type="parTrans" cxnId="{2B5F3200-C64F-4A3B-8998-F9D39F4B6DE3}">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2EC7D2BA-30EE-420F-B6A5-52EDD212EE85}" type="sibTrans" cxnId="{2B5F3200-C64F-4A3B-8998-F9D39F4B6DE3}">
      <dgm:prSet/>
      <dgm:spPr/>
      <dgm:t>
        <a:bodyPr/>
        <a:lstStyle/>
        <a:p>
          <a:endParaRPr lang="zh-CN" altLang="en-US"/>
        </a:p>
      </dgm:t>
    </dgm:pt>
    <dgm:pt modelId="{EA523C9C-DE03-4971-AA23-16E3B138A601}">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pPr algn="r"/>
          <a:r>
            <a:rPr lang="zh-CN" altLang="en-US" sz="4000" b="1" dirty="0" smtClean="0">
              <a:solidFill>
                <a:srgbClr val="000000"/>
              </a:solidFill>
              <a:latin typeface="宋体" pitchFamily="2" charset="-122"/>
              <a:ea typeface="宋体" pitchFamily="2" charset="-122"/>
            </a:rPr>
            <a:t>共产党？</a:t>
          </a:r>
          <a:endParaRPr lang="zh-CN" altLang="en-US" sz="4000" b="1" dirty="0">
            <a:solidFill>
              <a:srgbClr val="000000"/>
            </a:solidFill>
            <a:latin typeface="宋体" pitchFamily="2" charset="-122"/>
            <a:ea typeface="宋体" pitchFamily="2" charset="-122"/>
          </a:endParaRPr>
        </a:p>
      </dgm:t>
    </dgm:pt>
    <dgm:pt modelId="{97B5F8DC-F64E-4F26-B9E6-7163C3415F66}" type="parTrans" cxnId="{FF0C8388-4B6E-4B52-9D62-5E8CAE403F56}">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374FA0F3-3FB0-4414-A936-FA819AF3B104}" type="sibTrans" cxnId="{FF0C8388-4B6E-4B52-9D62-5E8CAE403F56}">
      <dgm:prSet/>
      <dgm:spPr/>
      <dgm:t>
        <a:bodyPr/>
        <a:lstStyle/>
        <a:p>
          <a:endParaRPr lang="zh-CN" altLang="en-US"/>
        </a:p>
      </dgm:t>
    </dgm:pt>
    <dgm:pt modelId="{100B16B6-DEBD-4EFD-B61D-DF979395F5B7}" type="pres">
      <dgm:prSet presAssocID="{B4D4452A-16FD-4F08-87B5-9D12B218DF83}" presName="cycle" presStyleCnt="0">
        <dgm:presLayoutVars>
          <dgm:chMax val="1"/>
          <dgm:dir/>
          <dgm:animLvl val="ctr"/>
          <dgm:resizeHandles val="exact"/>
        </dgm:presLayoutVars>
      </dgm:prSet>
      <dgm:spPr/>
      <dgm:t>
        <a:bodyPr/>
        <a:lstStyle/>
        <a:p>
          <a:endParaRPr lang="zh-CN" altLang="en-US"/>
        </a:p>
      </dgm:t>
    </dgm:pt>
    <dgm:pt modelId="{7991770C-6E9B-43D0-862A-18D9908D3DCE}" type="pres">
      <dgm:prSet presAssocID="{6B736F40-9931-4966-A85D-A683A0CC2F6D}" presName="centerShape" presStyleLbl="node0" presStyleIdx="0" presStyleCnt="1" custScaleX="89957" custScaleY="81546" custLinFactNeighborX="1210" custLinFactNeighborY="-36517"/>
      <dgm:spPr/>
      <dgm:t>
        <a:bodyPr/>
        <a:lstStyle/>
        <a:p>
          <a:endParaRPr lang="zh-CN" altLang="en-US"/>
        </a:p>
      </dgm:t>
    </dgm:pt>
    <dgm:pt modelId="{59F59F4D-101F-4A7E-A05E-3AEC1273CE77}" type="pres">
      <dgm:prSet presAssocID="{05B90C30-F4DE-443F-9200-ABE2D589EFD3}" presName="parTrans" presStyleLbl="bgSibTrans2D1" presStyleIdx="0" presStyleCnt="3" custAng="11126695" custScaleX="47441" custScaleY="58294" custLinFactNeighborX="22722" custLinFactNeighborY="7296"/>
      <dgm:spPr/>
      <dgm:t>
        <a:bodyPr/>
        <a:lstStyle/>
        <a:p>
          <a:endParaRPr lang="zh-CN" altLang="en-US"/>
        </a:p>
      </dgm:t>
    </dgm:pt>
    <dgm:pt modelId="{A5BA6E9A-6584-4046-81DC-D7ED548C6F5F}" type="pres">
      <dgm:prSet presAssocID="{2402C189-13A9-4A63-A566-38179F32293E}" presName="node" presStyleLbl="node1" presStyleIdx="0" presStyleCnt="3" custScaleX="103621" custScaleY="71237" custRadScaleRad="121294" custRadScaleInc="-21637">
        <dgm:presLayoutVars>
          <dgm:bulletEnabled val="1"/>
        </dgm:presLayoutVars>
      </dgm:prSet>
      <dgm:spPr/>
      <dgm:t>
        <a:bodyPr/>
        <a:lstStyle/>
        <a:p>
          <a:endParaRPr lang="zh-CN" altLang="en-US"/>
        </a:p>
      </dgm:t>
    </dgm:pt>
    <dgm:pt modelId="{406F1C15-F04A-415E-8D53-652311A34068}" type="pres">
      <dgm:prSet presAssocID="{2B1FAAEF-356C-49EE-B4FC-E643B8DA702D}" presName="parTrans" presStyleLbl="bgSibTrans2D1" presStyleIdx="1" presStyleCnt="3" custAng="10676018" custScaleX="59856" custScaleY="64503" custLinFactNeighborX="903" custLinFactNeighborY="-38440"/>
      <dgm:spPr/>
      <dgm:t>
        <a:bodyPr/>
        <a:lstStyle/>
        <a:p>
          <a:endParaRPr lang="zh-CN" altLang="en-US"/>
        </a:p>
      </dgm:t>
    </dgm:pt>
    <dgm:pt modelId="{3447D5D1-6A5A-45B6-92ED-D59C3B4039E3}" type="pres">
      <dgm:prSet presAssocID="{99C526B6-E685-4B9F-A79B-6A844C509643}" presName="node" presStyleLbl="node1" presStyleIdx="1" presStyleCnt="3" custScaleX="164653" custScaleY="69848" custRadScaleRad="17493" custRadScaleInc="291803">
        <dgm:presLayoutVars>
          <dgm:bulletEnabled val="1"/>
        </dgm:presLayoutVars>
      </dgm:prSet>
      <dgm:spPr/>
      <dgm:t>
        <a:bodyPr/>
        <a:lstStyle/>
        <a:p>
          <a:endParaRPr lang="zh-CN" altLang="en-US"/>
        </a:p>
      </dgm:t>
    </dgm:pt>
    <dgm:pt modelId="{062B8F9D-C895-48C7-8F0A-E24FE5B1153C}" type="pres">
      <dgm:prSet presAssocID="{97B5F8DC-F64E-4F26-B9E6-7163C3415F66}" presName="parTrans" presStyleLbl="bgSibTrans2D1" presStyleIdx="2" presStyleCnt="3" custAng="10301700" custScaleX="48114" custScaleY="67661" custLinFactNeighborX="-26751" custLinFactNeighborY="-3142"/>
      <dgm:spPr/>
      <dgm:t>
        <a:bodyPr/>
        <a:lstStyle/>
        <a:p>
          <a:endParaRPr lang="zh-CN" altLang="en-US"/>
        </a:p>
      </dgm:t>
    </dgm:pt>
    <dgm:pt modelId="{9216F10F-CAFA-4099-BD70-5007B59C63F2}" type="pres">
      <dgm:prSet presAssocID="{EA523C9C-DE03-4971-AA23-16E3B138A601}" presName="node" presStyleLbl="node1" presStyleIdx="2" presStyleCnt="3" custScaleX="141816" custScaleY="65677" custRadScaleRad="152903" custRadScaleInc="32053">
        <dgm:presLayoutVars>
          <dgm:bulletEnabled val="1"/>
        </dgm:presLayoutVars>
      </dgm:prSet>
      <dgm:spPr/>
      <dgm:t>
        <a:bodyPr/>
        <a:lstStyle/>
        <a:p>
          <a:endParaRPr lang="zh-CN" altLang="en-US"/>
        </a:p>
      </dgm:t>
    </dgm:pt>
  </dgm:ptLst>
  <dgm:cxnLst>
    <dgm:cxn modelId="{4A5C235C-8DF6-47FE-A5B6-426C4BD0FBE1}" srcId="{6B736F40-9931-4966-A85D-A683A0CC2F6D}" destId="{2402C189-13A9-4A63-A566-38179F32293E}" srcOrd="0" destOrd="0" parTransId="{05B90C30-F4DE-443F-9200-ABE2D589EFD3}" sibTransId="{4C773BDF-1449-49FC-AFE4-82D07209C029}"/>
    <dgm:cxn modelId="{6733139E-6D3A-42E5-ADDB-5A6FE7C900F8}" type="presOf" srcId="{6B736F40-9931-4966-A85D-A683A0CC2F6D}" destId="{7991770C-6E9B-43D0-862A-18D9908D3DCE}" srcOrd="0" destOrd="0" presId="urn:microsoft.com/office/officeart/2005/8/layout/radial4"/>
    <dgm:cxn modelId="{43217D19-5BF9-48D0-9C79-7C555375432C}" type="presOf" srcId="{99C526B6-E685-4B9F-A79B-6A844C509643}" destId="{3447D5D1-6A5A-45B6-92ED-D59C3B4039E3}" srcOrd="0" destOrd="0" presId="urn:microsoft.com/office/officeart/2005/8/layout/radial4"/>
    <dgm:cxn modelId="{363D4D13-8D42-4888-ACEF-A0D9A6ADD517}" type="presOf" srcId="{2B1FAAEF-356C-49EE-B4FC-E643B8DA702D}" destId="{406F1C15-F04A-415E-8D53-652311A34068}" srcOrd="0" destOrd="0" presId="urn:microsoft.com/office/officeart/2005/8/layout/radial4"/>
    <dgm:cxn modelId="{2B5F3200-C64F-4A3B-8998-F9D39F4B6DE3}" srcId="{6B736F40-9931-4966-A85D-A683A0CC2F6D}" destId="{99C526B6-E685-4B9F-A79B-6A844C509643}" srcOrd="1" destOrd="0" parTransId="{2B1FAAEF-356C-49EE-B4FC-E643B8DA702D}" sibTransId="{2EC7D2BA-30EE-420F-B6A5-52EDD212EE85}"/>
    <dgm:cxn modelId="{9E27E684-268C-4B43-962D-C13BAD4A22A6}" srcId="{B4D4452A-16FD-4F08-87B5-9D12B218DF83}" destId="{6B736F40-9931-4966-A85D-A683A0CC2F6D}" srcOrd="0" destOrd="0" parTransId="{0F6A427D-1E80-4519-B54F-1D7D4C5CE9E1}" sibTransId="{14FAAC70-EAB8-40E2-84DF-85039D3B23B2}"/>
    <dgm:cxn modelId="{791CDF7E-4625-4F81-ADB8-BA9194CBCF30}" type="presOf" srcId="{05B90C30-F4DE-443F-9200-ABE2D589EFD3}" destId="{59F59F4D-101F-4A7E-A05E-3AEC1273CE77}" srcOrd="0" destOrd="0" presId="urn:microsoft.com/office/officeart/2005/8/layout/radial4"/>
    <dgm:cxn modelId="{F5AE4792-AE06-4315-8F04-0AEA7AC2600D}" type="presOf" srcId="{2402C189-13A9-4A63-A566-38179F32293E}" destId="{A5BA6E9A-6584-4046-81DC-D7ED548C6F5F}" srcOrd="0" destOrd="0" presId="urn:microsoft.com/office/officeart/2005/8/layout/radial4"/>
    <dgm:cxn modelId="{FF0C8388-4B6E-4B52-9D62-5E8CAE403F56}" srcId="{6B736F40-9931-4966-A85D-A683A0CC2F6D}" destId="{EA523C9C-DE03-4971-AA23-16E3B138A601}" srcOrd="2" destOrd="0" parTransId="{97B5F8DC-F64E-4F26-B9E6-7163C3415F66}" sibTransId="{374FA0F3-3FB0-4414-A936-FA819AF3B104}"/>
    <dgm:cxn modelId="{B5CD1131-2D16-4E64-8DDF-D999DAFDDC2B}" type="presOf" srcId="{B4D4452A-16FD-4F08-87B5-9D12B218DF83}" destId="{100B16B6-DEBD-4EFD-B61D-DF979395F5B7}" srcOrd="0" destOrd="0" presId="urn:microsoft.com/office/officeart/2005/8/layout/radial4"/>
    <dgm:cxn modelId="{320749A8-EF10-426B-971A-A7A71F9861D3}" type="presOf" srcId="{97B5F8DC-F64E-4F26-B9E6-7163C3415F66}" destId="{062B8F9D-C895-48C7-8F0A-E24FE5B1153C}" srcOrd="0" destOrd="0" presId="urn:microsoft.com/office/officeart/2005/8/layout/radial4"/>
    <dgm:cxn modelId="{CCDCB4A4-DD9A-4D27-8571-EBD5AE878EF8}" type="presOf" srcId="{EA523C9C-DE03-4971-AA23-16E3B138A601}" destId="{9216F10F-CAFA-4099-BD70-5007B59C63F2}" srcOrd="0" destOrd="0" presId="urn:microsoft.com/office/officeart/2005/8/layout/radial4"/>
    <dgm:cxn modelId="{6B476530-3FC5-4CE3-AFB9-D2ED322D0FE4}" type="presParOf" srcId="{100B16B6-DEBD-4EFD-B61D-DF979395F5B7}" destId="{7991770C-6E9B-43D0-862A-18D9908D3DCE}" srcOrd="0" destOrd="0" presId="urn:microsoft.com/office/officeart/2005/8/layout/radial4"/>
    <dgm:cxn modelId="{F26E0F8D-0EB6-4CAA-95D2-6608AF437FA0}" type="presParOf" srcId="{100B16B6-DEBD-4EFD-B61D-DF979395F5B7}" destId="{59F59F4D-101F-4A7E-A05E-3AEC1273CE77}" srcOrd="1" destOrd="0" presId="urn:microsoft.com/office/officeart/2005/8/layout/radial4"/>
    <dgm:cxn modelId="{AAC5BFBF-FDC5-46B1-B0BD-BCC000D44678}" type="presParOf" srcId="{100B16B6-DEBD-4EFD-B61D-DF979395F5B7}" destId="{A5BA6E9A-6584-4046-81DC-D7ED548C6F5F}" srcOrd="2" destOrd="0" presId="urn:microsoft.com/office/officeart/2005/8/layout/radial4"/>
    <dgm:cxn modelId="{AFA953E2-DC29-4672-9B87-971129DEE71C}" type="presParOf" srcId="{100B16B6-DEBD-4EFD-B61D-DF979395F5B7}" destId="{406F1C15-F04A-415E-8D53-652311A34068}" srcOrd="3" destOrd="0" presId="urn:microsoft.com/office/officeart/2005/8/layout/radial4"/>
    <dgm:cxn modelId="{5990EC42-4E6B-4270-9AB9-AD55F5475497}" type="presParOf" srcId="{100B16B6-DEBD-4EFD-B61D-DF979395F5B7}" destId="{3447D5D1-6A5A-45B6-92ED-D59C3B4039E3}" srcOrd="4" destOrd="0" presId="urn:microsoft.com/office/officeart/2005/8/layout/radial4"/>
    <dgm:cxn modelId="{432E73F9-E2AF-4660-A932-09F91B390B40}" type="presParOf" srcId="{100B16B6-DEBD-4EFD-B61D-DF979395F5B7}" destId="{062B8F9D-C895-48C7-8F0A-E24FE5B1153C}" srcOrd="5" destOrd="0" presId="urn:microsoft.com/office/officeart/2005/8/layout/radial4"/>
    <dgm:cxn modelId="{185C5623-084B-4981-9060-E18EAF84A5F8}" type="presParOf" srcId="{100B16B6-DEBD-4EFD-B61D-DF979395F5B7}" destId="{9216F10F-CAFA-4099-BD70-5007B59C63F2}" srcOrd="6"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4D4452A-16FD-4F08-87B5-9D12B218DF83}" type="doc">
      <dgm:prSet loTypeId="urn:microsoft.com/office/officeart/2005/8/layout/radial4" loCatId="relationship" qsTypeId="urn:microsoft.com/office/officeart/2005/8/quickstyle/3d2" qsCatId="3D" csTypeId="urn:microsoft.com/office/officeart/2005/8/colors/colorful5" csCatId="colorful" phldr="1"/>
      <dgm:spPr/>
      <dgm:t>
        <a:bodyPr/>
        <a:lstStyle/>
        <a:p>
          <a:endParaRPr lang="zh-CN" altLang="en-US"/>
        </a:p>
      </dgm:t>
    </dgm:pt>
    <dgm:pt modelId="{6B736F40-9931-4966-A85D-A683A0CC2F6D}">
      <dgm:prSet phldrT="[文本]" custT="1">
        <dgm:style>
          <a:lnRef idx="2">
            <a:schemeClr val="accent1"/>
          </a:lnRef>
          <a:fillRef idx="1">
            <a:schemeClr val="lt1"/>
          </a:fillRef>
          <a:effectRef idx="0">
            <a:schemeClr val="accent1"/>
          </a:effectRef>
          <a:fontRef idx="minor">
            <a:schemeClr val="dk1"/>
          </a:fontRef>
        </dgm:style>
      </dgm:prSet>
      <dgm:spPr>
        <a:ln w="57150"/>
      </dgm:spPr>
      <dgm:t>
        <a:bodyPr/>
        <a:lstStyle/>
        <a:p>
          <a:r>
            <a:rPr lang="zh-CN" altLang="en-US" sz="8000" b="1" dirty="0" smtClean="0">
              <a:solidFill>
                <a:srgbClr val="FF0000"/>
              </a:solidFill>
              <a:effectLst>
                <a:outerShdw blurRad="38100" dist="38100" dir="2700000" algn="tl">
                  <a:srgbClr val="000000">
                    <a:alpha val="43137"/>
                  </a:srgbClr>
                </a:outerShdw>
              </a:effectLst>
            </a:rPr>
            <a:t>谜</a:t>
          </a:r>
          <a:endParaRPr lang="zh-CN" altLang="en-US" sz="8000" b="1" dirty="0">
            <a:solidFill>
              <a:srgbClr val="FF0000"/>
            </a:solidFill>
            <a:effectLst>
              <a:outerShdw blurRad="38100" dist="38100" dir="2700000" algn="tl">
                <a:srgbClr val="000000">
                  <a:alpha val="43137"/>
                </a:srgbClr>
              </a:outerShdw>
            </a:effectLst>
          </a:endParaRPr>
        </a:p>
      </dgm:t>
    </dgm:pt>
    <dgm:pt modelId="{0F6A427D-1E80-4519-B54F-1D7D4C5CE9E1}" type="parTrans" cxnId="{9E27E684-268C-4B43-962D-C13BAD4A22A6}">
      <dgm:prSet/>
      <dgm:spPr/>
      <dgm:t>
        <a:bodyPr/>
        <a:lstStyle/>
        <a:p>
          <a:endParaRPr lang="zh-CN" altLang="en-US"/>
        </a:p>
      </dgm:t>
    </dgm:pt>
    <dgm:pt modelId="{14FAAC70-EAB8-40E2-84DF-85039D3B23B2}" type="sibTrans" cxnId="{9E27E684-268C-4B43-962D-C13BAD4A22A6}">
      <dgm:prSet/>
      <dgm:spPr/>
      <dgm:t>
        <a:bodyPr/>
        <a:lstStyle/>
        <a:p>
          <a:endParaRPr lang="zh-CN" altLang="en-US"/>
        </a:p>
      </dgm:t>
    </dgm:pt>
    <dgm:pt modelId="{2402C189-13A9-4A63-A566-38179F32293E}">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r>
            <a:rPr lang="zh-CN" altLang="en-US" sz="4000" b="1" dirty="0" smtClean="0">
              <a:solidFill>
                <a:srgbClr val="000000"/>
              </a:solidFill>
              <a:latin typeface="宋体" pitchFamily="2" charset="-122"/>
              <a:ea typeface="宋体" pitchFamily="2" charset="-122"/>
            </a:rPr>
            <a:t>红军？</a:t>
          </a:r>
          <a:endParaRPr lang="zh-CN" altLang="en-US" sz="4000" b="1" dirty="0">
            <a:solidFill>
              <a:srgbClr val="000000"/>
            </a:solidFill>
            <a:latin typeface="宋体" pitchFamily="2" charset="-122"/>
            <a:ea typeface="宋体" pitchFamily="2" charset="-122"/>
          </a:endParaRPr>
        </a:p>
      </dgm:t>
    </dgm:pt>
    <dgm:pt modelId="{05B90C30-F4DE-443F-9200-ABE2D589EFD3}" type="parTrans" cxnId="{4A5C235C-8DF6-47FE-A5B6-426C4BD0FBE1}">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4C773BDF-1449-49FC-AFE4-82D07209C029}" type="sibTrans" cxnId="{4A5C235C-8DF6-47FE-A5B6-426C4BD0FBE1}">
      <dgm:prSet/>
      <dgm:spPr/>
      <dgm:t>
        <a:bodyPr/>
        <a:lstStyle/>
        <a:p>
          <a:endParaRPr lang="zh-CN" altLang="en-US"/>
        </a:p>
      </dgm:t>
    </dgm:pt>
    <dgm:pt modelId="{99C526B6-E685-4B9F-A79B-6A844C509643}">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r>
            <a:rPr lang="zh-CN" altLang="en-US" sz="4000" b="1" dirty="0" smtClean="0">
              <a:solidFill>
                <a:srgbClr val="000000"/>
              </a:solidFill>
              <a:latin typeface="宋体" pitchFamily="2" charset="-122"/>
              <a:ea typeface="宋体" pitchFamily="2" charset="-122"/>
            </a:rPr>
            <a:t>苏维埃？</a:t>
          </a:r>
          <a:endParaRPr lang="zh-CN" altLang="en-US" sz="4000" b="1" dirty="0">
            <a:solidFill>
              <a:srgbClr val="000000"/>
            </a:solidFill>
            <a:latin typeface="宋体" pitchFamily="2" charset="-122"/>
            <a:ea typeface="宋体" pitchFamily="2" charset="-122"/>
          </a:endParaRPr>
        </a:p>
      </dgm:t>
    </dgm:pt>
    <dgm:pt modelId="{2B1FAAEF-356C-49EE-B4FC-E643B8DA702D}" type="parTrans" cxnId="{2B5F3200-C64F-4A3B-8998-F9D39F4B6DE3}">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2EC7D2BA-30EE-420F-B6A5-52EDD212EE85}" type="sibTrans" cxnId="{2B5F3200-C64F-4A3B-8998-F9D39F4B6DE3}">
      <dgm:prSet/>
      <dgm:spPr/>
      <dgm:t>
        <a:bodyPr/>
        <a:lstStyle/>
        <a:p>
          <a:endParaRPr lang="zh-CN" altLang="en-US"/>
        </a:p>
      </dgm:t>
    </dgm:pt>
    <dgm:pt modelId="{EA523C9C-DE03-4971-AA23-16E3B138A601}">
      <dgm:prSet phldrT="[文本]" custT="1">
        <dgm:style>
          <a:lnRef idx="2">
            <a:schemeClr val="accent1"/>
          </a:lnRef>
          <a:fillRef idx="1">
            <a:schemeClr val="lt1"/>
          </a:fillRef>
          <a:effectRef idx="0">
            <a:schemeClr val="accent1"/>
          </a:effectRef>
          <a:fontRef idx="minor">
            <a:schemeClr val="dk1"/>
          </a:fontRef>
        </dgm:style>
      </dgm:prSet>
      <dgm:spPr>
        <a:ln w="38100"/>
      </dgm:spPr>
      <dgm:t>
        <a:bodyPr/>
        <a:lstStyle/>
        <a:p>
          <a:r>
            <a:rPr lang="zh-CN" altLang="en-US" sz="4000" b="1" dirty="0" smtClean="0">
              <a:solidFill>
                <a:srgbClr val="000000"/>
              </a:solidFill>
              <a:latin typeface="宋体" pitchFamily="2" charset="-122"/>
              <a:ea typeface="宋体" pitchFamily="2" charset="-122"/>
            </a:rPr>
            <a:t>共产党？</a:t>
          </a:r>
          <a:endParaRPr lang="zh-CN" altLang="en-US" sz="4000" b="1" dirty="0">
            <a:solidFill>
              <a:srgbClr val="000000"/>
            </a:solidFill>
            <a:latin typeface="宋体" pitchFamily="2" charset="-122"/>
            <a:ea typeface="宋体" pitchFamily="2" charset="-122"/>
          </a:endParaRPr>
        </a:p>
      </dgm:t>
    </dgm:pt>
    <dgm:pt modelId="{97B5F8DC-F64E-4F26-B9E6-7163C3415F66}" type="parTrans" cxnId="{FF0C8388-4B6E-4B52-9D62-5E8CAE403F56}">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374FA0F3-3FB0-4414-A936-FA819AF3B104}" type="sibTrans" cxnId="{FF0C8388-4B6E-4B52-9D62-5E8CAE403F56}">
      <dgm:prSet/>
      <dgm:spPr/>
      <dgm:t>
        <a:bodyPr/>
        <a:lstStyle/>
        <a:p>
          <a:endParaRPr lang="zh-CN" altLang="en-US"/>
        </a:p>
      </dgm:t>
    </dgm:pt>
    <dgm:pt modelId="{100B16B6-DEBD-4EFD-B61D-DF979395F5B7}" type="pres">
      <dgm:prSet presAssocID="{B4D4452A-16FD-4F08-87B5-9D12B218DF83}" presName="cycle" presStyleCnt="0">
        <dgm:presLayoutVars>
          <dgm:chMax val="1"/>
          <dgm:dir/>
          <dgm:animLvl val="ctr"/>
          <dgm:resizeHandles val="exact"/>
        </dgm:presLayoutVars>
      </dgm:prSet>
      <dgm:spPr/>
      <dgm:t>
        <a:bodyPr/>
        <a:lstStyle/>
        <a:p>
          <a:endParaRPr lang="zh-CN" altLang="en-US"/>
        </a:p>
      </dgm:t>
    </dgm:pt>
    <dgm:pt modelId="{7991770C-6E9B-43D0-862A-18D9908D3DCE}" type="pres">
      <dgm:prSet presAssocID="{6B736F40-9931-4966-A85D-A683A0CC2F6D}" presName="centerShape" presStyleLbl="node0" presStyleIdx="0" presStyleCnt="1" custScaleX="91695" custScaleY="83259" custLinFactNeighborX="1210" custLinFactNeighborY="-36517"/>
      <dgm:spPr/>
      <dgm:t>
        <a:bodyPr/>
        <a:lstStyle/>
        <a:p>
          <a:endParaRPr lang="zh-CN" altLang="en-US"/>
        </a:p>
      </dgm:t>
    </dgm:pt>
    <dgm:pt modelId="{59F59F4D-101F-4A7E-A05E-3AEC1273CE77}" type="pres">
      <dgm:prSet presAssocID="{05B90C30-F4DE-443F-9200-ABE2D589EFD3}" presName="parTrans" presStyleLbl="bgSibTrans2D1" presStyleIdx="0" presStyleCnt="3" custAng="11126695" custScaleX="47441" custScaleY="58294" custLinFactNeighborX="22722" custLinFactNeighborY="7296"/>
      <dgm:spPr/>
      <dgm:t>
        <a:bodyPr/>
        <a:lstStyle/>
        <a:p>
          <a:endParaRPr lang="zh-CN" altLang="en-US"/>
        </a:p>
      </dgm:t>
    </dgm:pt>
    <dgm:pt modelId="{A5BA6E9A-6584-4046-81DC-D7ED548C6F5F}" type="pres">
      <dgm:prSet presAssocID="{2402C189-13A9-4A63-A566-38179F32293E}" presName="node" presStyleLbl="node1" presStyleIdx="0" presStyleCnt="3" custScaleX="102587" custScaleY="49373" custRadScaleRad="136458" custRadScaleInc="-23028">
        <dgm:presLayoutVars>
          <dgm:bulletEnabled val="1"/>
        </dgm:presLayoutVars>
      </dgm:prSet>
      <dgm:spPr/>
      <dgm:t>
        <a:bodyPr/>
        <a:lstStyle/>
        <a:p>
          <a:endParaRPr lang="zh-CN" altLang="en-US"/>
        </a:p>
      </dgm:t>
    </dgm:pt>
    <dgm:pt modelId="{406F1C15-F04A-415E-8D53-652311A34068}" type="pres">
      <dgm:prSet presAssocID="{2B1FAAEF-356C-49EE-B4FC-E643B8DA702D}" presName="parTrans" presStyleLbl="bgSibTrans2D1" presStyleIdx="1" presStyleCnt="3" custAng="10676018" custScaleX="59856" custScaleY="64503" custLinFactNeighborX="903" custLinFactNeighborY="-38440"/>
      <dgm:spPr/>
      <dgm:t>
        <a:bodyPr/>
        <a:lstStyle/>
        <a:p>
          <a:endParaRPr lang="zh-CN" altLang="en-US"/>
        </a:p>
      </dgm:t>
    </dgm:pt>
    <dgm:pt modelId="{3447D5D1-6A5A-45B6-92ED-D59C3B4039E3}" type="pres">
      <dgm:prSet presAssocID="{99C526B6-E685-4B9F-A79B-6A844C509643}" presName="node" presStyleLbl="node1" presStyleIdx="1" presStyleCnt="3" custScaleX="145038" custScaleY="52843" custRadScaleRad="21996" custRadScaleInc="293484">
        <dgm:presLayoutVars>
          <dgm:bulletEnabled val="1"/>
        </dgm:presLayoutVars>
      </dgm:prSet>
      <dgm:spPr/>
      <dgm:t>
        <a:bodyPr/>
        <a:lstStyle/>
        <a:p>
          <a:endParaRPr lang="zh-CN" altLang="en-US"/>
        </a:p>
      </dgm:t>
    </dgm:pt>
    <dgm:pt modelId="{062B8F9D-C895-48C7-8F0A-E24FE5B1153C}" type="pres">
      <dgm:prSet presAssocID="{97B5F8DC-F64E-4F26-B9E6-7163C3415F66}" presName="parTrans" presStyleLbl="bgSibTrans2D1" presStyleIdx="2" presStyleCnt="3" custAng="10301700" custScaleX="48114" custScaleY="67661" custLinFactNeighborX="-26751" custLinFactNeighborY="-3142"/>
      <dgm:spPr/>
      <dgm:t>
        <a:bodyPr/>
        <a:lstStyle/>
        <a:p>
          <a:endParaRPr lang="zh-CN" altLang="en-US"/>
        </a:p>
      </dgm:t>
    </dgm:pt>
    <dgm:pt modelId="{9216F10F-CAFA-4099-BD70-5007B59C63F2}" type="pres">
      <dgm:prSet presAssocID="{EA523C9C-DE03-4971-AA23-16E3B138A601}" presName="node" presStyleLbl="node1" presStyleIdx="2" presStyleCnt="3" custScaleX="116591" custScaleY="51304" custRadScaleRad="150010" custRadScaleInc="26726">
        <dgm:presLayoutVars>
          <dgm:bulletEnabled val="1"/>
        </dgm:presLayoutVars>
      </dgm:prSet>
      <dgm:spPr/>
      <dgm:t>
        <a:bodyPr/>
        <a:lstStyle/>
        <a:p>
          <a:endParaRPr lang="zh-CN" altLang="en-US"/>
        </a:p>
      </dgm:t>
    </dgm:pt>
  </dgm:ptLst>
  <dgm:cxnLst>
    <dgm:cxn modelId="{45ADDD30-EDEC-4E35-A383-A3C590D8C6D2}" type="presOf" srcId="{99C526B6-E685-4B9F-A79B-6A844C509643}" destId="{3447D5D1-6A5A-45B6-92ED-D59C3B4039E3}" srcOrd="0" destOrd="0" presId="urn:microsoft.com/office/officeart/2005/8/layout/radial4"/>
    <dgm:cxn modelId="{C44164E3-DA64-4232-81EB-3C675CB24576}" type="presOf" srcId="{2402C189-13A9-4A63-A566-38179F32293E}" destId="{A5BA6E9A-6584-4046-81DC-D7ED548C6F5F}" srcOrd="0" destOrd="0" presId="urn:microsoft.com/office/officeart/2005/8/layout/radial4"/>
    <dgm:cxn modelId="{4A5C235C-8DF6-47FE-A5B6-426C4BD0FBE1}" srcId="{6B736F40-9931-4966-A85D-A683A0CC2F6D}" destId="{2402C189-13A9-4A63-A566-38179F32293E}" srcOrd="0" destOrd="0" parTransId="{05B90C30-F4DE-443F-9200-ABE2D589EFD3}" sibTransId="{4C773BDF-1449-49FC-AFE4-82D07209C029}"/>
    <dgm:cxn modelId="{B9A02FAE-F6A2-407C-AC94-7711D9036A68}" type="presOf" srcId="{97B5F8DC-F64E-4F26-B9E6-7163C3415F66}" destId="{062B8F9D-C895-48C7-8F0A-E24FE5B1153C}" srcOrd="0" destOrd="0" presId="urn:microsoft.com/office/officeart/2005/8/layout/radial4"/>
    <dgm:cxn modelId="{8D5B77CB-2DF0-441C-AB4C-9A30310FB6D7}" type="presOf" srcId="{05B90C30-F4DE-443F-9200-ABE2D589EFD3}" destId="{59F59F4D-101F-4A7E-A05E-3AEC1273CE77}" srcOrd="0" destOrd="0" presId="urn:microsoft.com/office/officeart/2005/8/layout/radial4"/>
    <dgm:cxn modelId="{6D3A6B0E-5266-41A1-A8B8-D15AC94B1B5F}" type="presOf" srcId="{B4D4452A-16FD-4F08-87B5-9D12B218DF83}" destId="{100B16B6-DEBD-4EFD-B61D-DF979395F5B7}" srcOrd="0" destOrd="0" presId="urn:microsoft.com/office/officeart/2005/8/layout/radial4"/>
    <dgm:cxn modelId="{DC07DF86-94D1-427B-B3B0-1339DD977FB9}" type="presOf" srcId="{2B1FAAEF-356C-49EE-B4FC-E643B8DA702D}" destId="{406F1C15-F04A-415E-8D53-652311A34068}" srcOrd="0" destOrd="0" presId="urn:microsoft.com/office/officeart/2005/8/layout/radial4"/>
    <dgm:cxn modelId="{2B5F3200-C64F-4A3B-8998-F9D39F4B6DE3}" srcId="{6B736F40-9931-4966-A85D-A683A0CC2F6D}" destId="{99C526B6-E685-4B9F-A79B-6A844C509643}" srcOrd="1" destOrd="0" parTransId="{2B1FAAEF-356C-49EE-B4FC-E643B8DA702D}" sibTransId="{2EC7D2BA-30EE-420F-B6A5-52EDD212EE85}"/>
    <dgm:cxn modelId="{4B4411AD-CF94-4700-9E48-19E5B46766C1}" type="presOf" srcId="{EA523C9C-DE03-4971-AA23-16E3B138A601}" destId="{9216F10F-CAFA-4099-BD70-5007B59C63F2}" srcOrd="0" destOrd="0" presId="urn:microsoft.com/office/officeart/2005/8/layout/radial4"/>
    <dgm:cxn modelId="{9E27E684-268C-4B43-962D-C13BAD4A22A6}" srcId="{B4D4452A-16FD-4F08-87B5-9D12B218DF83}" destId="{6B736F40-9931-4966-A85D-A683A0CC2F6D}" srcOrd="0" destOrd="0" parTransId="{0F6A427D-1E80-4519-B54F-1D7D4C5CE9E1}" sibTransId="{14FAAC70-EAB8-40E2-84DF-85039D3B23B2}"/>
    <dgm:cxn modelId="{10757159-45EC-4CB9-A6BD-4B26E55E5119}" type="presOf" srcId="{6B736F40-9931-4966-A85D-A683A0CC2F6D}" destId="{7991770C-6E9B-43D0-862A-18D9908D3DCE}" srcOrd="0" destOrd="0" presId="urn:microsoft.com/office/officeart/2005/8/layout/radial4"/>
    <dgm:cxn modelId="{FF0C8388-4B6E-4B52-9D62-5E8CAE403F56}" srcId="{6B736F40-9931-4966-A85D-A683A0CC2F6D}" destId="{EA523C9C-DE03-4971-AA23-16E3B138A601}" srcOrd="2" destOrd="0" parTransId="{97B5F8DC-F64E-4F26-B9E6-7163C3415F66}" sibTransId="{374FA0F3-3FB0-4414-A936-FA819AF3B104}"/>
    <dgm:cxn modelId="{25EA7992-8269-4372-ACEE-89F33605E5D4}" type="presParOf" srcId="{100B16B6-DEBD-4EFD-B61D-DF979395F5B7}" destId="{7991770C-6E9B-43D0-862A-18D9908D3DCE}" srcOrd="0" destOrd="0" presId="urn:microsoft.com/office/officeart/2005/8/layout/radial4"/>
    <dgm:cxn modelId="{8C7D7124-AA3D-4256-A291-84AB46A8B1A3}" type="presParOf" srcId="{100B16B6-DEBD-4EFD-B61D-DF979395F5B7}" destId="{59F59F4D-101F-4A7E-A05E-3AEC1273CE77}" srcOrd="1" destOrd="0" presId="urn:microsoft.com/office/officeart/2005/8/layout/radial4"/>
    <dgm:cxn modelId="{4CEDB9A2-3F30-4E8F-8834-78A42FB7FA5D}" type="presParOf" srcId="{100B16B6-DEBD-4EFD-B61D-DF979395F5B7}" destId="{A5BA6E9A-6584-4046-81DC-D7ED548C6F5F}" srcOrd="2" destOrd="0" presId="urn:microsoft.com/office/officeart/2005/8/layout/radial4"/>
    <dgm:cxn modelId="{D0DF2B2E-4FA5-4EED-B34A-BF785B0CC61A}" type="presParOf" srcId="{100B16B6-DEBD-4EFD-B61D-DF979395F5B7}" destId="{406F1C15-F04A-415E-8D53-652311A34068}" srcOrd="3" destOrd="0" presId="urn:microsoft.com/office/officeart/2005/8/layout/radial4"/>
    <dgm:cxn modelId="{C5AAECAA-386D-4B8B-8477-E8521CADDF8A}" type="presParOf" srcId="{100B16B6-DEBD-4EFD-B61D-DF979395F5B7}" destId="{3447D5D1-6A5A-45B6-92ED-D59C3B4039E3}" srcOrd="4" destOrd="0" presId="urn:microsoft.com/office/officeart/2005/8/layout/radial4"/>
    <dgm:cxn modelId="{F95369AC-94E4-4850-AE2F-E5A0B59CF35E}" type="presParOf" srcId="{100B16B6-DEBD-4EFD-B61D-DF979395F5B7}" destId="{062B8F9D-C895-48C7-8F0A-E24FE5B1153C}" srcOrd="5" destOrd="0" presId="urn:microsoft.com/office/officeart/2005/8/layout/radial4"/>
    <dgm:cxn modelId="{3718F5B1-09BC-4DE6-9D34-EA438677687C}" type="presParOf" srcId="{100B16B6-DEBD-4EFD-B61D-DF979395F5B7}" destId="{9216F10F-CAFA-4099-BD70-5007B59C63F2}" srcOrd="6"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91770C-6E9B-43D0-862A-18D9908D3DCE}">
      <dsp:nvSpPr>
        <dsp:cNvPr id="0" name=""/>
        <dsp:cNvSpPr/>
      </dsp:nvSpPr>
      <dsp:spPr>
        <a:xfrm>
          <a:off x="3379189" y="468592"/>
          <a:ext cx="1589362" cy="1443140"/>
        </a:xfrm>
        <a:prstGeom prst="ellipse">
          <a:avLst/>
        </a:prstGeom>
        <a:solidFill>
          <a:schemeClr val="lt1"/>
        </a:solidFill>
        <a:ln w="57150" cap="flat" cmpd="sng" algn="ctr">
          <a:solidFill>
            <a:schemeClr val="accent1"/>
          </a:solidFill>
          <a:prstDash val="solid"/>
          <a:miter lim="800000"/>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50800" tIns="50800" rIns="50800" bIns="50800" numCol="1" spcCol="1270" anchor="ctr" anchorCtr="0">
          <a:noAutofit/>
        </a:bodyPr>
        <a:lstStyle/>
        <a:p>
          <a:pPr lvl="0" algn="ctr" defTabSz="3556000">
            <a:lnSpc>
              <a:spcPct val="90000"/>
            </a:lnSpc>
            <a:spcBef>
              <a:spcPct val="0"/>
            </a:spcBef>
            <a:spcAft>
              <a:spcPct val="35000"/>
            </a:spcAft>
          </a:pPr>
          <a:r>
            <a:rPr lang="zh-CN" altLang="en-US" sz="8000" b="1" kern="1200" dirty="0" smtClean="0">
              <a:solidFill>
                <a:srgbClr val="FF0000"/>
              </a:solidFill>
              <a:effectLst>
                <a:outerShdw blurRad="38100" dist="38100" dir="2700000" algn="tl">
                  <a:srgbClr val="000000">
                    <a:alpha val="43137"/>
                  </a:srgbClr>
                </a:outerShdw>
              </a:effectLst>
            </a:rPr>
            <a:t>谜</a:t>
          </a:r>
          <a:endParaRPr lang="zh-CN" altLang="en-US" sz="8000" b="1" kern="1200" dirty="0">
            <a:solidFill>
              <a:srgbClr val="FF0000"/>
            </a:solidFill>
            <a:effectLst>
              <a:outerShdw blurRad="38100" dist="38100" dir="2700000" algn="tl">
                <a:srgbClr val="000000">
                  <a:alpha val="43137"/>
                </a:srgbClr>
              </a:outerShdw>
            </a:effectLst>
          </a:endParaRPr>
        </a:p>
      </dsp:txBody>
      <dsp:txXfrm>
        <a:off x="3611946" y="679935"/>
        <a:ext cx="1123848" cy="1020454"/>
      </dsp:txXfrm>
    </dsp:sp>
    <dsp:sp modelId="{59F59F4D-101F-4A7E-A05E-3AEC1273CE77}">
      <dsp:nvSpPr>
        <dsp:cNvPr id="0" name=""/>
        <dsp:cNvSpPr/>
      </dsp:nvSpPr>
      <dsp:spPr>
        <a:xfrm rot="21304539">
          <a:off x="2228975" y="1434286"/>
          <a:ext cx="989326" cy="287969"/>
        </a:xfrm>
        <a:prstGeom prst="leftArrow">
          <a:avLst>
            <a:gd name="adj1" fmla="val 60000"/>
            <a:gd name="adj2" fmla="val 50000"/>
          </a:avLst>
        </a:prstGeom>
        <a:solidFill>
          <a:schemeClr val="lt1"/>
        </a:solidFill>
        <a:ln w="38100" cap="flat" cmpd="sng" algn="ctr">
          <a:solidFill>
            <a:schemeClr val="accent1"/>
          </a:solidFill>
          <a:prstDash val="solid"/>
          <a:miter lim="800000"/>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A5BA6E9A-6584-4046-81DC-D7ED548C6F5F}">
      <dsp:nvSpPr>
        <dsp:cNvPr id="0" name=""/>
        <dsp:cNvSpPr/>
      </dsp:nvSpPr>
      <dsp:spPr>
        <a:xfrm>
          <a:off x="379512" y="1404705"/>
          <a:ext cx="1689247" cy="650399"/>
        </a:xfrm>
        <a:prstGeom prst="roundRect">
          <a:avLst>
            <a:gd name="adj" fmla="val 10000"/>
          </a:avLst>
        </a:prstGeom>
        <a:solidFill>
          <a:schemeClr val="lt1"/>
        </a:solidFill>
        <a:ln w="38100" cap="flat" cmpd="sng" algn="ctr">
          <a:solidFill>
            <a:schemeClr val="accent1"/>
          </a:solidFill>
          <a:prstDash val="solid"/>
          <a:miter lim="800000"/>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000000"/>
              </a:solidFill>
              <a:latin typeface="宋体" pitchFamily="2" charset="-122"/>
              <a:ea typeface="宋体" pitchFamily="2" charset="-122"/>
            </a:rPr>
            <a:t>红军？</a:t>
          </a:r>
          <a:endParaRPr lang="zh-CN" altLang="en-US" sz="4000" b="1" kern="1200" dirty="0">
            <a:solidFill>
              <a:srgbClr val="000000"/>
            </a:solidFill>
            <a:latin typeface="宋体" pitchFamily="2" charset="-122"/>
            <a:ea typeface="宋体" pitchFamily="2" charset="-122"/>
          </a:endParaRPr>
        </a:p>
      </dsp:txBody>
      <dsp:txXfrm>
        <a:off x="398562" y="1423755"/>
        <a:ext cx="1651147" cy="612299"/>
      </dsp:txXfrm>
    </dsp:sp>
    <dsp:sp modelId="{406F1C15-F04A-415E-8D53-652311A34068}">
      <dsp:nvSpPr>
        <dsp:cNvPr id="0" name=""/>
        <dsp:cNvSpPr/>
      </dsp:nvSpPr>
      <dsp:spPr>
        <a:xfrm rot="16109326">
          <a:off x="3764739" y="2321694"/>
          <a:ext cx="814131" cy="318641"/>
        </a:xfrm>
        <a:prstGeom prst="leftArrow">
          <a:avLst>
            <a:gd name="adj1" fmla="val 60000"/>
            <a:gd name="adj2" fmla="val 50000"/>
          </a:avLst>
        </a:prstGeom>
        <a:solidFill>
          <a:schemeClr val="lt1"/>
        </a:solidFill>
        <a:ln w="38100" cap="flat" cmpd="sng" algn="ctr">
          <a:solidFill>
            <a:schemeClr val="accent1"/>
          </a:solidFill>
          <a:prstDash val="solid"/>
          <a:miter lim="800000"/>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3447D5D1-6A5A-45B6-92ED-D59C3B4039E3}">
      <dsp:nvSpPr>
        <dsp:cNvPr id="0" name=""/>
        <dsp:cNvSpPr/>
      </dsp:nvSpPr>
      <dsp:spPr>
        <a:xfrm>
          <a:off x="2958801" y="3002894"/>
          <a:ext cx="2388265" cy="696110"/>
        </a:xfrm>
        <a:prstGeom prst="roundRect">
          <a:avLst>
            <a:gd name="adj" fmla="val 10000"/>
          </a:avLst>
        </a:prstGeom>
        <a:solidFill>
          <a:schemeClr val="lt1"/>
        </a:solidFill>
        <a:ln w="38100" cap="flat" cmpd="sng" algn="ctr">
          <a:solidFill>
            <a:schemeClr val="accent1"/>
          </a:solidFill>
          <a:prstDash val="solid"/>
          <a:miter lim="800000"/>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000000"/>
              </a:solidFill>
              <a:latin typeface="宋体" pitchFamily="2" charset="-122"/>
              <a:ea typeface="宋体" pitchFamily="2" charset="-122"/>
            </a:rPr>
            <a:t>苏维埃？</a:t>
          </a:r>
          <a:endParaRPr lang="zh-CN" altLang="en-US" sz="4000" b="1" kern="1200" dirty="0">
            <a:solidFill>
              <a:srgbClr val="000000"/>
            </a:solidFill>
            <a:latin typeface="宋体" pitchFamily="2" charset="-122"/>
            <a:ea typeface="宋体" pitchFamily="2" charset="-122"/>
          </a:endParaRPr>
        </a:p>
      </dsp:txBody>
      <dsp:txXfrm>
        <a:off x="2979189" y="3023282"/>
        <a:ext cx="2347489" cy="655334"/>
      </dsp:txXfrm>
    </dsp:sp>
    <dsp:sp modelId="{062B8F9D-C895-48C7-8F0A-E24FE5B1153C}">
      <dsp:nvSpPr>
        <dsp:cNvPr id="0" name=""/>
        <dsp:cNvSpPr/>
      </dsp:nvSpPr>
      <dsp:spPr>
        <a:xfrm rot="10894412">
          <a:off x="5050339" y="1363159"/>
          <a:ext cx="1103957" cy="334241"/>
        </a:xfrm>
        <a:prstGeom prst="leftArrow">
          <a:avLst>
            <a:gd name="adj1" fmla="val 60000"/>
            <a:gd name="adj2" fmla="val 50000"/>
          </a:avLst>
        </a:prstGeom>
        <a:solidFill>
          <a:schemeClr val="lt1"/>
        </a:solidFill>
        <a:ln w="38100" cap="flat" cmpd="sng" algn="ctr">
          <a:solidFill>
            <a:schemeClr val="accent1"/>
          </a:solidFill>
          <a:prstDash val="solid"/>
          <a:miter lim="800000"/>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9216F10F-CAFA-4099-BD70-5007B59C63F2}">
      <dsp:nvSpPr>
        <dsp:cNvPr id="0" name=""/>
        <dsp:cNvSpPr/>
      </dsp:nvSpPr>
      <dsp:spPr>
        <a:xfrm>
          <a:off x="6386408" y="1404702"/>
          <a:ext cx="1919843" cy="675837"/>
        </a:xfrm>
        <a:prstGeom prst="roundRect">
          <a:avLst>
            <a:gd name="adj" fmla="val 10000"/>
          </a:avLst>
        </a:prstGeom>
        <a:solidFill>
          <a:schemeClr val="lt1"/>
        </a:solidFill>
        <a:ln w="38100" cap="flat" cmpd="sng" algn="ctr">
          <a:solidFill>
            <a:schemeClr val="accent1"/>
          </a:solidFill>
          <a:prstDash val="solid"/>
          <a:miter lim="800000"/>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000000"/>
              </a:solidFill>
              <a:latin typeface="宋体" pitchFamily="2" charset="-122"/>
              <a:ea typeface="宋体" pitchFamily="2" charset="-122"/>
            </a:rPr>
            <a:t>共产党？</a:t>
          </a:r>
          <a:endParaRPr lang="zh-CN" altLang="en-US" sz="4000" b="1" kern="1200" dirty="0">
            <a:solidFill>
              <a:srgbClr val="000000"/>
            </a:solidFill>
            <a:latin typeface="宋体" pitchFamily="2" charset="-122"/>
            <a:ea typeface="宋体" pitchFamily="2" charset="-122"/>
          </a:endParaRPr>
        </a:p>
      </dsp:txBody>
      <dsp:txXfrm>
        <a:off x="6406203" y="1424497"/>
        <a:ext cx="1880253" cy="636247"/>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D104C6-8A01-4D98-8AC6-898F3E0A3091}" type="datetimeFigureOut">
              <a:rPr lang="zh-CN" altLang="en-US" smtClean="0"/>
              <a:t>2017/8/24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B08B9-E97A-4F28-879F-2B299E00F5B3}" type="slidenum">
              <a:rPr lang="zh-CN" altLang="en-US" smtClean="0"/>
              <a:t>‹#›</a:t>
            </a:fld>
            <a:endParaRPr lang="zh-CN" altLang="en-US"/>
          </a:p>
        </p:txBody>
      </p:sp>
    </p:spTree>
    <p:extLst>
      <p:ext uri="{BB962C8B-B14F-4D97-AF65-F5344CB8AC3E}">
        <p14:creationId xmlns:p14="http://schemas.microsoft.com/office/powerpoint/2010/main" val="1509437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DB08B9-E97A-4F28-879F-2B299E00F5B3}" type="slidenum">
              <a:rPr lang="zh-CN" altLang="en-US" smtClean="0"/>
              <a:t>33</a:t>
            </a:fld>
            <a:endParaRPr lang="zh-CN" altLang="en-US"/>
          </a:p>
        </p:txBody>
      </p:sp>
    </p:spTree>
    <p:extLst>
      <p:ext uri="{BB962C8B-B14F-4D97-AF65-F5344CB8AC3E}">
        <p14:creationId xmlns:p14="http://schemas.microsoft.com/office/powerpoint/2010/main" val="1070126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407988" y="752475"/>
            <a:ext cx="58562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2" name="その他"/>
          <p:cNvSpPr>
            <a:spLocks noChangeAspect="1"/>
          </p:cNvSpPr>
          <p:nvPr/>
        </p:nvSpPr>
        <p:spPr bwMode="auto">
          <a:xfrm>
            <a:off x="0" y="2650943"/>
            <a:ext cx="9137650" cy="2167181"/>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3" name="その他"/>
          <p:cNvSpPr>
            <a:spLocks noChangeAspect="1"/>
          </p:cNvSpPr>
          <p:nvPr/>
        </p:nvSpPr>
        <p:spPr bwMode="auto">
          <a:xfrm>
            <a:off x="3176" y="3053372"/>
            <a:ext cx="9140825" cy="2095746"/>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4" name="その他"/>
          <p:cNvSpPr>
            <a:spLocks noChangeAspect="1"/>
          </p:cNvSpPr>
          <p:nvPr/>
        </p:nvSpPr>
        <p:spPr bwMode="auto">
          <a:xfrm>
            <a:off x="749301" y="1751075"/>
            <a:ext cx="650875" cy="483394"/>
          </a:xfrm>
          <a:custGeom>
            <a:avLst/>
            <a:gdLst>
              <a:gd name="T0" fmla="*/ 12649 w 21600"/>
              <a:gd name="T1" fmla="*/ 0 h 21600"/>
              <a:gd name="T2" fmla="*/ 13365 w 21600"/>
              <a:gd name="T3" fmla="*/ 8205 h 21600"/>
              <a:gd name="T4" fmla="*/ 21600 w 21600"/>
              <a:gd name="T5" fmla="*/ 10256 h 21600"/>
              <a:gd name="T6" fmla="*/ 13723 w 21600"/>
              <a:gd name="T7" fmla="*/ 13273 h 21600"/>
              <a:gd name="T8" fmla="*/ 14439 w 21600"/>
              <a:gd name="T9" fmla="*/ 21600 h 21600"/>
              <a:gd name="T10" fmla="*/ 8950 w 21600"/>
              <a:gd name="T11" fmla="*/ 15083 h 21600"/>
              <a:gd name="T12" fmla="*/ 1193 w 21600"/>
              <a:gd name="T13" fmla="*/ 18221 h 21600"/>
              <a:gd name="T14" fmla="*/ 5608 w 21600"/>
              <a:gd name="T15" fmla="*/ 11222 h 21600"/>
              <a:gd name="T16" fmla="*/ 0 w 21600"/>
              <a:gd name="T17" fmla="*/ 4826 h 21600"/>
              <a:gd name="T18" fmla="*/ 8234 w 21600"/>
              <a:gd name="T19" fmla="*/ 6878 h 21600"/>
              <a:gd name="T20" fmla="*/ 12649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2649" y="0"/>
                </a:moveTo>
                <a:lnTo>
                  <a:pt x="13365" y="8205"/>
                </a:lnTo>
                <a:lnTo>
                  <a:pt x="21600" y="10256"/>
                </a:lnTo>
                <a:lnTo>
                  <a:pt x="13723" y="13273"/>
                </a:lnTo>
                <a:lnTo>
                  <a:pt x="14439" y="21600"/>
                </a:lnTo>
                <a:lnTo>
                  <a:pt x="8950" y="15083"/>
                </a:lnTo>
                <a:lnTo>
                  <a:pt x="1193" y="18221"/>
                </a:lnTo>
                <a:lnTo>
                  <a:pt x="5608" y="11222"/>
                </a:lnTo>
                <a:lnTo>
                  <a:pt x="0" y="4826"/>
                </a:lnTo>
                <a:lnTo>
                  <a:pt x="8234" y="6878"/>
                </a:lnTo>
                <a:lnTo>
                  <a:pt x="12649"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5" name="その他"/>
          <p:cNvSpPr>
            <a:spLocks noChangeAspect="1"/>
          </p:cNvSpPr>
          <p:nvPr/>
        </p:nvSpPr>
        <p:spPr bwMode="auto">
          <a:xfrm>
            <a:off x="1584326" y="2645233"/>
            <a:ext cx="492125" cy="366713"/>
          </a:xfrm>
          <a:custGeom>
            <a:avLst/>
            <a:gdLst>
              <a:gd name="T0" fmla="*/ 12770 w 21600"/>
              <a:gd name="T1" fmla="*/ 0 h 21600"/>
              <a:gd name="T2" fmla="*/ 13243 w 21600"/>
              <a:gd name="T3" fmla="*/ 8258 h 21600"/>
              <a:gd name="T4" fmla="*/ 21600 w 21600"/>
              <a:gd name="T5" fmla="*/ 10482 h 21600"/>
              <a:gd name="T6" fmla="*/ 13558 w 21600"/>
              <a:gd name="T7" fmla="*/ 13182 h 21600"/>
              <a:gd name="T8" fmla="*/ 13874 w 21600"/>
              <a:gd name="T9" fmla="*/ 21600 h 21600"/>
              <a:gd name="T10" fmla="*/ 8513 w 21600"/>
              <a:gd name="T11" fmla="*/ 14929 h 21600"/>
              <a:gd name="T12" fmla="*/ 630 w 21600"/>
              <a:gd name="T13" fmla="*/ 17787 h 21600"/>
              <a:gd name="T14" fmla="*/ 5360 w 21600"/>
              <a:gd name="T15" fmla="*/ 10958 h 21600"/>
              <a:gd name="T16" fmla="*/ 0 w 21600"/>
              <a:gd name="T17" fmla="*/ 4446 h 21600"/>
              <a:gd name="T18" fmla="*/ 8198 w 21600"/>
              <a:gd name="T19" fmla="*/ 6670 h 21600"/>
              <a:gd name="T20" fmla="*/ 12770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2770" y="0"/>
                </a:moveTo>
                <a:lnTo>
                  <a:pt x="13243" y="8258"/>
                </a:lnTo>
                <a:lnTo>
                  <a:pt x="21600" y="10482"/>
                </a:lnTo>
                <a:lnTo>
                  <a:pt x="13558" y="13182"/>
                </a:lnTo>
                <a:lnTo>
                  <a:pt x="13874" y="21600"/>
                </a:lnTo>
                <a:lnTo>
                  <a:pt x="8513" y="14929"/>
                </a:lnTo>
                <a:lnTo>
                  <a:pt x="630" y="17787"/>
                </a:lnTo>
                <a:lnTo>
                  <a:pt x="5360" y="10958"/>
                </a:lnTo>
                <a:lnTo>
                  <a:pt x="0" y="4446"/>
                </a:lnTo>
                <a:lnTo>
                  <a:pt x="8198" y="6670"/>
                </a:lnTo>
                <a:lnTo>
                  <a:pt x="12770"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6" name="その他"/>
          <p:cNvSpPr>
            <a:spLocks noChangeAspect="1"/>
          </p:cNvSpPr>
          <p:nvPr/>
        </p:nvSpPr>
        <p:spPr bwMode="auto">
          <a:xfrm>
            <a:off x="488951" y="2471403"/>
            <a:ext cx="263525" cy="203597"/>
          </a:xfrm>
          <a:custGeom>
            <a:avLst/>
            <a:gdLst>
              <a:gd name="T0" fmla="*/ 14202 w 21600"/>
              <a:gd name="T1" fmla="*/ 0 h 21600"/>
              <a:gd name="T2" fmla="*/ 13610 w 21600"/>
              <a:gd name="T3" fmla="*/ 8351 h 21600"/>
              <a:gd name="T4" fmla="*/ 21600 w 21600"/>
              <a:gd name="T5" fmla="*/ 11231 h 21600"/>
              <a:gd name="T6" fmla="*/ 13019 w 21600"/>
              <a:gd name="T7" fmla="*/ 13247 h 21600"/>
              <a:gd name="T8" fmla="*/ 12131 w 21600"/>
              <a:gd name="T9" fmla="*/ 21600 h 21600"/>
              <a:gd name="T10" fmla="*/ 8284 w 21600"/>
              <a:gd name="T11" fmla="*/ 14687 h 21600"/>
              <a:gd name="T12" fmla="*/ 0 w 21600"/>
              <a:gd name="T13" fmla="*/ 16703 h 21600"/>
              <a:gd name="T14" fmla="*/ 5325 w 21600"/>
              <a:gd name="T15" fmla="*/ 10079 h 21600"/>
              <a:gd name="T16" fmla="*/ 1479 w 21600"/>
              <a:gd name="T17" fmla="*/ 3743 h 21600"/>
              <a:gd name="T18" fmla="*/ 8876 w 21600"/>
              <a:gd name="T19" fmla="*/ 6335 h 21600"/>
              <a:gd name="T20" fmla="*/ 14202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4202" y="0"/>
                </a:moveTo>
                <a:lnTo>
                  <a:pt x="13610" y="8351"/>
                </a:lnTo>
                <a:lnTo>
                  <a:pt x="21600" y="11231"/>
                </a:lnTo>
                <a:lnTo>
                  <a:pt x="13019" y="13247"/>
                </a:lnTo>
                <a:lnTo>
                  <a:pt x="12131" y="21600"/>
                </a:lnTo>
                <a:lnTo>
                  <a:pt x="8284" y="14687"/>
                </a:lnTo>
                <a:lnTo>
                  <a:pt x="0" y="16703"/>
                </a:lnTo>
                <a:lnTo>
                  <a:pt x="5325" y="10079"/>
                </a:lnTo>
                <a:lnTo>
                  <a:pt x="1479" y="3743"/>
                </a:lnTo>
                <a:lnTo>
                  <a:pt x="8876" y="6335"/>
                </a:lnTo>
                <a:lnTo>
                  <a:pt x="14202"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7" name="その他"/>
          <p:cNvSpPr>
            <a:spLocks noChangeAspect="1"/>
          </p:cNvSpPr>
          <p:nvPr/>
        </p:nvSpPr>
        <p:spPr bwMode="auto">
          <a:xfrm>
            <a:off x="723901" y="3035759"/>
            <a:ext cx="360363" cy="248841"/>
          </a:xfrm>
          <a:custGeom>
            <a:avLst/>
            <a:gdLst>
              <a:gd name="T0" fmla="*/ 10367 w 21600"/>
              <a:gd name="T1" fmla="*/ 0 h 21600"/>
              <a:gd name="T2" fmla="*/ 13391 w 21600"/>
              <a:gd name="T3" fmla="*/ 7747 h 21600"/>
              <a:gd name="T4" fmla="*/ 21600 w 21600"/>
              <a:gd name="T5" fmla="*/ 7513 h 21600"/>
              <a:gd name="T6" fmla="*/ 15119 w 21600"/>
              <a:gd name="T7" fmla="*/ 12678 h 21600"/>
              <a:gd name="T8" fmla="*/ 17927 w 21600"/>
              <a:gd name="T9" fmla="*/ 20660 h 21600"/>
              <a:gd name="T10" fmla="*/ 11015 w 21600"/>
              <a:gd name="T11" fmla="*/ 15965 h 21600"/>
              <a:gd name="T12" fmla="*/ 4535 w 21600"/>
              <a:gd name="T13" fmla="*/ 21600 h 21600"/>
              <a:gd name="T14" fmla="*/ 6695 w 21600"/>
              <a:gd name="T15" fmla="*/ 13147 h 21600"/>
              <a:gd name="T16" fmla="*/ 0 w 21600"/>
              <a:gd name="T17" fmla="*/ 8686 h 21600"/>
              <a:gd name="T18" fmla="*/ 8207 w 21600"/>
              <a:gd name="T19" fmla="*/ 8217 h 21600"/>
              <a:gd name="T20" fmla="*/ 10367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367" y="0"/>
                </a:moveTo>
                <a:lnTo>
                  <a:pt x="13391" y="7747"/>
                </a:lnTo>
                <a:lnTo>
                  <a:pt x="21600" y="7513"/>
                </a:lnTo>
                <a:lnTo>
                  <a:pt x="15119" y="12678"/>
                </a:lnTo>
                <a:lnTo>
                  <a:pt x="17927" y="20660"/>
                </a:lnTo>
                <a:lnTo>
                  <a:pt x="11015" y="15965"/>
                </a:lnTo>
                <a:lnTo>
                  <a:pt x="4535" y="21600"/>
                </a:lnTo>
                <a:lnTo>
                  <a:pt x="6695" y="13147"/>
                </a:lnTo>
                <a:lnTo>
                  <a:pt x="0" y="8686"/>
                </a:lnTo>
                <a:lnTo>
                  <a:pt x="8207" y="8217"/>
                </a:lnTo>
                <a:lnTo>
                  <a:pt x="10367"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8" name="その他"/>
          <p:cNvSpPr>
            <a:spLocks noChangeAspect="1"/>
          </p:cNvSpPr>
          <p:nvPr/>
        </p:nvSpPr>
        <p:spPr bwMode="auto">
          <a:xfrm>
            <a:off x="539750" y="947402"/>
            <a:ext cx="979488" cy="728663"/>
          </a:xfrm>
          <a:custGeom>
            <a:avLst/>
            <a:gdLst>
              <a:gd name="T0" fmla="*/ 7385 w 21600"/>
              <a:gd name="T1" fmla="*/ 0 h 21600"/>
              <a:gd name="T2" fmla="*/ 12785 w 21600"/>
              <a:gd name="T3" fmla="*/ 6159 h 21600"/>
              <a:gd name="T4" fmla="*/ 20726 w 21600"/>
              <a:gd name="T5" fmla="*/ 2959 h 21600"/>
              <a:gd name="T6" fmla="*/ 16120 w 21600"/>
              <a:gd name="T7" fmla="*/ 9999 h 21600"/>
              <a:gd name="T8" fmla="*/ 21600 w 21600"/>
              <a:gd name="T9" fmla="*/ 16319 h 21600"/>
              <a:gd name="T10" fmla="*/ 13261 w 21600"/>
              <a:gd name="T11" fmla="*/ 14399 h 21600"/>
              <a:gd name="T12" fmla="*/ 8655 w 21600"/>
              <a:gd name="T13" fmla="*/ 21600 h 21600"/>
              <a:gd name="T14" fmla="*/ 8100 w 21600"/>
              <a:gd name="T15" fmla="*/ 13279 h 21600"/>
              <a:gd name="T16" fmla="*/ 0 w 21600"/>
              <a:gd name="T17" fmla="*/ 11439 h 21600"/>
              <a:gd name="T18" fmla="*/ 7861 w 21600"/>
              <a:gd name="T19" fmla="*/ 8239 h 21600"/>
              <a:gd name="T20" fmla="*/ 7385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7385" y="0"/>
                </a:moveTo>
                <a:lnTo>
                  <a:pt x="12785" y="6159"/>
                </a:lnTo>
                <a:lnTo>
                  <a:pt x="20726" y="2959"/>
                </a:lnTo>
                <a:lnTo>
                  <a:pt x="16120" y="9999"/>
                </a:lnTo>
                <a:lnTo>
                  <a:pt x="21600" y="16319"/>
                </a:lnTo>
                <a:lnTo>
                  <a:pt x="13261" y="14399"/>
                </a:lnTo>
                <a:lnTo>
                  <a:pt x="8655" y="21600"/>
                </a:lnTo>
                <a:lnTo>
                  <a:pt x="8100" y="13279"/>
                </a:lnTo>
                <a:lnTo>
                  <a:pt x="0" y="11439"/>
                </a:lnTo>
                <a:lnTo>
                  <a:pt x="7861" y="8239"/>
                </a:lnTo>
                <a:lnTo>
                  <a:pt x="7385"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9" name="その他"/>
          <p:cNvSpPr>
            <a:spLocks noChangeAspect="1"/>
          </p:cNvSpPr>
          <p:nvPr/>
        </p:nvSpPr>
        <p:spPr bwMode="auto">
          <a:xfrm>
            <a:off x="1698625" y="1356977"/>
            <a:ext cx="547688" cy="372666"/>
          </a:xfrm>
          <a:custGeom>
            <a:avLst/>
            <a:gdLst>
              <a:gd name="T0" fmla="*/ 10800 w 21600"/>
              <a:gd name="T1" fmla="*/ 0 h 21600"/>
              <a:gd name="T2" fmla="*/ 13357 w 21600"/>
              <a:gd name="T3" fmla="*/ 8138 h 21600"/>
              <a:gd name="T4" fmla="*/ 21600 w 21600"/>
              <a:gd name="T5" fmla="*/ 8138 h 21600"/>
              <a:gd name="T6" fmla="*/ 14920 w 21600"/>
              <a:gd name="T7" fmla="*/ 13304 h 21600"/>
              <a:gd name="T8" fmla="*/ 17478 w 21600"/>
              <a:gd name="T9" fmla="*/ 21600 h 21600"/>
              <a:gd name="T10" fmla="*/ 10800 w 21600"/>
              <a:gd name="T11" fmla="*/ 16434 h 21600"/>
              <a:gd name="T12" fmla="*/ 4120 w 21600"/>
              <a:gd name="T13" fmla="*/ 21600 h 21600"/>
              <a:gd name="T14" fmla="*/ 6678 w 21600"/>
              <a:gd name="T15" fmla="*/ 13304 h 21600"/>
              <a:gd name="T16" fmla="*/ 0 w 21600"/>
              <a:gd name="T17" fmla="*/ 8138 h 21600"/>
              <a:gd name="T18" fmla="*/ 8242 w 21600"/>
              <a:gd name="T19" fmla="*/ 8138 h 21600"/>
              <a:gd name="T20" fmla="*/ 10800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800" y="0"/>
                </a:moveTo>
                <a:lnTo>
                  <a:pt x="13357" y="8138"/>
                </a:lnTo>
                <a:lnTo>
                  <a:pt x="21600" y="8138"/>
                </a:lnTo>
                <a:lnTo>
                  <a:pt x="14920" y="13304"/>
                </a:lnTo>
                <a:lnTo>
                  <a:pt x="17478" y="21600"/>
                </a:lnTo>
                <a:lnTo>
                  <a:pt x="10800" y="16434"/>
                </a:lnTo>
                <a:lnTo>
                  <a:pt x="4120" y="21600"/>
                </a:lnTo>
                <a:lnTo>
                  <a:pt x="6678" y="13304"/>
                </a:lnTo>
                <a:lnTo>
                  <a:pt x="0" y="8138"/>
                </a:lnTo>
                <a:lnTo>
                  <a:pt x="8242" y="8138"/>
                </a:lnTo>
                <a:lnTo>
                  <a:pt x="10800"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0" name="その他"/>
          <p:cNvSpPr>
            <a:spLocks noChangeAspect="1"/>
          </p:cNvSpPr>
          <p:nvPr/>
        </p:nvSpPr>
        <p:spPr bwMode="auto">
          <a:xfrm>
            <a:off x="1192214" y="2347577"/>
            <a:ext cx="452437" cy="310754"/>
          </a:xfrm>
          <a:custGeom>
            <a:avLst/>
            <a:gdLst>
              <a:gd name="T0" fmla="*/ 10628 w 21600"/>
              <a:gd name="T1" fmla="*/ 0 h 21600"/>
              <a:gd name="T2" fmla="*/ 13371 w 21600"/>
              <a:gd name="T3" fmla="*/ 8264 h 21600"/>
              <a:gd name="T4" fmla="*/ 21600 w 21600"/>
              <a:gd name="T5" fmla="*/ 8264 h 21600"/>
              <a:gd name="T6" fmla="*/ 14742 w 21600"/>
              <a:gd name="T7" fmla="*/ 13335 h 21600"/>
              <a:gd name="T8" fmla="*/ 17314 w 21600"/>
              <a:gd name="T9" fmla="*/ 21600 h 21600"/>
              <a:gd name="T10" fmla="*/ 10628 w 21600"/>
              <a:gd name="T11" fmla="*/ 16528 h 21600"/>
              <a:gd name="T12" fmla="*/ 4114 w 21600"/>
              <a:gd name="T13" fmla="*/ 21600 h 21600"/>
              <a:gd name="T14" fmla="*/ 6514 w 21600"/>
              <a:gd name="T15" fmla="*/ 13335 h 21600"/>
              <a:gd name="T16" fmla="*/ 0 w 21600"/>
              <a:gd name="T17" fmla="*/ 8264 h 21600"/>
              <a:gd name="T18" fmla="*/ 8056 w 21600"/>
              <a:gd name="T19" fmla="*/ 8264 h 21600"/>
              <a:gd name="T20" fmla="*/ 10628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628" y="0"/>
                </a:moveTo>
                <a:lnTo>
                  <a:pt x="13371" y="8264"/>
                </a:lnTo>
                <a:lnTo>
                  <a:pt x="21600" y="8264"/>
                </a:lnTo>
                <a:lnTo>
                  <a:pt x="14742" y="13335"/>
                </a:lnTo>
                <a:lnTo>
                  <a:pt x="17314" y="21600"/>
                </a:lnTo>
                <a:lnTo>
                  <a:pt x="10628" y="16528"/>
                </a:lnTo>
                <a:lnTo>
                  <a:pt x="4114" y="21600"/>
                </a:lnTo>
                <a:lnTo>
                  <a:pt x="6514" y="13335"/>
                </a:lnTo>
                <a:lnTo>
                  <a:pt x="0" y="8264"/>
                </a:lnTo>
                <a:lnTo>
                  <a:pt x="8056" y="8264"/>
                </a:lnTo>
                <a:lnTo>
                  <a:pt x="10628"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1" name="その他"/>
          <p:cNvSpPr>
            <a:spLocks noChangeAspect="1"/>
          </p:cNvSpPr>
          <p:nvPr/>
        </p:nvSpPr>
        <p:spPr bwMode="auto">
          <a:xfrm>
            <a:off x="1382713" y="1904665"/>
            <a:ext cx="457200" cy="305991"/>
          </a:xfrm>
          <a:custGeom>
            <a:avLst/>
            <a:gdLst>
              <a:gd name="T0" fmla="*/ 10714 w 21600"/>
              <a:gd name="T1" fmla="*/ 0 h 21600"/>
              <a:gd name="T2" fmla="*/ 13265 w 21600"/>
              <a:gd name="T3" fmla="*/ 8028 h 21600"/>
              <a:gd name="T4" fmla="*/ 21600 w 21600"/>
              <a:gd name="T5" fmla="*/ 8028 h 21600"/>
              <a:gd name="T6" fmla="*/ 14796 w 21600"/>
              <a:gd name="T7" fmla="*/ 13189 h 21600"/>
              <a:gd name="T8" fmla="*/ 17347 w 21600"/>
              <a:gd name="T9" fmla="*/ 21600 h 21600"/>
              <a:gd name="T10" fmla="*/ 10714 w 21600"/>
              <a:gd name="T11" fmla="*/ 16247 h 21600"/>
              <a:gd name="T12" fmla="*/ 3911 w 21600"/>
              <a:gd name="T13" fmla="*/ 21600 h 21600"/>
              <a:gd name="T14" fmla="*/ 6632 w 21600"/>
              <a:gd name="T15" fmla="*/ 13189 h 21600"/>
              <a:gd name="T16" fmla="*/ 0 w 21600"/>
              <a:gd name="T17" fmla="*/ 8028 h 21600"/>
              <a:gd name="T18" fmla="*/ 8163 w 21600"/>
              <a:gd name="T19" fmla="*/ 8028 h 21600"/>
              <a:gd name="T20" fmla="*/ 10714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714" y="0"/>
                </a:moveTo>
                <a:lnTo>
                  <a:pt x="13265" y="8028"/>
                </a:lnTo>
                <a:lnTo>
                  <a:pt x="21600" y="8028"/>
                </a:lnTo>
                <a:lnTo>
                  <a:pt x="14796" y="13189"/>
                </a:lnTo>
                <a:lnTo>
                  <a:pt x="17347" y="21600"/>
                </a:lnTo>
                <a:lnTo>
                  <a:pt x="10714" y="16247"/>
                </a:lnTo>
                <a:lnTo>
                  <a:pt x="3911" y="21600"/>
                </a:lnTo>
                <a:lnTo>
                  <a:pt x="6632" y="13189"/>
                </a:lnTo>
                <a:lnTo>
                  <a:pt x="0" y="8028"/>
                </a:lnTo>
                <a:lnTo>
                  <a:pt x="8163" y="8028"/>
                </a:lnTo>
                <a:lnTo>
                  <a:pt x="1071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3" name="その他"/>
          <p:cNvSpPr>
            <a:spLocks noChangeAspect="1"/>
          </p:cNvSpPr>
          <p:nvPr/>
        </p:nvSpPr>
        <p:spPr bwMode="auto">
          <a:xfrm>
            <a:off x="684213" y="133015"/>
            <a:ext cx="1001712" cy="750094"/>
          </a:xfrm>
          <a:custGeom>
            <a:avLst/>
            <a:gdLst>
              <a:gd name="T0" fmla="*/ 7691 w 21600"/>
              <a:gd name="T1" fmla="*/ 0 h 21600"/>
              <a:gd name="T2" fmla="*/ 13053 w 21600"/>
              <a:gd name="T3" fmla="*/ 6293 h 21600"/>
              <a:gd name="T4" fmla="*/ 21133 w 21600"/>
              <a:gd name="T5" fmla="*/ 3107 h 21600"/>
              <a:gd name="T6" fmla="*/ 16394 w 21600"/>
              <a:gd name="T7" fmla="*/ 10178 h 21600"/>
              <a:gd name="T8" fmla="*/ 21600 w 21600"/>
              <a:gd name="T9" fmla="*/ 16471 h 21600"/>
              <a:gd name="T10" fmla="*/ 13363 w 21600"/>
              <a:gd name="T11" fmla="*/ 14451 h 21600"/>
              <a:gd name="T12" fmla="*/ 8624 w 21600"/>
              <a:gd name="T13" fmla="*/ 21600 h 21600"/>
              <a:gd name="T14" fmla="*/ 8313 w 21600"/>
              <a:gd name="T15" fmla="*/ 13286 h 21600"/>
              <a:gd name="T16" fmla="*/ 0 w 21600"/>
              <a:gd name="T17" fmla="*/ 11343 h 21600"/>
              <a:gd name="T18" fmla="*/ 8080 w 21600"/>
              <a:gd name="T19" fmla="*/ 8158 h 21600"/>
              <a:gd name="T20" fmla="*/ 7691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7691" y="0"/>
                </a:moveTo>
                <a:lnTo>
                  <a:pt x="13053" y="6293"/>
                </a:lnTo>
                <a:lnTo>
                  <a:pt x="21133" y="3107"/>
                </a:lnTo>
                <a:lnTo>
                  <a:pt x="16394" y="10178"/>
                </a:lnTo>
                <a:lnTo>
                  <a:pt x="21600" y="16471"/>
                </a:lnTo>
                <a:lnTo>
                  <a:pt x="13363" y="14451"/>
                </a:lnTo>
                <a:lnTo>
                  <a:pt x="8624" y="21600"/>
                </a:lnTo>
                <a:lnTo>
                  <a:pt x="8313" y="13286"/>
                </a:lnTo>
                <a:lnTo>
                  <a:pt x="0" y="11343"/>
                </a:lnTo>
                <a:lnTo>
                  <a:pt x="8080" y="8158"/>
                </a:lnTo>
                <a:lnTo>
                  <a:pt x="7691"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4" name="その他"/>
          <p:cNvSpPr>
            <a:spLocks noChangeAspect="1"/>
          </p:cNvSpPr>
          <p:nvPr/>
        </p:nvSpPr>
        <p:spPr bwMode="auto">
          <a:xfrm>
            <a:off x="266701" y="3384612"/>
            <a:ext cx="207963" cy="157163"/>
          </a:xfrm>
          <a:custGeom>
            <a:avLst/>
            <a:gdLst>
              <a:gd name="T0" fmla="*/ 12661 w 21600"/>
              <a:gd name="T1" fmla="*/ 0 h 21600"/>
              <a:gd name="T2" fmla="*/ 13034 w 21600"/>
              <a:gd name="T3" fmla="*/ 8565 h 21600"/>
              <a:gd name="T4" fmla="*/ 21600 w 21600"/>
              <a:gd name="T5" fmla="*/ 10800 h 21600"/>
              <a:gd name="T6" fmla="*/ 13034 w 21600"/>
              <a:gd name="T7" fmla="*/ 13406 h 21600"/>
              <a:gd name="T8" fmla="*/ 13406 w 21600"/>
              <a:gd name="T9" fmla="*/ 21600 h 21600"/>
              <a:gd name="T10" fmla="*/ 8192 w 21600"/>
              <a:gd name="T11" fmla="*/ 15268 h 21600"/>
              <a:gd name="T12" fmla="*/ 372 w 21600"/>
              <a:gd name="T13" fmla="*/ 17503 h 21600"/>
              <a:gd name="T14" fmla="*/ 5213 w 21600"/>
              <a:gd name="T15" fmla="*/ 10800 h 21600"/>
              <a:gd name="T16" fmla="*/ 0 w 21600"/>
              <a:gd name="T17" fmla="*/ 4468 h 21600"/>
              <a:gd name="T18" fmla="*/ 7820 w 21600"/>
              <a:gd name="T19" fmla="*/ 6703 h 21600"/>
              <a:gd name="T20" fmla="*/ 12661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2661" y="0"/>
                </a:moveTo>
                <a:lnTo>
                  <a:pt x="13034" y="8565"/>
                </a:lnTo>
                <a:lnTo>
                  <a:pt x="21600" y="10800"/>
                </a:lnTo>
                <a:lnTo>
                  <a:pt x="13034" y="13406"/>
                </a:lnTo>
                <a:lnTo>
                  <a:pt x="13406" y="21600"/>
                </a:lnTo>
                <a:lnTo>
                  <a:pt x="8192" y="15268"/>
                </a:lnTo>
                <a:lnTo>
                  <a:pt x="372" y="17503"/>
                </a:lnTo>
                <a:lnTo>
                  <a:pt x="5213" y="10800"/>
                </a:lnTo>
                <a:lnTo>
                  <a:pt x="0" y="4468"/>
                </a:lnTo>
                <a:lnTo>
                  <a:pt x="7820" y="6703"/>
                </a:lnTo>
                <a:lnTo>
                  <a:pt x="12661"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 name="Title 1"/>
          <p:cNvSpPr>
            <a:spLocks noGrp="1"/>
          </p:cNvSpPr>
          <p:nvPr>
            <p:ph type="ctrTitle"/>
          </p:nvPr>
        </p:nvSpPr>
        <p:spPr>
          <a:xfrm>
            <a:off x="2788839" y="1167787"/>
            <a:ext cx="5447757" cy="1123712"/>
          </a:xfrm>
        </p:spPr>
        <p:txBody>
          <a:bodyPr anchor="b">
            <a:normAutofit/>
          </a:bodyPr>
          <a:lstStyle>
            <a:lvl1pPr algn="ctr">
              <a:defRPr sz="40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891631" y="3778170"/>
            <a:ext cx="5242175" cy="440089"/>
          </a:xfrm>
        </p:spPr>
        <p:txBody>
          <a:bodyPr>
            <a:normAutofit/>
          </a:bodyPr>
          <a:lstStyle>
            <a:lvl1pPr marL="0" indent="0" algn="ct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endParaRPr lang="zh-CN" altLang="en-US" dirty="0">
              <a:solidFill>
                <a:srgbClr val="5F5F5F">
                  <a:tint val="75000"/>
                </a:srgbClr>
              </a:solidFill>
            </a:endParaRPr>
          </a:p>
        </p:txBody>
      </p:sp>
      <p:sp>
        <p:nvSpPr>
          <p:cNvPr id="5" name="Footer Placeholder 4"/>
          <p:cNvSpPr>
            <a:spLocks noGrp="1"/>
          </p:cNvSpPr>
          <p:nvPr>
            <p:ph type="ftr" sz="quarter" idx="11"/>
          </p:nvPr>
        </p:nvSpPr>
        <p:spPr/>
        <p:txBody>
          <a:bodyPr/>
          <a:lstStyle/>
          <a:p>
            <a:endParaRPr lang="zh-CN" altLang="en-US" dirty="0">
              <a:solidFill>
                <a:srgbClr val="5F5F5F">
                  <a:tint val="75000"/>
                </a:srgbClr>
              </a:solidFill>
            </a:endParaRPr>
          </a:p>
        </p:txBody>
      </p:sp>
      <p:sp>
        <p:nvSpPr>
          <p:cNvPr id="6" name="Slide Number Placeholder 5"/>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2279433464"/>
      </p:ext>
    </p:extLst>
  </p:cSld>
  <p:clrMapOvr>
    <a:masterClrMapping/>
  </p:clrMapOvr>
  <p:extLst mod="1">
    <p:ext uri="{DCECCB84-F9BA-43D5-87BE-67443E8EF086}">
      <p15:sldGuideLst xmlns:p15="http://schemas.microsoft.com/office/powerpoint/2012/main" xmlns=""/>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zh-CN" altLang="en-US" dirty="0">
              <a:solidFill>
                <a:srgbClr val="5F5F5F">
                  <a:tint val="75000"/>
                </a:srgbClr>
              </a:solidFill>
            </a:endParaRPr>
          </a:p>
        </p:txBody>
      </p:sp>
      <p:sp>
        <p:nvSpPr>
          <p:cNvPr id="5" name="Footer Placeholder 4"/>
          <p:cNvSpPr>
            <a:spLocks noGrp="1"/>
          </p:cNvSpPr>
          <p:nvPr>
            <p:ph type="ftr" sz="quarter" idx="11"/>
          </p:nvPr>
        </p:nvSpPr>
        <p:spPr/>
        <p:txBody>
          <a:bodyPr/>
          <a:lstStyle/>
          <a:p>
            <a:endParaRPr lang="zh-CN" altLang="en-US" dirty="0">
              <a:solidFill>
                <a:srgbClr val="5F5F5F">
                  <a:tint val="75000"/>
                </a:srgbClr>
              </a:solidFill>
            </a:endParaRPr>
          </a:p>
        </p:txBody>
      </p:sp>
      <p:sp>
        <p:nvSpPr>
          <p:cNvPr id="6" name="Slide Number Placeholder 5"/>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720824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zh-CN" altLang="en-US" dirty="0">
              <a:solidFill>
                <a:srgbClr val="5F5F5F">
                  <a:tint val="75000"/>
                </a:srgbClr>
              </a:solidFill>
            </a:endParaRPr>
          </a:p>
        </p:txBody>
      </p:sp>
      <p:sp>
        <p:nvSpPr>
          <p:cNvPr id="5" name="Footer Placeholder 4"/>
          <p:cNvSpPr>
            <a:spLocks noGrp="1"/>
          </p:cNvSpPr>
          <p:nvPr>
            <p:ph type="ftr" sz="quarter" idx="11"/>
          </p:nvPr>
        </p:nvSpPr>
        <p:spPr/>
        <p:txBody>
          <a:bodyPr/>
          <a:lstStyle/>
          <a:p>
            <a:endParaRPr lang="zh-CN" altLang="en-US" dirty="0">
              <a:solidFill>
                <a:srgbClr val="5F5F5F">
                  <a:tint val="75000"/>
                </a:srgbClr>
              </a:solidFill>
            </a:endParaRPr>
          </a:p>
        </p:txBody>
      </p:sp>
      <p:sp>
        <p:nvSpPr>
          <p:cNvPr id="6" name="Slide Number Placeholder 5"/>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313687762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p>
            <a:endParaRPr lang="zh-CN" altLang="en-US" dirty="0">
              <a:solidFill>
                <a:srgbClr val="5F5F5F">
                  <a:tint val="75000"/>
                </a:srgbClr>
              </a:solidFill>
            </a:endParaRPr>
          </a:p>
        </p:txBody>
      </p:sp>
      <p:sp>
        <p:nvSpPr>
          <p:cNvPr id="5" name="Footer Placeholder 4"/>
          <p:cNvSpPr>
            <a:spLocks noGrp="1"/>
          </p:cNvSpPr>
          <p:nvPr>
            <p:ph type="ftr" sz="quarter" idx="11"/>
          </p:nvPr>
        </p:nvSpPr>
        <p:spPr/>
        <p:txBody>
          <a:bodyPr/>
          <a:lstStyle/>
          <a:p>
            <a:endParaRPr lang="zh-CN" altLang="en-US" dirty="0">
              <a:solidFill>
                <a:srgbClr val="5F5F5F">
                  <a:tint val="75000"/>
                </a:srgbClr>
              </a:solidFill>
            </a:endParaRPr>
          </a:p>
        </p:txBody>
      </p:sp>
      <p:sp>
        <p:nvSpPr>
          <p:cNvPr id="6" name="Slide Number Placeholder 5"/>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3517522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endParaRPr lang="zh-CN" altLang="en-US" dirty="0">
              <a:solidFill>
                <a:srgbClr val="5F5F5F">
                  <a:tint val="75000"/>
                </a:srgbClr>
              </a:solidFill>
            </a:endParaRPr>
          </a:p>
        </p:txBody>
      </p:sp>
      <p:sp>
        <p:nvSpPr>
          <p:cNvPr id="5" name="Footer Placeholder 4"/>
          <p:cNvSpPr>
            <a:spLocks noGrp="1"/>
          </p:cNvSpPr>
          <p:nvPr>
            <p:ph type="ftr" sz="quarter" idx="11"/>
          </p:nvPr>
        </p:nvSpPr>
        <p:spPr/>
        <p:txBody>
          <a:bodyPr/>
          <a:lstStyle/>
          <a:p>
            <a:endParaRPr lang="zh-CN" altLang="en-US" dirty="0">
              <a:solidFill>
                <a:srgbClr val="5F5F5F">
                  <a:tint val="75000"/>
                </a:srgbClr>
              </a:solidFill>
            </a:endParaRPr>
          </a:p>
        </p:txBody>
      </p:sp>
      <p:sp>
        <p:nvSpPr>
          <p:cNvPr id="6" name="Slide Number Placeholder 5"/>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2099157314"/>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endParaRPr lang="zh-CN" altLang="en-US" dirty="0">
              <a:solidFill>
                <a:srgbClr val="5F5F5F">
                  <a:tint val="75000"/>
                </a:srgbClr>
              </a:solidFill>
            </a:endParaRPr>
          </a:p>
        </p:txBody>
      </p:sp>
      <p:sp>
        <p:nvSpPr>
          <p:cNvPr id="6" name="Footer Placeholder 5"/>
          <p:cNvSpPr>
            <a:spLocks noGrp="1"/>
          </p:cNvSpPr>
          <p:nvPr>
            <p:ph type="ftr" sz="quarter" idx="11"/>
          </p:nvPr>
        </p:nvSpPr>
        <p:spPr/>
        <p:txBody>
          <a:bodyPr/>
          <a:lstStyle/>
          <a:p>
            <a:endParaRPr lang="zh-CN" altLang="en-US" dirty="0">
              <a:solidFill>
                <a:srgbClr val="5F5F5F">
                  <a:tint val="75000"/>
                </a:srgbClr>
              </a:solidFill>
            </a:endParaRPr>
          </a:p>
        </p:txBody>
      </p:sp>
      <p:sp>
        <p:nvSpPr>
          <p:cNvPr id="7" name="Slide Number Placeholder 6"/>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1198153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1"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endParaRPr lang="zh-CN" altLang="en-US" dirty="0">
              <a:solidFill>
                <a:srgbClr val="5F5F5F">
                  <a:tint val="75000"/>
                </a:srgbClr>
              </a:solidFill>
            </a:endParaRPr>
          </a:p>
        </p:txBody>
      </p:sp>
      <p:sp>
        <p:nvSpPr>
          <p:cNvPr id="8" name="Footer Placeholder 7"/>
          <p:cNvSpPr>
            <a:spLocks noGrp="1"/>
          </p:cNvSpPr>
          <p:nvPr>
            <p:ph type="ftr" sz="quarter" idx="11"/>
          </p:nvPr>
        </p:nvSpPr>
        <p:spPr/>
        <p:txBody>
          <a:bodyPr/>
          <a:lstStyle/>
          <a:p>
            <a:endParaRPr lang="zh-CN" altLang="en-US" dirty="0">
              <a:solidFill>
                <a:srgbClr val="5F5F5F">
                  <a:tint val="75000"/>
                </a:srgbClr>
              </a:solidFill>
            </a:endParaRPr>
          </a:p>
        </p:txBody>
      </p:sp>
      <p:sp>
        <p:nvSpPr>
          <p:cNvPr id="9" name="Slide Number Placeholder 8"/>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2668754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endParaRPr lang="zh-CN" altLang="en-US" dirty="0">
              <a:solidFill>
                <a:srgbClr val="5F5F5F">
                  <a:tint val="75000"/>
                </a:srgbClr>
              </a:solidFill>
            </a:endParaRPr>
          </a:p>
        </p:txBody>
      </p:sp>
      <p:sp>
        <p:nvSpPr>
          <p:cNvPr id="4" name="Footer Placeholder 3"/>
          <p:cNvSpPr>
            <a:spLocks noGrp="1"/>
          </p:cNvSpPr>
          <p:nvPr>
            <p:ph type="ftr" sz="quarter" idx="11"/>
          </p:nvPr>
        </p:nvSpPr>
        <p:spPr/>
        <p:txBody>
          <a:bodyPr/>
          <a:lstStyle/>
          <a:p>
            <a:endParaRPr lang="zh-CN" altLang="en-US" dirty="0">
              <a:solidFill>
                <a:srgbClr val="5F5F5F">
                  <a:tint val="75000"/>
                </a:srgbClr>
              </a:solidFill>
            </a:endParaRPr>
          </a:p>
        </p:txBody>
      </p:sp>
      <p:sp>
        <p:nvSpPr>
          <p:cNvPr id="5" name="Slide Number Placeholder 4"/>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pic>
        <p:nvPicPr>
          <p:cNvPr id="6" name="图片 5"/>
          <p:cNvPicPr>
            <a:picLocks noChangeAspect="1"/>
          </p:cNvPicPr>
          <p:nvPr userDrawn="1"/>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1" y="2940964"/>
            <a:ext cx="2586985" cy="1562371"/>
          </a:xfrm>
          <a:prstGeom prst="rect">
            <a:avLst/>
          </a:prstGeom>
          <a:effectLst>
            <a:glow rad="127000">
              <a:schemeClr val="accent1">
                <a:alpha val="0"/>
              </a:schemeClr>
            </a:glow>
          </a:effectLst>
        </p:spPr>
      </p:pic>
    </p:spTree>
    <p:extLst>
      <p:ext uri="{BB962C8B-B14F-4D97-AF65-F5344CB8AC3E}">
        <p14:creationId xmlns:p14="http://schemas.microsoft.com/office/powerpoint/2010/main" val="3766225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en-US" dirty="0">
              <a:solidFill>
                <a:srgbClr val="5F5F5F">
                  <a:tint val="75000"/>
                </a:srgbClr>
              </a:solidFill>
            </a:endParaRPr>
          </a:p>
        </p:txBody>
      </p:sp>
      <p:sp>
        <p:nvSpPr>
          <p:cNvPr id="3" name="Footer Placeholder 2"/>
          <p:cNvSpPr>
            <a:spLocks noGrp="1"/>
          </p:cNvSpPr>
          <p:nvPr>
            <p:ph type="ftr" sz="quarter" idx="11"/>
          </p:nvPr>
        </p:nvSpPr>
        <p:spPr/>
        <p:txBody>
          <a:bodyPr/>
          <a:lstStyle/>
          <a:p>
            <a:endParaRPr lang="zh-CN" altLang="en-US" dirty="0">
              <a:solidFill>
                <a:srgbClr val="5F5F5F">
                  <a:tint val="75000"/>
                </a:srgbClr>
              </a:solidFill>
            </a:endParaRPr>
          </a:p>
        </p:txBody>
      </p:sp>
      <p:sp>
        <p:nvSpPr>
          <p:cNvPr id="4" name="Slide Number Placeholder 3"/>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2009382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endParaRPr lang="zh-CN" altLang="en-US" dirty="0">
              <a:solidFill>
                <a:srgbClr val="5F5F5F">
                  <a:tint val="75000"/>
                </a:srgbClr>
              </a:solidFill>
            </a:endParaRPr>
          </a:p>
        </p:txBody>
      </p:sp>
      <p:sp>
        <p:nvSpPr>
          <p:cNvPr id="6" name="Footer Placeholder 5"/>
          <p:cNvSpPr>
            <a:spLocks noGrp="1"/>
          </p:cNvSpPr>
          <p:nvPr>
            <p:ph type="ftr" sz="quarter" idx="11"/>
          </p:nvPr>
        </p:nvSpPr>
        <p:spPr/>
        <p:txBody>
          <a:bodyPr/>
          <a:lstStyle/>
          <a:p>
            <a:endParaRPr lang="zh-CN" altLang="en-US" dirty="0">
              <a:solidFill>
                <a:srgbClr val="5F5F5F">
                  <a:tint val="75000"/>
                </a:srgbClr>
              </a:solidFill>
            </a:endParaRPr>
          </a:p>
        </p:txBody>
      </p:sp>
      <p:sp>
        <p:nvSpPr>
          <p:cNvPr id="7" name="Slide Number Placeholder 6"/>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972251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endParaRPr lang="zh-CN" altLang="en-US" dirty="0">
              <a:solidFill>
                <a:srgbClr val="5F5F5F">
                  <a:tint val="75000"/>
                </a:srgbClr>
              </a:solidFill>
            </a:endParaRPr>
          </a:p>
        </p:txBody>
      </p:sp>
      <p:sp>
        <p:nvSpPr>
          <p:cNvPr id="6" name="Footer Placeholder 5"/>
          <p:cNvSpPr>
            <a:spLocks noGrp="1"/>
          </p:cNvSpPr>
          <p:nvPr>
            <p:ph type="ftr" sz="quarter" idx="11"/>
          </p:nvPr>
        </p:nvSpPr>
        <p:spPr/>
        <p:txBody>
          <a:bodyPr/>
          <a:lstStyle/>
          <a:p>
            <a:endParaRPr lang="zh-CN" altLang="en-US" dirty="0">
              <a:solidFill>
                <a:srgbClr val="5F5F5F">
                  <a:tint val="75000"/>
                </a:srgbClr>
              </a:solidFill>
            </a:endParaRPr>
          </a:p>
        </p:txBody>
      </p:sp>
      <p:sp>
        <p:nvSpPr>
          <p:cNvPr id="7" name="Slide Number Placeholder 6"/>
          <p:cNvSpPr>
            <a:spLocks noGrp="1"/>
          </p:cNvSpPr>
          <p:nvPr>
            <p:ph type="sldNum" sz="quarter" idx="12"/>
          </p:nvPr>
        </p:nvSpPr>
        <p:spPr/>
        <p:txBody>
          <a:bodyPr/>
          <a:lstStyle/>
          <a:p>
            <a:fld id="{9A0DB2DC-4C9A-4742-B13C-FB6460FD3503}" type="slidenum">
              <a:rPr lang="zh-CN" altLang="en-US" smtClean="0">
                <a:solidFill>
                  <a:srgbClr val="5F5F5F">
                    <a:tint val="75000"/>
                  </a:srgbClr>
                </a:solidFill>
              </a:rPr>
              <a:pPr/>
              <a:t>‹#›</a:t>
            </a:fld>
            <a:endParaRPr lang="zh-CN" altLang="en-US" dirty="0">
              <a:solidFill>
                <a:srgbClr val="5F5F5F">
                  <a:tint val="75000"/>
                </a:srgbClr>
              </a:solidFill>
            </a:endParaRPr>
          </a:p>
        </p:txBody>
      </p:sp>
    </p:spTree>
    <p:extLst>
      <p:ext uri="{BB962C8B-B14F-4D97-AF65-F5344CB8AC3E}">
        <p14:creationId xmlns:p14="http://schemas.microsoft.com/office/powerpoint/2010/main" val="2412470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buFont typeface="Arial" panose="020B0604020202020204" pitchFamily="34" charset="0"/>
              <a:buNone/>
            </a:pPr>
            <a:endParaRPr lang="zh-CN" altLang="en-US" dirty="0">
              <a:solidFill>
                <a:srgbClr val="5F5F5F">
                  <a:tint val="75000"/>
                </a:srgbClr>
              </a:solidFill>
              <a:latin typeface="Arial" panose="020B0604020202020204" pitchFamily="34" charset="0"/>
              <a:ea typeface="宋体" panose="02010600030101010101" pitchFamily="2" charset="-122"/>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buFont typeface="Arial" panose="020B0604020202020204" pitchFamily="34" charset="0"/>
              <a:buNone/>
            </a:pPr>
            <a:endParaRPr lang="zh-CN" altLang="en-US" dirty="0">
              <a:solidFill>
                <a:srgbClr val="5F5F5F">
                  <a:tint val="75000"/>
                </a:srgbClr>
              </a:solidFill>
              <a:latin typeface="Arial" panose="020B0604020202020204" pitchFamily="34" charset="0"/>
              <a:ea typeface="宋体" panose="02010600030101010101" pitchFamily="2" charset="-122"/>
            </a:endParaRPr>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buFont typeface="Arial" panose="020B0604020202020204" pitchFamily="34" charset="0"/>
              <a:buNone/>
            </a:pPr>
            <a:fld id="{9A0DB2DC-4C9A-4742-B13C-FB6460FD3503}" type="slidenum">
              <a:rPr lang="zh-CN" altLang="en-US" smtClean="0">
                <a:solidFill>
                  <a:srgbClr val="5F5F5F">
                    <a:tint val="75000"/>
                  </a:srgbClr>
                </a:solidFill>
                <a:latin typeface="Arial" panose="020B0604020202020204" pitchFamily="34" charset="0"/>
                <a:ea typeface="宋体" panose="02010600030101010101" pitchFamily="2" charset="-122"/>
              </a:rPr>
              <a:pPr fontAlgn="base">
                <a:spcBef>
                  <a:spcPct val="0"/>
                </a:spcBef>
                <a:spcAft>
                  <a:spcPct val="0"/>
                </a:spcAft>
                <a:buFont typeface="Arial" panose="020B0604020202020204" pitchFamily="34" charset="0"/>
                <a:buNone/>
              </a:pPr>
              <a:t>‹#›</a:t>
            </a:fld>
            <a:endParaRPr lang="zh-CN" altLang="en-US" dirty="0">
              <a:solidFill>
                <a:srgbClr val="5F5F5F">
                  <a:tint val="75000"/>
                </a:srgbClr>
              </a:solidFill>
              <a:latin typeface="Arial" panose="020B0604020202020204" pitchFamily="34" charset="0"/>
              <a:ea typeface="宋体" panose="02010600030101010101" pitchFamily="2" charset="-122"/>
            </a:endParaRPr>
          </a:p>
        </p:txBody>
      </p:sp>
      <p:sp>
        <p:nvSpPr>
          <p:cNvPr id="10" name="その他"/>
          <p:cNvSpPr>
            <a:spLocks/>
          </p:cNvSpPr>
          <p:nvPr/>
        </p:nvSpPr>
        <p:spPr bwMode="auto">
          <a:xfrm>
            <a:off x="-3946" y="4459405"/>
            <a:ext cx="9137650" cy="615554"/>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1" name="その他"/>
          <p:cNvSpPr>
            <a:spLocks/>
          </p:cNvSpPr>
          <p:nvPr/>
        </p:nvSpPr>
        <p:spPr bwMode="auto">
          <a:xfrm>
            <a:off x="-771" y="4595137"/>
            <a:ext cx="9140825" cy="554831"/>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2" name="その他"/>
          <p:cNvSpPr>
            <a:spLocks noChangeAspect="1"/>
          </p:cNvSpPr>
          <p:nvPr/>
        </p:nvSpPr>
        <p:spPr bwMode="auto">
          <a:xfrm>
            <a:off x="302442" y="1754305"/>
            <a:ext cx="519113" cy="384572"/>
          </a:xfrm>
          <a:custGeom>
            <a:avLst/>
            <a:gdLst>
              <a:gd name="T0" fmla="*/ 12558 w 21600"/>
              <a:gd name="T1" fmla="*/ 0 h 21600"/>
              <a:gd name="T2" fmla="*/ 13227 w 21600"/>
              <a:gd name="T3" fmla="*/ 8163 h 21600"/>
              <a:gd name="T4" fmla="*/ 21600 w 21600"/>
              <a:gd name="T5" fmla="*/ 10374 h 21600"/>
              <a:gd name="T6" fmla="*/ 13730 w 21600"/>
              <a:gd name="T7" fmla="*/ 13265 h 21600"/>
              <a:gd name="T8" fmla="*/ 14232 w 21600"/>
              <a:gd name="T9" fmla="*/ 21600 h 21600"/>
              <a:gd name="T10" fmla="*/ 8706 w 21600"/>
              <a:gd name="T11" fmla="*/ 15136 h 21600"/>
              <a:gd name="T12" fmla="*/ 1004 w 21600"/>
              <a:gd name="T13" fmla="*/ 18198 h 21600"/>
              <a:gd name="T14" fmla="*/ 5525 w 21600"/>
              <a:gd name="T15" fmla="*/ 11055 h 21600"/>
              <a:gd name="T16" fmla="*/ 0 w 21600"/>
              <a:gd name="T17" fmla="*/ 4761 h 21600"/>
              <a:gd name="T18" fmla="*/ 8204 w 21600"/>
              <a:gd name="T19" fmla="*/ 6973 h 21600"/>
              <a:gd name="T20" fmla="*/ 12558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2558" y="0"/>
                </a:moveTo>
                <a:lnTo>
                  <a:pt x="13227" y="8163"/>
                </a:lnTo>
                <a:lnTo>
                  <a:pt x="21600" y="10374"/>
                </a:lnTo>
                <a:lnTo>
                  <a:pt x="13730" y="13265"/>
                </a:lnTo>
                <a:lnTo>
                  <a:pt x="14232" y="21600"/>
                </a:lnTo>
                <a:lnTo>
                  <a:pt x="8706" y="15136"/>
                </a:lnTo>
                <a:lnTo>
                  <a:pt x="1004" y="18198"/>
                </a:lnTo>
                <a:lnTo>
                  <a:pt x="5525" y="11055"/>
                </a:lnTo>
                <a:lnTo>
                  <a:pt x="0" y="4761"/>
                </a:lnTo>
                <a:lnTo>
                  <a:pt x="8204" y="6973"/>
                </a:lnTo>
                <a:lnTo>
                  <a:pt x="12558"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3" name="その他"/>
          <p:cNvSpPr>
            <a:spLocks noChangeAspect="1"/>
          </p:cNvSpPr>
          <p:nvPr/>
        </p:nvSpPr>
        <p:spPr bwMode="auto">
          <a:xfrm>
            <a:off x="-3946" y="2269846"/>
            <a:ext cx="434975" cy="292894"/>
          </a:xfrm>
          <a:custGeom>
            <a:avLst/>
            <a:gdLst>
              <a:gd name="T0" fmla="*/ 10399 w 21600"/>
              <a:gd name="T1" fmla="*/ 0 h 21600"/>
              <a:gd name="T2" fmla="*/ 13199 w 21600"/>
              <a:gd name="T3" fmla="*/ 8016 h 21600"/>
              <a:gd name="T4" fmla="*/ 21600 w 21600"/>
              <a:gd name="T5" fmla="*/ 7571 h 21600"/>
              <a:gd name="T6" fmla="*/ 14999 w 21600"/>
              <a:gd name="T7" fmla="*/ 13138 h 21600"/>
              <a:gd name="T8" fmla="*/ 17999 w 21600"/>
              <a:gd name="T9" fmla="*/ 20931 h 21600"/>
              <a:gd name="T10" fmla="*/ 10999 w 21600"/>
              <a:gd name="T11" fmla="*/ 16478 h 21600"/>
              <a:gd name="T12" fmla="*/ 4599 w 21600"/>
              <a:gd name="T13" fmla="*/ 21600 h 21600"/>
              <a:gd name="T14" fmla="*/ 6799 w 21600"/>
              <a:gd name="T15" fmla="*/ 13360 h 21600"/>
              <a:gd name="T16" fmla="*/ 0 w 21600"/>
              <a:gd name="T17" fmla="*/ 8684 h 21600"/>
              <a:gd name="T18" fmla="*/ 8199 w 21600"/>
              <a:gd name="T19" fmla="*/ 8239 h 21600"/>
              <a:gd name="T20" fmla="*/ 10399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399" y="0"/>
                </a:moveTo>
                <a:lnTo>
                  <a:pt x="13199" y="8016"/>
                </a:lnTo>
                <a:lnTo>
                  <a:pt x="21600" y="7571"/>
                </a:lnTo>
                <a:lnTo>
                  <a:pt x="14999" y="13138"/>
                </a:lnTo>
                <a:lnTo>
                  <a:pt x="17999" y="20931"/>
                </a:lnTo>
                <a:lnTo>
                  <a:pt x="10999" y="16478"/>
                </a:lnTo>
                <a:lnTo>
                  <a:pt x="4599" y="21600"/>
                </a:lnTo>
                <a:lnTo>
                  <a:pt x="6799" y="13360"/>
                </a:lnTo>
                <a:lnTo>
                  <a:pt x="0" y="8684"/>
                </a:lnTo>
                <a:lnTo>
                  <a:pt x="8199" y="8239"/>
                </a:lnTo>
                <a:lnTo>
                  <a:pt x="10399"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4" name="その他"/>
          <p:cNvSpPr>
            <a:spLocks noChangeAspect="1"/>
          </p:cNvSpPr>
          <p:nvPr/>
        </p:nvSpPr>
        <p:spPr bwMode="auto">
          <a:xfrm>
            <a:off x="475479" y="2780623"/>
            <a:ext cx="285750" cy="196454"/>
          </a:xfrm>
          <a:custGeom>
            <a:avLst/>
            <a:gdLst>
              <a:gd name="T0" fmla="*/ 10343 w 21600"/>
              <a:gd name="T1" fmla="*/ 0 h 21600"/>
              <a:gd name="T2" fmla="*/ 13081 w 21600"/>
              <a:gd name="T3" fmla="*/ 7975 h 21600"/>
              <a:gd name="T4" fmla="*/ 21600 w 21600"/>
              <a:gd name="T5" fmla="*/ 7642 h 21600"/>
              <a:gd name="T6" fmla="*/ 14907 w 21600"/>
              <a:gd name="T7" fmla="*/ 12959 h 21600"/>
              <a:gd name="T8" fmla="*/ 17644 w 21600"/>
              <a:gd name="T9" fmla="*/ 20935 h 21600"/>
              <a:gd name="T10" fmla="*/ 10951 w 21600"/>
              <a:gd name="T11" fmla="*/ 16283 h 21600"/>
              <a:gd name="T12" fmla="*/ 4563 w 21600"/>
              <a:gd name="T13" fmla="*/ 21600 h 21600"/>
              <a:gd name="T14" fmla="*/ 6388 w 21600"/>
              <a:gd name="T15" fmla="*/ 13292 h 21600"/>
              <a:gd name="T16" fmla="*/ 0 w 21600"/>
              <a:gd name="T17" fmla="*/ 8639 h 21600"/>
              <a:gd name="T18" fmla="*/ 7909 w 21600"/>
              <a:gd name="T19" fmla="*/ 8307 h 21600"/>
              <a:gd name="T20" fmla="*/ 10343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343" y="0"/>
                </a:moveTo>
                <a:lnTo>
                  <a:pt x="13081" y="7975"/>
                </a:lnTo>
                <a:lnTo>
                  <a:pt x="21600" y="7642"/>
                </a:lnTo>
                <a:lnTo>
                  <a:pt x="14907" y="12959"/>
                </a:lnTo>
                <a:lnTo>
                  <a:pt x="17644" y="20935"/>
                </a:lnTo>
                <a:lnTo>
                  <a:pt x="10951" y="16283"/>
                </a:lnTo>
                <a:lnTo>
                  <a:pt x="4563" y="21600"/>
                </a:lnTo>
                <a:lnTo>
                  <a:pt x="6388" y="13292"/>
                </a:lnTo>
                <a:lnTo>
                  <a:pt x="0" y="8639"/>
                </a:lnTo>
                <a:lnTo>
                  <a:pt x="7909" y="8307"/>
                </a:lnTo>
                <a:lnTo>
                  <a:pt x="10343"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5" name="その他"/>
          <p:cNvSpPr>
            <a:spLocks noChangeAspect="1"/>
          </p:cNvSpPr>
          <p:nvPr/>
        </p:nvSpPr>
        <p:spPr bwMode="auto">
          <a:xfrm>
            <a:off x="248467" y="947061"/>
            <a:ext cx="804863" cy="550069"/>
          </a:xfrm>
          <a:custGeom>
            <a:avLst/>
            <a:gdLst>
              <a:gd name="T0" fmla="*/ 10367 w 21600"/>
              <a:gd name="T1" fmla="*/ 0 h 21600"/>
              <a:gd name="T2" fmla="*/ 13283 w 21600"/>
              <a:gd name="T3" fmla="*/ 8070 h 21600"/>
              <a:gd name="T4" fmla="*/ 21600 w 21600"/>
              <a:gd name="T5" fmla="*/ 7714 h 21600"/>
              <a:gd name="T6" fmla="*/ 15119 w 21600"/>
              <a:gd name="T7" fmla="*/ 13054 h 21600"/>
              <a:gd name="T8" fmla="*/ 18035 w 21600"/>
              <a:gd name="T9" fmla="*/ 21125 h 21600"/>
              <a:gd name="T10" fmla="*/ 11015 w 21600"/>
              <a:gd name="T11" fmla="*/ 16259 h 21600"/>
              <a:gd name="T12" fmla="*/ 4535 w 21600"/>
              <a:gd name="T13" fmla="*/ 21600 h 21600"/>
              <a:gd name="T14" fmla="*/ 6911 w 21600"/>
              <a:gd name="T15" fmla="*/ 13292 h 21600"/>
              <a:gd name="T16" fmla="*/ 0 w 21600"/>
              <a:gd name="T17" fmla="*/ 8544 h 21600"/>
              <a:gd name="T18" fmla="*/ 8315 w 21600"/>
              <a:gd name="T19" fmla="*/ 8307 h 21600"/>
              <a:gd name="T20" fmla="*/ 10367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367" y="0"/>
                </a:moveTo>
                <a:lnTo>
                  <a:pt x="13283" y="8070"/>
                </a:lnTo>
                <a:lnTo>
                  <a:pt x="21600" y="7714"/>
                </a:lnTo>
                <a:lnTo>
                  <a:pt x="15119" y="13054"/>
                </a:lnTo>
                <a:lnTo>
                  <a:pt x="18035" y="21125"/>
                </a:lnTo>
                <a:lnTo>
                  <a:pt x="11015" y="16259"/>
                </a:lnTo>
                <a:lnTo>
                  <a:pt x="4535" y="21600"/>
                </a:lnTo>
                <a:lnTo>
                  <a:pt x="6911" y="13292"/>
                </a:lnTo>
                <a:lnTo>
                  <a:pt x="0" y="8544"/>
                </a:lnTo>
                <a:lnTo>
                  <a:pt x="8315" y="8307"/>
                </a:lnTo>
                <a:lnTo>
                  <a:pt x="10367"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6" name="その他"/>
          <p:cNvSpPr>
            <a:spLocks noChangeAspect="1"/>
          </p:cNvSpPr>
          <p:nvPr/>
        </p:nvSpPr>
        <p:spPr bwMode="auto">
          <a:xfrm>
            <a:off x="924741" y="836334"/>
            <a:ext cx="431800" cy="292894"/>
          </a:xfrm>
          <a:custGeom>
            <a:avLst/>
            <a:gdLst>
              <a:gd name="T0" fmla="*/ 10900 w 21600"/>
              <a:gd name="T1" fmla="*/ 0 h 21600"/>
              <a:gd name="T2" fmla="*/ 13323 w 21600"/>
              <a:gd name="T3" fmla="*/ 8239 h 21600"/>
              <a:gd name="T4" fmla="*/ 21600 w 21600"/>
              <a:gd name="T5" fmla="*/ 8239 h 21600"/>
              <a:gd name="T6" fmla="*/ 14736 w 21600"/>
              <a:gd name="T7" fmla="*/ 13138 h 21600"/>
              <a:gd name="T8" fmla="*/ 17360 w 21600"/>
              <a:gd name="T9" fmla="*/ 21600 h 21600"/>
              <a:gd name="T10" fmla="*/ 10900 w 21600"/>
              <a:gd name="T11" fmla="*/ 16255 h 21600"/>
              <a:gd name="T12" fmla="*/ 4037 w 21600"/>
              <a:gd name="T13" fmla="*/ 21600 h 21600"/>
              <a:gd name="T14" fmla="*/ 6661 w 21600"/>
              <a:gd name="T15" fmla="*/ 13138 h 21600"/>
              <a:gd name="T16" fmla="*/ 0 w 21600"/>
              <a:gd name="T17" fmla="*/ 8239 h 21600"/>
              <a:gd name="T18" fmla="*/ 8074 w 21600"/>
              <a:gd name="T19" fmla="*/ 8239 h 21600"/>
              <a:gd name="T20" fmla="*/ 10900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900" y="0"/>
                </a:moveTo>
                <a:lnTo>
                  <a:pt x="13323" y="8239"/>
                </a:lnTo>
                <a:lnTo>
                  <a:pt x="21600" y="8239"/>
                </a:lnTo>
                <a:lnTo>
                  <a:pt x="14736" y="13138"/>
                </a:lnTo>
                <a:lnTo>
                  <a:pt x="17360" y="21600"/>
                </a:lnTo>
                <a:lnTo>
                  <a:pt x="10900" y="16255"/>
                </a:lnTo>
                <a:lnTo>
                  <a:pt x="4037" y="21600"/>
                </a:lnTo>
                <a:lnTo>
                  <a:pt x="6661" y="13138"/>
                </a:lnTo>
                <a:lnTo>
                  <a:pt x="0" y="8239"/>
                </a:lnTo>
                <a:lnTo>
                  <a:pt x="8074" y="8239"/>
                </a:lnTo>
                <a:lnTo>
                  <a:pt x="10900"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7" name="その他"/>
          <p:cNvSpPr>
            <a:spLocks noChangeAspect="1"/>
          </p:cNvSpPr>
          <p:nvPr/>
        </p:nvSpPr>
        <p:spPr bwMode="auto">
          <a:xfrm>
            <a:off x="492941" y="1522133"/>
            <a:ext cx="361950" cy="242888"/>
          </a:xfrm>
          <a:custGeom>
            <a:avLst/>
            <a:gdLst>
              <a:gd name="T0" fmla="*/ 10559 w 21600"/>
              <a:gd name="T1" fmla="*/ 0 h 21600"/>
              <a:gd name="T2" fmla="*/ 13199 w 21600"/>
              <a:gd name="T3" fmla="*/ 8100 h 21600"/>
              <a:gd name="T4" fmla="*/ 21600 w 21600"/>
              <a:gd name="T5" fmla="*/ 8100 h 21600"/>
              <a:gd name="T6" fmla="*/ 14639 w 21600"/>
              <a:gd name="T7" fmla="*/ 13229 h 21600"/>
              <a:gd name="T8" fmla="*/ 17279 w 21600"/>
              <a:gd name="T9" fmla="*/ 21600 h 21600"/>
              <a:gd name="T10" fmla="*/ 10559 w 21600"/>
              <a:gd name="T11" fmla="*/ 16200 h 21600"/>
              <a:gd name="T12" fmla="*/ 4079 w 21600"/>
              <a:gd name="T13" fmla="*/ 21600 h 21600"/>
              <a:gd name="T14" fmla="*/ 6479 w 21600"/>
              <a:gd name="T15" fmla="*/ 13229 h 21600"/>
              <a:gd name="T16" fmla="*/ 0 w 21600"/>
              <a:gd name="T17" fmla="*/ 8100 h 21600"/>
              <a:gd name="T18" fmla="*/ 8159 w 21600"/>
              <a:gd name="T19" fmla="*/ 8100 h 21600"/>
              <a:gd name="T20" fmla="*/ 10559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559" y="0"/>
                </a:moveTo>
                <a:lnTo>
                  <a:pt x="13199" y="8100"/>
                </a:lnTo>
                <a:lnTo>
                  <a:pt x="21600" y="8100"/>
                </a:lnTo>
                <a:lnTo>
                  <a:pt x="14639" y="13229"/>
                </a:lnTo>
                <a:lnTo>
                  <a:pt x="17279" y="21600"/>
                </a:lnTo>
                <a:lnTo>
                  <a:pt x="10559" y="16200"/>
                </a:lnTo>
                <a:lnTo>
                  <a:pt x="4079" y="21600"/>
                </a:lnTo>
                <a:lnTo>
                  <a:pt x="6479" y="13229"/>
                </a:lnTo>
                <a:lnTo>
                  <a:pt x="0" y="8100"/>
                </a:lnTo>
                <a:lnTo>
                  <a:pt x="8159" y="8100"/>
                </a:lnTo>
                <a:lnTo>
                  <a:pt x="1055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8" name="その他"/>
          <p:cNvSpPr>
            <a:spLocks noChangeAspect="1"/>
          </p:cNvSpPr>
          <p:nvPr/>
        </p:nvSpPr>
        <p:spPr bwMode="auto">
          <a:xfrm>
            <a:off x="169091" y="264833"/>
            <a:ext cx="795338" cy="595313"/>
          </a:xfrm>
          <a:custGeom>
            <a:avLst/>
            <a:gdLst>
              <a:gd name="T0" fmla="*/ 7674 w 21600"/>
              <a:gd name="T1" fmla="*/ 0 h 21600"/>
              <a:gd name="T2" fmla="*/ 13047 w 21600"/>
              <a:gd name="T3" fmla="*/ 6249 h 21600"/>
              <a:gd name="T4" fmla="*/ 21051 w 21600"/>
              <a:gd name="T5" fmla="*/ 3069 h 21600"/>
              <a:gd name="T6" fmla="*/ 16336 w 21600"/>
              <a:gd name="T7" fmla="*/ 10087 h 21600"/>
              <a:gd name="T8" fmla="*/ 21600 w 21600"/>
              <a:gd name="T9" fmla="*/ 16446 h 21600"/>
              <a:gd name="T10" fmla="*/ 13266 w 21600"/>
              <a:gd name="T11" fmla="*/ 14472 h 21600"/>
              <a:gd name="T12" fmla="*/ 8552 w 21600"/>
              <a:gd name="T13" fmla="*/ 21600 h 21600"/>
              <a:gd name="T14" fmla="*/ 8223 w 21600"/>
              <a:gd name="T15" fmla="*/ 13266 h 21600"/>
              <a:gd name="T16" fmla="*/ 0 w 21600"/>
              <a:gd name="T17" fmla="*/ 11293 h 21600"/>
              <a:gd name="T18" fmla="*/ 8003 w 21600"/>
              <a:gd name="T19" fmla="*/ 8113 h 21600"/>
              <a:gd name="T20" fmla="*/ 7674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7674" y="0"/>
                </a:moveTo>
                <a:lnTo>
                  <a:pt x="13047" y="6249"/>
                </a:lnTo>
                <a:lnTo>
                  <a:pt x="21051" y="3069"/>
                </a:lnTo>
                <a:lnTo>
                  <a:pt x="16336" y="10087"/>
                </a:lnTo>
                <a:lnTo>
                  <a:pt x="21600" y="16446"/>
                </a:lnTo>
                <a:lnTo>
                  <a:pt x="13266" y="14472"/>
                </a:lnTo>
                <a:lnTo>
                  <a:pt x="8552" y="21600"/>
                </a:lnTo>
                <a:lnTo>
                  <a:pt x="8223" y="13266"/>
                </a:lnTo>
                <a:lnTo>
                  <a:pt x="0" y="11293"/>
                </a:lnTo>
                <a:lnTo>
                  <a:pt x="8003" y="8113"/>
                </a:lnTo>
                <a:lnTo>
                  <a:pt x="767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19" name="その他"/>
          <p:cNvSpPr>
            <a:spLocks noChangeAspect="1"/>
          </p:cNvSpPr>
          <p:nvPr/>
        </p:nvSpPr>
        <p:spPr bwMode="auto">
          <a:xfrm>
            <a:off x="46854" y="3080661"/>
            <a:ext cx="171450" cy="123825"/>
          </a:xfrm>
          <a:custGeom>
            <a:avLst/>
            <a:gdLst>
              <a:gd name="T0" fmla="*/ 13060 w 21600"/>
              <a:gd name="T1" fmla="*/ 0 h 21600"/>
              <a:gd name="T2" fmla="*/ 13060 w 21600"/>
              <a:gd name="T3" fmla="*/ 7902 h 21600"/>
              <a:gd name="T4" fmla="*/ 21600 w 21600"/>
              <a:gd name="T5" fmla="*/ 11063 h 21600"/>
              <a:gd name="T6" fmla="*/ 13562 w 21600"/>
              <a:gd name="T7" fmla="*/ 13697 h 21600"/>
              <a:gd name="T8" fmla="*/ 13562 w 21600"/>
              <a:gd name="T9" fmla="*/ 21600 h 21600"/>
              <a:gd name="T10" fmla="*/ 8037 w 21600"/>
              <a:gd name="T11" fmla="*/ 15277 h 21600"/>
              <a:gd name="T12" fmla="*/ 0 w 21600"/>
              <a:gd name="T13" fmla="*/ 17385 h 21600"/>
              <a:gd name="T14" fmla="*/ 5022 w 21600"/>
              <a:gd name="T15" fmla="*/ 10536 h 21600"/>
              <a:gd name="T16" fmla="*/ 0 w 21600"/>
              <a:gd name="T17" fmla="*/ 4214 h 21600"/>
              <a:gd name="T18" fmla="*/ 8037 w 21600"/>
              <a:gd name="T19" fmla="*/ 6321 h 21600"/>
              <a:gd name="T20" fmla="*/ 13060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3060" y="0"/>
                </a:moveTo>
                <a:lnTo>
                  <a:pt x="13060" y="7902"/>
                </a:lnTo>
                <a:lnTo>
                  <a:pt x="21600" y="11063"/>
                </a:lnTo>
                <a:lnTo>
                  <a:pt x="13562" y="13697"/>
                </a:lnTo>
                <a:lnTo>
                  <a:pt x="13562" y="21600"/>
                </a:lnTo>
                <a:lnTo>
                  <a:pt x="8037" y="15277"/>
                </a:lnTo>
                <a:lnTo>
                  <a:pt x="0" y="17385"/>
                </a:lnTo>
                <a:lnTo>
                  <a:pt x="5022" y="10536"/>
                </a:lnTo>
                <a:lnTo>
                  <a:pt x="0" y="4214"/>
                </a:lnTo>
                <a:lnTo>
                  <a:pt x="8037" y="6321"/>
                </a:lnTo>
                <a:lnTo>
                  <a:pt x="1306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0" name="その他"/>
          <p:cNvSpPr>
            <a:spLocks noChangeAspect="1"/>
          </p:cNvSpPr>
          <p:nvPr/>
        </p:nvSpPr>
        <p:spPr bwMode="auto">
          <a:xfrm>
            <a:off x="391341" y="3296165"/>
            <a:ext cx="406400" cy="292894"/>
          </a:xfrm>
          <a:custGeom>
            <a:avLst/>
            <a:gdLst>
              <a:gd name="T0" fmla="*/ 12617 w 21600"/>
              <a:gd name="T1" fmla="*/ 0 h 21600"/>
              <a:gd name="T2" fmla="*/ 13045 w 21600"/>
              <a:gd name="T3" fmla="*/ 8239 h 21600"/>
              <a:gd name="T4" fmla="*/ 21600 w 21600"/>
              <a:gd name="T5" fmla="*/ 10242 h 21600"/>
              <a:gd name="T6" fmla="*/ 13472 w 21600"/>
              <a:gd name="T7" fmla="*/ 13138 h 21600"/>
              <a:gd name="T8" fmla="*/ 14328 w 21600"/>
              <a:gd name="T9" fmla="*/ 21600 h 21600"/>
              <a:gd name="T10" fmla="*/ 8768 w 21600"/>
              <a:gd name="T11" fmla="*/ 15142 h 21600"/>
              <a:gd name="T12" fmla="*/ 855 w 21600"/>
              <a:gd name="T13" fmla="*/ 18036 h 21600"/>
              <a:gd name="T14" fmla="*/ 5346 w 21600"/>
              <a:gd name="T15" fmla="*/ 11133 h 21600"/>
              <a:gd name="T16" fmla="*/ 0 w 21600"/>
              <a:gd name="T17" fmla="*/ 4676 h 21600"/>
              <a:gd name="T18" fmla="*/ 8126 w 21600"/>
              <a:gd name="T19" fmla="*/ 6902 h 21600"/>
              <a:gd name="T20" fmla="*/ 12617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2617" y="0"/>
                </a:moveTo>
                <a:lnTo>
                  <a:pt x="13045" y="8239"/>
                </a:lnTo>
                <a:lnTo>
                  <a:pt x="21600" y="10242"/>
                </a:lnTo>
                <a:lnTo>
                  <a:pt x="13472" y="13138"/>
                </a:lnTo>
                <a:lnTo>
                  <a:pt x="14328" y="21600"/>
                </a:lnTo>
                <a:lnTo>
                  <a:pt x="8768" y="15142"/>
                </a:lnTo>
                <a:lnTo>
                  <a:pt x="855" y="18036"/>
                </a:lnTo>
                <a:lnTo>
                  <a:pt x="5346" y="11133"/>
                </a:lnTo>
                <a:lnTo>
                  <a:pt x="0" y="4676"/>
                </a:lnTo>
                <a:lnTo>
                  <a:pt x="8126" y="6902"/>
                </a:lnTo>
                <a:lnTo>
                  <a:pt x="12617"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1" name="その他"/>
          <p:cNvSpPr>
            <a:spLocks noChangeAspect="1"/>
          </p:cNvSpPr>
          <p:nvPr/>
        </p:nvSpPr>
        <p:spPr bwMode="auto">
          <a:xfrm>
            <a:off x="-3946" y="3779559"/>
            <a:ext cx="342900" cy="226219"/>
          </a:xfrm>
          <a:custGeom>
            <a:avLst/>
            <a:gdLst>
              <a:gd name="T0" fmla="*/ 10418 w 21600"/>
              <a:gd name="T1" fmla="*/ 0 h 21600"/>
              <a:gd name="T2" fmla="*/ 13213 w 21600"/>
              <a:gd name="T3" fmla="*/ 7775 h 21600"/>
              <a:gd name="T4" fmla="*/ 21600 w 21600"/>
              <a:gd name="T5" fmla="*/ 7487 h 21600"/>
              <a:gd name="T6" fmla="*/ 15246 w 21600"/>
              <a:gd name="T7" fmla="*/ 12959 h 21600"/>
              <a:gd name="T8" fmla="*/ 18042 w 21600"/>
              <a:gd name="T9" fmla="*/ 21023 h 21600"/>
              <a:gd name="T10" fmla="*/ 10926 w 21600"/>
              <a:gd name="T11" fmla="*/ 16127 h 21600"/>
              <a:gd name="T12" fmla="*/ 4574 w 21600"/>
              <a:gd name="T13" fmla="*/ 21600 h 21600"/>
              <a:gd name="T14" fmla="*/ 6606 w 21600"/>
              <a:gd name="T15" fmla="*/ 13535 h 21600"/>
              <a:gd name="T16" fmla="*/ 0 w 21600"/>
              <a:gd name="T17" fmla="*/ 8639 h 21600"/>
              <a:gd name="T18" fmla="*/ 8131 w 21600"/>
              <a:gd name="T19" fmla="*/ 8063 h 21600"/>
              <a:gd name="T20" fmla="*/ 10418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418" y="0"/>
                </a:moveTo>
                <a:lnTo>
                  <a:pt x="13213" y="7775"/>
                </a:lnTo>
                <a:lnTo>
                  <a:pt x="21600" y="7487"/>
                </a:lnTo>
                <a:lnTo>
                  <a:pt x="15246" y="12959"/>
                </a:lnTo>
                <a:lnTo>
                  <a:pt x="18042" y="21023"/>
                </a:lnTo>
                <a:lnTo>
                  <a:pt x="10926" y="16127"/>
                </a:lnTo>
                <a:lnTo>
                  <a:pt x="4574" y="21600"/>
                </a:lnTo>
                <a:lnTo>
                  <a:pt x="6606" y="13535"/>
                </a:lnTo>
                <a:lnTo>
                  <a:pt x="0" y="8639"/>
                </a:lnTo>
                <a:lnTo>
                  <a:pt x="8131" y="8063"/>
                </a:lnTo>
                <a:lnTo>
                  <a:pt x="10418"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2" name="その他"/>
          <p:cNvSpPr>
            <a:spLocks noChangeAspect="1"/>
          </p:cNvSpPr>
          <p:nvPr/>
        </p:nvSpPr>
        <p:spPr bwMode="auto">
          <a:xfrm>
            <a:off x="373880" y="4171274"/>
            <a:ext cx="225425" cy="150019"/>
          </a:xfrm>
          <a:custGeom>
            <a:avLst/>
            <a:gdLst>
              <a:gd name="T0" fmla="*/ 10028 w 21600"/>
              <a:gd name="T1" fmla="*/ 0 h 21600"/>
              <a:gd name="T2" fmla="*/ 13114 w 21600"/>
              <a:gd name="T3" fmla="*/ 7775 h 21600"/>
              <a:gd name="T4" fmla="*/ 21600 w 21600"/>
              <a:gd name="T5" fmla="*/ 7343 h 21600"/>
              <a:gd name="T6" fmla="*/ 15042 w 21600"/>
              <a:gd name="T7" fmla="*/ 12527 h 21600"/>
              <a:gd name="T8" fmla="*/ 17742 w 21600"/>
              <a:gd name="T9" fmla="*/ 20735 h 21600"/>
              <a:gd name="T10" fmla="*/ 10800 w 21600"/>
              <a:gd name="T11" fmla="*/ 15983 h 21600"/>
              <a:gd name="T12" fmla="*/ 4242 w 21600"/>
              <a:gd name="T13" fmla="*/ 21600 h 21600"/>
              <a:gd name="T14" fmla="*/ 6556 w 21600"/>
              <a:gd name="T15" fmla="*/ 12959 h 21600"/>
              <a:gd name="T16" fmla="*/ 0 w 21600"/>
              <a:gd name="T17" fmla="*/ 8639 h 21600"/>
              <a:gd name="T18" fmla="*/ 7714 w 21600"/>
              <a:gd name="T19" fmla="*/ 8207 h 21600"/>
              <a:gd name="T20" fmla="*/ 10028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028" y="0"/>
                </a:moveTo>
                <a:lnTo>
                  <a:pt x="13114" y="7775"/>
                </a:lnTo>
                <a:lnTo>
                  <a:pt x="21600" y="7343"/>
                </a:lnTo>
                <a:lnTo>
                  <a:pt x="15042" y="12527"/>
                </a:lnTo>
                <a:lnTo>
                  <a:pt x="17742" y="20735"/>
                </a:lnTo>
                <a:lnTo>
                  <a:pt x="10800" y="15983"/>
                </a:lnTo>
                <a:lnTo>
                  <a:pt x="4242" y="21600"/>
                </a:lnTo>
                <a:lnTo>
                  <a:pt x="6556" y="12959"/>
                </a:lnTo>
                <a:lnTo>
                  <a:pt x="0" y="8639"/>
                </a:lnTo>
                <a:lnTo>
                  <a:pt x="7714" y="8207"/>
                </a:lnTo>
                <a:lnTo>
                  <a:pt x="10028" y="0"/>
                </a:lnTo>
              </a:path>
            </a:pathLst>
          </a:custGeom>
          <a:solidFill>
            <a:schemeClr val="bg2"/>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3" name="その他"/>
          <p:cNvSpPr>
            <a:spLocks noChangeAspect="1"/>
          </p:cNvSpPr>
          <p:nvPr/>
        </p:nvSpPr>
        <p:spPr bwMode="auto">
          <a:xfrm>
            <a:off x="237354" y="2767527"/>
            <a:ext cx="614362" cy="445294"/>
          </a:xfrm>
          <a:custGeom>
            <a:avLst/>
            <a:gdLst>
              <a:gd name="T0" fmla="*/ 7389 w 21600"/>
              <a:gd name="T1" fmla="*/ 0 h 21600"/>
              <a:gd name="T2" fmla="*/ 12647 w 21600"/>
              <a:gd name="T3" fmla="*/ 6318 h 21600"/>
              <a:gd name="T4" fmla="*/ 20747 w 21600"/>
              <a:gd name="T5" fmla="*/ 2938 h 21600"/>
              <a:gd name="T6" fmla="*/ 16057 w 21600"/>
              <a:gd name="T7" fmla="*/ 9991 h 21600"/>
              <a:gd name="T8" fmla="*/ 21600 w 21600"/>
              <a:gd name="T9" fmla="*/ 16310 h 21600"/>
              <a:gd name="T10" fmla="*/ 13215 w 21600"/>
              <a:gd name="T11" fmla="*/ 14399 h 21600"/>
              <a:gd name="T12" fmla="*/ 8668 w 21600"/>
              <a:gd name="T13" fmla="*/ 21600 h 21600"/>
              <a:gd name="T14" fmla="*/ 8100 w 21600"/>
              <a:gd name="T15" fmla="*/ 13371 h 21600"/>
              <a:gd name="T16" fmla="*/ 0 w 21600"/>
              <a:gd name="T17" fmla="*/ 11608 h 21600"/>
              <a:gd name="T18" fmla="*/ 7815 w 21600"/>
              <a:gd name="T19" fmla="*/ 8228 h 21600"/>
              <a:gd name="T20" fmla="*/ 7389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7389" y="0"/>
                </a:moveTo>
                <a:lnTo>
                  <a:pt x="12647" y="6318"/>
                </a:lnTo>
                <a:lnTo>
                  <a:pt x="20747" y="2938"/>
                </a:lnTo>
                <a:lnTo>
                  <a:pt x="16057" y="9991"/>
                </a:lnTo>
                <a:lnTo>
                  <a:pt x="21600" y="16310"/>
                </a:lnTo>
                <a:lnTo>
                  <a:pt x="13215" y="14399"/>
                </a:lnTo>
                <a:lnTo>
                  <a:pt x="8668" y="21600"/>
                </a:lnTo>
                <a:lnTo>
                  <a:pt x="8100" y="13371"/>
                </a:lnTo>
                <a:lnTo>
                  <a:pt x="0" y="11608"/>
                </a:lnTo>
                <a:lnTo>
                  <a:pt x="7815" y="8228"/>
                </a:lnTo>
                <a:lnTo>
                  <a:pt x="7389" y="0"/>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4" name="その他"/>
          <p:cNvSpPr>
            <a:spLocks noChangeAspect="1"/>
          </p:cNvSpPr>
          <p:nvPr/>
        </p:nvSpPr>
        <p:spPr bwMode="auto">
          <a:xfrm>
            <a:off x="478654" y="2524640"/>
            <a:ext cx="347662" cy="229790"/>
          </a:xfrm>
          <a:custGeom>
            <a:avLst/>
            <a:gdLst>
              <a:gd name="T0" fmla="*/ 10548 w 21600"/>
              <a:gd name="T1" fmla="*/ 0 h 21600"/>
              <a:gd name="T2" fmla="*/ 13060 w 21600"/>
              <a:gd name="T3" fmla="*/ 7957 h 21600"/>
              <a:gd name="T4" fmla="*/ 21600 w 21600"/>
              <a:gd name="T5" fmla="*/ 7957 h 21600"/>
              <a:gd name="T6" fmla="*/ 14567 w 21600"/>
              <a:gd name="T7" fmla="*/ 13357 h 21600"/>
              <a:gd name="T8" fmla="*/ 17330 w 21600"/>
              <a:gd name="T9" fmla="*/ 21600 h 21600"/>
              <a:gd name="T10" fmla="*/ 10548 w 21600"/>
              <a:gd name="T11" fmla="*/ 16200 h 21600"/>
              <a:gd name="T12" fmla="*/ 4018 w 21600"/>
              <a:gd name="T13" fmla="*/ 21600 h 21600"/>
              <a:gd name="T14" fmla="*/ 6530 w 21600"/>
              <a:gd name="T15" fmla="*/ 13357 h 21600"/>
              <a:gd name="T16" fmla="*/ 0 w 21600"/>
              <a:gd name="T17" fmla="*/ 7957 h 21600"/>
              <a:gd name="T18" fmla="*/ 8037 w 21600"/>
              <a:gd name="T19" fmla="*/ 7957 h 21600"/>
              <a:gd name="T20" fmla="*/ 10548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548" y="0"/>
                </a:moveTo>
                <a:lnTo>
                  <a:pt x="13060" y="7957"/>
                </a:lnTo>
                <a:lnTo>
                  <a:pt x="21600" y="7957"/>
                </a:lnTo>
                <a:lnTo>
                  <a:pt x="14567" y="13357"/>
                </a:lnTo>
                <a:lnTo>
                  <a:pt x="17330" y="21600"/>
                </a:lnTo>
                <a:lnTo>
                  <a:pt x="10548" y="16200"/>
                </a:lnTo>
                <a:lnTo>
                  <a:pt x="4018" y="21600"/>
                </a:lnTo>
                <a:lnTo>
                  <a:pt x="6530" y="13357"/>
                </a:lnTo>
                <a:lnTo>
                  <a:pt x="0" y="7957"/>
                </a:lnTo>
                <a:lnTo>
                  <a:pt x="8037" y="7957"/>
                </a:lnTo>
                <a:lnTo>
                  <a:pt x="10548"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5" name="その他"/>
          <p:cNvSpPr>
            <a:spLocks noChangeAspect="1"/>
          </p:cNvSpPr>
          <p:nvPr/>
        </p:nvSpPr>
        <p:spPr bwMode="auto">
          <a:xfrm>
            <a:off x="712016" y="3693833"/>
            <a:ext cx="285750" cy="185738"/>
          </a:xfrm>
          <a:custGeom>
            <a:avLst/>
            <a:gdLst>
              <a:gd name="T0" fmla="*/ 10647 w 21600"/>
              <a:gd name="T1" fmla="*/ 0 h 21600"/>
              <a:gd name="T2" fmla="*/ 13385 w 21600"/>
              <a:gd name="T3" fmla="*/ 8361 h 21600"/>
              <a:gd name="T4" fmla="*/ 21600 w 21600"/>
              <a:gd name="T5" fmla="*/ 8361 h 21600"/>
              <a:gd name="T6" fmla="*/ 14907 w 21600"/>
              <a:gd name="T7" fmla="*/ 13238 h 21600"/>
              <a:gd name="T8" fmla="*/ 17340 w 21600"/>
              <a:gd name="T9" fmla="*/ 21600 h 21600"/>
              <a:gd name="T10" fmla="*/ 10647 w 21600"/>
              <a:gd name="T11" fmla="*/ 16374 h 21600"/>
              <a:gd name="T12" fmla="*/ 4258 w 21600"/>
              <a:gd name="T13" fmla="*/ 21600 h 21600"/>
              <a:gd name="T14" fmla="*/ 6692 w 21600"/>
              <a:gd name="T15" fmla="*/ 13238 h 21600"/>
              <a:gd name="T16" fmla="*/ 0 w 21600"/>
              <a:gd name="T17" fmla="*/ 8361 h 21600"/>
              <a:gd name="T18" fmla="*/ 8214 w 21600"/>
              <a:gd name="T19" fmla="*/ 8361 h 21600"/>
              <a:gd name="T20" fmla="*/ 10647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647" y="0"/>
                </a:moveTo>
                <a:lnTo>
                  <a:pt x="13385" y="8361"/>
                </a:lnTo>
                <a:lnTo>
                  <a:pt x="21600" y="8361"/>
                </a:lnTo>
                <a:lnTo>
                  <a:pt x="14907" y="13238"/>
                </a:lnTo>
                <a:lnTo>
                  <a:pt x="17340" y="21600"/>
                </a:lnTo>
                <a:lnTo>
                  <a:pt x="10647" y="16374"/>
                </a:lnTo>
                <a:lnTo>
                  <a:pt x="4258" y="21600"/>
                </a:lnTo>
                <a:lnTo>
                  <a:pt x="6692" y="13238"/>
                </a:lnTo>
                <a:lnTo>
                  <a:pt x="0" y="8361"/>
                </a:lnTo>
                <a:lnTo>
                  <a:pt x="8214" y="8361"/>
                </a:lnTo>
                <a:lnTo>
                  <a:pt x="10647"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6" name="その他"/>
          <p:cNvSpPr>
            <a:spLocks noChangeAspect="1"/>
          </p:cNvSpPr>
          <p:nvPr/>
        </p:nvSpPr>
        <p:spPr bwMode="auto">
          <a:xfrm>
            <a:off x="265930" y="3140193"/>
            <a:ext cx="282575" cy="183356"/>
          </a:xfrm>
          <a:custGeom>
            <a:avLst/>
            <a:gdLst>
              <a:gd name="T0" fmla="*/ 10491 w 21600"/>
              <a:gd name="T1" fmla="*/ 0 h 21600"/>
              <a:gd name="T2" fmla="*/ 13268 w 21600"/>
              <a:gd name="T3" fmla="*/ 7789 h 21600"/>
              <a:gd name="T4" fmla="*/ 21600 w 21600"/>
              <a:gd name="T5" fmla="*/ 7789 h 21600"/>
              <a:gd name="T6" fmla="*/ 14502 w 21600"/>
              <a:gd name="T7" fmla="*/ 13101 h 21600"/>
              <a:gd name="T8" fmla="*/ 17279 w 21600"/>
              <a:gd name="T9" fmla="*/ 21600 h 21600"/>
              <a:gd name="T10" fmla="*/ 10491 w 21600"/>
              <a:gd name="T11" fmla="*/ 16288 h 21600"/>
              <a:gd name="T12" fmla="*/ 4011 w 21600"/>
              <a:gd name="T13" fmla="*/ 21600 h 21600"/>
              <a:gd name="T14" fmla="*/ 6479 w 21600"/>
              <a:gd name="T15" fmla="*/ 13101 h 21600"/>
              <a:gd name="T16" fmla="*/ 0 w 21600"/>
              <a:gd name="T17" fmla="*/ 7789 h 21600"/>
              <a:gd name="T18" fmla="*/ 8022 w 21600"/>
              <a:gd name="T19" fmla="*/ 7789 h 21600"/>
              <a:gd name="T20" fmla="*/ 10491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491" y="0"/>
                </a:moveTo>
                <a:lnTo>
                  <a:pt x="13268" y="7789"/>
                </a:lnTo>
                <a:lnTo>
                  <a:pt x="21600" y="7789"/>
                </a:lnTo>
                <a:lnTo>
                  <a:pt x="14502" y="13101"/>
                </a:lnTo>
                <a:lnTo>
                  <a:pt x="17279" y="21600"/>
                </a:lnTo>
                <a:lnTo>
                  <a:pt x="10491" y="16288"/>
                </a:lnTo>
                <a:lnTo>
                  <a:pt x="4011" y="21600"/>
                </a:lnTo>
                <a:lnTo>
                  <a:pt x="6479" y="13101"/>
                </a:lnTo>
                <a:lnTo>
                  <a:pt x="0" y="7789"/>
                </a:lnTo>
                <a:lnTo>
                  <a:pt x="8022" y="7789"/>
                </a:lnTo>
                <a:lnTo>
                  <a:pt x="10491"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7" name="その他"/>
          <p:cNvSpPr>
            <a:spLocks noChangeAspect="1"/>
          </p:cNvSpPr>
          <p:nvPr/>
        </p:nvSpPr>
        <p:spPr bwMode="auto">
          <a:xfrm>
            <a:off x="416742" y="3847424"/>
            <a:ext cx="142875" cy="96441"/>
          </a:xfrm>
          <a:custGeom>
            <a:avLst/>
            <a:gdLst>
              <a:gd name="T0" fmla="*/ 10491 w 21600"/>
              <a:gd name="T1" fmla="*/ 0 h 21600"/>
              <a:gd name="T2" fmla="*/ 12342 w 21600"/>
              <a:gd name="T3" fmla="*/ 8100 h 21600"/>
              <a:gd name="T4" fmla="*/ 21600 w 21600"/>
              <a:gd name="T5" fmla="*/ 8100 h 21600"/>
              <a:gd name="T6" fmla="*/ 14194 w 21600"/>
              <a:gd name="T7" fmla="*/ 13500 h 21600"/>
              <a:gd name="T8" fmla="*/ 16662 w 21600"/>
              <a:gd name="T9" fmla="*/ 21600 h 21600"/>
              <a:gd name="T10" fmla="*/ 10491 w 21600"/>
              <a:gd name="T11" fmla="*/ 16875 h 21600"/>
              <a:gd name="T12" fmla="*/ 3702 w 21600"/>
              <a:gd name="T13" fmla="*/ 21600 h 21600"/>
              <a:gd name="T14" fmla="*/ 6171 w 21600"/>
              <a:gd name="T15" fmla="*/ 13500 h 21600"/>
              <a:gd name="T16" fmla="*/ 0 w 21600"/>
              <a:gd name="T17" fmla="*/ 8100 h 21600"/>
              <a:gd name="T18" fmla="*/ 8022 w 21600"/>
              <a:gd name="T19" fmla="*/ 8100 h 21600"/>
              <a:gd name="T20" fmla="*/ 10491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0491" y="0"/>
                </a:moveTo>
                <a:lnTo>
                  <a:pt x="12342" y="8100"/>
                </a:lnTo>
                <a:lnTo>
                  <a:pt x="21600" y="8100"/>
                </a:lnTo>
                <a:lnTo>
                  <a:pt x="14194" y="13500"/>
                </a:lnTo>
                <a:lnTo>
                  <a:pt x="16662" y="21600"/>
                </a:lnTo>
                <a:lnTo>
                  <a:pt x="10491" y="16875"/>
                </a:lnTo>
                <a:lnTo>
                  <a:pt x="3702" y="21600"/>
                </a:lnTo>
                <a:lnTo>
                  <a:pt x="6171" y="13500"/>
                </a:lnTo>
                <a:lnTo>
                  <a:pt x="0" y="8100"/>
                </a:lnTo>
                <a:lnTo>
                  <a:pt x="8022" y="8100"/>
                </a:lnTo>
                <a:lnTo>
                  <a:pt x="10491"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
        <p:nvSpPr>
          <p:cNvPr id="2" name="Title Placeholder 1"/>
          <p:cNvSpPr>
            <a:spLocks noGrp="1"/>
          </p:cNvSpPr>
          <p:nvPr>
            <p:ph type="title"/>
          </p:nvPr>
        </p:nvSpPr>
        <p:spPr>
          <a:xfrm>
            <a:off x="1370828" y="280377"/>
            <a:ext cx="7135813" cy="4968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70828" y="960118"/>
            <a:ext cx="7135813" cy="3620351"/>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
        <p:nvSpPr>
          <p:cNvPr id="28" name="その他"/>
          <p:cNvSpPr>
            <a:spLocks noChangeAspect="1"/>
          </p:cNvSpPr>
          <p:nvPr/>
        </p:nvSpPr>
        <p:spPr bwMode="auto">
          <a:xfrm>
            <a:off x="34836" y="4374870"/>
            <a:ext cx="133350" cy="92869"/>
          </a:xfrm>
          <a:custGeom>
            <a:avLst/>
            <a:gdLst>
              <a:gd name="T0" fmla="*/ 13090 w 21600"/>
              <a:gd name="T1" fmla="*/ 0 h 21600"/>
              <a:gd name="T2" fmla="*/ 13090 w 21600"/>
              <a:gd name="T3" fmla="*/ 7664 h 21600"/>
              <a:gd name="T4" fmla="*/ 21600 w 21600"/>
              <a:gd name="T5" fmla="*/ 11148 h 21600"/>
              <a:gd name="T6" fmla="*/ 13090 w 21600"/>
              <a:gd name="T7" fmla="*/ 13935 h 21600"/>
              <a:gd name="T8" fmla="*/ 13745 w 21600"/>
              <a:gd name="T9" fmla="*/ 21600 h 21600"/>
              <a:gd name="T10" fmla="*/ 7854 w 21600"/>
              <a:gd name="T11" fmla="*/ 15328 h 21600"/>
              <a:gd name="T12" fmla="*/ 0 w 21600"/>
              <a:gd name="T13" fmla="*/ 17419 h 21600"/>
              <a:gd name="T14" fmla="*/ 4581 w 21600"/>
              <a:gd name="T15" fmla="*/ 10451 h 21600"/>
              <a:gd name="T16" fmla="*/ 0 w 21600"/>
              <a:gd name="T17" fmla="*/ 4180 h 21600"/>
              <a:gd name="T18" fmla="*/ 7854 w 21600"/>
              <a:gd name="T19" fmla="*/ 6967 h 21600"/>
              <a:gd name="T20" fmla="*/ 13090 w 21600"/>
              <a:gd name="T2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3090" y="0"/>
                </a:moveTo>
                <a:lnTo>
                  <a:pt x="13090" y="7664"/>
                </a:lnTo>
                <a:lnTo>
                  <a:pt x="21600" y="11148"/>
                </a:lnTo>
                <a:lnTo>
                  <a:pt x="13090" y="13935"/>
                </a:lnTo>
                <a:lnTo>
                  <a:pt x="13745" y="21600"/>
                </a:lnTo>
                <a:lnTo>
                  <a:pt x="7854" y="15328"/>
                </a:lnTo>
                <a:lnTo>
                  <a:pt x="0" y="17419"/>
                </a:lnTo>
                <a:lnTo>
                  <a:pt x="4581" y="10451"/>
                </a:lnTo>
                <a:lnTo>
                  <a:pt x="0" y="4180"/>
                </a:lnTo>
                <a:lnTo>
                  <a:pt x="7854" y="6967"/>
                </a:lnTo>
                <a:lnTo>
                  <a:pt x="13090" y="0"/>
                </a:ln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buFont typeface="Arial" panose="020B0604020202020204" pitchFamily="34" charset="0"/>
              <a:buNone/>
            </a:pPr>
            <a:endParaRPr lang="zh-CN" altLang="en-US">
              <a:solidFill>
                <a:srgbClr val="5F5F5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347029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p:titleStyle>
    <p:bodyStyle>
      <a:lvl1pPr marL="357188" indent="-357188" algn="l" defTabSz="914400" rtl="0" eaLnBrk="1" latinLnBrk="0" hangingPunct="1">
        <a:lnSpc>
          <a:spcPct val="110000"/>
        </a:lnSpc>
        <a:spcBef>
          <a:spcPts val="1800"/>
        </a:spcBef>
        <a:buClr>
          <a:schemeClr val="accent1"/>
        </a:buClr>
        <a:buSzPct val="80000"/>
        <a:buFont typeface="Wingdings 2" panose="05020102010507070707" pitchFamily="18" charset="2"/>
        <a:buChar char=""/>
        <a:defRPr sz="2000" kern="1200">
          <a:solidFill>
            <a:schemeClr val="accent2">
              <a:lumMod val="75000"/>
            </a:schemeClr>
          </a:solidFill>
          <a:latin typeface="+mn-lt"/>
          <a:ea typeface="+mn-ea"/>
          <a:cs typeface="+mn-cs"/>
        </a:defRPr>
      </a:lvl1pPr>
      <a:lvl2pPr marL="357188" indent="-357188" algn="l" defTabSz="914400" rtl="0" eaLnBrk="1" latinLnBrk="0" hangingPunct="1">
        <a:lnSpc>
          <a:spcPct val="130000"/>
        </a:lnSpc>
        <a:spcBef>
          <a:spcPts val="500"/>
        </a:spcBef>
        <a:buFont typeface="Calibri" panose="020F0502020204030204" pitchFamily="34" charset="0"/>
        <a:buChar char=" "/>
        <a:defRPr sz="16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3.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07/relationships/hdphoto" Target="../media/hdphoto1.wdp"/><Relationship Id="rId7" Type="http://schemas.openxmlformats.org/officeDocument/2006/relationships/diagramColors" Target="../diagrams/colors1.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microsoft.com/office/2007/relationships/diagramDrawing" Target="../diagrams/drawing2.xml"/><Relationship Id="rId3" Type="http://schemas.microsoft.com/office/2007/relationships/hdphoto" Target="../media/hdphoto1.wdp"/><Relationship Id="rId7" Type="http://schemas.openxmlformats.org/officeDocument/2006/relationships/diagramColors" Target="../diagrams/colors2.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55776" y="871974"/>
            <a:ext cx="5447757" cy="1123712"/>
          </a:xfrm>
        </p:spPr>
        <p:txBody>
          <a:bodyPr>
            <a:noAutofit/>
          </a:bodyPr>
          <a:lstStyle/>
          <a:p>
            <a:r>
              <a:rPr lang="zh-CN" altLang="en-US" sz="6600" dirty="0" smtClean="0"/>
              <a:t>红色经典阅读</a:t>
            </a:r>
            <a:endParaRPr lang="zh-CN" altLang="en-US" sz="6600" dirty="0"/>
          </a:p>
        </p:txBody>
      </p:sp>
      <p:sp>
        <p:nvSpPr>
          <p:cNvPr id="3" name="副标题 2"/>
          <p:cNvSpPr>
            <a:spLocks noGrp="1"/>
          </p:cNvSpPr>
          <p:nvPr>
            <p:ph type="subTitle" idx="1"/>
          </p:nvPr>
        </p:nvSpPr>
        <p:spPr>
          <a:xfrm>
            <a:off x="2843808" y="3939902"/>
            <a:ext cx="5242175" cy="440089"/>
          </a:xfrm>
        </p:spPr>
        <p:txBody>
          <a:bodyPr>
            <a:noAutofit/>
          </a:bodyPr>
          <a:lstStyle/>
          <a:p>
            <a:r>
              <a:rPr lang="zh-CN" altLang="en-US" sz="2800" b="1" dirty="0" smtClean="0">
                <a:effectLst>
                  <a:outerShdw blurRad="38100" dist="38100" dir="2700000" algn="tl">
                    <a:srgbClr val="000000">
                      <a:alpha val="43137"/>
                    </a:srgbClr>
                  </a:outerShdw>
                </a:effectLst>
              </a:rPr>
              <a:t>淮北市开渠中学  </a:t>
            </a:r>
            <a:r>
              <a:rPr lang="zh-CN" altLang="en-US" sz="2800" b="1" dirty="0" smtClean="0">
                <a:effectLst>
                  <a:outerShdw blurRad="38100" dist="38100" dir="2700000" algn="tl">
                    <a:srgbClr val="000000">
                      <a:alpha val="43137"/>
                    </a:srgbClr>
                  </a:outerShdw>
                </a:effectLst>
              </a:rPr>
              <a:t>庸球</a:t>
            </a:r>
            <a:endParaRPr lang="zh-CN" alt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57974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4">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61574" y="3837494"/>
            <a:ext cx="1609238" cy="1306006"/>
          </a:xfrm>
          <a:prstGeom prst="rect">
            <a:avLst/>
          </a:prstGeom>
          <a:effectLst>
            <a:glow rad="127000">
              <a:schemeClr val="accent1">
                <a:alpha val="0"/>
              </a:schemeClr>
            </a:glow>
          </a:effectLst>
        </p:spPr>
      </p:pic>
      <p:sp>
        <p:nvSpPr>
          <p:cNvPr id="8194" name="标题 8"/>
          <p:cNvSpPr>
            <a:spLocks noGrp="1"/>
          </p:cNvSpPr>
          <p:nvPr>
            <p:ph type="title" idx="4294967295"/>
          </p:nvPr>
        </p:nvSpPr>
        <p:spPr>
          <a:xfrm>
            <a:off x="0" y="123478"/>
            <a:ext cx="8424863" cy="994172"/>
          </a:xfrm>
        </p:spPr>
        <p:txBody>
          <a:bodyPr vert="horz" wrap="square" anchor="ctr">
            <a:normAutofit fontScale="90000"/>
          </a:bodyPr>
          <a:lstStyle/>
          <a:p>
            <a:pPr algn="ctr"/>
            <a:r>
              <a:rPr lang="zh-CN" altLang="en-US" b="1" dirty="0">
                <a:effectLst>
                  <a:outerShdw blurRad="38100" dist="38100" dir="2700000" algn="tl">
                    <a:srgbClr val="000000">
                      <a:alpha val="43137"/>
                    </a:srgbClr>
                  </a:outerShdw>
                </a:effectLst>
              </a:rPr>
              <a:t> </a:t>
            </a:r>
            <a:r>
              <a:rPr lang="zh-CN" altLang="en-US" sz="6000" b="1" dirty="0">
                <a:effectLst>
                  <a:outerShdw blurRad="38100" dist="38100" dir="2700000" algn="tl">
                    <a:srgbClr val="000000">
                      <a:alpha val="43137"/>
                    </a:srgbClr>
                  </a:outerShdw>
                </a:effectLst>
              </a:rPr>
              <a:t>  </a:t>
            </a:r>
            <a:r>
              <a:rPr lang="zh-CN" altLang="en-US" sz="7200" b="1" dirty="0">
                <a:effectLst>
                  <a:outerShdw blurRad="38100" dist="38100" dir="2700000" algn="tl">
                    <a:srgbClr val="000000">
                      <a:alpha val="43137"/>
                    </a:srgbClr>
                  </a:outerShdw>
                </a:effectLst>
              </a:rPr>
              <a:t>猜一猜</a:t>
            </a:r>
          </a:p>
        </p:txBody>
      </p:sp>
      <p:sp>
        <p:nvSpPr>
          <p:cNvPr id="8196" name="矩形 8195"/>
          <p:cNvSpPr>
            <a:spLocks noGrp="1"/>
          </p:cNvSpPr>
          <p:nvPr/>
        </p:nvSpPr>
        <p:spPr>
          <a:xfrm>
            <a:off x="1331640" y="1563638"/>
            <a:ext cx="7456567" cy="1836204"/>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5"/>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gn="ctr">
              <a:lnSpc>
                <a:spcPct val="140000"/>
              </a:lnSpc>
              <a:buClr>
                <a:srgbClr val="E03F24"/>
              </a:buClr>
              <a:buFont typeface="Arial" panose="020B0604020202020204" pitchFamily="34" charset="0"/>
              <a:buNone/>
            </a:pPr>
            <a:r>
              <a:rPr lang="zh-CN" altLang="en-US" sz="6600" b="1" dirty="0" smtClean="0">
                <a:latin typeface="宋体" pitchFamily="2" charset="-122"/>
                <a:ea typeface="宋体" pitchFamily="2" charset="-122"/>
                <a:sym typeface="Arial" panose="020B0604020202020204" pitchFamily="34" charset="0"/>
              </a:rPr>
              <a:t>内容？  顺序</a:t>
            </a:r>
            <a:r>
              <a:rPr lang="zh-CN" altLang="en-US" sz="6600" b="1" dirty="0">
                <a:latin typeface="宋体" pitchFamily="2" charset="-122"/>
                <a:ea typeface="宋体" pitchFamily="2" charset="-122"/>
                <a:sym typeface="Arial" panose="020B0604020202020204" pitchFamily="34" charset="0"/>
              </a:rPr>
              <a:t>？</a:t>
            </a:r>
          </a:p>
        </p:txBody>
      </p:sp>
    </p:spTree>
    <p:extLst>
      <p:ext uri="{BB962C8B-B14F-4D97-AF65-F5344CB8AC3E}">
        <p14:creationId xmlns:p14="http://schemas.microsoft.com/office/powerpoint/2010/main" val="334585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p:bldP spid="8196"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49" name="Group 33"/>
          <p:cNvGraphicFramePr>
            <a:graphicFrameLocks noGrp="1"/>
          </p:cNvGraphicFramePr>
          <p:nvPr>
            <p:extLst>
              <p:ext uri="{D42A27DB-BD31-4B8C-83A1-F6EECF244321}">
                <p14:modId xmlns:p14="http://schemas.microsoft.com/office/powerpoint/2010/main" val="1388368989"/>
              </p:ext>
            </p:extLst>
          </p:nvPr>
        </p:nvGraphicFramePr>
        <p:xfrm>
          <a:off x="0" y="123478"/>
          <a:ext cx="9144000" cy="5020022"/>
        </p:xfrm>
        <a:graphic>
          <a:graphicData uri="http://schemas.openxmlformats.org/drawingml/2006/table">
            <a:tbl>
              <a:tblPr/>
              <a:tblGrid>
                <a:gridCol w="1475656"/>
                <a:gridCol w="7668344"/>
              </a:tblGrid>
              <a:tr h="48604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800000"/>
                          </a:solidFill>
                          <a:effectLst/>
                          <a:latin typeface="Calibri" pitchFamily="34" charset="0"/>
                          <a:ea typeface="黑体" pitchFamily="49" charset="-122"/>
                        </a:rPr>
                        <a:t>作者</a:t>
                      </a:r>
                      <a:endParaRPr kumimoji="0" lang="zh-CN" altLang="en-US" sz="2400" b="1" i="0" u="none" strike="noStrike" cap="none" normalizeH="0" baseline="0" dirty="0" smtClean="0">
                        <a:ln>
                          <a:noFill/>
                        </a:ln>
                        <a:solidFill>
                          <a:srgbClr val="800000"/>
                        </a:solidFill>
                        <a:effectLst/>
                        <a:latin typeface="Arial" pitchFamily="34" charset="0"/>
                        <a:ea typeface="黑体" pitchFamily="49" charset="-122"/>
                      </a:endParaRPr>
                    </a:p>
                  </a:txBody>
                  <a:tcPr marT="34290" marB="34290" anchor="ctr"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a:txBody>
                  <a:tcPr marT="34290" marB="34290"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r>
              <a:tr h="895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rgbClr val="800000"/>
                          </a:solidFill>
                          <a:effectLst/>
                          <a:latin typeface="Calibri" pitchFamily="34" charset="0"/>
                          <a:ea typeface="黑体" pitchFamily="49" charset="-122"/>
                        </a:rPr>
                        <a:t>采访时间</a:t>
                      </a:r>
                      <a:endParaRPr kumimoji="0" lang="zh-CN" altLang="en-US" sz="2400" b="1" i="0" u="none" strike="noStrike" cap="none" normalizeH="0" baseline="0" smtClean="0">
                        <a:ln>
                          <a:noFill/>
                        </a:ln>
                        <a:solidFill>
                          <a:srgbClr val="800000"/>
                        </a:solidFill>
                        <a:effectLst/>
                        <a:latin typeface="Arial" pitchFamily="34" charset="0"/>
                        <a:ea typeface="黑体" pitchFamily="49" charset="-122"/>
                      </a:endParaRPr>
                    </a:p>
                  </a:txBody>
                  <a:tcPr marT="34290" marB="34290" anchor="ctr"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a:txBody>
                  <a:tcPr marT="34290" marB="34290"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r>
              <a:tr h="895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800000"/>
                          </a:solidFill>
                          <a:effectLst/>
                          <a:latin typeface="Calibri" pitchFamily="34" charset="0"/>
                          <a:ea typeface="黑体" pitchFamily="49" charset="-122"/>
                        </a:rPr>
                        <a:t>采访路线</a:t>
                      </a:r>
                      <a:endParaRPr kumimoji="0" lang="zh-CN" altLang="en-US" sz="2400" b="1" i="0" u="none" strike="noStrike" cap="none" normalizeH="0" baseline="0" dirty="0" smtClean="0">
                        <a:ln>
                          <a:noFill/>
                        </a:ln>
                        <a:solidFill>
                          <a:srgbClr val="800000"/>
                        </a:solidFill>
                        <a:effectLst/>
                        <a:latin typeface="Arial" pitchFamily="34" charset="0"/>
                        <a:ea typeface="黑体" pitchFamily="49" charset="-122"/>
                      </a:endParaRPr>
                    </a:p>
                  </a:txBody>
                  <a:tcPr marT="34290" marB="34290" anchor="ctr"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a:txBody>
                  <a:tcPr marT="34290" marB="34290"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r>
              <a:tr h="9499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rgbClr val="800000"/>
                          </a:solidFill>
                          <a:effectLst/>
                          <a:latin typeface="Calibri" pitchFamily="34" charset="0"/>
                          <a:ea typeface="黑体" pitchFamily="49" charset="-122"/>
                        </a:rPr>
                        <a:t>采访对象</a:t>
                      </a:r>
                      <a:endParaRPr kumimoji="0" lang="zh-CN" altLang="en-US" sz="2400" b="1" i="0" u="none" strike="noStrike" cap="none" normalizeH="0" baseline="0" smtClean="0">
                        <a:ln>
                          <a:noFill/>
                        </a:ln>
                        <a:solidFill>
                          <a:srgbClr val="800000"/>
                        </a:solidFill>
                        <a:effectLst/>
                        <a:latin typeface="Arial" pitchFamily="34" charset="0"/>
                        <a:ea typeface="黑体" pitchFamily="49" charset="-122"/>
                      </a:endParaRPr>
                    </a:p>
                  </a:txBody>
                  <a:tcPr marT="34290" marB="34290" anchor="ctr"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a:txBody>
                  <a:tcPr marT="34290" marB="34290"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r>
              <a:tr h="8980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rgbClr val="800000"/>
                          </a:solidFill>
                          <a:effectLst/>
                          <a:latin typeface="Calibri" pitchFamily="34" charset="0"/>
                          <a:ea typeface="黑体" pitchFamily="49" charset="-122"/>
                        </a:rPr>
                        <a:t>采访内容</a:t>
                      </a:r>
                      <a:endParaRPr kumimoji="0" lang="zh-CN" altLang="en-US" sz="2400" b="1" i="0" u="none" strike="noStrike" cap="none" normalizeH="0" baseline="0" smtClean="0">
                        <a:ln>
                          <a:noFill/>
                        </a:ln>
                        <a:solidFill>
                          <a:srgbClr val="800000"/>
                        </a:solidFill>
                        <a:effectLst/>
                        <a:latin typeface="Arial" pitchFamily="34" charset="0"/>
                        <a:ea typeface="黑体" pitchFamily="49" charset="-122"/>
                      </a:endParaRPr>
                    </a:p>
                  </a:txBody>
                  <a:tcPr marT="34290" marB="34290" anchor="ctr"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a:txBody>
                  <a:tcPr marT="34290" marB="34290"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r>
              <a:tr h="895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800000"/>
                          </a:solidFill>
                          <a:effectLst/>
                          <a:latin typeface="Calibri" pitchFamily="34" charset="0"/>
                          <a:ea typeface="黑体" pitchFamily="49" charset="-122"/>
                        </a:rPr>
                        <a:t>采访感想</a:t>
                      </a:r>
                      <a:endParaRPr kumimoji="0" lang="zh-CN" altLang="en-US" sz="2400" b="1" i="0" u="none" strike="noStrike" cap="none" normalizeH="0" baseline="0" dirty="0" smtClean="0">
                        <a:ln>
                          <a:noFill/>
                        </a:ln>
                        <a:solidFill>
                          <a:srgbClr val="800000"/>
                        </a:solidFill>
                        <a:effectLst/>
                        <a:latin typeface="Arial" pitchFamily="34" charset="0"/>
                        <a:ea typeface="黑体" pitchFamily="49" charset="-122"/>
                      </a:endParaRPr>
                    </a:p>
                  </a:txBody>
                  <a:tcPr marT="34290" marB="34290" anchor="ctr"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txBody>
                  <a:tcPr marT="34290" marB="34290" horzOverflow="overflow">
                    <a:lnL w="38100" cap="flat" cmpd="sng" algn="ctr">
                      <a:solidFill>
                        <a:srgbClr val="800000"/>
                      </a:solidFill>
                      <a:prstDash val="solid"/>
                      <a:round/>
                      <a:headEnd type="none" w="med" len="med"/>
                      <a:tailEnd type="none" w="med" len="med"/>
                    </a:lnL>
                    <a:lnR w="38100" cap="flat" cmpd="sng" algn="ctr">
                      <a:solidFill>
                        <a:srgbClr val="800000"/>
                      </a:solidFill>
                      <a:prstDash val="solid"/>
                      <a:round/>
                      <a:headEnd type="none" w="med" len="med"/>
                      <a:tailEnd type="none" w="med" len="med"/>
                    </a:lnR>
                    <a:lnT w="38100" cap="flat" cmpd="sng" algn="ctr">
                      <a:solidFill>
                        <a:srgbClr val="800000"/>
                      </a:solidFill>
                      <a:prstDash val="solid"/>
                      <a:round/>
                      <a:headEnd type="none" w="med" len="med"/>
                      <a:tailEnd type="none" w="med" len="med"/>
                    </a:lnT>
                    <a:lnB w="38100" cap="flat" cmpd="sng" algn="ctr">
                      <a:solidFill>
                        <a:srgbClr val="8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文本框 4"/>
          <p:cNvSpPr txBox="1">
            <a:spLocks noChangeArrowheads="1"/>
          </p:cNvSpPr>
          <p:nvPr/>
        </p:nvSpPr>
        <p:spPr bwMode="auto">
          <a:xfrm>
            <a:off x="1676401" y="51470"/>
            <a:ext cx="6880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200" b="1" dirty="0">
                <a:latin typeface="黑体" pitchFamily="49" charset="-122"/>
                <a:ea typeface="黑体" pitchFamily="49" charset="-122"/>
                <a:cs typeface="华文隶书" pitchFamily="2" charset="-122"/>
              </a:rPr>
              <a:t>【</a:t>
            </a:r>
            <a:r>
              <a:rPr lang="zh-CN" altLang="en-US" sz="3200" b="1" dirty="0">
                <a:latin typeface="黑体" pitchFamily="49" charset="-122"/>
                <a:ea typeface="黑体" pitchFamily="49" charset="-122"/>
                <a:cs typeface="华文隶书" pitchFamily="2" charset="-122"/>
              </a:rPr>
              <a:t>美</a:t>
            </a:r>
            <a:r>
              <a:rPr lang="en-US" altLang="zh-CN" sz="3200" b="1" dirty="0">
                <a:latin typeface="黑体" pitchFamily="49" charset="-122"/>
                <a:ea typeface="黑体" pitchFamily="49" charset="-122"/>
                <a:cs typeface="华文隶书" pitchFamily="2" charset="-122"/>
              </a:rPr>
              <a:t>】</a:t>
            </a:r>
            <a:r>
              <a:rPr lang="zh-CN" altLang="en-US" sz="3200" b="1" dirty="0">
                <a:latin typeface="黑体" pitchFamily="49" charset="-122"/>
                <a:ea typeface="黑体" pitchFamily="49" charset="-122"/>
                <a:cs typeface="华文隶书" pitchFamily="2" charset="-122"/>
              </a:rPr>
              <a:t>埃德加</a:t>
            </a:r>
            <a:r>
              <a:rPr lang="en-US" altLang="zh-CN" sz="3200" b="1" dirty="0">
                <a:latin typeface="黑体" pitchFamily="49" charset="-122"/>
                <a:ea typeface="黑体" pitchFamily="49" charset="-122"/>
                <a:cs typeface="华文隶书" pitchFamily="2" charset="-122"/>
              </a:rPr>
              <a:t>·</a:t>
            </a:r>
            <a:r>
              <a:rPr lang="zh-CN" altLang="en-US" sz="3200" b="1" dirty="0">
                <a:latin typeface="黑体" pitchFamily="49" charset="-122"/>
                <a:ea typeface="黑体" pitchFamily="49" charset="-122"/>
                <a:cs typeface="华文隶书" pitchFamily="2" charset="-122"/>
              </a:rPr>
              <a:t>斯诺，新闻记者</a:t>
            </a:r>
          </a:p>
        </p:txBody>
      </p:sp>
      <p:sp>
        <p:nvSpPr>
          <p:cNvPr id="6" name="矩形 5"/>
          <p:cNvSpPr>
            <a:spLocks noChangeArrowheads="1"/>
          </p:cNvSpPr>
          <p:nvPr/>
        </p:nvSpPr>
        <p:spPr bwMode="auto">
          <a:xfrm>
            <a:off x="2127564" y="771550"/>
            <a:ext cx="51974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latin typeface="黑体" pitchFamily="49" charset="-122"/>
                <a:ea typeface="黑体" pitchFamily="49" charset="-122"/>
                <a:cs typeface="华文隶书" pitchFamily="2" charset="-122"/>
              </a:rPr>
              <a:t>1936</a:t>
            </a:r>
            <a:r>
              <a:rPr lang="zh-CN" altLang="en-US" sz="3200" b="1" dirty="0">
                <a:latin typeface="黑体" pitchFamily="49" charset="-122"/>
                <a:ea typeface="黑体" pitchFamily="49" charset="-122"/>
                <a:cs typeface="华文隶书" pitchFamily="2" charset="-122"/>
              </a:rPr>
              <a:t>年  西安事变前夕</a:t>
            </a:r>
          </a:p>
        </p:txBody>
      </p:sp>
      <p:sp>
        <p:nvSpPr>
          <p:cNvPr id="7" name="矩形 6"/>
          <p:cNvSpPr>
            <a:spLocks noChangeArrowheads="1"/>
          </p:cNvSpPr>
          <p:nvPr/>
        </p:nvSpPr>
        <p:spPr bwMode="auto">
          <a:xfrm>
            <a:off x="1758950" y="1631156"/>
            <a:ext cx="6967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latin typeface="黑体" pitchFamily="49" charset="-122"/>
                <a:ea typeface="黑体" pitchFamily="49" charset="-122"/>
                <a:cs typeface="华文隶书" pitchFamily="2" charset="-122"/>
              </a:rPr>
              <a:t>北平</a:t>
            </a:r>
            <a:r>
              <a:rPr lang="en-US" altLang="zh-CN" sz="3200" b="1">
                <a:latin typeface="黑体" pitchFamily="49" charset="-122"/>
                <a:ea typeface="黑体" pitchFamily="49" charset="-122"/>
                <a:cs typeface="华文隶书" pitchFamily="2" charset="-122"/>
              </a:rPr>
              <a:t>-</a:t>
            </a:r>
            <a:r>
              <a:rPr lang="zh-CN" altLang="en-US" sz="3200" b="1">
                <a:latin typeface="黑体" pitchFamily="49" charset="-122"/>
                <a:ea typeface="黑体" pitchFamily="49" charset="-122"/>
                <a:cs typeface="华文隶书" pitchFamily="2" charset="-122"/>
              </a:rPr>
              <a:t>西安</a:t>
            </a:r>
            <a:r>
              <a:rPr lang="en-US" altLang="zh-CN" sz="3200" b="1">
                <a:latin typeface="黑体" pitchFamily="49" charset="-122"/>
                <a:ea typeface="黑体" pitchFamily="49" charset="-122"/>
                <a:cs typeface="华文隶书" pitchFamily="2" charset="-122"/>
              </a:rPr>
              <a:t>-</a:t>
            </a:r>
            <a:r>
              <a:rPr lang="zh-CN" altLang="en-US" sz="3200" b="1">
                <a:solidFill>
                  <a:srgbClr val="C00000"/>
                </a:solidFill>
                <a:latin typeface="黑体" pitchFamily="49" charset="-122"/>
                <a:ea typeface="黑体" pitchFamily="49" charset="-122"/>
                <a:cs typeface="华文隶书" pitchFamily="2" charset="-122"/>
              </a:rPr>
              <a:t>保安</a:t>
            </a:r>
            <a:r>
              <a:rPr lang="en-US" altLang="zh-CN" sz="3200" b="1">
                <a:latin typeface="黑体" pitchFamily="49" charset="-122"/>
                <a:ea typeface="黑体" pitchFamily="49" charset="-122"/>
                <a:cs typeface="华文隶书" pitchFamily="2" charset="-122"/>
              </a:rPr>
              <a:t>-</a:t>
            </a:r>
            <a:r>
              <a:rPr lang="zh-CN" altLang="en-US" sz="3200" b="1">
                <a:solidFill>
                  <a:srgbClr val="C00000"/>
                </a:solidFill>
                <a:latin typeface="黑体" pitchFamily="49" charset="-122"/>
                <a:ea typeface="黑体" pitchFamily="49" charset="-122"/>
                <a:cs typeface="华文隶书" pitchFamily="2" charset="-122"/>
              </a:rPr>
              <a:t>预旺</a:t>
            </a:r>
            <a:r>
              <a:rPr lang="en-US" altLang="zh-CN" sz="3200" b="1">
                <a:latin typeface="黑体" pitchFamily="49" charset="-122"/>
                <a:ea typeface="黑体" pitchFamily="49" charset="-122"/>
                <a:cs typeface="华文隶书" pitchFamily="2" charset="-122"/>
              </a:rPr>
              <a:t>-</a:t>
            </a:r>
            <a:r>
              <a:rPr lang="zh-CN" altLang="en-US" sz="3200" b="1">
                <a:solidFill>
                  <a:srgbClr val="C00000"/>
                </a:solidFill>
                <a:latin typeface="黑体" pitchFamily="49" charset="-122"/>
                <a:ea typeface="黑体" pitchFamily="49" charset="-122"/>
                <a:cs typeface="华文隶书" pitchFamily="2" charset="-122"/>
              </a:rPr>
              <a:t>保安</a:t>
            </a:r>
            <a:r>
              <a:rPr lang="en-US" altLang="zh-CN" sz="3200" b="1">
                <a:latin typeface="黑体" pitchFamily="49" charset="-122"/>
                <a:ea typeface="黑体" pitchFamily="49" charset="-122"/>
                <a:cs typeface="华文隶书" pitchFamily="2" charset="-122"/>
              </a:rPr>
              <a:t>-</a:t>
            </a:r>
            <a:r>
              <a:rPr lang="zh-CN" altLang="en-US" sz="3200" b="1">
                <a:latin typeface="黑体" pitchFamily="49" charset="-122"/>
                <a:ea typeface="黑体" pitchFamily="49" charset="-122"/>
                <a:cs typeface="华文隶书" pitchFamily="2" charset="-122"/>
              </a:rPr>
              <a:t>西安</a:t>
            </a:r>
            <a:endParaRPr lang="en-US" altLang="zh-CN" sz="3200" b="1">
              <a:latin typeface="黑体" pitchFamily="49" charset="-122"/>
              <a:ea typeface="黑体" pitchFamily="49" charset="-122"/>
              <a:cs typeface="华文隶书" pitchFamily="2" charset="-122"/>
            </a:endParaRPr>
          </a:p>
        </p:txBody>
      </p:sp>
      <p:sp>
        <p:nvSpPr>
          <p:cNvPr id="8" name="文本框 7"/>
          <p:cNvSpPr txBox="1">
            <a:spLocks noChangeArrowheads="1"/>
          </p:cNvSpPr>
          <p:nvPr/>
        </p:nvSpPr>
        <p:spPr bwMode="auto">
          <a:xfrm>
            <a:off x="1795463" y="2337197"/>
            <a:ext cx="685006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黑体" pitchFamily="49" charset="-122"/>
                <a:ea typeface="黑体" pitchFamily="49" charset="-122"/>
                <a:cs typeface="华文隶书" pitchFamily="2" charset="-122"/>
              </a:rPr>
              <a:t>毛泽东、周恩来、朱德、彭德怀</a:t>
            </a:r>
            <a:r>
              <a:rPr lang="en-US" altLang="zh-CN" sz="3200" b="1">
                <a:latin typeface="黑体" pitchFamily="49" charset="-122"/>
                <a:ea typeface="黑体" pitchFamily="49" charset="-122"/>
                <a:cs typeface="华文隶书" pitchFamily="2" charset="-122"/>
              </a:rPr>
              <a:t>……</a:t>
            </a:r>
          </a:p>
          <a:p>
            <a:pPr eaLnBrk="1" hangingPunct="1"/>
            <a:r>
              <a:rPr lang="zh-CN" altLang="en-US" sz="3200" b="1">
                <a:latin typeface="黑体" pitchFamily="49" charset="-122"/>
                <a:ea typeface="黑体" pitchFamily="49" charset="-122"/>
                <a:cs typeface="华文隶书" pitchFamily="2" charset="-122"/>
              </a:rPr>
              <a:t>红军战士、农民、工人、知识分子</a:t>
            </a:r>
          </a:p>
        </p:txBody>
      </p:sp>
      <p:sp>
        <p:nvSpPr>
          <p:cNvPr id="9" name="文本框 8"/>
          <p:cNvSpPr txBox="1">
            <a:spLocks noChangeArrowheads="1"/>
          </p:cNvSpPr>
          <p:nvPr/>
        </p:nvSpPr>
        <p:spPr bwMode="auto">
          <a:xfrm>
            <a:off x="2987824" y="4382185"/>
            <a:ext cx="30781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黑体" pitchFamily="49" charset="-122"/>
                <a:ea typeface="黑体" pitchFamily="49" charset="-122"/>
                <a:cs typeface="华文隶书" pitchFamily="2" charset="-122"/>
              </a:rPr>
              <a:t>不可征服的力量</a:t>
            </a:r>
          </a:p>
        </p:txBody>
      </p:sp>
      <p:sp>
        <p:nvSpPr>
          <p:cNvPr id="21533" name="Text Box 238"/>
          <p:cNvSpPr txBox="1">
            <a:spLocks noChangeArrowheads="1"/>
          </p:cNvSpPr>
          <p:nvPr/>
        </p:nvSpPr>
        <p:spPr bwMode="auto">
          <a:xfrm>
            <a:off x="2555776" y="3579862"/>
            <a:ext cx="4794250"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3200" b="1" dirty="0">
                <a:latin typeface="黑体" pitchFamily="49" charset="-122"/>
                <a:ea typeface="黑体" pitchFamily="49" charset="-122"/>
              </a:rPr>
              <a:t>中国革命的原因和目的</a:t>
            </a:r>
            <a:r>
              <a:rPr lang="zh-CN" altLang="en-US" dirty="0"/>
              <a:t> </a:t>
            </a:r>
          </a:p>
          <a:p>
            <a:pPr eaLnBrk="1" hangingPunct="1">
              <a:spcBef>
                <a:spcPct val="50000"/>
              </a:spcBef>
            </a:pPr>
            <a:endParaRPr lang="zh-CN" altLang="en-US" dirty="0"/>
          </a:p>
        </p:txBody>
      </p:sp>
    </p:spTree>
    <p:extLst>
      <p:ext uri="{BB962C8B-B14F-4D97-AF65-F5344CB8AC3E}">
        <p14:creationId xmlns:p14="http://schemas.microsoft.com/office/powerpoint/2010/main" val="36893065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1533"/>
                                        </p:tgtEl>
                                        <p:attrNameLst>
                                          <p:attrName>style.visibility</p:attrName>
                                        </p:attrNameLst>
                                      </p:cBhvr>
                                      <p:to>
                                        <p:strVal val="visible"/>
                                      </p:to>
                                    </p:set>
                                    <p:animEffect transition="in" filter="blinds(horizontal)">
                                      <p:cBhvr>
                                        <p:cTn id="31" dur="500"/>
                                        <p:tgtEl>
                                          <p:spTgt spid="2153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215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4">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273828"/>
            <a:ext cx="2035826" cy="1746194"/>
          </a:xfrm>
          <a:prstGeom prst="rect">
            <a:avLst/>
          </a:prstGeom>
          <a:effectLst>
            <a:glow rad="127000">
              <a:schemeClr val="accent1">
                <a:alpha val="0"/>
              </a:schemeClr>
            </a:glow>
          </a:effectLst>
        </p:spPr>
      </p:pic>
      <p:sp>
        <p:nvSpPr>
          <p:cNvPr id="8194" name="标题 8"/>
          <p:cNvSpPr>
            <a:spLocks noGrp="1"/>
          </p:cNvSpPr>
          <p:nvPr>
            <p:ph type="title" idx="4294967295"/>
          </p:nvPr>
        </p:nvSpPr>
        <p:spPr>
          <a:xfrm>
            <a:off x="35570" y="30841"/>
            <a:ext cx="8424862" cy="994172"/>
          </a:xfrm>
        </p:spPr>
        <p:txBody>
          <a:bodyPr vert="horz" wrap="square" anchor="ctr">
            <a:normAutofit fontScale="90000"/>
          </a:bodyPr>
          <a:lstStyle/>
          <a:p>
            <a:pPr lvl="0" algn="ctr"/>
            <a:r>
              <a:rPr lang="zh-CN" altLang="en-US" sz="7200" b="1" dirty="0">
                <a:effectLst>
                  <a:outerShdw blurRad="38100" dist="38100" dir="2700000" algn="tl">
                    <a:srgbClr val="000000">
                      <a:alpha val="43137"/>
                    </a:srgbClr>
                  </a:outerShdw>
                </a:effectLst>
              </a:rPr>
              <a:t>   </a:t>
            </a:r>
            <a:r>
              <a:rPr lang="zh-CN" altLang="en-US" sz="7200" b="1" dirty="0" smtClean="0">
                <a:effectLst>
                  <a:outerShdw blurRad="38100" dist="38100" dir="2700000" algn="tl">
                    <a:srgbClr val="000000">
                      <a:alpha val="43137"/>
                    </a:srgbClr>
                  </a:outerShdw>
                </a:effectLst>
              </a:rPr>
              <a:t>读目录</a:t>
            </a:r>
            <a:endParaRPr lang="zh-CN" altLang="en-US" sz="7200" b="1" dirty="0">
              <a:solidFill>
                <a:srgbClr val="FF0000"/>
              </a:solidFill>
              <a:effectLst>
                <a:outerShdw blurRad="38100" dist="38100" dir="2700000" algn="tl">
                  <a:srgbClr val="000000">
                    <a:alpha val="43137"/>
                  </a:srgbClr>
                </a:outerShdw>
              </a:effectLst>
            </a:endParaRPr>
          </a:p>
        </p:txBody>
      </p:sp>
      <p:sp>
        <p:nvSpPr>
          <p:cNvPr id="8196" name="矩形 8195"/>
          <p:cNvSpPr>
            <a:spLocks noGrp="1"/>
          </p:cNvSpPr>
          <p:nvPr/>
        </p:nvSpPr>
        <p:spPr>
          <a:xfrm>
            <a:off x="1331640" y="1196877"/>
            <a:ext cx="7488832" cy="2382986"/>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5"/>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gn="ctr">
              <a:lnSpc>
                <a:spcPct val="140000"/>
              </a:lnSpc>
              <a:buClr>
                <a:srgbClr val="E03F24"/>
              </a:buClr>
              <a:buFont typeface="Arial" panose="020B0604020202020204" pitchFamily="34" charset="0"/>
              <a:buNone/>
            </a:pPr>
            <a:r>
              <a:rPr lang="zh-CN" altLang="en-US" sz="4000" b="1" dirty="0" smtClean="0">
                <a:latin typeface="宋体" pitchFamily="2" charset="-122"/>
                <a:ea typeface="宋体" pitchFamily="2" charset="-122"/>
                <a:sym typeface="Arial" panose="020B0604020202020204" pitchFamily="34" charset="0"/>
              </a:rPr>
              <a:t>浏览</a:t>
            </a:r>
            <a:r>
              <a:rPr lang="zh-CN" altLang="en-US" sz="4000" b="1" dirty="0">
                <a:latin typeface="宋体" pitchFamily="2" charset="-122"/>
                <a:ea typeface="宋体" pitchFamily="2" charset="-122"/>
                <a:sym typeface="Arial" panose="020B0604020202020204" pitchFamily="34" charset="0"/>
              </a:rPr>
              <a:t>目录，</a:t>
            </a:r>
            <a:r>
              <a:rPr lang="zh-CN" altLang="en-US" sz="4000" b="1" dirty="0" smtClean="0">
                <a:latin typeface="宋体" pitchFamily="2" charset="-122"/>
                <a:ea typeface="宋体" pitchFamily="2" charset="-122"/>
                <a:sym typeface="Arial" panose="020B0604020202020204" pitchFamily="34" charset="0"/>
              </a:rPr>
              <a:t>说一说</a:t>
            </a:r>
            <a:r>
              <a:rPr lang="en-US" altLang="zh-CN" sz="4000" b="1" dirty="0" smtClean="0">
                <a:latin typeface="宋体" pitchFamily="2" charset="-122"/>
                <a:ea typeface="宋体" pitchFamily="2" charset="-122"/>
                <a:sym typeface="Arial" panose="020B0604020202020204" pitchFamily="34" charset="0"/>
              </a:rPr>
              <a:t>:</a:t>
            </a:r>
          </a:p>
          <a:p>
            <a:pPr marL="342900" indent="-342900" algn="ctr">
              <a:lnSpc>
                <a:spcPct val="140000"/>
              </a:lnSpc>
              <a:buClr>
                <a:srgbClr val="E03F24"/>
              </a:buClr>
              <a:buFont typeface="Arial" panose="020B0604020202020204" pitchFamily="34" charset="0"/>
              <a:buNone/>
            </a:pPr>
            <a:r>
              <a:rPr lang="zh-CN" altLang="en-US" sz="4000" b="1" dirty="0" smtClean="0">
                <a:latin typeface="宋体" pitchFamily="2" charset="-122"/>
                <a:ea typeface="宋体" pitchFamily="2" charset="-122"/>
                <a:sym typeface="Arial" panose="020B0604020202020204" pitchFamily="34" charset="0"/>
              </a:rPr>
              <a:t>这</a:t>
            </a:r>
            <a:r>
              <a:rPr lang="zh-CN" altLang="en-US" sz="4000" b="1" dirty="0">
                <a:latin typeface="宋体" pitchFamily="2" charset="-122"/>
                <a:ea typeface="宋体" pitchFamily="2" charset="-122"/>
                <a:sym typeface="Arial" panose="020B0604020202020204" pitchFamily="34" charset="0"/>
              </a:rPr>
              <a:t>本书</a:t>
            </a:r>
            <a:r>
              <a:rPr lang="zh-CN" altLang="en-US" sz="4000" b="1" dirty="0" smtClean="0">
                <a:latin typeface="宋体" pitchFamily="2" charset="-122"/>
                <a:ea typeface="宋体" pitchFamily="2" charset="-122"/>
                <a:sym typeface="Arial" panose="020B0604020202020204" pitchFamily="34" charset="0"/>
              </a:rPr>
              <a:t>的写作顺序是</a:t>
            </a:r>
            <a:r>
              <a:rPr lang="zh-CN" altLang="en-US" sz="4000" b="1" dirty="0">
                <a:latin typeface="宋体" pitchFamily="2" charset="-122"/>
                <a:ea typeface="宋体" pitchFamily="2" charset="-122"/>
                <a:sym typeface="Arial" panose="020B0604020202020204" pitchFamily="34" charset="0"/>
              </a:rPr>
              <a:t>怎么样的？</a:t>
            </a:r>
            <a:r>
              <a:rPr lang="en-US" altLang="zh-CN" sz="4000" b="1" dirty="0" smtClean="0">
                <a:latin typeface="宋体" pitchFamily="2" charset="-122"/>
                <a:ea typeface="宋体" pitchFamily="2" charset="-122"/>
                <a:sym typeface="Arial" panose="020B0604020202020204" pitchFamily="34" charset="0"/>
              </a:rPr>
              <a:t> </a:t>
            </a:r>
            <a:endParaRPr lang="zh-CN" altLang="en-US" sz="4000" b="1" dirty="0">
              <a:latin typeface="宋体" pitchFamily="2" charset="-122"/>
              <a:ea typeface="宋体" pitchFamily="2" charset="-122"/>
              <a:sym typeface="Arial" panose="020B0604020202020204" pitchFamily="34" charset="0"/>
            </a:endParaRPr>
          </a:p>
          <a:p>
            <a:pPr marL="342900" indent="-342900" algn="ctr">
              <a:lnSpc>
                <a:spcPct val="140000"/>
              </a:lnSpc>
              <a:buClr>
                <a:srgbClr val="E03F24"/>
              </a:buClr>
              <a:buFont typeface="Arial" panose="020B0604020202020204" pitchFamily="34" charset="0"/>
              <a:buNone/>
            </a:pPr>
            <a:endParaRPr lang="zh-CN" altLang="en-US" sz="4000" b="1" dirty="0">
              <a:solidFill>
                <a:srgbClr val="000099"/>
              </a:solidFill>
              <a:latin typeface="宋体" pitchFamily="2" charset="-122"/>
              <a:ea typeface="宋体" pitchFamily="2" charset="-122"/>
              <a:sym typeface="Arial" panose="020B0604020202020204" pitchFamily="34" charset="0"/>
            </a:endParaRPr>
          </a:p>
          <a:p>
            <a:pPr marL="342900" indent="-342900" algn="ctr">
              <a:lnSpc>
                <a:spcPct val="140000"/>
              </a:lnSpc>
              <a:buClr>
                <a:srgbClr val="E03F24"/>
              </a:buClr>
              <a:buFont typeface="Arial" panose="020B0604020202020204" pitchFamily="34" charset="0"/>
              <a:buNone/>
            </a:pPr>
            <a:endParaRPr lang="zh-CN" altLang="en-US" sz="4000" b="1" dirty="0">
              <a:solidFill>
                <a:srgbClr val="000099"/>
              </a:solidFill>
              <a:latin typeface="宋体" pitchFamily="2" charset="-122"/>
              <a:ea typeface="宋体" pitchFamily="2" charset="-122"/>
              <a:sym typeface="Arial" panose="020B0604020202020204" pitchFamily="34" charset="0"/>
            </a:endParaRPr>
          </a:p>
          <a:p>
            <a:pPr marL="342900" indent="-342900" algn="ctr">
              <a:lnSpc>
                <a:spcPct val="140000"/>
              </a:lnSpc>
              <a:buClr>
                <a:srgbClr val="E03F24"/>
              </a:buClr>
              <a:buFont typeface="Arial" panose="020B0604020202020204" pitchFamily="34" charset="0"/>
              <a:buNone/>
            </a:pPr>
            <a:r>
              <a:rPr lang="zh-CN" altLang="en-US" sz="4000" b="1" dirty="0">
                <a:solidFill>
                  <a:srgbClr val="000099"/>
                </a:solidFill>
                <a:latin typeface="宋体" pitchFamily="2" charset="-122"/>
                <a:ea typeface="宋体" pitchFamily="2" charset="-122"/>
                <a:sym typeface="Arial" panose="020B0604020202020204" pitchFamily="34" charset="0"/>
              </a:rPr>
              <a:t>                                        </a:t>
            </a:r>
          </a:p>
          <a:p>
            <a:pPr marL="342900" indent="-342900" algn="ctr">
              <a:lnSpc>
                <a:spcPct val="140000"/>
              </a:lnSpc>
              <a:buClr>
                <a:srgbClr val="E03F24"/>
              </a:buClr>
              <a:buFont typeface="Arial" panose="020B0604020202020204" pitchFamily="34" charset="0"/>
              <a:buNone/>
            </a:pPr>
            <a:r>
              <a:rPr lang="zh-CN" altLang="en-US" sz="4000" b="1" dirty="0">
                <a:solidFill>
                  <a:srgbClr val="000099"/>
                </a:solidFill>
                <a:latin typeface="宋体" pitchFamily="2" charset="-122"/>
                <a:ea typeface="宋体" pitchFamily="2" charset="-122"/>
                <a:sym typeface="Arial" panose="020B0604020202020204" pitchFamily="34" charset="0"/>
              </a:rPr>
              <a:t>    </a:t>
            </a:r>
          </a:p>
        </p:txBody>
      </p:sp>
    </p:spTree>
    <p:extLst>
      <p:ext uri="{BB962C8B-B14F-4D97-AF65-F5344CB8AC3E}">
        <p14:creationId xmlns:p14="http://schemas.microsoft.com/office/powerpoint/2010/main" val="319833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p:bldP spid="8196"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4">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417732"/>
            <a:ext cx="1797547" cy="1530282"/>
          </a:xfrm>
          <a:prstGeom prst="rect">
            <a:avLst/>
          </a:prstGeom>
          <a:effectLst>
            <a:glow rad="127000">
              <a:schemeClr val="accent1">
                <a:alpha val="0"/>
              </a:schemeClr>
            </a:glow>
          </a:effectLst>
        </p:spPr>
      </p:pic>
      <p:sp>
        <p:nvSpPr>
          <p:cNvPr id="8194" name="标题 8"/>
          <p:cNvSpPr>
            <a:spLocks noGrp="1"/>
          </p:cNvSpPr>
          <p:nvPr>
            <p:ph type="title"/>
          </p:nvPr>
        </p:nvSpPr>
        <p:spPr>
          <a:xfrm>
            <a:off x="1259632" y="267494"/>
            <a:ext cx="6446838" cy="498872"/>
          </a:xfrm>
        </p:spPr>
        <p:txBody>
          <a:bodyPr vert="horz" wrap="square" anchor="ctr">
            <a:noAutofit/>
          </a:bodyPr>
          <a:lstStyle/>
          <a:p>
            <a:pPr lvl="0" algn="ctr"/>
            <a:r>
              <a:rPr lang="zh-CN" altLang="en-US" sz="7200" dirty="0" smtClean="0"/>
              <a:t>目录</a:t>
            </a:r>
            <a:endParaRPr lang="zh-CN" altLang="en-US" sz="7200" dirty="0">
              <a:solidFill>
                <a:srgbClr val="FF0000"/>
              </a:solidFill>
            </a:endParaRPr>
          </a:p>
        </p:txBody>
      </p:sp>
      <p:sp>
        <p:nvSpPr>
          <p:cNvPr id="7" name="内容占位符 6"/>
          <p:cNvSpPr>
            <a:spLocks noGrp="1"/>
          </p:cNvSpPr>
          <p:nvPr>
            <p:ph sz="half" idx="1"/>
          </p:nvPr>
        </p:nvSpPr>
        <p:spPr>
          <a:xfrm>
            <a:off x="4709650" y="514603"/>
            <a:ext cx="4754245" cy="3856673"/>
          </a:xfrm>
        </p:spPr>
        <p:txBody>
          <a:bodyPr>
            <a:normAutofit fontScale="92500" lnSpcReduction="20000"/>
          </a:bodyPr>
          <a:lstStyle/>
          <a:p>
            <a:pPr marL="342900" lvl="0" indent="-342900">
              <a:lnSpc>
                <a:spcPct val="100000"/>
              </a:lnSpc>
              <a:buNone/>
            </a:pPr>
            <a:endPar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endParaRPr>
          </a:p>
          <a:p>
            <a:pPr marL="342900" lvl="0" indent="-342900">
              <a:lnSpc>
                <a:spcPct val="100000"/>
              </a:lnSpc>
              <a:buNone/>
            </a:pPr>
            <a:r>
              <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第七篇 去前线的路上</a:t>
            </a:r>
          </a:p>
          <a:p>
            <a:pPr marL="342900" lvl="0" indent="-342900">
              <a:lnSpc>
                <a:spcPct val="100000"/>
              </a:lnSpc>
              <a:buNone/>
            </a:pPr>
            <a:r>
              <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第八篇 同红军在一起</a:t>
            </a:r>
          </a:p>
          <a:p>
            <a:pPr marL="342900" lvl="0" indent="-342900">
              <a:lnSpc>
                <a:spcPct val="100000"/>
              </a:lnSpc>
              <a:buNone/>
            </a:pPr>
            <a:r>
              <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第九篇 同红军在一起（续）</a:t>
            </a:r>
          </a:p>
          <a:p>
            <a:pPr marL="342900" lvl="0" indent="-342900">
              <a:lnSpc>
                <a:spcPct val="100000"/>
              </a:lnSpc>
              <a:buNone/>
            </a:pPr>
            <a:r>
              <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第十篇 战争与和平 </a:t>
            </a:r>
          </a:p>
          <a:p>
            <a:pPr marL="342900" lvl="0" indent="-342900">
              <a:lnSpc>
                <a:spcPct val="100000"/>
              </a:lnSpc>
              <a:buNone/>
            </a:pPr>
            <a:r>
              <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第十一篇 回到保安</a:t>
            </a:r>
          </a:p>
          <a:p>
            <a:pPr marL="342900" lvl="0" indent="-342900">
              <a:lnSpc>
                <a:spcPct val="100000"/>
              </a:lnSpc>
              <a:buNone/>
            </a:pPr>
            <a:r>
              <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第十二篇 又是白色世界           </a:t>
            </a:r>
          </a:p>
          <a:p>
            <a:pPr marL="342900" lvl="0" indent="-342900">
              <a:lnSpc>
                <a:spcPct val="100000"/>
              </a:lnSpc>
              <a:buNone/>
            </a:pPr>
            <a:endPar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endParaRPr>
          </a:p>
          <a:p>
            <a:pPr>
              <a:lnSpc>
                <a:spcPct val="100000"/>
              </a:lnSpc>
            </a:pPr>
            <a:endPar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endParaRPr>
          </a:p>
        </p:txBody>
      </p:sp>
      <p:sp>
        <p:nvSpPr>
          <p:cNvPr id="8196" name="矩形 8195"/>
          <p:cNvSpPr>
            <a:spLocks noGrp="1"/>
          </p:cNvSpPr>
          <p:nvPr/>
        </p:nvSpPr>
        <p:spPr>
          <a:xfrm>
            <a:off x="1170644" y="987574"/>
            <a:ext cx="3556322" cy="3528392"/>
          </a:xfrm>
          <a:prstGeom prst="rect">
            <a:avLst/>
          </a:prstGeom>
          <a:solidFill>
            <a:schemeClr val="bg1">
              <a:alpha val="59000"/>
            </a:schemeClr>
          </a:solidFill>
          <a:ln w="9525" cap="flat" cmpd="sng">
            <a:noFill/>
            <a:prstDash val="solid"/>
            <a:miter/>
            <a:headEnd type="none" w="med" len="med"/>
            <a:tailEnd type="none" w="med" len="med"/>
          </a:ln>
          <a:extLst/>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5"/>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gn="l">
              <a:lnSpc>
                <a:spcPct val="100000"/>
              </a:lnSpc>
              <a:spcBef>
                <a:spcPts val="600"/>
              </a:spcBef>
              <a:buClr>
                <a:srgbClr val="E03F24"/>
              </a:buClr>
              <a:buFont typeface="Arial" panose="020B0604020202020204" pitchFamily="34" charset="0"/>
              <a:buNone/>
            </a:pPr>
            <a:r>
              <a:rPr lang="zh-CN" altLang="en-US" sz="2600" b="1" dirty="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第一篇 探寻红色中国</a:t>
            </a:r>
          </a:p>
          <a:p>
            <a:pPr marL="342900" indent="-342900" algn="l">
              <a:lnSpc>
                <a:spcPct val="100000"/>
              </a:lnSpc>
              <a:spcBef>
                <a:spcPts val="600"/>
              </a:spcBef>
              <a:buClr>
                <a:srgbClr val="E03F24"/>
              </a:buClr>
              <a:buFont typeface="Arial" panose="020B0604020202020204" pitchFamily="34" charset="0"/>
              <a:buNone/>
            </a:pPr>
            <a:r>
              <a:rPr lang="zh-CN" altLang="en-US" sz="2600" b="1" dirty="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第二篇 去红都的道路</a:t>
            </a:r>
          </a:p>
          <a:p>
            <a:pPr marL="342900" indent="-342900" algn="l">
              <a:lnSpc>
                <a:spcPct val="100000"/>
              </a:lnSpc>
              <a:spcBef>
                <a:spcPts val="600"/>
              </a:spcBef>
              <a:buClr>
                <a:srgbClr val="E03F24"/>
              </a:buClr>
              <a:buFont typeface="Arial" panose="020B0604020202020204" pitchFamily="34" charset="0"/>
              <a:buNone/>
            </a:pPr>
            <a:r>
              <a:rPr lang="zh-CN" altLang="en-US" sz="2600" b="1" dirty="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第三篇 在保安</a:t>
            </a:r>
          </a:p>
          <a:p>
            <a:pPr marL="342900" indent="-342900" algn="l">
              <a:lnSpc>
                <a:spcPct val="100000"/>
              </a:lnSpc>
              <a:spcBef>
                <a:spcPts val="600"/>
              </a:spcBef>
              <a:buClr>
                <a:srgbClr val="E03F24"/>
              </a:buClr>
              <a:buFont typeface="Arial" panose="020B0604020202020204" pitchFamily="34" charset="0"/>
              <a:buNone/>
            </a:pPr>
            <a:r>
              <a:rPr lang="zh-CN" altLang="en-US" sz="2600" b="1" dirty="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第四篇 一个共产党员的由来</a:t>
            </a:r>
          </a:p>
          <a:p>
            <a:pPr marL="342900" indent="-342900" algn="l">
              <a:lnSpc>
                <a:spcPct val="100000"/>
              </a:lnSpc>
              <a:spcBef>
                <a:spcPts val="600"/>
              </a:spcBef>
              <a:buClr>
                <a:srgbClr val="E03F24"/>
              </a:buClr>
              <a:buFont typeface="Arial" panose="020B0604020202020204" pitchFamily="34" charset="0"/>
              <a:buNone/>
            </a:pPr>
            <a:r>
              <a:rPr lang="zh-CN" altLang="en-US" sz="2600" b="1" dirty="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第五篇 长征</a:t>
            </a:r>
          </a:p>
          <a:p>
            <a:pPr marL="342900" indent="-342900" algn="l">
              <a:lnSpc>
                <a:spcPct val="100000"/>
              </a:lnSpc>
              <a:spcBef>
                <a:spcPts val="600"/>
              </a:spcBef>
              <a:buClr>
                <a:srgbClr val="E03F24"/>
              </a:buClr>
              <a:buFont typeface="Arial" panose="020B0604020202020204" pitchFamily="34" charset="0"/>
              <a:buNone/>
            </a:pPr>
            <a:r>
              <a:rPr lang="zh-CN" altLang="en-US" sz="2600" b="1" dirty="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第六篇 红星在西北</a:t>
            </a:r>
          </a:p>
          <a:p>
            <a:pPr marL="342900" indent="-342900" algn="l">
              <a:lnSpc>
                <a:spcPct val="100000"/>
              </a:lnSpc>
              <a:buClr>
                <a:srgbClr val="E03F24"/>
              </a:buClr>
              <a:buFont typeface="Arial" panose="020B0604020202020204" pitchFamily="34" charset="0"/>
              <a:buNone/>
            </a:pPr>
            <a:endParaRPr lang="zh-CN" altLang="en-US" sz="2400" b="1" dirty="0" smtClean="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endParaRPr>
          </a:p>
          <a:p>
            <a:pPr marL="342900" indent="-342900" algn="l">
              <a:lnSpc>
                <a:spcPct val="100000"/>
              </a:lnSpc>
              <a:buClr>
                <a:srgbClr val="E03F24"/>
              </a:buClr>
              <a:buFont typeface="Arial" panose="020B0604020202020204" pitchFamily="34" charset="0"/>
              <a:buNone/>
            </a:pPr>
            <a:r>
              <a:rPr lang="zh-CN" altLang="en-US" sz="24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a:t>
            </a:r>
          </a:p>
          <a:p>
            <a:pPr marL="342900" indent="-342900" algn="l">
              <a:lnSpc>
                <a:spcPct val="100000"/>
              </a:lnSpc>
              <a:buClr>
                <a:srgbClr val="E03F24"/>
              </a:buClr>
              <a:buFont typeface="Arial" panose="020B0604020202020204" pitchFamily="34" charset="0"/>
              <a:buNone/>
            </a:pPr>
            <a:r>
              <a:rPr lang="zh-CN" altLang="en-US" sz="24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a:t>
            </a:r>
          </a:p>
        </p:txBody>
      </p:sp>
      <p:cxnSp>
        <p:nvCxnSpPr>
          <p:cNvPr id="3" name="直接连接符 2"/>
          <p:cNvCxnSpPr/>
          <p:nvPr/>
        </p:nvCxnSpPr>
        <p:spPr>
          <a:xfrm>
            <a:off x="4726965" y="990202"/>
            <a:ext cx="0" cy="305861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4294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1000"/>
                                        <p:tgtEl>
                                          <p:spTgt spid="8196"/>
                                        </p:tgtEl>
                                      </p:cBhvr>
                                    </p:animEffect>
                                    <p:anim calcmode="lin" valueType="num">
                                      <p:cBhvr>
                                        <p:cTn id="8" dur="1000" fill="hold"/>
                                        <p:tgtEl>
                                          <p:spTgt spid="8196"/>
                                        </p:tgtEl>
                                        <p:attrNameLst>
                                          <p:attrName>ppt_x</p:attrName>
                                        </p:attrNameLst>
                                      </p:cBhvr>
                                      <p:tavLst>
                                        <p:tav tm="0">
                                          <p:val>
                                            <p:strVal val="#ppt_x"/>
                                          </p:val>
                                        </p:tav>
                                        <p:tav tm="100000">
                                          <p:val>
                                            <p:strVal val="#ppt_x"/>
                                          </p:val>
                                        </p:tav>
                                      </p:tavLst>
                                    </p:anim>
                                    <p:anim calcmode="lin" valueType="num">
                                      <p:cBhvr>
                                        <p:cTn id="9"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19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4">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273828"/>
            <a:ext cx="2035826" cy="1746194"/>
          </a:xfrm>
          <a:prstGeom prst="rect">
            <a:avLst/>
          </a:prstGeom>
          <a:effectLst>
            <a:glow rad="127000">
              <a:schemeClr val="accent1">
                <a:alpha val="0"/>
              </a:schemeClr>
            </a:glow>
          </a:effectLst>
        </p:spPr>
      </p:pic>
      <p:sp>
        <p:nvSpPr>
          <p:cNvPr id="8194" name="标题 8"/>
          <p:cNvSpPr>
            <a:spLocks noGrp="1"/>
          </p:cNvSpPr>
          <p:nvPr>
            <p:ph type="title" idx="4294967295"/>
          </p:nvPr>
        </p:nvSpPr>
        <p:spPr>
          <a:xfrm>
            <a:off x="134994" y="209426"/>
            <a:ext cx="8424862" cy="994172"/>
          </a:xfrm>
        </p:spPr>
        <p:txBody>
          <a:bodyPr vert="horz" wrap="square" anchor="ctr">
            <a:normAutofit fontScale="90000"/>
          </a:bodyPr>
          <a:lstStyle/>
          <a:p>
            <a:pPr lvl="0" algn="ctr"/>
            <a:r>
              <a:rPr lang="zh-CN" altLang="en-US" sz="7200" dirty="0"/>
              <a:t>   再</a:t>
            </a:r>
            <a:r>
              <a:rPr lang="zh-CN" altLang="en-US" sz="7200" dirty="0" smtClean="0"/>
              <a:t>读目录</a:t>
            </a:r>
            <a:endParaRPr lang="zh-CN" altLang="en-US" sz="7200" dirty="0">
              <a:solidFill>
                <a:srgbClr val="FF0000"/>
              </a:solidFill>
            </a:endParaRPr>
          </a:p>
        </p:txBody>
      </p:sp>
      <p:sp>
        <p:nvSpPr>
          <p:cNvPr id="8196" name="矩形 8195"/>
          <p:cNvSpPr>
            <a:spLocks noGrp="1"/>
          </p:cNvSpPr>
          <p:nvPr/>
        </p:nvSpPr>
        <p:spPr>
          <a:xfrm>
            <a:off x="755576" y="1419622"/>
            <a:ext cx="7948295" cy="1674186"/>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5"/>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nSpc>
                <a:spcPct val="140000"/>
              </a:lnSpc>
              <a:buClr>
                <a:srgbClr val="E03F24"/>
              </a:buClr>
              <a:buFont typeface="Arial" panose="020B0604020202020204" pitchFamily="34" charset="0"/>
              <a:buNone/>
            </a:pPr>
            <a:r>
              <a:rPr lang="zh-CN" altLang="en-US" sz="3600" b="1" dirty="0" smtClean="0">
                <a:solidFill>
                  <a:srgbClr val="000099"/>
                </a:solidFill>
                <a:latin typeface="宋体" pitchFamily="2" charset="-122"/>
                <a:ea typeface="宋体" pitchFamily="2" charset="-122"/>
                <a:sym typeface="Arial" panose="020B0604020202020204" pitchFamily="34" charset="0"/>
              </a:rPr>
              <a:t>    </a:t>
            </a:r>
            <a:r>
              <a:rPr lang="zh-CN" altLang="en-US" sz="3600" b="1" dirty="0" smtClean="0">
                <a:latin typeface="宋体" pitchFamily="2" charset="-122"/>
                <a:ea typeface="宋体" pitchFamily="2" charset="-122"/>
                <a:sym typeface="Arial" panose="020B0604020202020204" pitchFamily="34" charset="0"/>
              </a:rPr>
              <a:t>浏览</a:t>
            </a:r>
            <a:r>
              <a:rPr lang="zh-CN" altLang="en-US" sz="3600" b="1" dirty="0">
                <a:latin typeface="宋体" pitchFamily="2" charset="-122"/>
                <a:ea typeface="宋体" pitchFamily="2" charset="-122"/>
                <a:sym typeface="Arial" panose="020B0604020202020204" pitchFamily="34" charset="0"/>
              </a:rPr>
              <a:t>目录，说一说，这本书</a:t>
            </a:r>
            <a:r>
              <a:rPr lang="zh-CN" altLang="en-US" sz="3600" b="1" dirty="0" smtClean="0">
                <a:latin typeface="宋体" pitchFamily="2" charset="-122"/>
                <a:ea typeface="宋体" pitchFamily="2" charset="-122"/>
                <a:sym typeface="Arial" panose="020B0604020202020204" pitchFamily="34" charset="0"/>
              </a:rPr>
              <a:t>主要写了哪几方面的内容？</a:t>
            </a:r>
            <a:r>
              <a:rPr lang="en-US" altLang="zh-CN" sz="3600" b="1" dirty="0">
                <a:latin typeface="宋体" pitchFamily="2" charset="-122"/>
                <a:ea typeface="宋体" pitchFamily="2" charset="-122"/>
                <a:sym typeface="Arial" panose="020B0604020202020204" pitchFamily="34" charset="0"/>
              </a:rPr>
              <a:t> </a:t>
            </a:r>
            <a:r>
              <a:rPr lang="en-US" altLang="zh-CN" sz="3600" b="1" dirty="0" smtClean="0">
                <a:latin typeface="宋体" pitchFamily="2" charset="-122"/>
                <a:ea typeface="宋体" pitchFamily="2" charset="-122"/>
                <a:sym typeface="Arial" panose="020B0604020202020204" pitchFamily="34" charset="0"/>
              </a:rPr>
              <a:t>                </a:t>
            </a:r>
            <a:endParaRPr lang="en-US" altLang="zh-CN" sz="3600" b="1" dirty="0">
              <a:latin typeface="宋体" pitchFamily="2" charset="-122"/>
              <a:ea typeface="宋体" pitchFamily="2" charset="-122"/>
              <a:sym typeface="Arial" panose="020B0604020202020204" pitchFamily="34" charset="0"/>
            </a:endParaRPr>
          </a:p>
          <a:p>
            <a:pPr marL="342900" indent="-342900">
              <a:lnSpc>
                <a:spcPct val="140000"/>
              </a:lnSpc>
              <a:buClr>
                <a:srgbClr val="E03F24"/>
              </a:buClr>
              <a:buFont typeface="Arial" panose="020B0604020202020204" pitchFamily="34" charset="0"/>
              <a:buNone/>
            </a:pPr>
            <a:endParaRPr lang="zh-CN" altLang="en-US" sz="3600" b="1" dirty="0">
              <a:latin typeface="宋体" pitchFamily="2" charset="-122"/>
              <a:ea typeface="宋体" pitchFamily="2" charset="-122"/>
              <a:sym typeface="Arial" panose="020B0604020202020204" pitchFamily="34" charset="0"/>
            </a:endParaRPr>
          </a:p>
          <a:p>
            <a:pPr marL="342900" indent="-342900">
              <a:lnSpc>
                <a:spcPct val="140000"/>
              </a:lnSpc>
              <a:buClr>
                <a:srgbClr val="E03F24"/>
              </a:buClr>
              <a:buFont typeface="Arial" panose="020B0604020202020204" pitchFamily="34" charset="0"/>
              <a:buNone/>
            </a:pPr>
            <a:endParaRPr lang="zh-CN" altLang="en-US" sz="3600" b="1" dirty="0">
              <a:solidFill>
                <a:srgbClr val="000099"/>
              </a:solidFill>
              <a:latin typeface="宋体" pitchFamily="2" charset="-122"/>
              <a:ea typeface="宋体" pitchFamily="2" charset="-122"/>
              <a:sym typeface="Arial" panose="020B0604020202020204" pitchFamily="34" charset="0"/>
            </a:endParaRPr>
          </a:p>
          <a:p>
            <a:pPr marL="342900" indent="-342900">
              <a:lnSpc>
                <a:spcPct val="140000"/>
              </a:lnSpc>
              <a:buClr>
                <a:srgbClr val="E03F24"/>
              </a:buClr>
              <a:buFont typeface="Arial" panose="020B0604020202020204" pitchFamily="34" charset="0"/>
              <a:buNone/>
            </a:pPr>
            <a:endParaRPr lang="zh-CN" altLang="en-US" sz="3600" b="1" dirty="0">
              <a:solidFill>
                <a:srgbClr val="000099"/>
              </a:solidFill>
              <a:latin typeface="宋体" pitchFamily="2" charset="-122"/>
              <a:ea typeface="宋体" pitchFamily="2" charset="-122"/>
              <a:sym typeface="Arial" panose="020B0604020202020204" pitchFamily="34" charset="0"/>
            </a:endParaRPr>
          </a:p>
          <a:p>
            <a:pPr marL="342900" indent="-342900">
              <a:lnSpc>
                <a:spcPct val="140000"/>
              </a:lnSpc>
              <a:buClr>
                <a:srgbClr val="E03F24"/>
              </a:buClr>
              <a:buFont typeface="Arial" panose="020B0604020202020204" pitchFamily="34" charset="0"/>
              <a:buNone/>
            </a:pPr>
            <a:r>
              <a:rPr lang="zh-CN" altLang="en-US" sz="3600" b="1" dirty="0">
                <a:solidFill>
                  <a:srgbClr val="000099"/>
                </a:solidFill>
                <a:latin typeface="宋体" pitchFamily="2" charset="-122"/>
                <a:ea typeface="宋体" pitchFamily="2" charset="-122"/>
                <a:sym typeface="Arial" panose="020B0604020202020204" pitchFamily="34" charset="0"/>
              </a:rPr>
              <a:t>                                        </a:t>
            </a:r>
          </a:p>
          <a:p>
            <a:pPr marL="342900" indent="-342900">
              <a:lnSpc>
                <a:spcPct val="140000"/>
              </a:lnSpc>
              <a:buClr>
                <a:srgbClr val="E03F24"/>
              </a:buClr>
              <a:buFont typeface="Arial" panose="020B0604020202020204" pitchFamily="34" charset="0"/>
              <a:buNone/>
            </a:pPr>
            <a:r>
              <a:rPr lang="zh-CN" altLang="en-US" sz="3600" b="1" dirty="0">
                <a:solidFill>
                  <a:srgbClr val="000099"/>
                </a:solidFill>
                <a:latin typeface="宋体" pitchFamily="2" charset="-122"/>
                <a:ea typeface="宋体" pitchFamily="2" charset="-122"/>
                <a:sym typeface="Arial" panose="020B0604020202020204" pitchFamily="34" charset="0"/>
              </a:rPr>
              <a:t>    </a:t>
            </a:r>
          </a:p>
        </p:txBody>
      </p:sp>
    </p:spTree>
    <p:extLst>
      <p:ext uri="{BB962C8B-B14F-4D97-AF65-F5344CB8AC3E}">
        <p14:creationId xmlns:p14="http://schemas.microsoft.com/office/powerpoint/2010/main" val="3905064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p:bldP spid="8196"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273828"/>
            <a:ext cx="2035826" cy="1746194"/>
          </a:xfrm>
          <a:prstGeom prst="rect">
            <a:avLst/>
          </a:prstGeom>
          <a:effectLst>
            <a:glow rad="127000">
              <a:schemeClr val="accent1">
                <a:alpha val="0"/>
              </a:schemeClr>
            </a:glow>
          </a:effectLst>
        </p:spPr>
      </p:pic>
      <p:graphicFrame>
        <p:nvGraphicFramePr>
          <p:cNvPr id="2" name="图示 1"/>
          <p:cNvGraphicFramePr/>
          <p:nvPr>
            <p:extLst>
              <p:ext uri="{D42A27DB-BD31-4B8C-83A1-F6EECF244321}">
                <p14:modId xmlns:p14="http://schemas.microsoft.com/office/powerpoint/2010/main" val="2870452009"/>
              </p:ext>
            </p:extLst>
          </p:nvPr>
        </p:nvGraphicFramePr>
        <p:xfrm>
          <a:off x="467544" y="627534"/>
          <a:ext cx="8352928" cy="33843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矩形 2"/>
          <p:cNvSpPr/>
          <p:nvPr/>
        </p:nvSpPr>
        <p:spPr>
          <a:xfrm>
            <a:off x="1994232" y="87474"/>
            <a:ext cx="4593992" cy="923330"/>
          </a:xfrm>
          <a:prstGeom prst="rect">
            <a:avLst/>
          </a:prstGeom>
        </p:spPr>
        <p:txBody>
          <a:bodyPr wrap="square">
            <a:spAutoFit/>
          </a:bodyPr>
          <a:lstStyle/>
          <a:p>
            <a:pPr algn="r" fontAlgn="base">
              <a:spcBef>
                <a:spcPct val="0"/>
              </a:spcBef>
              <a:spcAft>
                <a:spcPct val="0"/>
              </a:spcAft>
              <a:buFont typeface="Arial" panose="020B0604020202020204" pitchFamily="34" charset="0"/>
              <a:buNone/>
            </a:pPr>
            <a:r>
              <a:rPr lang="zh-CN" altLang="en-US" sz="5400" b="1" dirty="0">
                <a:solidFill>
                  <a:srgbClr val="E03F24"/>
                </a:solidFill>
                <a:effectLst>
                  <a:outerShdw blurRad="38100" dist="38100" dir="2700000" algn="tl">
                    <a:srgbClr val="000000">
                      <a:alpha val="43137"/>
                    </a:srgbClr>
                  </a:outerShdw>
                </a:effectLst>
                <a:latin typeface="Forte"/>
                <a:ea typeface="华文新魏"/>
                <a:cs typeface="+mj-cs"/>
              </a:rPr>
              <a:t>红星照耀中国</a:t>
            </a:r>
          </a:p>
        </p:txBody>
      </p:sp>
    </p:spTree>
    <p:extLst>
      <p:ext uri="{BB962C8B-B14F-4D97-AF65-F5344CB8AC3E}">
        <p14:creationId xmlns:p14="http://schemas.microsoft.com/office/powerpoint/2010/main" val="141259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graphicEl>
                                              <a:dgm id="{7991770C-6E9B-43D0-862A-18D9908D3DCE}"/>
                                            </p:graphicEl>
                                          </p:spTgt>
                                        </p:tgtEl>
                                        <p:attrNameLst>
                                          <p:attrName>style.visibility</p:attrName>
                                        </p:attrNameLst>
                                      </p:cBhvr>
                                      <p:to>
                                        <p:strVal val="visible"/>
                                      </p:to>
                                    </p:set>
                                    <p:animEffect transition="in" filter="wipe(down)">
                                      <p:cBhvr>
                                        <p:cTn id="7" dur="500"/>
                                        <p:tgtEl>
                                          <p:spTgt spid="2">
                                            <p:graphicEl>
                                              <a:dgm id="{7991770C-6E9B-43D0-862A-18D9908D3DC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graphicEl>
                                              <a:dgm id="{59F59F4D-101F-4A7E-A05E-3AEC1273CE77}"/>
                                            </p:graphicEl>
                                          </p:spTgt>
                                        </p:tgtEl>
                                        <p:attrNameLst>
                                          <p:attrName>style.visibility</p:attrName>
                                        </p:attrNameLst>
                                      </p:cBhvr>
                                      <p:to>
                                        <p:strVal val="visible"/>
                                      </p:to>
                                    </p:set>
                                    <p:animEffect transition="in" filter="wipe(down)">
                                      <p:cBhvr>
                                        <p:cTn id="12" dur="500"/>
                                        <p:tgtEl>
                                          <p:spTgt spid="2">
                                            <p:graphicEl>
                                              <a:dgm id="{59F59F4D-101F-4A7E-A05E-3AEC1273CE77}"/>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
                                            <p:graphicEl>
                                              <a:dgm id="{A5BA6E9A-6584-4046-81DC-D7ED548C6F5F}"/>
                                            </p:graphicEl>
                                          </p:spTgt>
                                        </p:tgtEl>
                                        <p:attrNameLst>
                                          <p:attrName>style.visibility</p:attrName>
                                        </p:attrNameLst>
                                      </p:cBhvr>
                                      <p:to>
                                        <p:strVal val="visible"/>
                                      </p:to>
                                    </p:set>
                                    <p:animEffect transition="in" filter="wipe(down)">
                                      <p:cBhvr>
                                        <p:cTn id="15" dur="500"/>
                                        <p:tgtEl>
                                          <p:spTgt spid="2">
                                            <p:graphicEl>
                                              <a:dgm id="{A5BA6E9A-6584-4046-81DC-D7ED548C6F5F}"/>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
                                            <p:graphicEl>
                                              <a:dgm id="{406F1C15-F04A-415E-8D53-652311A34068}"/>
                                            </p:graphicEl>
                                          </p:spTgt>
                                        </p:tgtEl>
                                        <p:attrNameLst>
                                          <p:attrName>style.visibility</p:attrName>
                                        </p:attrNameLst>
                                      </p:cBhvr>
                                      <p:to>
                                        <p:strVal val="visible"/>
                                      </p:to>
                                    </p:set>
                                    <p:animEffect transition="in" filter="wipe(down)">
                                      <p:cBhvr>
                                        <p:cTn id="20" dur="500"/>
                                        <p:tgtEl>
                                          <p:spTgt spid="2">
                                            <p:graphicEl>
                                              <a:dgm id="{406F1C15-F04A-415E-8D53-652311A34068}"/>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
                                            <p:graphicEl>
                                              <a:dgm id="{3447D5D1-6A5A-45B6-92ED-D59C3B4039E3}"/>
                                            </p:graphicEl>
                                          </p:spTgt>
                                        </p:tgtEl>
                                        <p:attrNameLst>
                                          <p:attrName>style.visibility</p:attrName>
                                        </p:attrNameLst>
                                      </p:cBhvr>
                                      <p:to>
                                        <p:strVal val="visible"/>
                                      </p:to>
                                    </p:set>
                                    <p:animEffect transition="in" filter="wipe(down)">
                                      <p:cBhvr>
                                        <p:cTn id="23" dur="500"/>
                                        <p:tgtEl>
                                          <p:spTgt spid="2">
                                            <p:graphicEl>
                                              <a:dgm id="{3447D5D1-6A5A-45B6-92ED-D59C3B4039E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
                                            <p:graphicEl>
                                              <a:dgm id="{062B8F9D-C895-48C7-8F0A-E24FE5B1153C}"/>
                                            </p:graphicEl>
                                          </p:spTgt>
                                        </p:tgtEl>
                                        <p:attrNameLst>
                                          <p:attrName>style.visibility</p:attrName>
                                        </p:attrNameLst>
                                      </p:cBhvr>
                                      <p:to>
                                        <p:strVal val="visible"/>
                                      </p:to>
                                    </p:set>
                                    <p:animEffect transition="in" filter="wipe(down)">
                                      <p:cBhvr>
                                        <p:cTn id="28" dur="500"/>
                                        <p:tgtEl>
                                          <p:spTgt spid="2">
                                            <p:graphicEl>
                                              <a:dgm id="{062B8F9D-C895-48C7-8F0A-E24FE5B1153C}"/>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
                                            <p:graphicEl>
                                              <a:dgm id="{9216F10F-CAFA-4099-BD70-5007B59C63F2}"/>
                                            </p:graphicEl>
                                          </p:spTgt>
                                        </p:tgtEl>
                                        <p:attrNameLst>
                                          <p:attrName>style.visibility</p:attrName>
                                        </p:attrNameLst>
                                      </p:cBhvr>
                                      <p:to>
                                        <p:strVal val="visible"/>
                                      </p:to>
                                    </p:set>
                                    <p:animEffect transition="in" filter="wipe(down)">
                                      <p:cBhvr>
                                        <p:cTn id="31" dur="500"/>
                                        <p:tgtEl>
                                          <p:spTgt spid="2">
                                            <p:graphicEl>
                                              <a:dgm id="{9216F10F-CAFA-4099-BD70-5007B59C63F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60" y="4011910"/>
            <a:ext cx="1221483" cy="1131590"/>
          </a:xfrm>
          <a:prstGeom prst="rect">
            <a:avLst/>
          </a:prstGeom>
          <a:effectLst>
            <a:glow rad="127000">
              <a:schemeClr val="accent1">
                <a:alpha val="0"/>
              </a:schemeClr>
            </a:glow>
          </a:effectLst>
        </p:spPr>
      </p:pic>
      <p:sp>
        <p:nvSpPr>
          <p:cNvPr id="2" name="标题 1"/>
          <p:cNvSpPr>
            <a:spLocks noGrp="1"/>
          </p:cNvSpPr>
          <p:nvPr>
            <p:ph type="title"/>
          </p:nvPr>
        </p:nvSpPr>
        <p:spPr>
          <a:xfrm>
            <a:off x="2627784" y="267494"/>
            <a:ext cx="4248472" cy="498872"/>
          </a:xfrm>
        </p:spPr>
        <p:txBody>
          <a:bodyPr>
            <a:noAutofit/>
          </a:bodyPr>
          <a:lstStyle/>
          <a:p>
            <a:r>
              <a:rPr lang="zh-CN" altLang="en-US" sz="6600" b="1" dirty="0"/>
              <a:t>关于红军</a:t>
            </a:r>
          </a:p>
        </p:txBody>
      </p:sp>
      <p:sp>
        <p:nvSpPr>
          <p:cNvPr id="3" name="内容占位符 2"/>
          <p:cNvSpPr>
            <a:spLocks noGrp="1"/>
          </p:cNvSpPr>
          <p:nvPr>
            <p:ph sz="half" idx="1"/>
          </p:nvPr>
        </p:nvSpPr>
        <p:spPr>
          <a:xfrm>
            <a:off x="827585" y="990203"/>
            <a:ext cx="4176464" cy="3513132"/>
          </a:xfrm>
          <a:solidFill>
            <a:schemeClr val="bg1">
              <a:alpha val="52000"/>
            </a:schemeClr>
          </a:solidFill>
        </p:spPr>
        <p:txBody>
          <a:bodyPr>
            <a:normAutofit fontScale="92500"/>
          </a:bodyPr>
          <a:lstStyle/>
          <a:p>
            <a:pPr marL="0" inden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造反者（</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45</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贺龙二三事（</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54</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红军旅伴（</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61</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苏维埃掌权人物（</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68</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一个共产党员的由来（</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115</a:t>
            </a:r>
            <a:r>
              <a:rPr lang="zh-CN" altLang="en-US" sz="2800" b="1" dirty="0" smtClean="0">
                <a:solidFill>
                  <a:srgbClr val="000000"/>
                </a:solidFill>
                <a:effectLst>
                  <a:outerShdw blurRad="38100" dist="38100" dir="2700000" algn="tl">
                    <a:srgbClr val="000000">
                      <a:alpha val="43137"/>
                    </a:srgbClr>
                  </a:outerShdw>
                </a:effectLst>
                <a:latin typeface="宋体" pitchFamily="2" charset="-122"/>
                <a:ea typeface="宋体" pitchFamily="2" charset="-122"/>
              </a:rPr>
              <a:t>）</a:t>
            </a:r>
            <a:endPar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endParaRPr>
          </a:p>
          <a:p>
            <a:pPr marL="0" indent="0">
              <a:buNone/>
            </a:pPr>
            <a:endPar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endParaRPr>
          </a:p>
          <a:p>
            <a:endPar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endParaRPr>
          </a:p>
          <a:p>
            <a:endPar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endParaRPr>
          </a:p>
        </p:txBody>
      </p:sp>
      <p:sp>
        <p:nvSpPr>
          <p:cNvPr id="4" name="内容占位符 3"/>
          <p:cNvSpPr>
            <a:spLocks noGrp="1"/>
          </p:cNvSpPr>
          <p:nvPr>
            <p:ph sz="half" idx="2"/>
          </p:nvPr>
        </p:nvSpPr>
        <p:spPr>
          <a:xfrm>
            <a:off x="5148064" y="968065"/>
            <a:ext cx="4392488" cy="4101465"/>
          </a:xfrm>
        </p:spPr>
        <p:txBody>
          <a:bodyPr>
            <a:normAutofit fontScale="92500"/>
          </a:bodyPr>
          <a:lstStyle/>
          <a:p>
            <a:pPr marL="0" inden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彭德怀印象（</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269</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为什么当红军（</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274</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红色窑工徐海东（</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304</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红小鬼</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339</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关于朱德（</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355</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itchFamily="2" charset="-122"/>
              </a:rPr>
              <a:t>）</a:t>
            </a:r>
          </a:p>
          <a:p>
            <a:pPr marL="0" indent="0">
              <a:buNone/>
            </a:pPr>
            <a:r>
              <a:rPr lang="en-US" altLang="zh-CN" sz="4000" b="1" dirty="0">
                <a:solidFill>
                  <a:srgbClr val="FF0000"/>
                </a:solidFill>
                <a:effectLst>
                  <a:outerShdw blurRad="38100" dist="38100" dir="2700000" algn="tl">
                    <a:srgbClr val="000000">
                      <a:alpha val="43137"/>
                    </a:srgbClr>
                  </a:outerShdw>
                </a:effectLst>
                <a:latin typeface="宋体" pitchFamily="2" charset="-122"/>
                <a:ea typeface="宋体" pitchFamily="2" charset="-122"/>
              </a:rPr>
              <a:t> </a:t>
            </a:r>
            <a:r>
              <a:rPr lang="en-US" altLang="zh-CN" sz="40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rPr>
              <a:t> </a:t>
            </a:r>
            <a:endParaRPr lang="en-US" altLang="zh-CN" sz="4000" b="1" dirty="0">
              <a:solidFill>
                <a:srgbClr val="FF0000"/>
              </a:solidFill>
              <a:effectLst>
                <a:outerShdw blurRad="38100" dist="38100" dir="2700000" algn="tl">
                  <a:srgbClr val="000000">
                    <a:alpha val="43137"/>
                  </a:srgbClr>
                </a:outerShdw>
              </a:effectLst>
              <a:latin typeface="宋体" pitchFamily="2" charset="-122"/>
              <a:ea typeface="宋体" pitchFamily="2" charset="-122"/>
            </a:endParaRPr>
          </a:p>
        </p:txBody>
      </p:sp>
      <p:cxnSp>
        <p:nvCxnSpPr>
          <p:cNvPr id="5" name="直接连接符 4"/>
          <p:cNvCxnSpPr/>
          <p:nvPr/>
        </p:nvCxnSpPr>
        <p:spPr>
          <a:xfrm>
            <a:off x="5004048" y="1062210"/>
            <a:ext cx="0" cy="323773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848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4">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635174"/>
            <a:ext cx="1293491" cy="1456856"/>
          </a:xfrm>
          <a:prstGeom prst="rect">
            <a:avLst/>
          </a:prstGeom>
          <a:effectLst>
            <a:glow rad="127000">
              <a:schemeClr val="accent1">
                <a:alpha val="0"/>
              </a:schemeClr>
            </a:glow>
          </a:effectLst>
        </p:spPr>
      </p:pic>
      <p:sp>
        <p:nvSpPr>
          <p:cNvPr id="8194" name="标题 8"/>
          <p:cNvSpPr>
            <a:spLocks noGrp="1"/>
          </p:cNvSpPr>
          <p:nvPr>
            <p:ph type="title" idx="4294967295"/>
          </p:nvPr>
        </p:nvSpPr>
        <p:spPr>
          <a:xfrm>
            <a:off x="0" y="0"/>
            <a:ext cx="4283968" cy="1143000"/>
          </a:xfrm>
        </p:spPr>
        <p:txBody>
          <a:bodyPr vert="horz" wrap="square" anchor="ctr">
            <a:normAutofit/>
          </a:bodyPr>
          <a:lstStyle/>
          <a:p>
            <a:pPr lvl="0" algn="ctr"/>
            <a:r>
              <a:rPr lang="zh-CN" altLang="en-US" sz="6600" b="1" dirty="0"/>
              <a:t>   </a:t>
            </a:r>
            <a:r>
              <a:rPr lang="zh-CN" altLang="en-US" sz="6600" b="1" dirty="0" smtClean="0"/>
              <a:t>选 读</a:t>
            </a:r>
            <a:endParaRPr lang="zh-CN" altLang="en-US" sz="6600" b="1" dirty="0">
              <a:solidFill>
                <a:srgbClr val="FF0000"/>
              </a:solidFill>
            </a:endParaRPr>
          </a:p>
        </p:txBody>
      </p:sp>
      <p:sp>
        <p:nvSpPr>
          <p:cNvPr id="8196" name="矩形 8195"/>
          <p:cNvSpPr>
            <a:spLocks noGrp="1"/>
          </p:cNvSpPr>
          <p:nvPr/>
        </p:nvSpPr>
        <p:spPr>
          <a:xfrm>
            <a:off x="1115617" y="906458"/>
            <a:ext cx="7776864" cy="3969547"/>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5"/>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gn="ctr">
              <a:lnSpc>
                <a:spcPct val="150000"/>
              </a:lnSpc>
              <a:buClr>
                <a:srgbClr val="E03F24"/>
              </a:buClr>
              <a:buFont typeface="Arial" panose="020B0604020202020204" pitchFamily="34" charset="0"/>
              <a:buNone/>
            </a:pPr>
            <a:r>
              <a:rPr lang="zh-CN" altLang="en-US" sz="3200" b="1" dirty="0" smtClean="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选读书中报道人物事迹的</a:t>
            </a:r>
            <a:r>
              <a:rPr lang="zh-CN" altLang="en-US" sz="3200" b="1" dirty="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任意</a:t>
            </a:r>
            <a:r>
              <a:rPr lang="zh-CN" altLang="en-US" sz="3200" b="1" dirty="0" smtClean="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章节</a:t>
            </a:r>
            <a:endParaRPr lang="en-US" altLang="zh-CN" sz="3200" b="1" dirty="0" smtClean="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endParaRPr>
          </a:p>
          <a:p>
            <a:pPr marL="342900" indent="-342900" algn="l">
              <a:lnSpc>
                <a:spcPct val="100000"/>
              </a:lnSpc>
              <a:buClr>
                <a:srgbClr val="E03F24"/>
              </a:buClr>
              <a:buFont typeface="Arial" panose="020B0604020202020204" pitchFamily="34" charset="0"/>
              <a:buNone/>
            </a:pPr>
            <a:r>
              <a:rPr lang="zh-CN" altLang="en-US" sz="3200" b="1" dirty="0" smtClean="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要求</a:t>
            </a:r>
            <a:r>
              <a:rPr lang="zh-CN" altLang="en-US" sz="3200" b="1" dirty="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：速</a:t>
            </a:r>
            <a:r>
              <a:rPr lang="zh-CN" altLang="en-US" sz="3200" b="1" dirty="0" smtClean="0">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读，</a:t>
            </a:r>
            <a:r>
              <a:rPr lang="zh-CN" altLang="en-US" sz="3200" b="1" dirty="0">
                <a:solidFill>
                  <a:srgbClr val="FF0000"/>
                </a:solidFill>
                <a:effectLst>
                  <a:outerShdw blurRad="38100" dist="38100" dir="2700000" algn="tl">
                    <a:srgbClr val="000000">
                      <a:alpha val="43137"/>
                    </a:srgbClr>
                  </a:outerShdw>
                </a:effectLst>
                <a:latin typeface="宋体" pitchFamily="2" charset="-122"/>
                <a:ea typeface="宋体" pitchFamily="2" charset="-122"/>
                <a:cs typeface="+mn-ea"/>
                <a:sym typeface="Arial" panose="020B0604020202020204" pitchFamily="34" charset="0"/>
              </a:rPr>
              <a:t>疏理</a:t>
            </a:r>
            <a:r>
              <a:rPr lang="zh-CN" altLang="en-US" sz="32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人物</a:t>
            </a:r>
            <a:r>
              <a:rPr lang="zh-CN" altLang="en-US" sz="32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的主要</a:t>
            </a:r>
            <a:r>
              <a:rPr lang="zh-CN" altLang="en-US" sz="32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经历，</a:t>
            </a:r>
            <a:r>
              <a:rPr lang="zh-CN" altLang="en-US" sz="32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标注</a:t>
            </a:r>
            <a:r>
              <a:rPr lang="zh-CN" altLang="en-US" sz="32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最</a:t>
            </a:r>
            <a:r>
              <a:rPr lang="zh-CN" altLang="en-US" sz="32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让你感动的故事或</a:t>
            </a:r>
            <a:r>
              <a:rPr lang="zh-CN" altLang="en-US" sz="32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细节，</a:t>
            </a:r>
            <a:r>
              <a:rPr lang="zh-CN" altLang="en-US" sz="32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摘录</a:t>
            </a:r>
            <a:r>
              <a:rPr lang="zh-CN" altLang="en-US" sz="32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作者评论人物的关键词，</a:t>
            </a:r>
            <a:r>
              <a:rPr lang="zh-CN" altLang="en-US" sz="32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写下</a:t>
            </a:r>
            <a:r>
              <a:rPr lang="zh-CN" altLang="en-US" sz="32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你的感受。</a:t>
            </a:r>
            <a:endParaRPr lang="en-US" altLang="zh-CN" sz="32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endParaRPr>
          </a:p>
          <a:p>
            <a:pPr marL="342900" indent="-342900" algn="ctr">
              <a:lnSpc>
                <a:spcPct val="100000"/>
              </a:lnSpc>
              <a:buClr>
                <a:srgbClr val="E03F24"/>
              </a:buClr>
              <a:buFont typeface="Arial" panose="020B0604020202020204" pitchFamily="34" charset="0"/>
              <a:buNone/>
            </a:pPr>
            <a:r>
              <a:rPr lang="zh-CN" altLang="en-US" sz="32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（写在便利贴上）</a:t>
            </a:r>
            <a:r>
              <a:rPr lang="zh-CN" altLang="en-US" sz="3200" b="1" dirty="0">
                <a:solidFill>
                  <a:srgbClr val="FF0000"/>
                </a:solidFill>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a:t>
            </a:r>
          </a:p>
          <a:p>
            <a:pPr marL="342900" indent="-342900">
              <a:lnSpc>
                <a:spcPct val="150000"/>
              </a:lnSpc>
              <a:buClr>
                <a:srgbClr val="E03F24"/>
              </a:buClr>
              <a:buFont typeface="Arial" panose="020B0604020202020204" pitchFamily="34" charset="0"/>
              <a:buNone/>
            </a:pPr>
            <a:r>
              <a:rPr lang="zh-CN" altLang="en-US" sz="32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a:t>
            </a:r>
          </a:p>
        </p:txBody>
      </p:sp>
    </p:spTree>
    <p:extLst>
      <p:ext uri="{BB962C8B-B14F-4D97-AF65-F5344CB8AC3E}">
        <p14:creationId xmlns:p14="http://schemas.microsoft.com/office/powerpoint/2010/main" val="2132997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Effect transition="in" filter="fade">
                                      <p:cBhvr>
                                        <p:cTn id="11" dur="1000"/>
                                        <p:tgtEl>
                                          <p:spTgt spid="8196"/>
                                        </p:tgtEl>
                                      </p:cBhvr>
                                    </p:animEffect>
                                    <p:anim calcmode="lin" valueType="num">
                                      <p:cBhvr>
                                        <p:cTn id="12" dur="1000" fill="hold"/>
                                        <p:tgtEl>
                                          <p:spTgt spid="8196"/>
                                        </p:tgtEl>
                                        <p:attrNameLst>
                                          <p:attrName>ppt_x</p:attrName>
                                        </p:attrNameLst>
                                      </p:cBhvr>
                                      <p:tavLst>
                                        <p:tav tm="0">
                                          <p:val>
                                            <p:strVal val="#ppt_x"/>
                                          </p:val>
                                        </p:tav>
                                        <p:tav tm="100000">
                                          <p:val>
                                            <p:strVal val="#ppt_x"/>
                                          </p:val>
                                        </p:tav>
                                      </p:tavLst>
                                    </p:anim>
                                    <p:anim calcmode="lin" valueType="num">
                                      <p:cBhvr>
                                        <p:cTn id="13"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p:bldP spid="819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795886"/>
            <a:ext cx="1509515" cy="1368152"/>
          </a:xfrm>
          <a:prstGeom prst="rect">
            <a:avLst/>
          </a:prstGeom>
          <a:effectLst>
            <a:glow rad="127000">
              <a:schemeClr val="accent1">
                <a:alpha val="0"/>
              </a:schemeClr>
            </a:glow>
          </a:effectLst>
        </p:spPr>
      </p:pic>
      <p:sp>
        <p:nvSpPr>
          <p:cNvPr id="2" name="文本框 1"/>
          <p:cNvSpPr txBox="1"/>
          <p:nvPr/>
        </p:nvSpPr>
        <p:spPr>
          <a:xfrm>
            <a:off x="691641" y="771550"/>
            <a:ext cx="8412482" cy="3323987"/>
          </a:xfrm>
          <a:prstGeom prst="rect">
            <a:avLst/>
          </a:prstGeom>
          <a:solidFill>
            <a:schemeClr val="bg1">
              <a:alpha val="82000"/>
            </a:schemeClr>
          </a:solidFill>
        </p:spPr>
        <p:txBody>
          <a:bodyPr wrap="square" rtlCol="0">
            <a:spAutoFit/>
          </a:bodyPr>
          <a:lstStyle/>
          <a:p>
            <a:pPr fontAlgn="base">
              <a:lnSpc>
                <a:spcPct val="150000"/>
              </a:lnSpc>
              <a:spcBef>
                <a:spcPct val="0"/>
              </a:spcBef>
              <a:spcAft>
                <a:spcPct val="0"/>
              </a:spcAft>
              <a:buFont typeface="Arial" panose="020B0604020202020204" pitchFamily="34" charset="0"/>
              <a:buNone/>
            </a:pPr>
            <a:r>
              <a:rPr lang="zh-CN" altLang="en-US" sz="2800" b="1" dirty="0" smtClean="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人    物</a:t>
            </a:r>
            <a:r>
              <a:rPr lang="zh-CN" altLang="en-US" sz="28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周恩来</a:t>
            </a:r>
            <a:endPar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a:p>
            <a:pPr fontAlgn="base">
              <a:lnSpc>
                <a:spcPct val="150000"/>
              </a:lnSpc>
              <a:spcBef>
                <a:spcPct val="0"/>
              </a:spcBef>
              <a:spcAft>
                <a:spcPct val="0"/>
              </a:spcAft>
              <a:buFont typeface="Arial" panose="020B0604020202020204" pitchFamily="34" charset="0"/>
              <a:buNone/>
            </a:pPr>
            <a:r>
              <a:rPr lang="zh-CN" altLang="en-US" sz="28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rPr>
              <a:t>主要经历：</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出身官僚家庭</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组织大罢工</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p>
          <a:p>
            <a:pPr fontAlgn="base">
              <a:lnSpc>
                <a:spcPct val="150000"/>
              </a:lnSpc>
              <a:spcBef>
                <a:spcPct val="0"/>
              </a:spcBef>
              <a:spcAft>
                <a:spcPct val="0"/>
              </a:spcAft>
              <a:buFont typeface="Arial" panose="020B0604020202020204" pitchFamily="34" charset="0"/>
              <a:buNone/>
            </a:pPr>
            <a:r>
              <a:rPr lang="zh-CN" altLang="en-US" sz="28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rPr>
              <a:t>最让我感动的故事或细节：</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第（）页第（ ）自然段</a:t>
            </a:r>
            <a:endPar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a:p>
            <a:pPr fontAlgn="base">
              <a:lnSpc>
                <a:spcPct val="150000"/>
              </a:lnSpc>
              <a:spcBef>
                <a:spcPct val="0"/>
              </a:spcBef>
              <a:spcAft>
                <a:spcPct val="0"/>
              </a:spcAft>
              <a:buFont typeface="Arial" panose="020B0604020202020204" pitchFamily="34" charset="0"/>
              <a:buNone/>
            </a:pPr>
            <a:r>
              <a:rPr lang="zh-CN" altLang="en-US" sz="28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rPr>
              <a:t>作者评论：</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造反者</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endPar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a:p>
            <a:pPr fontAlgn="base">
              <a:lnSpc>
                <a:spcPct val="150000"/>
              </a:lnSpc>
              <a:spcBef>
                <a:spcPct val="0"/>
              </a:spcBef>
              <a:spcAft>
                <a:spcPct val="0"/>
              </a:spcAft>
              <a:buFont typeface="Arial" panose="020B0604020202020204" pitchFamily="34" charset="0"/>
              <a:buNone/>
            </a:pPr>
            <a:r>
              <a:rPr lang="zh-CN" altLang="en-US" sz="28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rPr>
              <a:t>我的感受：</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周恩来，带给我太多的震撼和感动</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p>
        </p:txBody>
      </p:sp>
      <p:sp>
        <p:nvSpPr>
          <p:cNvPr id="3" name="TextBox 2"/>
          <p:cNvSpPr txBox="1"/>
          <p:nvPr/>
        </p:nvSpPr>
        <p:spPr>
          <a:xfrm>
            <a:off x="2195736" y="87474"/>
            <a:ext cx="4464496" cy="840230"/>
          </a:xfrm>
          <a:prstGeom prst="rect">
            <a:avLst/>
          </a:prstGeom>
          <a:noFill/>
        </p:spPr>
        <p:txBody>
          <a:bodyPr wrap="square" rtlCol="0">
            <a:spAutoFit/>
          </a:bodyPr>
          <a:lstStyle/>
          <a:p>
            <a:pPr algn="ctr" fontAlgn="base">
              <a:lnSpc>
                <a:spcPct val="90000"/>
              </a:lnSpc>
              <a:spcBef>
                <a:spcPct val="0"/>
              </a:spcBef>
              <a:spcAft>
                <a:spcPct val="0"/>
              </a:spcAft>
              <a:buFont typeface="Arial" panose="020B0604020202020204" pitchFamily="34" charset="0"/>
              <a:buNone/>
            </a:pPr>
            <a:r>
              <a:rPr lang="zh-CN" altLang="en-US" sz="5400" dirty="0">
                <a:solidFill>
                  <a:srgbClr val="E03F24"/>
                </a:solidFill>
                <a:latin typeface="Forte"/>
                <a:ea typeface="华文新魏"/>
                <a:cs typeface="+mj-cs"/>
              </a:rPr>
              <a:t>示例</a:t>
            </a:r>
          </a:p>
        </p:txBody>
      </p:sp>
    </p:spTree>
    <p:extLst>
      <p:ext uri="{BB962C8B-B14F-4D97-AF65-F5344CB8AC3E}">
        <p14:creationId xmlns:p14="http://schemas.microsoft.com/office/powerpoint/2010/main" val="39940743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anim calcmode="lin" valueType="num">
                                      <p:cBhvr>
                                        <p:cTn id="8" dur="1000" fill="hold"/>
                                        <p:tgtEl>
                                          <p:spTgt spid="2">
                                            <p:bg/>
                                          </p:spTgt>
                                        </p:tgtEl>
                                        <p:attrNameLst>
                                          <p:attrName>ppt_x</p:attrName>
                                        </p:attrNameLst>
                                      </p:cBhvr>
                                      <p:tavLst>
                                        <p:tav tm="0">
                                          <p:val>
                                            <p:strVal val="#ppt_x"/>
                                          </p:val>
                                        </p:tav>
                                        <p:tav tm="100000">
                                          <p:val>
                                            <p:strVal val="#ppt_x"/>
                                          </p:val>
                                        </p:tav>
                                      </p:tavLst>
                                    </p:anim>
                                    <p:anim calcmode="lin" valueType="num">
                                      <p:cBhvr>
                                        <p:cTn id="9" dur="1000" fill="hold"/>
                                        <p:tgtEl>
                                          <p:spTgt spid="2">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100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00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1000"/>
                                        <p:tgtEl>
                                          <p:spTgt spid="2">
                                            <p:txEl>
                                              <p:pRg st="2" end="2"/>
                                            </p:txEl>
                                          </p:spTgt>
                                        </p:tgtEl>
                                      </p:cBhvr>
                                    </p:animEffect>
                                    <p:anim calcmode="lin" valueType="num">
                                      <p:cBhvr>
                                        <p:cTn id="2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50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1000"/>
                                        <p:tgtEl>
                                          <p:spTgt spid="2">
                                            <p:txEl>
                                              <p:pRg st="3" end="3"/>
                                            </p:txEl>
                                          </p:spTgt>
                                        </p:tgtEl>
                                      </p:cBhvr>
                                    </p:animEffect>
                                    <p:anim calcmode="lin" valueType="num">
                                      <p:cBhvr>
                                        <p:cTn id="3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400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1000"/>
                                        <p:tgtEl>
                                          <p:spTgt spid="2">
                                            <p:txEl>
                                              <p:pRg st="4" end="4"/>
                                            </p:txEl>
                                          </p:spTgt>
                                        </p:tgtEl>
                                      </p:cBhvr>
                                    </p:animEffect>
                                    <p:anim calcmode="lin" valueType="num">
                                      <p:cBhvr>
                                        <p:cTn id="3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579862"/>
            <a:ext cx="1437507" cy="1563638"/>
          </a:xfrm>
          <a:prstGeom prst="rect">
            <a:avLst/>
          </a:prstGeom>
          <a:effectLst>
            <a:glow rad="127000">
              <a:schemeClr val="accent1">
                <a:alpha val="0"/>
              </a:schemeClr>
            </a:glow>
          </a:effectLst>
        </p:spPr>
      </p:pic>
      <p:sp>
        <p:nvSpPr>
          <p:cNvPr id="2" name="文本框 1"/>
          <p:cNvSpPr txBox="1"/>
          <p:nvPr/>
        </p:nvSpPr>
        <p:spPr>
          <a:xfrm>
            <a:off x="1691680" y="549483"/>
            <a:ext cx="7015728" cy="3554819"/>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pPr>
            <a:endParaRPr lang="zh-CN" altLang="en-US" sz="4000" b="1" dirty="0">
              <a:solidFill>
                <a:srgbClr val="000000"/>
              </a:solidFill>
              <a:latin typeface="Arial" panose="020B0604020202020204" pitchFamily="34" charset="0"/>
              <a:ea typeface="宋体" panose="02010600030101010101" pitchFamily="2" charset="-122"/>
            </a:endParaRPr>
          </a:p>
          <a:p>
            <a:pPr fontAlgn="base">
              <a:spcBef>
                <a:spcPts val="600"/>
              </a:spcBef>
              <a:spcAft>
                <a:spcPct val="0"/>
              </a:spcAft>
              <a:buFont typeface="Arial" panose="020B0604020202020204" pitchFamily="34" charset="0"/>
              <a:buNone/>
            </a:pPr>
            <a:r>
              <a:rPr lang="zh-CN" altLang="en-US" sz="3200" b="1" dirty="0">
                <a:solidFill>
                  <a:srgbClr val="0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我喜欢的人物：</a:t>
            </a:r>
            <a:endParaRPr lang="zh-CN" altLang="en-US" sz="3200" b="1" dirty="0">
              <a:solidFill>
                <a:srgbClr val="0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p>
            <a:pPr fontAlgn="base">
              <a:spcBef>
                <a:spcPts val="600"/>
              </a:spcBef>
              <a:spcAft>
                <a:spcPct val="0"/>
              </a:spcAft>
              <a:buFont typeface="Arial" panose="020B0604020202020204" pitchFamily="34" charset="0"/>
              <a:buNone/>
            </a:pPr>
            <a:r>
              <a:rPr lang="zh-CN" altLang="en-US" sz="3200" b="1" dirty="0">
                <a:solidFill>
                  <a:srgbClr val="0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主要经历：</a:t>
            </a:r>
          </a:p>
          <a:p>
            <a:pPr fontAlgn="base">
              <a:spcBef>
                <a:spcPts val="600"/>
              </a:spcBef>
              <a:spcAft>
                <a:spcPct val="0"/>
              </a:spcAft>
              <a:buFont typeface="Arial" panose="020B0604020202020204" pitchFamily="34" charset="0"/>
              <a:buNone/>
            </a:pPr>
            <a:r>
              <a:rPr lang="zh-CN" altLang="en-US" sz="3200" b="1" dirty="0">
                <a:solidFill>
                  <a:srgbClr val="0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最让我感动的故事或细节：</a:t>
            </a:r>
            <a:endParaRPr lang="en-US" altLang="zh-CN" sz="3200" b="1" dirty="0">
              <a:solidFill>
                <a:srgbClr val="0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p>
            <a:pPr fontAlgn="base">
              <a:spcBef>
                <a:spcPts val="600"/>
              </a:spcBef>
              <a:spcAft>
                <a:spcPct val="0"/>
              </a:spcAft>
              <a:buFont typeface="Arial" panose="020B0604020202020204" pitchFamily="34" charset="0"/>
              <a:buNone/>
            </a:pPr>
            <a:r>
              <a:rPr lang="zh-CN" altLang="en-US" sz="3200" b="1" dirty="0">
                <a:solidFill>
                  <a:srgbClr val="0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作者评论：</a:t>
            </a:r>
          </a:p>
          <a:p>
            <a:pPr fontAlgn="base">
              <a:spcBef>
                <a:spcPts val="600"/>
              </a:spcBef>
              <a:spcAft>
                <a:spcPct val="0"/>
              </a:spcAft>
              <a:buFont typeface="Arial" panose="020B0604020202020204" pitchFamily="34" charset="0"/>
              <a:buNone/>
            </a:pPr>
            <a:r>
              <a:rPr lang="zh-CN" altLang="en-US" sz="3200" b="1" dirty="0">
                <a:solidFill>
                  <a:srgbClr val="0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我的感受：</a:t>
            </a:r>
          </a:p>
        </p:txBody>
      </p:sp>
      <p:sp>
        <p:nvSpPr>
          <p:cNvPr id="3" name="文本框 2"/>
          <p:cNvSpPr txBox="1"/>
          <p:nvPr/>
        </p:nvSpPr>
        <p:spPr>
          <a:xfrm>
            <a:off x="2555776" y="14313"/>
            <a:ext cx="4248785" cy="1107996"/>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pPr>
            <a:r>
              <a:rPr lang="zh-CN" altLang="en-US" sz="6600" dirty="0">
                <a:solidFill>
                  <a:srgbClr val="E03F24"/>
                </a:solidFill>
                <a:latin typeface="Forte"/>
                <a:ea typeface="华文新魏"/>
                <a:cs typeface="+mj-cs"/>
              </a:rPr>
              <a:t>分享交流</a:t>
            </a:r>
          </a:p>
        </p:txBody>
      </p:sp>
    </p:spTree>
    <p:extLst>
      <p:ext uri="{BB962C8B-B14F-4D97-AF65-F5344CB8AC3E}">
        <p14:creationId xmlns:p14="http://schemas.microsoft.com/office/powerpoint/2010/main" val="66914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176" t="27992" r="30653" b="9299"/>
          <a:stretch/>
        </p:blipFill>
        <p:spPr bwMode="auto">
          <a:xfrm>
            <a:off x="-9046" y="0"/>
            <a:ext cx="9153045"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00598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939902"/>
            <a:ext cx="1077467" cy="1152127"/>
          </a:xfrm>
          <a:prstGeom prst="rect">
            <a:avLst/>
          </a:prstGeom>
          <a:effectLst>
            <a:glow rad="127000">
              <a:schemeClr val="accent1">
                <a:alpha val="0"/>
              </a:schemeClr>
            </a:glow>
          </a:effectLst>
        </p:spPr>
      </p:pic>
      <p:sp>
        <p:nvSpPr>
          <p:cNvPr id="2" name="文本框 1"/>
          <p:cNvSpPr txBox="1"/>
          <p:nvPr/>
        </p:nvSpPr>
        <p:spPr>
          <a:xfrm>
            <a:off x="994810" y="216966"/>
            <a:ext cx="8149190" cy="4154984"/>
          </a:xfrm>
          <a:prstGeom prst="rect">
            <a:avLst/>
          </a:prstGeom>
          <a:solidFill>
            <a:schemeClr val="bg1">
              <a:alpha val="82000"/>
            </a:schemeClr>
          </a:solidFill>
        </p:spPr>
        <p:txBody>
          <a:bodyPr wrap="square" rtlCol="0">
            <a:spAutoFit/>
          </a:bodyPr>
          <a:lstStyle/>
          <a:p>
            <a:pPr fontAlgn="base">
              <a:spcBef>
                <a:spcPts val="600"/>
              </a:spcBef>
              <a:spcAft>
                <a:spcPct val="0"/>
              </a:spcAft>
              <a:buFont typeface="Arial" panose="020B0604020202020204" pitchFamily="34" charset="0"/>
              <a:buNone/>
            </a:pPr>
            <a:r>
              <a:rPr lang="zh-CN" altLang="en-US" sz="32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人物：</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周恩来</a:t>
            </a:r>
            <a:endPar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a:p>
            <a:pPr fontAlgn="base">
              <a:spcBef>
                <a:spcPts val="600"/>
              </a:spcBef>
              <a:spcAft>
                <a:spcPct val="0"/>
              </a:spcAft>
              <a:buFont typeface="Arial" panose="020B0604020202020204" pitchFamily="34" charset="0"/>
              <a:buNone/>
            </a:pPr>
            <a:r>
              <a:rPr lang="zh-CN" altLang="en-US" sz="32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rPr>
              <a:t>主要经历：</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出身官僚家庭</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就读南开中学、大学</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领导学生运动</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帮助创建共产党</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任职黄埔军校</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组织大罢工</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组织</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八一</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起义</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在南方艰苦斗争</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长征。</a:t>
            </a:r>
            <a:endPar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a:p>
            <a:pPr fontAlgn="base">
              <a:spcBef>
                <a:spcPts val="600"/>
              </a:spcBef>
              <a:spcAft>
                <a:spcPct val="0"/>
              </a:spcAft>
              <a:buFont typeface="Arial" panose="020B0604020202020204" pitchFamily="34" charset="0"/>
              <a:buNone/>
            </a:pPr>
            <a:r>
              <a:rPr lang="zh-CN" altLang="en-US" sz="32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rPr>
              <a:t>最让我感动的故事或细节：</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第</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52</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页第</a:t>
            </a: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2</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自然段</a:t>
            </a:r>
            <a:endPar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a:p>
            <a:pPr fontAlgn="base">
              <a:spcBef>
                <a:spcPts val="600"/>
              </a:spcBef>
              <a:spcAft>
                <a:spcPct val="0"/>
              </a:spcAft>
              <a:buFont typeface="Arial" panose="020B0604020202020204" pitchFamily="34" charset="0"/>
              <a:buNone/>
            </a:pPr>
            <a:r>
              <a:rPr lang="zh-CN" altLang="en-US" sz="32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rPr>
              <a:t>作者评论：</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纯粹的知识分子、书生出身的造反者</a:t>
            </a:r>
            <a:endParaRPr lang="zh-CN" altLang="en-US"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a:p>
            <a:pPr fontAlgn="base">
              <a:spcBef>
                <a:spcPts val="600"/>
              </a:spcBef>
              <a:spcAft>
                <a:spcPct val="0"/>
              </a:spcAft>
              <a:buFont typeface="Arial" panose="020B0604020202020204" pitchFamily="34" charset="0"/>
              <a:buNone/>
            </a:pPr>
            <a:r>
              <a:rPr lang="zh-CN" altLang="en-US" sz="3200" b="1" dirty="0">
                <a:solidFill>
                  <a:srgbClr val="00B0F0"/>
                </a:solidFill>
                <a:effectLst>
                  <a:outerShdw blurRad="38100" dist="38100" dir="2700000" algn="tl">
                    <a:srgbClr val="000000">
                      <a:alpha val="43137"/>
                    </a:srgbClr>
                  </a:outerShdw>
                </a:effectLst>
                <a:latin typeface="宋体" pitchFamily="2" charset="-122"/>
                <a:ea typeface="宋体" panose="02010600030101010101" pitchFamily="2" charset="-122"/>
              </a:rPr>
              <a:t>我的感受：</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周恩来，带给我太多的震撼与感动。</a:t>
            </a:r>
            <a:endParaRPr lang="en-US" altLang="zh-CN"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p:txBody>
      </p:sp>
      <p:sp>
        <p:nvSpPr>
          <p:cNvPr id="3" name="TextBox 2"/>
          <p:cNvSpPr txBox="1"/>
          <p:nvPr/>
        </p:nvSpPr>
        <p:spPr>
          <a:xfrm>
            <a:off x="107504" y="123477"/>
            <a:ext cx="792088" cy="158812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fontAlgn="base">
              <a:lnSpc>
                <a:spcPct val="90000"/>
              </a:lnSpc>
              <a:spcBef>
                <a:spcPct val="0"/>
              </a:spcBef>
              <a:spcAft>
                <a:spcPct val="0"/>
              </a:spcAft>
              <a:buFont typeface="Arial" panose="020B0604020202020204" pitchFamily="34" charset="0"/>
              <a:buNone/>
            </a:pPr>
            <a:r>
              <a:rPr lang="zh-CN" altLang="en-US" sz="5400" dirty="0">
                <a:solidFill>
                  <a:srgbClr val="E03F24"/>
                </a:solidFill>
                <a:latin typeface="Forte"/>
                <a:ea typeface="华文新魏"/>
                <a:cs typeface="+mj-cs"/>
              </a:rPr>
              <a:t>示例</a:t>
            </a:r>
          </a:p>
        </p:txBody>
      </p:sp>
    </p:spTree>
    <p:extLst>
      <p:ext uri="{BB962C8B-B14F-4D97-AF65-F5344CB8AC3E}">
        <p14:creationId xmlns:p14="http://schemas.microsoft.com/office/powerpoint/2010/main" val="26872766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anim calcmode="lin" valueType="num">
                                      <p:cBhvr>
                                        <p:cTn id="8" dur="1000" fill="hold"/>
                                        <p:tgtEl>
                                          <p:spTgt spid="2">
                                            <p:bg/>
                                          </p:spTgt>
                                        </p:tgtEl>
                                        <p:attrNameLst>
                                          <p:attrName>ppt_x</p:attrName>
                                        </p:attrNameLst>
                                      </p:cBhvr>
                                      <p:tavLst>
                                        <p:tav tm="0">
                                          <p:val>
                                            <p:strVal val="#ppt_x"/>
                                          </p:val>
                                        </p:tav>
                                        <p:tav tm="100000">
                                          <p:val>
                                            <p:strVal val="#ppt_x"/>
                                          </p:val>
                                        </p:tav>
                                      </p:tavLst>
                                    </p:anim>
                                    <p:anim calcmode="lin" valueType="num">
                                      <p:cBhvr>
                                        <p:cTn id="9" dur="1000" fill="hold"/>
                                        <p:tgtEl>
                                          <p:spTgt spid="2">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100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300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1000"/>
                                        <p:tgtEl>
                                          <p:spTgt spid="2">
                                            <p:txEl>
                                              <p:pRg st="2" end="2"/>
                                            </p:txEl>
                                          </p:spTgt>
                                        </p:tgtEl>
                                      </p:cBhvr>
                                    </p:animEffect>
                                    <p:anim calcmode="lin" valueType="num">
                                      <p:cBhvr>
                                        <p:cTn id="2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50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1000"/>
                                        <p:tgtEl>
                                          <p:spTgt spid="2">
                                            <p:txEl>
                                              <p:pRg st="3" end="3"/>
                                            </p:txEl>
                                          </p:spTgt>
                                        </p:tgtEl>
                                      </p:cBhvr>
                                    </p:animEffect>
                                    <p:anim calcmode="lin" valueType="num">
                                      <p:cBhvr>
                                        <p:cTn id="3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400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1000"/>
                                        <p:tgtEl>
                                          <p:spTgt spid="2">
                                            <p:txEl>
                                              <p:pRg st="4" end="4"/>
                                            </p:txEl>
                                          </p:spTgt>
                                        </p:tgtEl>
                                      </p:cBhvr>
                                    </p:animEffect>
                                    <p:anim calcmode="lin" valueType="num">
                                      <p:cBhvr>
                                        <p:cTn id="3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723878"/>
            <a:ext cx="1388967" cy="1419622"/>
          </a:xfrm>
          <a:prstGeom prst="rect">
            <a:avLst/>
          </a:prstGeom>
          <a:effectLst>
            <a:glow rad="127000">
              <a:schemeClr val="accent1">
                <a:alpha val="0"/>
              </a:schemeClr>
            </a:glow>
          </a:effectLst>
        </p:spPr>
      </p:pic>
      <p:sp>
        <p:nvSpPr>
          <p:cNvPr id="2" name="文本框 1"/>
          <p:cNvSpPr txBox="1"/>
          <p:nvPr/>
        </p:nvSpPr>
        <p:spPr>
          <a:xfrm>
            <a:off x="1403648" y="123478"/>
            <a:ext cx="7704856" cy="4970591"/>
          </a:xfrm>
          <a:prstGeom prst="rect">
            <a:avLst/>
          </a:prstGeom>
          <a:solidFill>
            <a:schemeClr val="bg1">
              <a:alpha val="82000"/>
            </a:schemeClr>
          </a:solidFill>
        </p:spPr>
        <p:txBody>
          <a:bodyPr wrap="square" rtlCol="0">
            <a:spAutoFit/>
          </a:bodyPr>
          <a:lstStyle/>
          <a:p>
            <a:pPr fontAlgn="base">
              <a:spcBef>
                <a:spcPts val="600"/>
              </a:spcBef>
              <a:spcAft>
                <a:spcPct val="0"/>
              </a:spcAft>
              <a:buFont typeface="Arial" panose="020B0604020202020204" pitchFamily="34" charset="0"/>
              <a:buNone/>
            </a:pP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    为了共产主义的理想，他毫不犹豫地背弃了大官僚家庭，投身火热的学生运动，身陷牢狱；他怀着坚定的革命决心，走到素无接触的工人阶级当中，成功组织了大罢工！他在南方苏区，进行了艰苦卓绝的斗争，用步枪、机枪、铁锹对抗国民党的轰炸机、坦克装甲车！他身患重病，九死一生，却从不承认失败，始终不屈不挠！始终满怀信心！始终冷静谨慎！始终亲切温和！始终愉快乐观！</a:t>
            </a:r>
            <a:endPar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a:p>
            <a:pPr fontAlgn="base">
              <a:spcBef>
                <a:spcPts val="600"/>
              </a:spcBef>
              <a:spcAft>
                <a:spcPct val="0"/>
              </a:spcAft>
              <a:buFont typeface="Arial" panose="020B0604020202020204" pitchFamily="34" charset="0"/>
              <a:buNone/>
            </a:pPr>
            <a:r>
              <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    </a:t>
            </a:r>
            <a:r>
              <a:rPr lang="zh-CN" altLang="en-US"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rPr>
              <a:t>他，既是共产党的主要领导，又是红军普通的一员！他的身上，闪烁着红军特有的精神！</a:t>
            </a:r>
            <a:endParaRPr lang="en-US" altLang="zh-CN" sz="28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p:txBody>
      </p:sp>
    </p:spTree>
    <p:extLst>
      <p:ext uri="{BB962C8B-B14F-4D97-AF65-F5344CB8AC3E}">
        <p14:creationId xmlns:p14="http://schemas.microsoft.com/office/powerpoint/2010/main" val="20882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anim calcmode="lin" valueType="num">
                                      <p:cBhvr>
                                        <p:cTn id="8" dur="1000" fill="hold"/>
                                        <p:tgtEl>
                                          <p:spTgt spid="2">
                                            <p:bg/>
                                          </p:spTgt>
                                        </p:tgtEl>
                                        <p:attrNameLst>
                                          <p:attrName>ppt_x</p:attrName>
                                        </p:attrNameLst>
                                      </p:cBhvr>
                                      <p:tavLst>
                                        <p:tav tm="0">
                                          <p:val>
                                            <p:strVal val="#ppt_x"/>
                                          </p:val>
                                        </p:tav>
                                        <p:tav tm="100000">
                                          <p:val>
                                            <p:strVal val="#ppt_x"/>
                                          </p:val>
                                        </p:tav>
                                      </p:tavLst>
                                    </p:anim>
                                    <p:anim calcmode="lin" valueType="num">
                                      <p:cBhvr>
                                        <p:cTn id="9" dur="1000" fill="hold"/>
                                        <p:tgtEl>
                                          <p:spTgt spid="2">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400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400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4">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273828"/>
            <a:ext cx="2035826" cy="1818202"/>
          </a:xfrm>
          <a:prstGeom prst="rect">
            <a:avLst/>
          </a:prstGeom>
          <a:effectLst>
            <a:glow rad="127000">
              <a:schemeClr val="accent1">
                <a:alpha val="0"/>
              </a:schemeClr>
            </a:glow>
          </a:effectLst>
        </p:spPr>
      </p:pic>
      <p:sp>
        <p:nvSpPr>
          <p:cNvPr id="8196" name="矩形 8195"/>
          <p:cNvSpPr>
            <a:spLocks noGrp="1"/>
          </p:cNvSpPr>
          <p:nvPr/>
        </p:nvSpPr>
        <p:spPr>
          <a:xfrm>
            <a:off x="1475656" y="123478"/>
            <a:ext cx="7200800" cy="4145831"/>
          </a:xfrm>
          <a:prstGeom prst="rect">
            <a:avLst/>
          </a:prstGeom>
          <a:solidFill>
            <a:schemeClr val="bg1">
              <a:alpha val="73000"/>
            </a:schemeClr>
          </a:solid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5"/>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nSpc>
                <a:spcPct val="150000"/>
              </a:lnSpc>
              <a:buClr>
                <a:srgbClr val="E03F24"/>
              </a:buClr>
              <a:buFont typeface="Arial" panose="020B0604020202020204" pitchFamily="34" charset="0"/>
              <a:buNone/>
            </a:pPr>
            <a:r>
              <a:rPr lang="zh-CN" altLang="en-US" sz="24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a:t>
            </a:r>
            <a:r>
              <a:rPr lang="zh-CN" altLang="en-US" sz="36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从</a:t>
            </a:r>
            <a:r>
              <a:rPr lang="zh-CN" altLang="en-US" sz="36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字面上讲起来，这一本书是我写的。这是真的。可是从最实际主义的意义来讲，这些故事却是中国革命青年们所创造，所写下的</a:t>
            </a:r>
            <a:r>
              <a:rPr lang="zh-CN" altLang="en-US" sz="3600" b="1" dirty="0" smtClean="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a:t>
            </a:r>
            <a:endParaRPr lang="zh-CN" altLang="en-US" sz="36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endParaRPr>
          </a:p>
          <a:p>
            <a:pPr marL="342900" indent="-342900">
              <a:lnSpc>
                <a:spcPct val="150000"/>
              </a:lnSpc>
              <a:buClr>
                <a:srgbClr val="E03F24"/>
              </a:buClr>
              <a:buFont typeface="Arial" panose="020B0604020202020204" pitchFamily="34" charset="0"/>
              <a:buNone/>
            </a:pPr>
            <a:endParaRPr lang="zh-CN" altLang="en-US" sz="36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endParaRPr>
          </a:p>
          <a:p>
            <a:pPr marL="342900" indent="-342900">
              <a:lnSpc>
                <a:spcPct val="150000"/>
              </a:lnSpc>
              <a:buClr>
                <a:srgbClr val="E03F24"/>
              </a:buClr>
              <a:buFont typeface="Arial" panose="020B0604020202020204" pitchFamily="34" charset="0"/>
              <a:buNone/>
            </a:pPr>
            <a:endParaRPr lang="zh-CN" altLang="en-US" sz="24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endParaRPr>
          </a:p>
          <a:p>
            <a:pPr marL="342900" indent="-342900">
              <a:lnSpc>
                <a:spcPct val="150000"/>
              </a:lnSpc>
              <a:buClr>
                <a:srgbClr val="E03F24"/>
              </a:buClr>
              <a:buFont typeface="Arial" panose="020B0604020202020204" pitchFamily="34" charset="0"/>
              <a:buNone/>
            </a:pPr>
            <a:r>
              <a:rPr lang="zh-CN" altLang="en-US" sz="24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a:t>
            </a:r>
          </a:p>
          <a:p>
            <a:pPr marL="342900" indent="-342900">
              <a:lnSpc>
                <a:spcPct val="150000"/>
              </a:lnSpc>
              <a:buClr>
                <a:srgbClr val="E03F24"/>
              </a:buClr>
              <a:buFont typeface="Arial" panose="020B0604020202020204" pitchFamily="34" charset="0"/>
              <a:buNone/>
            </a:pPr>
            <a:r>
              <a:rPr lang="zh-CN" altLang="en-US" sz="2400" b="1" dirty="0">
                <a:effectLst>
                  <a:outerShdw blurRad="38100" dist="38100" dir="2700000" algn="tl">
                    <a:srgbClr val="000000">
                      <a:alpha val="43137"/>
                    </a:srgbClr>
                  </a:outerShdw>
                </a:effectLst>
                <a:latin typeface="宋体" pitchFamily="2" charset="-122"/>
                <a:ea typeface="宋体" pitchFamily="2" charset="-122"/>
                <a:sym typeface="Arial" panose="020B0604020202020204" pitchFamily="34" charset="0"/>
              </a:rPr>
              <a:t>    </a:t>
            </a:r>
          </a:p>
        </p:txBody>
      </p:sp>
      <p:sp>
        <p:nvSpPr>
          <p:cNvPr id="2" name="文本框 1"/>
          <p:cNvSpPr txBox="1"/>
          <p:nvPr/>
        </p:nvSpPr>
        <p:spPr>
          <a:xfrm>
            <a:off x="4020820" y="2434590"/>
            <a:ext cx="248786" cy="369332"/>
          </a:xfrm>
          <a:prstGeom prst="rect">
            <a:avLst/>
          </a:prstGeom>
          <a:noFill/>
        </p:spPr>
        <p:txBody>
          <a:bodyPr wrap="none" rtlCol="0" anchor="t">
            <a:spAutoFit/>
          </a:bodyPr>
          <a:lstStyle/>
          <a:p>
            <a:pPr fontAlgn="base">
              <a:spcBef>
                <a:spcPct val="0"/>
              </a:spcBef>
              <a:spcAft>
                <a:spcPct val="0"/>
              </a:spcAft>
              <a:buFont typeface="Arial" panose="020B0604020202020204" pitchFamily="34" charset="0"/>
              <a:buNone/>
            </a:pPr>
            <a:r>
              <a:rPr lang="en-US" altLang="zh-CN">
                <a:solidFill>
                  <a:srgbClr val="5F5F5F"/>
                </a:solidFill>
                <a:latin typeface="Arial" panose="020B0604020202020204" pitchFamily="34" charset="0"/>
                <a:ea typeface="宋体" panose="02010600030101010101" pitchFamily="2" charset="-122"/>
              </a:rPr>
              <a:t>.</a:t>
            </a:r>
          </a:p>
        </p:txBody>
      </p:sp>
    </p:spTree>
    <p:extLst>
      <p:ext uri="{BB962C8B-B14F-4D97-AF65-F5344CB8AC3E}">
        <p14:creationId xmlns:p14="http://schemas.microsoft.com/office/powerpoint/2010/main" val="164219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1000" fill="hold"/>
                                        <p:tgtEl>
                                          <p:spTgt spid="8196"/>
                                        </p:tgtEl>
                                        <p:attrNameLst>
                                          <p:attrName>ppt_w</p:attrName>
                                        </p:attrNameLst>
                                      </p:cBhvr>
                                      <p:tavLst>
                                        <p:tav tm="0">
                                          <p:val>
                                            <p:strVal val="#ppt_w*0.70"/>
                                          </p:val>
                                        </p:tav>
                                        <p:tav tm="100000">
                                          <p:val>
                                            <p:strVal val="#ppt_w"/>
                                          </p:val>
                                        </p:tav>
                                      </p:tavLst>
                                    </p:anim>
                                    <p:anim calcmode="lin" valueType="num">
                                      <p:cBhvr>
                                        <p:cTn id="8" dur="1000" fill="hold"/>
                                        <p:tgtEl>
                                          <p:spTgt spid="8196"/>
                                        </p:tgtEl>
                                        <p:attrNameLst>
                                          <p:attrName>ppt_h</p:attrName>
                                        </p:attrNameLst>
                                      </p:cBhvr>
                                      <p:tavLst>
                                        <p:tav tm="0">
                                          <p:val>
                                            <p:strVal val="#ppt_h"/>
                                          </p:val>
                                        </p:tav>
                                        <p:tav tm="100000">
                                          <p:val>
                                            <p:strVal val="#ppt_h"/>
                                          </p:val>
                                        </p:tav>
                                      </p:tavLst>
                                    </p:anim>
                                    <p:animEffect transition="in" filter="fade">
                                      <p:cBhvr>
                                        <p:cTn id="9"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4">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5496" y="4171950"/>
            <a:ext cx="1005459" cy="953657"/>
          </a:xfrm>
          <a:prstGeom prst="rect">
            <a:avLst/>
          </a:prstGeom>
          <a:effectLst>
            <a:glow rad="127000">
              <a:schemeClr val="accent1">
                <a:alpha val="0"/>
              </a:schemeClr>
            </a:glow>
          </a:effectLst>
        </p:spPr>
      </p:pic>
      <p:sp>
        <p:nvSpPr>
          <p:cNvPr id="8196" name="矩形 8195"/>
          <p:cNvSpPr>
            <a:spLocks noGrp="1"/>
          </p:cNvSpPr>
          <p:nvPr/>
        </p:nvSpPr>
        <p:spPr>
          <a:xfrm>
            <a:off x="1005097" y="555526"/>
            <a:ext cx="7921742" cy="3661552"/>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5"/>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nSpc>
                <a:spcPct val="100000"/>
              </a:lnSpc>
              <a:spcBef>
                <a:spcPts val="1200"/>
              </a:spcBef>
              <a:buClr>
                <a:srgbClr val="E03F24"/>
              </a:buClr>
              <a:buFont typeface="Arial" panose="020B0604020202020204" pitchFamily="34" charset="0"/>
              <a:buNone/>
            </a:pPr>
            <a:r>
              <a:rPr lang="zh-CN" altLang="en-US" sz="3200" b="1" dirty="0" smtClean="0">
                <a:latin typeface="宋体" pitchFamily="2" charset="-122"/>
                <a:ea typeface="宋体" pitchFamily="2" charset="-122"/>
                <a:sym typeface="Arial" panose="020B0604020202020204" pitchFamily="34" charset="0"/>
              </a:rPr>
              <a:t>     这</a:t>
            </a:r>
            <a:r>
              <a:rPr lang="zh-CN" altLang="en-US" sz="3200" b="1" dirty="0">
                <a:latin typeface="宋体" pitchFamily="2" charset="-122"/>
                <a:ea typeface="宋体" pitchFamily="2" charset="-122"/>
                <a:sym typeface="Arial" panose="020B0604020202020204" pitchFamily="34" charset="0"/>
              </a:rPr>
              <a:t>一本书的一大部分也不是我写的，而是毛泽东、彭德怀、周恩来、林伯渠、徐海东、徐特立、林彪这些人</a:t>
            </a:r>
            <a:r>
              <a:rPr lang="en-US" altLang="zh-CN" sz="3200" b="1" dirty="0" smtClean="0">
                <a:latin typeface="宋体" pitchFamily="2" charset="-122"/>
                <a:ea typeface="宋体" pitchFamily="2" charset="-122"/>
                <a:sym typeface="Arial" panose="020B0604020202020204" pitchFamily="34" charset="0"/>
              </a:rPr>
              <a:t>——</a:t>
            </a:r>
            <a:r>
              <a:rPr lang="zh-CN" altLang="en-US" sz="3200" b="1" dirty="0" smtClean="0">
                <a:latin typeface="宋体" pitchFamily="2" charset="-122"/>
                <a:ea typeface="宋体" pitchFamily="2" charset="-122"/>
                <a:sym typeface="Arial" panose="020B0604020202020204" pitchFamily="34" charset="0"/>
              </a:rPr>
              <a:t>他们</a:t>
            </a:r>
            <a:r>
              <a:rPr lang="zh-CN" altLang="en-US" sz="3200" b="1" dirty="0">
                <a:latin typeface="宋体" pitchFamily="2" charset="-122"/>
                <a:ea typeface="宋体" pitchFamily="2" charset="-122"/>
                <a:sym typeface="Arial" panose="020B0604020202020204" pitchFamily="34" charset="0"/>
              </a:rPr>
              <a:t>的斗争生活就是本书描写的对象</a:t>
            </a:r>
            <a:r>
              <a:rPr lang="en-US" altLang="zh-CN" sz="3200" b="1" dirty="0">
                <a:latin typeface="宋体" pitchFamily="2" charset="-122"/>
                <a:ea typeface="宋体" pitchFamily="2" charset="-122"/>
                <a:sym typeface="Arial" panose="020B0604020202020204" pitchFamily="34" charset="0"/>
              </a:rPr>
              <a:t>——</a:t>
            </a:r>
            <a:r>
              <a:rPr lang="zh-CN" altLang="en-US" sz="3200" b="1" dirty="0">
                <a:latin typeface="宋体" pitchFamily="2" charset="-122"/>
                <a:ea typeface="宋体" pitchFamily="2" charset="-122"/>
                <a:sym typeface="Arial" panose="020B0604020202020204" pitchFamily="34" charset="0"/>
              </a:rPr>
              <a:t>所口述的。此外还有毛泽东、彭德怀等人所作的长篇谈话，用春水一般清澈的言辞，解释中国革命的原因和目的</a:t>
            </a:r>
            <a:r>
              <a:rPr lang="zh-CN" altLang="en-US" sz="3200" b="1" dirty="0" smtClean="0">
                <a:latin typeface="宋体" pitchFamily="2" charset="-122"/>
                <a:ea typeface="宋体" pitchFamily="2" charset="-122"/>
                <a:sym typeface="Arial" panose="020B0604020202020204" pitchFamily="34" charset="0"/>
              </a:rPr>
              <a:t>。           </a:t>
            </a:r>
            <a:endParaRPr lang="zh-CN" altLang="en-US" sz="3200" b="1" dirty="0">
              <a:latin typeface="宋体" pitchFamily="2" charset="-122"/>
              <a:ea typeface="宋体" pitchFamily="2" charset="-122"/>
              <a:sym typeface="Arial" panose="020B0604020202020204" pitchFamily="34" charset="0"/>
            </a:endParaRPr>
          </a:p>
          <a:p>
            <a:pPr marL="342900" indent="-342900">
              <a:lnSpc>
                <a:spcPct val="150000"/>
              </a:lnSpc>
              <a:buClr>
                <a:srgbClr val="E03F24"/>
              </a:buClr>
              <a:buFont typeface="Arial" panose="020B0604020202020204" pitchFamily="34" charset="0"/>
              <a:buNone/>
            </a:pPr>
            <a:endParaRPr lang="zh-CN" altLang="en-US" sz="3200" b="1" dirty="0">
              <a:latin typeface="宋体" pitchFamily="2" charset="-122"/>
              <a:ea typeface="宋体" pitchFamily="2" charset="-122"/>
              <a:sym typeface="Arial" panose="020B0604020202020204" pitchFamily="34" charset="0"/>
            </a:endParaRPr>
          </a:p>
          <a:p>
            <a:pPr marL="342900" indent="-342900">
              <a:lnSpc>
                <a:spcPct val="150000"/>
              </a:lnSpc>
              <a:buClr>
                <a:srgbClr val="E03F24"/>
              </a:buClr>
              <a:buFont typeface="Arial" panose="020B0604020202020204" pitchFamily="34" charset="0"/>
              <a:buNone/>
            </a:pPr>
            <a:r>
              <a:rPr lang="zh-CN" altLang="en-US" sz="3200" dirty="0">
                <a:solidFill>
                  <a:srgbClr val="000099"/>
                </a:solidFill>
                <a:latin typeface="黑体" panose="02010609060101010101" pitchFamily="2" charset="-122"/>
                <a:ea typeface="黑体" panose="02010609060101010101" pitchFamily="2" charset="-122"/>
                <a:sym typeface="Arial" panose="020B0604020202020204" pitchFamily="34" charset="0"/>
              </a:rPr>
              <a:t>                                        </a:t>
            </a:r>
          </a:p>
          <a:p>
            <a:pPr marL="342900" indent="-342900">
              <a:lnSpc>
                <a:spcPct val="150000"/>
              </a:lnSpc>
              <a:buClr>
                <a:srgbClr val="E03F24"/>
              </a:buClr>
              <a:buFont typeface="Arial" panose="020B0604020202020204" pitchFamily="34" charset="0"/>
              <a:buNone/>
            </a:pPr>
            <a:r>
              <a:rPr lang="zh-CN" altLang="en-US" sz="3200" dirty="0">
                <a:solidFill>
                  <a:srgbClr val="000099"/>
                </a:solidFill>
                <a:latin typeface="黑体" panose="02010609060101010101" pitchFamily="2" charset="-122"/>
                <a:ea typeface="黑体" panose="02010609060101010101" pitchFamily="2" charset="-122"/>
                <a:sym typeface="Arial" panose="020B0604020202020204" pitchFamily="34" charset="0"/>
              </a:rPr>
              <a:t>    </a:t>
            </a:r>
          </a:p>
        </p:txBody>
      </p:sp>
    </p:spTree>
    <p:extLst>
      <p:ext uri="{BB962C8B-B14F-4D97-AF65-F5344CB8AC3E}">
        <p14:creationId xmlns:p14="http://schemas.microsoft.com/office/powerpoint/2010/main" val="129172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1000" fill="hold"/>
                                        <p:tgtEl>
                                          <p:spTgt spid="8196"/>
                                        </p:tgtEl>
                                        <p:attrNameLst>
                                          <p:attrName>ppt_w</p:attrName>
                                        </p:attrNameLst>
                                      </p:cBhvr>
                                      <p:tavLst>
                                        <p:tav tm="0">
                                          <p:val>
                                            <p:strVal val="#ppt_w*0.70"/>
                                          </p:val>
                                        </p:tav>
                                        <p:tav tm="100000">
                                          <p:val>
                                            <p:strVal val="#ppt_w"/>
                                          </p:val>
                                        </p:tav>
                                      </p:tavLst>
                                    </p:anim>
                                    <p:anim calcmode="lin" valueType="num">
                                      <p:cBhvr>
                                        <p:cTn id="8" dur="1000" fill="hold"/>
                                        <p:tgtEl>
                                          <p:spTgt spid="8196"/>
                                        </p:tgtEl>
                                        <p:attrNameLst>
                                          <p:attrName>ppt_h</p:attrName>
                                        </p:attrNameLst>
                                      </p:cBhvr>
                                      <p:tavLst>
                                        <p:tav tm="0">
                                          <p:val>
                                            <p:strVal val="#ppt_h"/>
                                          </p:val>
                                        </p:tav>
                                        <p:tav tm="100000">
                                          <p:val>
                                            <p:strVal val="#ppt_h"/>
                                          </p:val>
                                        </p:tav>
                                      </p:tavLst>
                                    </p:anim>
                                    <p:animEffect transition="in" filter="fade">
                                      <p:cBhvr>
                                        <p:cTn id="9"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108520" y="4155926"/>
            <a:ext cx="1152128" cy="931197"/>
          </a:xfrm>
          <a:prstGeom prst="rect">
            <a:avLst/>
          </a:prstGeom>
          <a:effectLst>
            <a:glow rad="127000">
              <a:schemeClr val="accent1">
                <a:alpha val="0"/>
              </a:schemeClr>
            </a:glow>
          </a:effectLst>
        </p:spPr>
      </p:pic>
      <p:sp>
        <p:nvSpPr>
          <p:cNvPr id="2" name="文本框 1"/>
          <p:cNvSpPr txBox="1"/>
          <p:nvPr/>
        </p:nvSpPr>
        <p:spPr>
          <a:xfrm>
            <a:off x="755576" y="263133"/>
            <a:ext cx="8182151" cy="4108817"/>
          </a:xfrm>
          <a:prstGeom prst="rect">
            <a:avLst/>
          </a:prstGeom>
          <a:solidFill>
            <a:schemeClr val="bg1">
              <a:alpha val="55000"/>
            </a:schemeClr>
          </a:solidFill>
        </p:spPr>
        <p:txBody>
          <a:bodyPr wrap="square" rtlCol="0" anchor="t">
            <a:spAutoFit/>
          </a:bodyPr>
          <a:lstStyle/>
          <a:p>
            <a:pPr marL="342900" indent="-342900" algn="just" fontAlgn="base">
              <a:spcBef>
                <a:spcPts val="600"/>
              </a:spcBef>
              <a:spcAft>
                <a:spcPct val="0"/>
              </a:spcAft>
              <a:buClr>
                <a:srgbClr val="E03F24"/>
              </a:buClr>
              <a:buSzPct val="90000"/>
              <a:buFont typeface="Arial" panose="020B0604020202020204" pitchFamily="34" charset="0"/>
              <a:buNone/>
            </a:pPr>
            <a:r>
              <a:rPr lang="zh-CN" altLang="en-US"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Arial" panose="020B0604020202020204" pitchFamily="34" charset="0"/>
              </a:rPr>
              <a:t>  </a:t>
            </a:r>
            <a:r>
              <a:rPr lang="zh-CN" altLang="en-US" sz="3200" b="1" dirty="0" smtClean="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Arial" panose="020B0604020202020204" pitchFamily="34" charset="0"/>
              </a:rPr>
              <a:t>   还有</a:t>
            </a:r>
            <a:r>
              <a:rPr lang="zh-CN" altLang="en-US"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Arial" panose="020B0604020202020204" pitchFamily="34" charset="0"/>
              </a:rPr>
              <a:t>几十篇和无名的红色战士、农民、工人、知识分子所作的对话，从这些对话里面，读者可以约略窥知使他们成为不可征服的那种精神，那种力量，那种欲望，那种热情。</a:t>
            </a:r>
            <a:r>
              <a:rPr lang="en-US" altLang="zh-CN"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Arial" panose="020B0604020202020204" pitchFamily="34" charset="0"/>
              </a:rPr>
              <a:t>——</a:t>
            </a:r>
            <a:r>
              <a:rPr lang="zh-CN" altLang="en-US"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Arial" panose="020B0604020202020204" pitchFamily="34" charset="0"/>
              </a:rPr>
              <a:t>凡是这些，断不是一个作家所能创造出来的。这些是人类历史本身的丰富而灿烂的精华。</a:t>
            </a:r>
            <a:r>
              <a:rPr lang="en-US" altLang="zh-CN"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   </a:t>
            </a:r>
          </a:p>
          <a:p>
            <a:pPr marL="342900" indent="-342900" algn="r" fontAlgn="base">
              <a:spcBef>
                <a:spcPts val="600"/>
              </a:spcBef>
              <a:spcAft>
                <a:spcPct val="0"/>
              </a:spcAft>
              <a:buClr>
                <a:srgbClr val="E03F24"/>
              </a:buClr>
              <a:buSzPct val="90000"/>
              <a:buFont typeface="Arial" panose="020B0604020202020204" pitchFamily="34" charset="0"/>
              <a:buNone/>
            </a:pPr>
            <a:r>
              <a:rPr lang="en-US" altLang="zh-CN"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a:t>
            </a:r>
            <a:r>
              <a:rPr lang="zh-CN" altLang="en-US"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一九三八年年中译本作者序</a:t>
            </a:r>
            <a:r>
              <a:rPr lang="en-US" altLang="zh-CN"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sym typeface="+mn-ea"/>
              </a:rPr>
              <a:t>》</a:t>
            </a:r>
            <a:endParaRPr lang="zh-CN" altLang="en-US" sz="3200" b="1" dirty="0">
              <a:solidFill>
                <a:srgbClr val="000000"/>
              </a:solidFill>
              <a:effectLst>
                <a:outerShdw blurRad="38100" dist="38100" dir="2700000" algn="tl">
                  <a:srgbClr val="000000">
                    <a:alpha val="43137"/>
                  </a:srgbClr>
                </a:outerShdw>
              </a:effectLst>
              <a:latin typeface="宋体" pitchFamily="2" charset="-122"/>
              <a:ea typeface="宋体" panose="02010600030101010101" pitchFamily="2" charset="-122"/>
            </a:endParaRPr>
          </a:p>
        </p:txBody>
      </p:sp>
    </p:spTree>
    <p:extLst>
      <p:ext uri="{BB962C8B-B14F-4D97-AF65-F5344CB8AC3E}">
        <p14:creationId xmlns:p14="http://schemas.microsoft.com/office/powerpoint/2010/main" val="39776339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765638"/>
            <a:ext cx="1221483" cy="1254384"/>
          </a:xfrm>
          <a:prstGeom prst="rect">
            <a:avLst/>
          </a:prstGeom>
          <a:effectLst>
            <a:glow rad="127000">
              <a:schemeClr val="accent1">
                <a:alpha val="0"/>
              </a:schemeClr>
            </a:glow>
          </a:effectLst>
        </p:spPr>
      </p:pic>
      <p:sp>
        <p:nvSpPr>
          <p:cNvPr id="2" name="文本框 1"/>
          <p:cNvSpPr txBox="1"/>
          <p:nvPr/>
        </p:nvSpPr>
        <p:spPr>
          <a:xfrm>
            <a:off x="1115616" y="1144568"/>
            <a:ext cx="7704856" cy="2888291"/>
          </a:xfrm>
          <a:prstGeom prst="rect">
            <a:avLst/>
          </a:prstGeom>
          <a:solidFill>
            <a:schemeClr val="bg1">
              <a:alpha val="82000"/>
            </a:schemeClr>
          </a:solidFill>
        </p:spPr>
        <p:txBody>
          <a:bodyPr wrap="square" rtlCol="0">
            <a:spAutoFit/>
          </a:bodyPr>
          <a:lstStyle/>
          <a:p>
            <a:pPr algn="ctr" fontAlgn="base">
              <a:lnSpc>
                <a:spcPct val="150000"/>
              </a:lnSpc>
              <a:spcBef>
                <a:spcPct val="0"/>
              </a:spcBef>
              <a:spcAft>
                <a:spcPct val="0"/>
              </a:spcAft>
              <a:buFont typeface="Arial" panose="020B0604020202020204" pitchFamily="34" charset="0"/>
              <a:buNone/>
            </a:pPr>
            <a:r>
              <a:rPr lang="zh-CN" altLang="en-US" sz="4000" b="1" dirty="0" smtClean="0">
                <a:solidFill>
                  <a:srgbClr val="000000"/>
                </a:solidFill>
                <a:latin typeface="宋体" pitchFamily="2" charset="-122"/>
                <a:ea typeface="宋体" panose="02010600030101010101" pitchFamily="2" charset="-122"/>
              </a:rPr>
              <a:t>猜</a:t>
            </a:r>
            <a:r>
              <a:rPr lang="zh-CN" altLang="en-US" sz="4000" b="1" dirty="0">
                <a:solidFill>
                  <a:srgbClr val="000000"/>
                </a:solidFill>
                <a:latin typeface="宋体" pitchFamily="2" charset="-122"/>
                <a:ea typeface="宋体" panose="02010600030101010101" pitchFamily="2" charset="-122"/>
              </a:rPr>
              <a:t>读法  速读法 批注</a:t>
            </a:r>
            <a:r>
              <a:rPr lang="zh-CN" altLang="en-US" sz="4000" b="1" dirty="0" smtClean="0">
                <a:solidFill>
                  <a:srgbClr val="000000"/>
                </a:solidFill>
                <a:latin typeface="宋体" pitchFamily="2" charset="-122"/>
                <a:ea typeface="宋体" panose="02010600030101010101" pitchFamily="2" charset="-122"/>
              </a:rPr>
              <a:t>法</a:t>
            </a:r>
            <a:endParaRPr lang="en-US" altLang="zh-CN" sz="4000" b="1" dirty="0">
              <a:solidFill>
                <a:srgbClr val="000000"/>
              </a:solidFill>
              <a:latin typeface="宋体" pitchFamily="2" charset="-122"/>
              <a:ea typeface="宋体" panose="02010600030101010101" pitchFamily="2" charset="-122"/>
            </a:endParaRPr>
          </a:p>
          <a:p>
            <a:pPr algn="ctr" fontAlgn="base">
              <a:lnSpc>
                <a:spcPct val="150000"/>
              </a:lnSpc>
              <a:spcBef>
                <a:spcPct val="0"/>
              </a:spcBef>
              <a:spcAft>
                <a:spcPct val="0"/>
              </a:spcAft>
              <a:buFont typeface="Arial" panose="020B0604020202020204" pitchFamily="34" charset="0"/>
              <a:buNone/>
            </a:pPr>
            <a:r>
              <a:rPr lang="zh-CN" altLang="en-US" sz="4400" b="1" dirty="0" smtClean="0">
                <a:solidFill>
                  <a:srgbClr val="000000"/>
                </a:solidFill>
                <a:latin typeface="宋体" pitchFamily="2" charset="-122"/>
                <a:ea typeface="宋体" panose="02010600030101010101" pitchFamily="2" charset="-122"/>
              </a:rPr>
              <a:t>读</a:t>
            </a:r>
            <a:r>
              <a:rPr lang="zh-CN" altLang="en-US" sz="4400" b="1" dirty="0">
                <a:solidFill>
                  <a:srgbClr val="000000"/>
                </a:solidFill>
                <a:latin typeface="宋体" pitchFamily="2" charset="-122"/>
                <a:ea typeface="宋体" panose="02010600030101010101" pitchFamily="2" charset="-122"/>
              </a:rPr>
              <a:t>目录，知思路，明内容</a:t>
            </a:r>
            <a:endParaRPr lang="en-US" altLang="zh-CN" sz="4400" b="1" dirty="0">
              <a:solidFill>
                <a:srgbClr val="000000"/>
              </a:solidFill>
              <a:latin typeface="宋体" pitchFamily="2" charset="-122"/>
              <a:ea typeface="宋体" panose="02010600030101010101" pitchFamily="2" charset="-122"/>
            </a:endParaRPr>
          </a:p>
          <a:p>
            <a:pPr algn="ctr" fontAlgn="base">
              <a:lnSpc>
                <a:spcPct val="150000"/>
              </a:lnSpc>
              <a:spcBef>
                <a:spcPct val="0"/>
              </a:spcBef>
              <a:spcAft>
                <a:spcPct val="0"/>
              </a:spcAft>
              <a:buFont typeface="Arial" panose="020B0604020202020204" pitchFamily="34" charset="0"/>
              <a:buNone/>
            </a:pPr>
            <a:r>
              <a:rPr lang="zh-CN" altLang="en-US" sz="4400" b="1" dirty="0" smtClean="0">
                <a:solidFill>
                  <a:srgbClr val="000000"/>
                </a:solidFill>
                <a:latin typeface="宋体" pitchFamily="2" charset="-122"/>
                <a:ea typeface="宋体" panose="02010600030101010101" pitchFamily="2" charset="-122"/>
              </a:rPr>
              <a:t>读</a:t>
            </a:r>
            <a:r>
              <a:rPr lang="zh-CN" altLang="en-US" sz="4400" b="1" dirty="0">
                <a:solidFill>
                  <a:srgbClr val="000000"/>
                </a:solidFill>
                <a:latin typeface="宋体" pitchFamily="2" charset="-122"/>
                <a:ea typeface="宋体" panose="02010600030101010101" pitchFamily="2" charset="-122"/>
              </a:rPr>
              <a:t>故事，知人物，解谜团</a:t>
            </a:r>
            <a:endParaRPr lang="en-US" altLang="zh-CN" sz="4400" b="1" dirty="0">
              <a:solidFill>
                <a:srgbClr val="000000"/>
              </a:solidFill>
              <a:latin typeface="宋体" pitchFamily="2" charset="-122"/>
              <a:ea typeface="宋体" panose="02010600030101010101" pitchFamily="2" charset="-122"/>
            </a:endParaRPr>
          </a:p>
        </p:txBody>
      </p:sp>
      <p:sp>
        <p:nvSpPr>
          <p:cNvPr id="3" name="TextBox 2"/>
          <p:cNvSpPr txBox="1"/>
          <p:nvPr/>
        </p:nvSpPr>
        <p:spPr>
          <a:xfrm>
            <a:off x="1835696" y="357504"/>
            <a:ext cx="4464496" cy="840230"/>
          </a:xfrm>
          <a:prstGeom prst="rect">
            <a:avLst/>
          </a:prstGeom>
          <a:noFill/>
        </p:spPr>
        <p:txBody>
          <a:bodyPr wrap="square" rtlCol="0">
            <a:spAutoFit/>
          </a:bodyPr>
          <a:lstStyle/>
          <a:p>
            <a:pPr algn="ctr" fontAlgn="base">
              <a:lnSpc>
                <a:spcPct val="90000"/>
              </a:lnSpc>
              <a:spcBef>
                <a:spcPct val="0"/>
              </a:spcBef>
              <a:spcAft>
                <a:spcPct val="0"/>
              </a:spcAft>
              <a:buFont typeface="Arial" panose="020B0604020202020204" pitchFamily="34" charset="0"/>
              <a:buNone/>
            </a:pPr>
            <a:r>
              <a:rPr lang="zh-CN" altLang="en-US" sz="5400" dirty="0" smtClean="0">
                <a:solidFill>
                  <a:srgbClr val="E03F24"/>
                </a:solidFill>
                <a:latin typeface="Forte"/>
                <a:ea typeface="华文新魏"/>
                <a:cs typeface="+mj-cs"/>
              </a:rPr>
              <a:t>小 结</a:t>
            </a:r>
            <a:endParaRPr lang="zh-CN" altLang="en-US" sz="5400" dirty="0">
              <a:solidFill>
                <a:srgbClr val="E03F24"/>
              </a:solidFill>
              <a:latin typeface="Forte"/>
              <a:ea typeface="华文新魏"/>
              <a:cs typeface="+mj-cs"/>
            </a:endParaRPr>
          </a:p>
        </p:txBody>
      </p:sp>
    </p:spTree>
    <p:extLst>
      <p:ext uri="{BB962C8B-B14F-4D97-AF65-F5344CB8AC3E}">
        <p14:creationId xmlns:p14="http://schemas.microsoft.com/office/powerpoint/2010/main" val="1630080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anim calcmode="lin" valueType="num">
                                      <p:cBhvr>
                                        <p:cTn id="8" dur="1000" fill="hold"/>
                                        <p:tgtEl>
                                          <p:spTgt spid="2">
                                            <p:bg/>
                                          </p:spTgt>
                                        </p:tgtEl>
                                        <p:attrNameLst>
                                          <p:attrName>ppt_x</p:attrName>
                                        </p:attrNameLst>
                                      </p:cBhvr>
                                      <p:tavLst>
                                        <p:tav tm="0">
                                          <p:val>
                                            <p:strVal val="#ppt_x"/>
                                          </p:val>
                                        </p:tav>
                                        <p:tav tm="100000">
                                          <p:val>
                                            <p:strVal val="#ppt_x"/>
                                          </p:val>
                                        </p:tav>
                                      </p:tavLst>
                                    </p:anim>
                                    <p:anim calcmode="lin" valueType="num">
                                      <p:cBhvr>
                                        <p:cTn id="9" dur="1000" fill="hold"/>
                                        <p:tgtEl>
                                          <p:spTgt spid="2">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100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100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1000"/>
                                        <p:tgtEl>
                                          <p:spTgt spid="2">
                                            <p:txEl>
                                              <p:pRg st="1" end="1"/>
                                            </p:txEl>
                                          </p:spTgt>
                                        </p:tgtEl>
                                      </p:cBhvr>
                                    </p:animEffect>
                                    <p:anim calcmode="lin" valueType="num">
                                      <p:cBhvr>
                                        <p:cTn id="2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100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1000"/>
                                        <p:tgtEl>
                                          <p:spTgt spid="2">
                                            <p:txEl>
                                              <p:pRg st="2" end="2"/>
                                            </p:txEl>
                                          </p:spTgt>
                                        </p:tgtEl>
                                      </p:cBhvr>
                                    </p:animEffect>
                                    <p:anim calcmode="lin" valueType="num">
                                      <p:cBhvr>
                                        <p:cTn id="2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8"/>
          <p:cNvSpPr txBox="1">
            <a:spLocks noChangeArrowheads="1"/>
          </p:cNvSpPr>
          <p:nvPr>
            <p:custDataLst>
              <p:tags r:id="rId1"/>
            </p:custDataLst>
          </p:nvPr>
        </p:nvSpPr>
        <p:spPr bwMode="auto">
          <a:xfrm>
            <a:off x="3203848" y="450918"/>
            <a:ext cx="1016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fontAlgn="base">
              <a:spcBef>
                <a:spcPct val="0"/>
              </a:spcBef>
              <a:spcAft>
                <a:spcPct val="0"/>
              </a:spcAft>
              <a:buFont typeface="Arial" panose="020B0604020202020204" pitchFamily="34" charset="0"/>
              <a:buNone/>
            </a:pPr>
            <a:r>
              <a:rPr lang="zh-CN" altLang="en-US" sz="8800" b="1" dirty="0" smtClean="0">
                <a:solidFill>
                  <a:srgbClr val="FF0000"/>
                </a:solidFill>
                <a:latin typeface="苏新诗卵石体" pitchFamily="49" charset="-122"/>
                <a:ea typeface="苏新诗卵石体" pitchFamily="49" charset="-122"/>
              </a:rPr>
              <a:t>作</a:t>
            </a:r>
            <a:endParaRPr lang="zh-CN" altLang="en-US" sz="8800" b="1" dirty="0">
              <a:solidFill>
                <a:srgbClr val="FF0000"/>
              </a:solidFill>
              <a:latin typeface="苏新诗卵石体" pitchFamily="49" charset="-122"/>
              <a:ea typeface="苏新诗卵石体" pitchFamily="49" charset="-122"/>
            </a:endParaRPr>
          </a:p>
        </p:txBody>
      </p:sp>
      <p:sp>
        <p:nvSpPr>
          <p:cNvPr id="3" name="文本框 159"/>
          <p:cNvSpPr txBox="1">
            <a:spLocks noChangeArrowheads="1"/>
          </p:cNvSpPr>
          <p:nvPr>
            <p:custDataLst>
              <p:tags r:id="rId2"/>
            </p:custDataLst>
          </p:nvPr>
        </p:nvSpPr>
        <p:spPr bwMode="auto">
          <a:xfrm>
            <a:off x="4932040" y="456887"/>
            <a:ext cx="1016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fontAlgn="base">
              <a:spcBef>
                <a:spcPct val="0"/>
              </a:spcBef>
              <a:spcAft>
                <a:spcPct val="0"/>
              </a:spcAft>
              <a:buFont typeface="Arial" panose="020B0604020202020204" pitchFamily="34" charset="0"/>
              <a:buNone/>
            </a:pPr>
            <a:r>
              <a:rPr lang="zh-CN" altLang="en-US" sz="8800" b="1" dirty="0" smtClean="0">
                <a:solidFill>
                  <a:srgbClr val="FF0000"/>
                </a:solidFill>
                <a:latin typeface="苏新诗卵石体" pitchFamily="49" charset="-122"/>
                <a:ea typeface="苏新诗卵石体" pitchFamily="49" charset="-122"/>
              </a:rPr>
              <a:t>业</a:t>
            </a:r>
            <a:endParaRPr lang="zh-CN" altLang="en-US" sz="8800" b="1" dirty="0">
              <a:solidFill>
                <a:srgbClr val="FF0000"/>
              </a:solidFill>
              <a:latin typeface="苏新诗卵石体" pitchFamily="49" charset="-122"/>
              <a:ea typeface="苏新诗卵石体" pitchFamily="49" charset="-122"/>
            </a:endParaRPr>
          </a:p>
        </p:txBody>
      </p:sp>
      <p:sp>
        <p:nvSpPr>
          <p:cNvPr id="4" name="文本框 4"/>
          <p:cNvSpPr txBox="1">
            <a:spLocks noChangeArrowheads="1"/>
          </p:cNvSpPr>
          <p:nvPr>
            <p:custDataLst>
              <p:tags r:id="rId3"/>
            </p:custDataLst>
          </p:nvPr>
        </p:nvSpPr>
        <p:spPr bwMode="auto">
          <a:xfrm>
            <a:off x="827584" y="1779662"/>
            <a:ext cx="7992888" cy="1782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defRPr/>
            </a:pPr>
            <a:r>
              <a:rPr lang="zh-CN" altLang="en-US" sz="6000" b="1" dirty="0" smtClean="0">
                <a:solidFill>
                  <a:srgbClr val="E03F24">
                    <a:lumMod val="50000"/>
                  </a:srgbClr>
                </a:solidFill>
                <a:latin typeface="宋体" pitchFamily="2" charset="-122"/>
              </a:rPr>
              <a:t>阅读全文，继续解谜</a:t>
            </a:r>
          </a:p>
        </p:txBody>
      </p:sp>
    </p:spTree>
    <p:extLst>
      <p:ext uri="{BB962C8B-B14F-4D97-AF65-F5344CB8AC3E}">
        <p14:creationId xmlns:p14="http://schemas.microsoft.com/office/powerpoint/2010/main" val="64118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EFEFEF">
                  <a:alpha val="100000"/>
                </a:srgbClr>
              </a:clrFrom>
              <a:clrTo>
                <a:srgbClr val="EFEFEF">
                  <a:alpha val="100000"/>
                  <a:alpha val="0"/>
                </a:srgbClr>
              </a:clrTo>
            </a:clrChange>
            <a:extLst>
              <a:ext uri="{BEBA8EAE-BF5A-486C-A8C5-ECC9F3942E4B}">
                <a14:imgProps xmlns:a14="http://schemas.microsoft.com/office/drawing/2010/main">
                  <a14:imgLayer r:embed="rId3">
                    <a14:imgEffect>
                      <a14:sharpenSoften amount="-2000"/>
                    </a14:imgEffect>
                    <a14:imgEffect>
                      <a14:brightnessContrast bright="2000" contrast="57000"/>
                    </a14:imgEffect>
                  </a14:imgLayer>
                </a14:imgProps>
              </a:ext>
              <a:ext uri="{28A0092B-C50C-407E-A947-70E740481C1C}">
                <a14:useLocalDpi xmlns:a14="http://schemas.microsoft.com/office/drawing/2010/main" val="0"/>
              </a:ext>
            </a:extLst>
          </a:blip>
          <a:srcRect l="14758" t="32578" r="40772" b="28328"/>
          <a:stretch>
            <a:fillRect/>
          </a:stretch>
        </p:blipFill>
        <p:spPr>
          <a:xfrm>
            <a:off x="-33859" y="3867894"/>
            <a:ext cx="1343225" cy="1152128"/>
          </a:xfrm>
          <a:prstGeom prst="rect">
            <a:avLst/>
          </a:prstGeom>
          <a:effectLst>
            <a:glow rad="127000">
              <a:schemeClr val="accent1">
                <a:alpha val="0"/>
              </a:schemeClr>
            </a:glow>
          </a:effectLst>
        </p:spPr>
      </p:pic>
      <p:graphicFrame>
        <p:nvGraphicFramePr>
          <p:cNvPr id="2" name="图示 1"/>
          <p:cNvGraphicFramePr/>
          <p:nvPr>
            <p:extLst>
              <p:ext uri="{D42A27DB-BD31-4B8C-83A1-F6EECF244321}">
                <p14:modId xmlns:p14="http://schemas.microsoft.com/office/powerpoint/2010/main" val="3273099300"/>
              </p:ext>
            </p:extLst>
          </p:nvPr>
        </p:nvGraphicFramePr>
        <p:xfrm>
          <a:off x="467544" y="735546"/>
          <a:ext cx="8352928" cy="38018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矩形 2"/>
          <p:cNvSpPr/>
          <p:nvPr/>
        </p:nvSpPr>
        <p:spPr>
          <a:xfrm>
            <a:off x="2225065" y="87474"/>
            <a:ext cx="5262979" cy="1107996"/>
          </a:xfrm>
          <a:prstGeom prst="rect">
            <a:avLst/>
          </a:prstGeom>
        </p:spPr>
        <p:txBody>
          <a:bodyPr wrap="none">
            <a:spAutoFit/>
          </a:bodyPr>
          <a:lstStyle/>
          <a:p>
            <a:pPr fontAlgn="base">
              <a:spcBef>
                <a:spcPct val="0"/>
              </a:spcBef>
              <a:spcAft>
                <a:spcPct val="0"/>
              </a:spcAft>
              <a:buFont typeface="Arial" panose="020B0604020202020204" pitchFamily="34" charset="0"/>
              <a:buNone/>
            </a:pPr>
            <a:r>
              <a:rPr lang="zh-CN" altLang="en-US" sz="6600" dirty="0">
                <a:solidFill>
                  <a:srgbClr val="E03F24"/>
                </a:solidFill>
                <a:latin typeface="Forte"/>
                <a:ea typeface="华文新魏"/>
                <a:cs typeface="+mj-cs"/>
              </a:rPr>
              <a:t>红星照耀中国</a:t>
            </a:r>
          </a:p>
        </p:txBody>
      </p:sp>
    </p:spTree>
    <p:extLst>
      <p:ext uri="{BB962C8B-B14F-4D97-AF65-F5344CB8AC3E}">
        <p14:creationId xmlns:p14="http://schemas.microsoft.com/office/powerpoint/2010/main" val="245736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graphicEl>
                                              <a:dgm id="{7991770C-6E9B-43D0-862A-18D9908D3DCE}"/>
                                            </p:graphicEl>
                                          </p:spTgt>
                                        </p:tgtEl>
                                        <p:attrNameLst>
                                          <p:attrName>style.visibility</p:attrName>
                                        </p:attrNameLst>
                                      </p:cBhvr>
                                      <p:to>
                                        <p:strVal val="visible"/>
                                      </p:to>
                                    </p:set>
                                    <p:animEffect transition="in" filter="wipe(down)">
                                      <p:cBhvr>
                                        <p:cTn id="7" dur="500"/>
                                        <p:tgtEl>
                                          <p:spTgt spid="2">
                                            <p:graphicEl>
                                              <a:dgm id="{7991770C-6E9B-43D0-862A-18D9908D3DC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graphicEl>
                                              <a:dgm id="{59F59F4D-101F-4A7E-A05E-3AEC1273CE77}"/>
                                            </p:graphicEl>
                                          </p:spTgt>
                                        </p:tgtEl>
                                        <p:attrNameLst>
                                          <p:attrName>style.visibility</p:attrName>
                                        </p:attrNameLst>
                                      </p:cBhvr>
                                      <p:to>
                                        <p:strVal val="visible"/>
                                      </p:to>
                                    </p:set>
                                    <p:animEffect transition="in" filter="wipe(down)">
                                      <p:cBhvr>
                                        <p:cTn id="12" dur="500"/>
                                        <p:tgtEl>
                                          <p:spTgt spid="2">
                                            <p:graphicEl>
                                              <a:dgm id="{59F59F4D-101F-4A7E-A05E-3AEC1273CE77}"/>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
                                            <p:graphicEl>
                                              <a:dgm id="{A5BA6E9A-6584-4046-81DC-D7ED548C6F5F}"/>
                                            </p:graphicEl>
                                          </p:spTgt>
                                        </p:tgtEl>
                                        <p:attrNameLst>
                                          <p:attrName>style.visibility</p:attrName>
                                        </p:attrNameLst>
                                      </p:cBhvr>
                                      <p:to>
                                        <p:strVal val="visible"/>
                                      </p:to>
                                    </p:set>
                                    <p:animEffect transition="in" filter="wipe(down)">
                                      <p:cBhvr>
                                        <p:cTn id="15" dur="500"/>
                                        <p:tgtEl>
                                          <p:spTgt spid="2">
                                            <p:graphicEl>
                                              <a:dgm id="{A5BA6E9A-6584-4046-81DC-D7ED548C6F5F}"/>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
                                            <p:graphicEl>
                                              <a:dgm id="{406F1C15-F04A-415E-8D53-652311A34068}"/>
                                            </p:graphicEl>
                                          </p:spTgt>
                                        </p:tgtEl>
                                        <p:attrNameLst>
                                          <p:attrName>style.visibility</p:attrName>
                                        </p:attrNameLst>
                                      </p:cBhvr>
                                      <p:to>
                                        <p:strVal val="visible"/>
                                      </p:to>
                                    </p:set>
                                    <p:animEffect transition="in" filter="wipe(down)">
                                      <p:cBhvr>
                                        <p:cTn id="20" dur="500"/>
                                        <p:tgtEl>
                                          <p:spTgt spid="2">
                                            <p:graphicEl>
                                              <a:dgm id="{406F1C15-F04A-415E-8D53-652311A34068}"/>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
                                            <p:graphicEl>
                                              <a:dgm id="{3447D5D1-6A5A-45B6-92ED-D59C3B4039E3}"/>
                                            </p:graphicEl>
                                          </p:spTgt>
                                        </p:tgtEl>
                                        <p:attrNameLst>
                                          <p:attrName>style.visibility</p:attrName>
                                        </p:attrNameLst>
                                      </p:cBhvr>
                                      <p:to>
                                        <p:strVal val="visible"/>
                                      </p:to>
                                    </p:set>
                                    <p:animEffect transition="in" filter="wipe(down)">
                                      <p:cBhvr>
                                        <p:cTn id="23" dur="500"/>
                                        <p:tgtEl>
                                          <p:spTgt spid="2">
                                            <p:graphicEl>
                                              <a:dgm id="{3447D5D1-6A5A-45B6-92ED-D59C3B4039E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
                                            <p:graphicEl>
                                              <a:dgm id="{062B8F9D-C895-48C7-8F0A-E24FE5B1153C}"/>
                                            </p:graphicEl>
                                          </p:spTgt>
                                        </p:tgtEl>
                                        <p:attrNameLst>
                                          <p:attrName>style.visibility</p:attrName>
                                        </p:attrNameLst>
                                      </p:cBhvr>
                                      <p:to>
                                        <p:strVal val="visible"/>
                                      </p:to>
                                    </p:set>
                                    <p:animEffect transition="in" filter="wipe(down)">
                                      <p:cBhvr>
                                        <p:cTn id="28" dur="500"/>
                                        <p:tgtEl>
                                          <p:spTgt spid="2">
                                            <p:graphicEl>
                                              <a:dgm id="{062B8F9D-C895-48C7-8F0A-E24FE5B1153C}"/>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
                                            <p:graphicEl>
                                              <a:dgm id="{9216F10F-CAFA-4099-BD70-5007B59C63F2}"/>
                                            </p:graphicEl>
                                          </p:spTgt>
                                        </p:tgtEl>
                                        <p:attrNameLst>
                                          <p:attrName>style.visibility</p:attrName>
                                        </p:attrNameLst>
                                      </p:cBhvr>
                                      <p:to>
                                        <p:strVal val="visible"/>
                                      </p:to>
                                    </p:set>
                                    <p:animEffect transition="in" filter="wipe(down)">
                                      <p:cBhvr>
                                        <p:cTn id="31" dur="500"/>
                                        <p:tgtEl>
                                          <p:spTgt spid="2">
                                            <p:graphicEl>
                                              <a:dgm id="{9216F10F-CAFA-4099-BD70-5007B59C63F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4"/>
          <p:cNvSpPr>
            <a:spLocks noChangeArrowheads="1" noChangeShapeType="1" noTextEdit="1"/>
          </p:cNvSpPr>
          <p:nvPr/>
        </p:nvSpPr>
        <p:spPr bwMode="auto">
          <a:xfrm>
            <a:off x="1547664" y="51470"/>
            <a:ext cx="1990725" cy="1303337"/>
          </a:xfrm>
          <a:prstGeom prst="rect">
            <a:avLst/>
          </a:prstGeom>
        </p:spPr>
        <p:txBody>
          <a:bodyPr wrap="none" fromWordArt="1">
            <a:prstTxWarp prst="textCascadeUp">
              <a:avLst>
                <a:gd name="adj" fmla="val 44444"/>
              </a:avLst>
            </a:prstTxWarp>
            <a:scene3d>
              <a:camera prst="legacyPerspectiveFront">
                <a:rot lat="20519984" lon="1080000" rev="0"/>
              </a:camera>
              <a:lightRig rig="legacyHarsh2" dir="b"/>
            </a:scene3d>
            <a:sp3d extrusionH="430200" prstMaterial="legacyMatte">
              <a:extrusionClr>
                <a:srgbClr val="FF6600"/>
              </a:extrusionClr>
            </a:sp3d>
          </a:bodyPr>
          <a:lstStyle/>
          <a:p>
            <a:pPr algn="ctr"/>
            <a:r>
              <a:rPr lang="zh-CN" altLang="en-US" sz="3600" b="1" kern="10" dirty="0">
                <a:ln w="9525">
                  <a:round/>
                  <a:headEnd/>
                  <a:tailEnd/>
                </a:ln>
                <a:gradFill rotWithShape="1">
                  <a:gsLst>
                    <a:gs pos="0">
                      <a:srgbClr val="FFE701"/>
                    </a:gs>
                    <a:gs pos="100000">
                      <a:srgbClr val="FE3E02"/>
                    </a:gs>
                  </a:gsLst>
                  <a:lin ang="5400000" scaled="1"/>
                </a:gradFill>
                <a:latin typeface="黑体"/>
                <a:ea typeface="黑体"/>
              </a:rPr>
              <a:t>未解之谜</a:t>
            </a:r>
          </a:p>
        </p:txBody>
      </p:sp>
      <p:sp>
        <p:nvSpPr>
          <p:cNvPr id="3" name="Text Box 5"/>
          <p:cNvSpPr txBox="1">
            <a:spLocks noChangeArrowheads="1"/>
          </p:cNvSpPr>
          <p:nvPr/>
        </p:nvSpPr>
        <p:spPr bwMode="auto">
          <a:xfrm>
            <a:off x="827584" y="1540986"/>
            <a:ext cx="8189913" cy="304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3200" b="1" dirty="0">
                <a:latin typeface="黑体" pitchFamily="49" charset="-122"/>
                <a:ea typeface="黑体" pitchFamily="49" charset="-122"/>
              </a:rPr>
              <a:t>    在这节课上，我们留下两个悬疑：</a:t>
            </a:r>
            <a:r>
              <a:rPr lang="zh-CN" altLang="en-US" sz="3200" b="1" dirty="0"/>
              <a:t>见到了什么，听到了什么？他所采访的著名人物究竟有何神奇之处，使得作者确信他们能够领导中国人民成为自己国家命运的主宰者？这些问题，</a:t>
            </a:r>
            <a:r>
              <a:rPr lang="zh-CN" altLang="en-US" sz="3200" b="1" dirty="0">
                <a:latin typeface="黑体" pitchFamily="49" charset="-122"/>
                <a:ea typeface="黑体" pitchFamily="49" charset="-122"/>
              </a:rPr>
              <a:t>要同学们通过自己的阅读和思考去解开。</a:t>
            </a:r>
          </a:p>
        </p:txBody>
      </p:sp>
    </p:spTree>
    <p:extLst>
      <p:ext uri="{BB962C8B-B14F-4D97-AF65-F5344CB8AC3E}">
        <p14:creationId xmlns:p14="http://schemas.microsoft.com/office/powerpoint/2010/main" val="1234398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777531312"/>
              </p:ext>
            </p:extLst>
          </p:nvPr>
        </p:nvGraphicFramePr>
        <p:xfrm>
          <a:off x="72008" y="827156"/>
          <a:ext cx="9036496" cy="3616802"/>
        </p:xfrm>
        <a:graphic>
          <a:graphicData uri="http://schemas.openxmlformats.org/drawingml/2006/table">
            <a:tbl>
              <a:tblPr firstRow="1" bandRow="1"/>
              <a:tblGrid>
                <a:gridCol w="1547664"/>
                <a:gridCol w="1944216"/>
                <a:gridCol w="5544616"/>
              </a:tblGrid>
              <a:tr h="467945">
                <a:tc>
                  <a:txBody>
                    <a:bodyPr/>
                    <a:lstStyle/>
                    <a:p>
                      <a:pPr algn="ctr">
                        <a:spcAft>
                          <a:spcPts val="0"/>
                        </a:spcAft>
                      </a:pPr>
                      <a:r>
                        <a:rPr lang="zh-CN" sz="2700" b="1" kern="100" dirty="0">
                          <a:solidFill>
                            <a:srgbClr val="FF0000"/>
                          </a:solidFill>
                          <a:effectLst/>
                          <a:latin typeface="Calibri"/>
                          <a:ea typeface="宋体"/>
                          <a:cs typeface="Times New Roman"/>
                        </a:rPr>
                        <a:t>阶段</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700" b="1" kern="100" dirty="0">
                          <a:solidFill>
                            <a:srgbClr val="FF0000"/>
                          </a:solidFill>
                          <a:effectLst/>
                          <a:latin typeface="Calibri"/>
                          <a:ea typeface="宋体"/>
                          <a:cs typeface="Times New Roman"/>
                        </a:rPr>
                        <a:t>任务</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700" b="1" kern="100" dirty="0">
                          <a:solidFill>
                            <a:srgbClr val="FF0000"/>
                          </a:solidFill>
                          <a:effectLst/>
                          <a:latin typeface="Calibri"/>
                          <a:ea typeface="宋体"/>
                          <a:cs typeface="Times New Roman"/>
                        </a:rPr>
                        <a:t>要求</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r>
              <a:tr h="1198114">
                <a:tc>
                  <a:txBody>
                    <a:bodyPr/>
                    <a:lstStyle/>
                    <a:p>
                      <a:pPr algn="just">
                        <a:spcAft>
                          <a:spcPts val="0"/>
                        </a:spcAft>
                      </a:pPr>
                      <a:r>
                        <a:rPr lang="zh-CN" sz="2100" b="1" kern="100" dirty="0" smtClean="0">
                          <a:solidFill>
                            <a:srgbClr val="000000"/>
                          </a:solidFill>
                          <a:effectLst/>
                          <a:latin typeface="宋体" pitchFamily="2" charset="-122"/>
                          <a:ea typeface="宋体" pitchFamily="2" charset="-122"/>
                          <a:cs typeface="Times New Roman"/>
                        </a:rPr>
                        <a:t>第一阶段（</a:t>
                      </a:r>
                      <a:r>
                        <a:rPr lang="en-US" sz="2100" b="1" kern="100" dirty="0" smtClean="0">
                          <a:solidFill>
                            <a:srgbClr val="000000"/>
                          </a:solidFill>
                          <a:effectLst/>
                          <a:latin typeface="宋体" pitchFamily="2" charset="-122"/>
                          <a:ea typeface="宋体" pitchFamily="2" charset="-122"/>
                          <a:cs typeface="Times New Roman"/>
                        </a:rPr>
                        <a:t>7</a:t>
                      </a:r>
                      <a:r>
                        <a:rPr lang="zh-CN" sz="2100" b="1" kern="100" dirty="0" smtClean="0">
                          <a:solidFill>
                            <a:srgbClr val="000000"/>
                          </a:solidFill>
                          <a:effectLst/>
                          <a:latin typeface="宋体" pitchFamily="2" charset="-122"/>
                          <a:ea typeface="宋体" pitchFamily="2" charset="-122"/>
                          <a:cs typeface="Times New Roman"/>
                        </a:rPr>
                        <a:t>月</a:t>
                      </a:r>
                      <a:r>
                        <a:rPr lang="en-US" sz="2100" b="1" kern="100" dirty="0" smtClean="0">
                          <a:solidFill>
                            <a:srgbClr val="000000"/>
                          </a:solidFill>
                          <a:effectLst/>
                          <a:latin typeface="宋体" pitchFamily="2" charset="-122"/>
                          <a:ea typeface="宋体" pitchFamily="2" charset="-122"/>
                          <a:cs typeface="Times New Roman"/>
                        </a:rPr>
                        <a:t>13</a:t>
                      </a:r>
                      <a:r>
                        <a:rPr lang="zh-CN" sz="2100" b="1" kern="100" dirty="0" smtClean="0">
                          <a:solidFill>
                            <a:srgbClr val="000000"/>
                          </a:solidFill>
                          <a:effectLst/>
                          <a:latin typeface="宋体" pitchFamily="2" charset="-122"/>
                          <a:ea typeface="宋体" pitchFamily="2" charset="-122"/>
                          <a:cs typeface="Times New Roman"/>
                        </a:rPr>
                        <a:t>日</a:t>
                      </a:r>
                      <a:r>
                        <a:rPr lang="en-US" sz="2100" b="1" kern="100" dirty="0" smtClean="0">
                          <a:solidFill>
                            <a:srgbClr val="000000"/>
                          </a:solidFill>
                          <a:effectLst/>
                          <a:latin typeface="宋体" pitchFamily="2" charset="-122"/>
                          <a:ea typeface="宋体" pitchFamily="2" charset="-122"/>
                          <a:cs typeface="Times New Roman"/>
                        </a:rPr>
                        <a:t>-22</a:t>
                      </a:r>
                      <a:r>
                        <a:rPr lang="zh-CN" sz="2100" b="1" kern="100" dirty="0" smtClean="0">
                          <a:solidFill>
                            <a:srgbClr val="000000"/>
                          </a:solidFill>
                          <a:effectLst/>
                          <a:latin typeface="宋体" pitchFamily="2" charset="-122"/>
                          <a:ea typeface="宋体" pitchFamily="2" charset="-122"/>
                          <a:cs typeface="Times New Roman"/>
                        </a:rPr>
                        <a:t>日）</a:t>
                      </a:r>
                      <a:endParaRPr lang="zh-CN" sz="2100" b="1" kern="100" dirty="0">
                        <a:solidFill>
                          <a:srgbClr val="000000"/>
                        </a:solidFill>
                        <a:effectLst/>
                        <a:latin typeface="宋体" pitchFamily="2" charset="-122"/>
                        <a:ea typeface="宋体" pitchFamily="2" charset="-122"/>
                        <a:cs typeface="Times New Roman"/>
                      </a:endParaRP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100" b="1" kern="100" dirty="0" smtClean="0">
                          <a:solidFill>
                            <a:srgbClr val="000000"/>
                          </a:solidFill>
                          <a:effectLst/>
                          <a:latin typeface="宋体" pitchFamily="2" charset="-122"/>
                          <a:ea typeface="宋体" pitchFamily="2" charset="-122"/>
                          <a:cs typeface="Times New Roman"/>
                        </a:rPr>
                        <a:t>阅读全书</a:t>
                      </a:r>
                      <a:endParaRPr lang="zh-CN" sz="2100" b="1" kern="100" dirty="0">
                        <a:solidFill>
                          <a:srgbClr val="000000"/>
                        </a:solidFill>
                        <a:effectLst/>
                        <a:latin typeface="宋体" pitchFamily="2" charset="-122"/>
                        <a:ea typeface="宋体" pitchFamily="2" charset="-122"/>
                        <a:cs typeface="Times New Roman"/>
                      </a:endParaRP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altLang="zh-CN" sz="2100" b="1" kern="100" dirty="0" smtClean="0">
                          <a:solidFill>
                            <a:srgbClr val="000000"/>
                          </a:solidFill>
                          <a:effectLst/>
                          <a:latin typeface="宋体" pitchFamily="2" charset="-122"/>
                          <a:ea typeface="宋体" pitchFamily="2" charset="-122"/>
                          <a:cs typeface="Times New Roman"/>
                        </a:rPr>
                        <a:t>边读边画，寻找谜底</a:t>
                      </a:r>
                      <a:r>
                        <a:rPr lang="zh-CN" altLang="en-US" sz="2100" b="1" kern="100" dirty="0" smtClean="0">
                          <a:solidFill>
                            <a:srgbClr val="000000"/>
                          </a:solidFill>
                          <a:effectLst/>
                          <a:latin typeface="宋体" pitchFamily="2" charset="-122"/>
                          <a:ea typeface="宋体" pitchFamily="2" charset="-122"/>
                          <a:cs typeface="Times New Roman"/>
                        </a:rPr>
                        <a:t>。</a:t>
                      </a:r>
                      <a:endParaRPr lang="zh-CN" sz="2100" b="1" kern="100" dirty="0">
                        <a:solidFill>
                          <a:srgbClr val="000000"/>
                        </a:solidFill>
                        <a:effectLst/>
                        <a:latin typeface="宋体" pitchFamily="2" charset="-122"/>
                        <a:ea typeface="宋体" pitchFamily="2" charset="-122"/>
                        <a:cs typeface="Times New Roman"/>
                      </a:endParaRP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r h="1938628">
                <a:tc>
                  <a:txBody>
                    <a:bodyPr/>
                    <a:lstStyle/>
                    <a:p>
                      <a:pPr algn="just">
                        <a:spcAft>
                          <a:spcPts val="0"/>
                        </a:spcAft>
                      </a:pPr>
                      <a:r>
                        <a:rPr lang="zh-CN" sz="2100" b="1" kern="100" dirty="0">
                          <a:solidFill>
                            <a:srgbClr val="000000"/>
                          </a:solidFill>
                          <a:effectLst/>
                          <a:latin typeface="宋体" pitchFamily="2" charset="-122"/>
                          <a:ea typeface="宋体" pitchFamily="2" charset="-122"/>
                          <a:cs typeface="Times New Roman"/>
                        </a:rPr>
                        <a:t>第二阶段</a:t>
                      </a:r>
                      <a:r>
                        <a:rPr lang="zh-CN" sz="2100" b="1" kern="100" dirty="0" smtClean="0">
                          <a:solidFill>
                            <a:srgbClr val="000000"/>
                          </a:solidFill>
                          <a:effectLst/>
                          <a:latin typeface="宋体" pitchFamily="2" charset="-122"/>
                          <a:ea typeface="宋体" pitchFamily="2" charset="-122"/>
                          <a:cs typeface="Times New Roman"/>
                        </a:rPr>
                        <a:t>（</a:t>
                      </a:r>
                      <a:r>
                        <a:rPr lang="en-US" sz="2100" b="1" kern="100" dirty="0" smtClean="0">
                          <a:solidFill>
                            <a:srgbClr val="000000"/>
                          </a:solidFill>
                          <a:effectLst/>
                          <a:latin typeface="宋体" pitchFamily="2" charset="-122"/>
                          <a:ea typeface="宋体" pitchFamily="2" charset="-122"/>
                          <a:cs typeface="Times New Roman"/>
                        </a:rPr>
                        <a:t>7</a:t>
                      </a:r>
                      <a:r>
                        <a:rPr lang="zh-CN" sz="2100" b="1" kern="100" dirty="0" smtClean="0">
                          <a:solidFill>
                            <a:srgbClr val="000000"/>
                          </a:solidFill>
                          <a:effectLst/>
                          <a:latin typeface="宋体" pitchFamily="2" charset="-122"/>
                          <a:ea typeface="宋体" pitchFamily="2" charset="-122"/>
                          <a:cs typeface="Times New Roman"/>
                        </a:rPr>
                        <a:t>月</a:t>
                      </a:r>
                      <a:r>
                        <a:rPr lang="en-US" sz="2100" b="1" kern="100" dirty="0">
                          <a:solidFill>
                            <a:srgbClr val="000000"/>
                          </a:solidFill>
                          <a:effectLst/>
                          <a:latin typeface="宋体" pitchFamily="2" charset="-122"/>
                          <a:ea typeface="宋体" pitchFamily="2" charset="-122"/>
                          <a:cs typeface="Times New Roman"/>
                        </a:rPr>
                        <a:t>23</a:t>
                      </a:r>
                      <a:r>
                        <a:rPr lang="zh-CN" sz="2100" b="1" kern="100" dirty="0">
                          <a:solidFill>
                            <a:srgbClr val="000000"/>
                          </a:solidFill>
                          <a:effectLst/>
                          <a:latin typeface="宋体" pitchFamily="2" charset="-122"/>
                          <a:ea typeface="宋体" pitchFamily="2" charset="-122"/>
                          <a:cs typeface="Times New Roman"/>
                        </a:rPr>
                        <a:t>日</a:t>
                      </a:r>
                      <a:r>
                        <a:rPr lang="en-US" sz="2100" b="1" kern="100" dirty="0" smtClean="0">
                          <a:solidFill>
                            <a:srgbClr val="000000"/>
                          </a:solidFill>
                          <a:effectLst/>
                          <a:latin typeface="宋体" pitchFamily="2" charset="-122"/>
                          <a:ea typeface="宋体" pitchFamily="2" charset="-122"/>
                          <a:cs typeface="Times New Roman"/>
                        </a:rPr>
                        <a:t>-8</a:t>
                      </a:r>
                      <a:r>
                        <a:rPr lang="zh-CN" sz="2100" b="1" kern="100" dirty="0" smtClean="0">
                          <a:solidFill>
                            <a:srgbClr val="000000"/>
                          </a:solidFill>
                          <a:effectLst/>
                          <a:latin typeface="宋体" pitchFamily="2" charset="-122"/>
                          <a:ea typeface="宋体" pitchFamily="2" charset="-122"/>
                          <a:cs typeface="Times New Roman"/>
                        </a:rPr>
                        <a:t>月</a:t>
                      </a:r>
                      <a:r>
                        <a:rPr lang="en-US" sz="2100" b="1" kern="100" dirty="0">
                          <a:solidFill>
                            <a:srgbClr val="000000"/>
                          </a:solidFill>
                          <a:effectLst/>
                          <a:latin typeface="宋体" pitchFamily="2" charset="-122"/>
                          <a:ea typeface="宋体" pitchFamily="2" charset="-122"/>
                          <a:cs typeface="Times New Roman"/>
                        </a:rPr>
                        <a:t>1</a:t>
                      </a:r>
                      <a:r>
                        <a:rPr lang="zh-CN" sz="2100" b="1" kern="100" dirty="0">
                          <a:solidFill>
                            <a:srgbClr val="000000"/>
                          </a:solidFill>
                          <a:effectLst/>
                          <a:latin typeface="宋体" pitchFamily="2" charset="-122"/>
                          <a:ea typeface="宋体" pitchFamily="2" charset="-122"/>
                          <a:cs typeface="Times New Roman"/>
                        </a:rPr>
                        <a:t>日）</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100" b="1" kern="100" dirty="0">
                          <a:solidFill>
                            <a:srgbClr val="000000"/>
                          </a:solidFill>
                          <a:effectLst/>
                          <a:latin typeface="宋体" pitchFamily="2" charset="-122"/>
                          <a:ea typeface="宋体" pitchFamily="2" charset="-122"/>
                          <a:cs typeface="Times New Roman"/>
                        </a:rPr>
                        <a:t>《长征》专题</a:t>
                      </a:r>
                      <a:r>
                        <a:rPr lang="zh-CN" sz="2100" b="1" kern="100" dirty="0" smtClean="0">
                          <a:solidFill>
                            <a:srgbClr val="000000"/>
                          </a:solidFill>
                          <a:effectLst/>
                          <a:latin typeface="宋体" pitchFamily="2" charset="-122"/>
                          <a:ea typeface="宋体" pitchFamily="2" charset="-122"/>
                          <a:cs typeface="Times New Roman"/>
                        </a:rPr>
                        <a:t>阅读</a:t>
                      </a:r>
                      <a:endParaRPr lang="zh-CN" sz="2100" b="1" kern="100" dirty="0">
                        <a:solidFill>
                          <a:srgbClr val="000000"/>
                        </a:solidFill>
                        <a:effectLst/>
                        <a:latin typeface="宋体" pitchFamily="2" charset="-122"/>
                        <a:ea typeface="宋体" pitchFamily="2" charset="-122"/>
                        <a:cs typeface="Times New Roman"/>
                      </a:endParaRP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just">
                        <a:spcAft>
                          <a:spcPts val="0"/>
                        </a:spcAft>
                      </a:pPr>
                      <a:r>
                        <a:rPr lang="en-US" sz="2100" b="1" kern="100" dirty="0">
                          <a:solidFill>
                            <a:srgbClr val="000000"/>
                          </a:solidFill>
                          <a:effectLst/>
                          <a:latin typeface="宋体" pitchFamily="2" charset="-122"/>
                          <a:ea typeface="宋体" pitchFamily="2" charset="-122"/>
                          <a:cs typeface="Times New Roman"/>
                        </a:rPr>
                        <a:t>1.</a:t>
                      </a:r>
                      <a:r>
                        <a:rPr lang="zh-CN" sz="2100" b="1" kern="100" dirty="0">
                          <a:solidFill>
                            <a:srgbClr val="FF0000"/>
                          </a:solidFill>
                          <a:effectLst/>
                          <a:latin typeface="宋体" pitchFamily="2" charset="-122"/>
                          <a:ea typeface="宋体" pitchFamily="2" charset="-122"/>
                          <a:cs typeface="Times New Roman"/>
                        </a:rPr>
                        <a:t>划出</a:t>
                      </a:r>
                      <a:r>
                        <a:rPr lang="zh-CN" sz="2100" b="1" kern="100" dirty="0">
                          <a:solidFill>
                            <a:srgbClr val="000000"/>
                          </a:solidFill>
                          <a:effectLst/>
                          <a:latin typeface="宋体" pitchFamily="2" charset="-122"/>
                          <a:ea typeface="宋体" pitchFamily="2" charset="-122"/>
                          <a:cs typeface="Times New Roman"/>
                        </a:rPr>
                        <a:t>红军的长征路线图，依次</a:t>
                      </a:r>
                      <a:r>
                        <a:rPr lang="zh-CN" sz="2100" b="1" kern="100" dirty="0">
                          <a:solidFill>
                            <a:srgbClr val="FF0000"/>
                          </a:solidFill>
                          <a:effectLst/>
                          <a:latin typeface="宋体" pitchFamily="2" charset="-122"/>
                          <a:ea typeface="宋体" pitchFamily="2" charset="-122"/>
                          <a:cs typeface="Times New Roman"/>
                        </a:rPr>
                        <a:t>写下</a:t>
                      </a:r>
                      <a:r>
                        <a:rPr lang="zh-CN" sz="2100" b="1" kern="100" dirty="0">
                          <a:solidFill>
                            <a:srgbClr val="000000"/>
                          </a:solidFill>
                          <a:effectLst/>
                          <a:latin typeface="宋体" pitchFamily="2" charset="-122"/>
                          <a:ea typeface="宋体" pitchFamily="2" charset="-122"/>
                          <a:cs typeface="Times New Roman"/>
                        </a:rPr>
                        <a:t>牺牲</a:t>
                      </a:r>
                      <a:r>
                        <a:rPr lang="zh-CN" sz="2100" b="1" kern="100" dirty="0" smtClean="0">
                          <a:solidFill>
                            <a:srgbClr val="000000"/>
                          </a:solidFill>
                          <a:effectLst/>
                          <a:latin typeface="宋体" pitchFamily="2" charset="-122"/>
                          <a:ea typeface="宋体" pitchFamily="2" charset="-122"/>
                          <a:cs typeface="Times New Roman"/>
                        </a:rPr>
                        <a:t>人数</a:t>
                      </a:r>
                      <a:r>
                        <a:rPr lang="zh-CN" altLang="en-US" sz="2100" b="1" kern="100" dirty="0" smtClean="0">
                          <a:solidFill>
                            <a:srgbClr val="000000"/>
                          </a:solidFill>
                          <a:effectLst/>
                          <a:latin typeface="宋体" pitchFamily="2" charset="-122"/>
                          <a:ea typeface="宋体" pitchFamily="2" charset="-122"/>
                          <a:cs typeface="Times New Roman"/>
                        </a:rPr>
                        <a:t>、</a:t>
                      </a:r>
                      <a:r>
                        <a:rPr lang="zh-CN" sz="2100" b="1" kern="100" dirty="0" smtClean="0">
                          <a:solidFill>
                            <a:srgbClr val="000000"/>
                          </a:solidFill>
                          <a:effectLst/>
                          <a:latin typeface="宋体" pitchFamily="2" charset="-122"/>
                          <a:ea typeface="宋体" pitchFamily="2" charset="-122"/>
                          <a:cs typeface="Times New Roman"/>
                        </a:rPr>
                        <a:t>重要</a:t>
                      </a:r>
                      <a:r>
                        <a:rPr lang="zh-CN" sz="2100" b="1" kern="100" dirty="0">
                          <a:solidFill>
                            <a:srgbClr val="000000"/>
                          </a:solidFill>
                          <a:effectLst/>
                          <a:latin typeface="宋体" pitchFamily="2" charset="-122"/>
                          <a:ea typeface="宋体" pitchFamily="2" charset="-122"/>
                          <a:cs typeface="Times New Roman"/>
                        </a:rPr>
                        <a:t>事件，</a:t>
                      </a:r>
                      <a:r>
                        <a:rPr lang="zh-CN" sz="2100" b="1" kern="100" dirty="0">
                          <a:solidFill>
                            <a:srgbClr val="FF0000"/>
                          </a:solidFill>
                          <a:effectLst/>
                          <a:latin typeface="宋体" pitchFamily="2" charset="-122"/>
                          <a:ea typeface="宋体" pitchFamily="2" charset="-122"/>
                          <a:cs typeface="Times New Roman"/>
                        </a:rPr>
                        <a:t>了解</a:t>
                      </a:r>
                      <a:r>
                        <a:rPr lang="zh-CN" sz="2100" b="1" kern="100" dirty="0">
                          <a:solidFill>
                            <a:srgbClr val="000000"/>
                          </a:solidFill>
                          <a:effectLst/>
                          <a:latin typeface="宋体" pitchFamily="2" charset="-122"/>
                          <a:ea typeface="宋体" pitchFamily="2" charset="-122"/>
                          <a:cs typeface="Times New Roman"/>
                        </a:rPr>
                        <a:t>红军长征的起因、经过、结果；探讨长征胜利的根本原因、意义</a:t>
                      </a:r>
                      <a:r>
                        <a:rPr lang="zh-CN" sz="2100" b="1" kern="100" dirty="0" smtClean="0">
                          <a:solidFill>
                            <a:srgbClr val="000000"/>
                          </a:solidFill>
                          <a:effectLst/>
                          <a:latin typeface="宋体" pitchFamily="2" charset="-122"/>
                          <a:ea typeface="宋体" pitchFamily="2" charset="-122"/>
                          <a:cs typeface="Times New Roman"/>
                        </a:rPr>
                        <a:t>。</a:t>
                      </a:r>
                      <a:endParaRPr lang="en-US" altLang="zh-CN" sz="2100" b="1" kern="100" dirty="0" smtClean="0">
                        <a:solidFill>
                          <a:srgbClr val="000000"/>
                        </a:solidFill>
                        <a:effectLst/>
                        <a:latin typeface="宋体" pitchFamily="2" charset="-122"/>
                        <a:ea typeface="宋体" pitchFamily="2" charset="-122"/>
                        <a:cs typeface="Times New Roman"/>
                      </a:endParaRPr>
                    </a:p>
                    <a:p>
                      <a:pPr algn="just">
                        <a:spcAft>
                          <a:spcPts val="0"/>
                        </a:spcAft>
                      </a:pPr>
                      <a:r>
                        <a:rPr lang="en-US" sz="2100" b="1" kern="100" dirty="0" smtClean="0">
                          <a:solidFill>
                            <a:srgbClr val="000000"/>
                          </a:solidFill>
                          <a:effectLst/>
                          <a:latin typeface="宋体" pitchFamily="2" charset="-122"/>
                          <a:ea typeface="宋体" pitchFamily="2" charset="-122"/>
                          <a:cs typeface="Times New Roman"/>
                        </a:rPr>
                        <a:t>2</a:t>
                      </a:r>
                      <a:r>
                        <a:rPr lang="en-US" sz="2100" b="1" kern="100" dirty="0">
                          <a:solidFill>
                            <a:srgbClr val="000000"/>
                          </a:solidFill>
                          <a:effectLst/>
                          <a:latin typeface="宋体" pitchFamily="2" charset="-122"/>
                          <a:ea typeface="宋体" pitchFamily="2" charset="-122"/>
                          <a:cs typeface="Times New Roman"/>
                        </a:rPr>
                        <a:t>.</a:t>
                      </a:r>
                      <a:r>
                        <a:rPr lang="zh-CN" sz="2100" b="1" kern="100" dirty="0">
                          <a:solidFill>
                            <a:srgbClr val="FF0000"/>
                          </a:solidFill>
                          <a:effectLst/>
                          <a:latin typeface="宋体" pitchFamily="2" charset="-122"/>
                          <a:ea typeface="宋体" pitchFamily="2" charset="-122"/>
                          <a:cs typeface="Times New Roman"/>
                        </a:rPr>
                        <a:t>搜集</a:t>
                      </a:r>
                      <a:r>
                        <a:rPr lang="zh-CN" sz="2100" b="1" kern="100" dirty="0">
                          <a:solidFill>
                            <a:srgbClr val="000000"/>
                          </a:solidFill>
                          <a:effectLst/>
                          <a:latin typeface="宋体" pitchFamily="2" charset="-122"/>
                          <a:ea typeface="宋体" pitchFamily="2" charset="-122"/>
                          <a:cs typeface="Times New Roman"/>
                        </a:rPr>
                        <a:t>长征的相关资料。</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bl>
          </a:graphicData>
        </a:graphic>
      </p:graphicFrame>
      <p:sp>
        <p:nvSpPr>
          <p:cNvPr id="4" name="文本框 2"/>
          <p:cNvSpPr txBox="1"/>
          <p:nvPr/>
        </p:nvSpPr>
        <p:spPr>
          <a:xfrm>
            <a:off x="2935835" y="-1"/>
            <a:ext cx="2808312" cy="830997"/>
          </a:xfrm>
          <a:prstGeom prst="rect">
            <a:avLst/>
          </a:prstGeom>
          <a:noFill/>
        </p:spPr>
        <p:txBody>
          <a:bodyPr wrap="square" rtlCol="0" anchor="t">
            <a:spAutoFit/>
          </a:bodyPr>
          <a:lstStyle/>
          <a:p>
            <a:pPr fontAlgn="base">
              <a:spcBef>
                <a:spcPct val="0"/>
              </a:spcBef>
              <a:spcAft>
                <a:spcPct val="0"/>
              </a:spcAft>
              <a:buFont typeface="Arial" panose="020B0604020202020204" pitchFamily="34" charset="0"/>
              <a:buNone/>
            </a:pPr>
            <a:r>
              <a:rPr lang="zh-CN" altLang="en-US" sz="4800" dirty="0">
                <a:solidFill>
                  <a:srgbClr val="EEECE1">
                    <a:lumMod val="10000"/>
                  </a:srgbClr>
                </a:solidFill>
                <a:latin typeface="Forte"/>
                <a:ea typeface="华文新魏"/>
                <a:cs typeface="+mj-cs"/>
              </a:rPr>
              <a:t>阅读规划</a:t>
            </a:r>
          </a:p>
        </p:txBody>
      </p:sp>
    </p:spTree>
    <p:extLst>
      <p:ext uri="{BB962C8B-B14F-4D97-AF65-F5344CB8AC3E}">
        <p14:creationId xmlns:p14="http://schemas.microsoft.com/office/powerpoint/2010/main" val="2251350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矩形 8195"/>
          <p:cNvSpPr>
            <a:spLocks noGrp="1"/>
          </p:cNvSpPr>
          <p:nvPr/>
        </p:nvSpPr>
        <p:spPr>
          <a:xfrm>
            <a:off x="2123728" y="1203598"/>
            <a:ext cx="5008295" cy="2647201"/>
          </a:xfrm>
          <a:prstGeom prst="rect">
            <a:avLst/>
          </a:prstGeom>
          <a:solidFill>
            <a:schemeClr val="bg1">
              <a:alpha val="54000"/>
            </a:schemeClr>
          </a:solid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3"/>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gn="ctr">
              <a:lnSpc>
                <a:spcPct val="140000"/>
              </a:lnSpc>
              <a:buClr>
                <a:srgbClr val="E03F24"/>
              </a:buClr>
              <a:buFont typeface="Arial" panose="020B0604020202020204" pitchFamily="34" charset="0"/>
              <a:buNone/>
            </a:pPr>
            <a:r>
              <a:rPr lang="zh-CN" altLang="en-US" sz="6000" b="1" dirty="0" smtClean="0">
                <a:latin typeface="宋体" pitchFamily="2" charset="-122"/>
                <a:ea typeface="宋体" pitchFamily="2" charset="-122"/>
                <a:sym typeface="Arial" panose="020B0604020202020204" pitchFamily="34" charset="0"/>
              </a:rPr>
              <a:t>铜墙铁壁  </a:t>
            </a:r>
            <a:endParaRPr lang="zh-CN" altLang="en-US" sz="6000" b="1" dirty="0">
              <a:latin typeface="宋体" pitchFamily="2" charset="-122"/>
              <a:ea typeface="宋体" pitchFamily="2" charset="-122"/>
              <a:sym typeface="Arial" panose="020B0604020202020204" pitchFamily="34" charset="0"/>
            </a:endParaRPr>
          </a:p>
          <a:p>
            <a:pPr marL="342900" indent="-342900" algn="ctr">
              <a:lnSpc>
                <a:spcPct val="140000"/>
              </a:lnSpc>
              <a:buClr>
                <a:srgbClr val="E03F24"/>
              </a:buClr>
              <a:buFont typeface="Arial" panose="020B0604020202020204" pitchFamily="34" charset="0"/>
              <a:buNone/>
            </a:pPr>
            <a:r>
              <a:rPr lang="zh-CN" altLang="en-US" sz="6000" b="1" dirty="0" smtClean="0">
                <a:latin typeface="宋体" pitchFamily="2" charset="-122"/>
                <a:ea typeface="宋体" pitchFamily="2" charset="-122"/>
                <a:sym typeface="Arial" panose="020B0604020202020204" pitchFamily="34" charset="0"/>
              </a:rPr>
              <a:t>新闻封锁</a:t>
            </a:r>
            <a:endParaRPr lang="zh-CN" altLang="en-US" sz="6000" dirty="0">
              <a:latin typeface="宋体" pitchFamily="2" charset="-122"/>
              <a:ea typeface="宋体" pitchFamily="2" charset="-122"/>
              <a:sym typeface="Arial" panose="020B0604020202020204" pitchFamily="34" charset="0"/>
            </a:endParaRPr>
          </a:p>
        </p:txBody>
      </p:sp>
      <p:sp>
        <p:nvSpPr>
          <p:cNvPr id="8194" name="标题 8"/>
          <p:cNvSpPr>
            <a:spLocks noGrp="1"/>
          </p:cNvSpPr>
          <p:nvPr>
            <p:ph type="title" idx="4294967295"/>
          </p:nvPr>
        </p:nvSpPr>
        <p:spPr>
          <a:xfrm>
            <a:off x="1187624" y="195486"/>
            <a:ext cx="7272338" cy="994172"/>
          </a:xfrm>
          <a:ln w="57150">
            <a:solidFill>
              <a:schemeClr val="bg1"/>
            </a:solidFill>
          </a:ln>
        </p:spPr>
        <p:txBody>
          <a:bodyPr vert="horz" wrap="square" anchor="ctr">
            <a:normAutofit fontScale="90000"/>
          </a:bodyPr>
          <a:lstStyle/>
          <a:p>
            <a:pPr lvl="0" algn="ctr"/>
            <a:r>
              <a:rPr lang="zh-CN" altLang="en-US" sz="7200" dirty="0" smtClean="0">
                <a:solidFill>
                  <a:srgbClr val="000000"/>
                </a:solidFill>
              </a:rPr>
              <a:t>一个特殊的年代</a:t>
            </a:r>
            <a:endParaRPr lang="zh-CN" altLang="en-US" sz="7200" dirty="0">
              <a:solidFill>
                <a:srgbClr val="000000"/>
              </a:solidFill>
            </a:endParaRPr>
          </a:p>
        </p:txBody>
      </p:sp>
    </p:spTree>
    <p:extLst>
      <p:ext uri="{BB962C8B-B14F-4D97-AF65-F5344CB8AC3E}">
        <p14:creationId xmlns:p14="http://schemas.microsoft.com/office/powerpoint/2010/main" val="159337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nimBg="1"/>
      <p:bldP spid="819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30298563"/>
              </p:ext>
            </p:extLst>
          </p:nvPr>
        </p:nvGraphicFramePr>
        <p:xfrm>
          <a:off x="323529" y="1113588"/>
          <a:ext cx="8640959" cy="3186354"/>
        </p:xfrm>
        <a:graphic>
          <a:graphicData uri="http://schemas.openxmlformats.org/drawingml/2006/table">
            <a:tbl>
              <a:tblPr firstRow="1" bandRow="1"/>
              <a:tblGrid>
                <a:gridCol w="1728192"/>
                <a:gridCol w="2047689"/>
                <a:gridCol w="4865078"/>
              </a:tblGrid>
              <a:tr h="741804">
                <a:tc>
                  <a:txBody>
                    <a:bodyPr/>
                    <a:lstStyle/>
                    <a:p>
                      <a:pPr algn="ctr">
                        <a:spcAft>
                          <a:spcPts val="0"/>
                        </a:spcAft>
                      </a:pPr>
                      <a:r>
                        <a:rPr lang="zh-CN" sz="2700" b="1" kern="100" dirty="0">
                          <a:solidFill>
                            <a:srgbClr val="FF0000"/>
                          </a:solidFill>
                          <a:effectLst/>
                          <a:latin typeface="Calibri"/>
                          <a:ea typeface="宋体"/>
                          <a:cs typeface="Times New Roman"/>
                        </a:rPr>
                        <a:t>阶段</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700" b="1" kern="100" dirty="0">
                          <a:solidFill>
                            <a:srgbClr val="FF0000"/>
                          </a:solidFill>
                          <a:effectLst/>
                          <a:latin typeface="Calibri"/>
                          <a:ea typeface="宋体"/>
                          <a:cs typeface="Times New Roman"/>
                        </a:rPr>
                        <a:t>任务</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700" b="1" kern="100" dirty="0">
                          <a:solidFill>
                            <a:srgbClr val="FF0000"/>
                          </a:solidFill>
                          <a:effectLst/>
                          <a:latin typeface="Calibri"/>
                          <a:ea typeface="宋体"/>
                          <a:cs typeface="Times New Roman"/>
                        </a:rPr>
                        <a:t>要求</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r>
              <a:tr h="2444550">
                <a:tc>
                  <a:txBody>
                    <a:bodyPr/>
                    <a:lstStyle/>
                    <a:p>
                      <a:pPr algn="just">
                        <a:spcAft>
                          <a:spcPts val="0"/>
                        </a:spcAft>
                      </a:pPr>
                      <a:r>
                        <a:rPr lang="zh-CN" sz="2100" b="1" kern="100" dirty="0" smtClean="0">
                          <a:solidFill>
                            <a:srgbClr val="000000"/>
                          </a:solidFill>
                          <a:effectLst/>
                          <a:latin typeface="宋体" pitchFamily="2" charset="-122"/>
                          <a:ea typeface="宋体" pitchFamily="2" charset="-122"/>
                          <a:cs typeface="Times New Roman"/>
                        </a:rPr>
                        <a:t>第三阶段</a:t>
                      </a:r>
                      <a:endParaRPr lang="en-US" altLang="zh-CN" sz="2100" b="1" kern="100" dirty="0" smtClean="0">
                        <a:solidFill>
                          <a:srgbClr val="000000"/>
                        </a:solidFill>
                        <a:effectLst/>
                        <a:latin typeface="宋体" pitchFamily="2" charset="-122"/>
                        <a:ea typeface="宋体" pitchFamily="2" charset="-122"/>
                        <a:cs typeface="Times New Roman"/>
                      </a:endParaRPr>
                    </a:p>
                    <a:p>
                      <a:pPr algn="just">
                        <a:spcAft>
                          <a:spcPts val="0"/>
                        </a:spcAft>
                      </a:pPr>
                      <a:r>
                        <a:rPr lang="zh-CN" sz="2100" b="1" kern="100" dirty="0" smtClean="0">
                          <a:solidFill>
                            <a:srgbClr val="000000"/>
                          </a:solidFill>
                          <a:effectLst/>
                          <a:latin typeface="宋体" pitchFamily="2" charset="-122"/>
                          <a:ea typeface="宋体" pitchFamily="2" charset="-122"/>
                          <a:cs typeface="Times New Roman"/>
                        </a:rPr>
                        <a:t>（</a:t>
                      </a:r>
                      <a:r>
                        <a:rPr lang="en-US" sz="2100" b="1" kern="100" dirty="0" smtClean="0">
                          <a:solidFill>
                            <a:srgbClr val="000000"/>
                          </a:solidFill>
                          <a:effectLst/>
                          <a:latin typeface="宋体" pitchFamily="2" charset="-122"/>
                          <a:ea typeface="宋体" pitchFamily="2" charset="-122"/>
                          <a:cs typeface="Times New Roman"/>
                        </a:rPr>
                        <a:t>8</a:t>
                      </a:r>
                      <a:r>
                        <a:rPr lang="zh-CN" sz="2100" b="1" kern="100" dirty="0" smtClean="0">
                          <a:solidFill>
                            <a:srgbClr val="000000"/>
                          </a:solidFill>
                          <a:effectLst/>
                          <a:latin typeface="宋体" pitchFamily="2" charset="-122"/>
                          <a:ea typeface="宋体" pitchFamily="2" charset="-122"/>
                          <a:cs typeface="Times New Roman"/>
                        </a:rPr>
                        <a:t>月</a:t>
                      </a:r>
                      <a:r>
                        <a:rPr lang="en-US" sz="2100" b="1" kern="100" dirty="0" smtClean="0">
                          <a:solidFill>
                            <a:srgbClr val="000000"/>
                          </a:solidFill>
                          <a:effectLst/>
                          <a:latin typeface="宋体" pitchFamily="2" charset="-122"/>
                          <a:ea typeface="宋体" pitchFamily="2" charset="-122"/>
                          <a:cs typeface="Times New Roman"/>
                        </a:rPr>
                        <a:t>14</a:t>
                      </a:r>
                      <a:r>
                        <a:rPr lang="zh-CN" sz="2100" b="1" kern="100" dirty="0" smtClean="0">
                          <a:solidFill>
                            <a:srgbClr val="000000"/>
                          </a:solidFill>
                          <a:effectLst/>
                          <a:latin typeface="宋体" pitchFamily="2" charset="-122"/>
                          <a:ea typeface="宋体" pitchFamily="2" charset="-122"/>
                          <a:cs typeface="Times New Roman"/>
                        </a:rPr>
                        <a:t>日</a:t>
                      </a:r>
                      <a:r>
                        <a:rPr lang="en-US" sz="2100" b="1" kern="100" dirty="0" smtClean="0">
                          <a:solidFill>
                            <a:srgbClr val="000000"/>
                          </a:solidFill>
                          <a:effectLst/>
                          <a:latin typeface="宋体" pitchFamily="2" charset="-122"/>
                          <a:ea typeface="宋体" pitchFamily="2" charset="-122"/>
                          <a:cs typeface="Times New Roman"/>
                        </a:rPr>
                        <a:t>-8</a:t>
                      </a:r>
                      <a:r>
                        <a:rPr lang="zh-CN" sz="2100" b="1" kern="100" dirty="0" smtClean="0">
                          <a:solidFill>
                            <a:srgbClr val="000000"/>
                          </a:solidFill>
                          <a:effectLst/>
                          <a:latin typeface="宋体" pitchFamily="2" charset="-122"/>
                          <a:ea typeface="宋体" pitchFamily="2" charset="-122"/>
                          <a:cs typeface="Times New Roman"/>
                        </a:rPr>
                        <a:t>月</a:t>
                      </a:r>
                      <a:r>
                        <a:rPr lang="en-US" sz="2100" b="1" kern="100" dirty="0" smtClean="0">
                          <a:solidFill>
                            <a:srgbClr val="000000"/>
                          </a:solidFill>
                          <a:effectLst/>
                          <a:latin typeface="宋体" pitchFamily="2" charset="-122"/>
                          <a:ea typeface="宋体" pitchFamily="2" charset="-122"/>
                          <a:cs typeface="Times New Roman"/>
                        </a:rPr>
                        <a:t>15</a:t>
                      </a:r>
                      <a:r>
                        <a:rPr lang="zh-CN" sz="2100" b="1" kern="100" dirty="0" smtClean="0">
                          <a:solidFill>
                            <a:srgbClr val="000000"/>
                          </a:solidFill>
                          <a:effectLst/>
                          <a:latin typeface="宋体" pitchFamily="2" charset="-122"/>
                          <a:ea typeface="宋体" pitchFamily="2" charset="-122"/>
                          <a:cs typeface="Times New Roman"/>
                        </a:rPr>
                        <a:t>日）</a:t>
                      </a:r>
                      <a:endParaRPr lang="zh-CN" sz="2100" b="1" kern="100" dirty="0">
                        <a:solidFill>
                          <a:srgbClr val="000000"/>
                        </a:solidFill>
                        <a:effectLst/>
                        <a:latin typeface="宋体" pitchFamily="2" charset="-122"/>
                        <a:ea typeface="宋体" pitchFamily="2" charset="-122"/>
                        <a:cs typeface="Times New Roman"/>
                      </a:endParaRP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en-US" altLang="zh-CN" sz="2100" b="1" kern="100" dirty="0" smtClean="0">
                          <a:solidFill>
                            <a:srgbClr val="000000"/>
                          </a:solidFill>
                          <a:effectLst/>
                          <a:latin typeface="宋体" pitchFamily="2" charset="-122"/>
                          <a:ea typeface="宋体" pitchFamily="2" charset="-122"/>
                          <a:cs typeface="Times New Roman"/>
                        </a:rPr>
                        <a:t> </a:t>
                      </a:r>
                      <a:r>
                        <a:rPr lang="zh-CN" sz="2100" b="1" kern="100" dirty="0" smtClean="0">
                          <a:solidFill>
                            <a:srgbClr val="000000"/>
                          </a:solidFill>
                          <a:effectLst/>
                          <a:latin typeface="宋体" pitchFamily="2" charset="-122"/>
                          <a:ea typeface="宋体" pitchFamily="2" charset="-122"/>
                          <a:cs typeface="Times New Roman"/>
                        </a:rPr>
                        <a:t>举行</a:t>
                      </a:r>
                      <a:r>
                        <a:rPr lang="zh-CN" sz="2100" b="1" kern="100" dirty="0">
                          <a:solidFill>
                            <a:srgbClr val="000000"/>
                          </a:solidFill>
                          <a:effectLst/>
                          <a:latin typeface="宋体" pitchFamily="2" charset="-122"/>
                          <a:ea typeface="宋体" pitchFamily="2" charset="-122"/>
                          <a:cs typeface="Times New Roman"/>
                        </a:rPr>
                        <a:t>读书汇报会</a:t>
                      </a: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just">
                        <a:spcAft>
                          <a:spcPts val="0"/>
                        </a:spcAft>
                      </a:pPr>
                      <a:r>
                        <a:rPr lang="en-US" sz="2100" b="1" kern="100" dirty="0">
                          <a:solidFill>
                            <a:srgbClr val="FF0000"/>
                          </a:solidFill>
                          <a:effectLst/>
                          <a:latin typeface="宋体" pitchFamily="2" charset="-122"/>
                          <a:ea typeface="宋体" pitchFamily="2" charset="-122"/>
                          <a:cs typeface="Times New Roman"/>
                        </a:rPr>
                        <a:t>1.</a:t>
                      </a:r>
                      <a:r>
                        <a:rPr lang="zh-CN" sz="2100" b="1" kern="100" dirty="0">
                          <a:solidFill>
                            <a:srgbClr val="FF0000"/>
                          </a:solidFill>
                          <a:effectLst/>
                          <a:latin typeface="宋体" pitchFamily="2" charset="-122"/>
                          <a:ea typeface="宋体" pitchFamily="2" charset="-122"/>
                          <a:cs typeface="Times New Roman"/>
                        </a:rPr>
                        <a:t>选择一个主题发言：</a:t>
                      </a:r>
                      <a:r>
                        <a:rPr lang="zh-CN" sz="2100" b="1" kern="100" dirty="0">
                          <a:solidFill>
                            <a:srgbClr val="000000"/>
                          </a:solidFill>
                          <a:effectLst/>
                          <a:latin typeface="宋体" pitchFamily="2" charset="-122"/>
                          <a:ea typeface="宋体" pitchFamily="2" charset="-122"/>
                          <a:cs typeface="Times New Roman"/>
                        </a:rPr>
                        <a:t>①我最喜欢（敬佩）的红军；②我心中的长征；③我所了解的苏维埃；④难忘的西北之</a:t>
                      </a:r>
                      <a:r>
                        <a:rPr lang="zh-CN" sz="2100" b="1" kern="100" dirty="0" smtClean="0">
                          <a:solidFill>
                            <a:srgbClr val="000000"/>
                          </a:solidFill>
                          <a:effectLst/>
                          <a:latin typeface="宋体" pitchFamily="2" charset="-122"/>
                          <a:ea typeface="宋体" pitchFamily="2" charset="-122"/>
                          <a:cs typeface="Times New Roman"/>
                        </a:rPr>
                        <a:t>旅</a:t>
                      </a:r>
                      <a:r>
                        <a:rPr lang="zh-CN" altLang="en-US" sz="2100" b="1" kern="100" dirty="0" smtClean="0">
                          <a:solidFill>
                            <a:srgbClr val="000000"/>
                          </a:solidFill>
                          <a:effectLst/>
                          <a:latin typeface="宋体" pitchFamily="2" charset="-122"/>
                          <a:ea typeface="宋体" pitchFamily="2" charset="-122"/>
                          <a:cs typeface="Times New Roman"/>
                        </a:rPr>
                        <a:t>；⑤探究报告文学的艺术魅力。</a:t>
                      </a:r>
                      <a:endParaRPr lang="en-US" altLang="zh-CN" sz="2100" b="1" kern="100" dirty="0" smtClean="0">
                        <a:solidFill>
                          <a:srgbClr val="000000"/>
                        </a:solidFill>
                        <a:effectLst/>
                        <a:latin typeface="宋体" pitchFamily="2" charset="-122"/>
                        <a:ea typeface="宋体" pitchFamily="2" charset="-122"/>
                        <a:cs typeface="Times New Roman"/>
                      </a:endParaRPr>
                    </a:p>
                    <a:p>
                      <a:pPr algn="just">
                        <a:spcAft>
                          <a:spcPts val="0"/>
                        </a:spcAft>
                      </a:pPr>
                      <a:r>
                        <a:rPr lang="en-US" sz="2100" b="1" kern="100" dirty="0" smtClean="0">
                          <a:solidFill>
                            <a:srgbClr val="FF0000"/>
                          </a:solidFill>
                          <a:effectLst/>
                          <a:latin typeface="宋体" pitchFamily="2" charset="-122"/>
                          <a:ea typeface="宋体" pitchFamily="2" charset="-122"/>
                          <a:cs typeface="Times New Roman"/>
                        </a:rPr>
                        <a:t>2</a:t>
                      </a:r>
                      <a:r>
                        <a:rPr lang="en-US" sz="2100" b="1" kern="100" dirty="0">
                          <a:solidFill>
                            <a:srgbClr val="FF0000"/>
                          </a:solidFill>
                          <a:effectLst/>
                          <a:latin typeface="宋体" pitchFamily="2" charset="-122"/>
                          <a:ea typeface="宋体" pitchFamily="2" charset="-122"/>
                          <a:cs typeface="Times New Roman"/>
                        </a:rPr>
                        <a:t>.</a:t>
                      </a:r>
                      <a:r>
                        <a:rPr lang="zh-CN" sz="2100" b="1" kern="100" dirty="0">
                          <a:solidFill>
                            <a:srgbClr val="FF0000"/>
                          </a:solidFill>
                          <a:effectLst/>
                          <a:latin typeface="宋体" pitchFamily="2" charset="-122"/>
                          <a:ea typeface="宋体" pitchFamily="2" charset="-122"/>
                          <a:cs typeface="Times New Roman"/>
                        </a:rPr>
                        <a:t>写一篇</a:t>
                      </a:r>
                      <a:r>
                        <a:rPr lang="zh-CN" sz="2100" b="1" kern="100" dirty="0" smtClean="0">
                          <a:solidFill>
                            <a:srgbClr val="FF0000"/>
                          </a:solidFill>
                          <a:effectLst/>
                          <a:latin typeface="宋体" pitchFamily="2" charset="-122"/>
                          <a:ea typeface="宋体" pitchFamily="2" charset="-122"/>
                          <a:cs typeface="Times New Roman"/>
                        </a:rPr>
                        <a:t>读后感</a:t>
                      </a:r>
                      <a:r>
                        <a:rPr lang="zh-CN" altLang="en-US" sz="2100" b="1" kern="100" dirty="0" smtClean="0">
                          <a:solidFill>
                            <a:srgbClr val="FF0000"/>
                          </a:solidFill>
                          <a:effectLst/>
                          <a:latin typeface="宋体" pitchFamily="2" charset="-122"/>
                          <a:ea typeface="宋体" pitchFamily="2" charset="-122"/>
                          <a:cs typeface="Times New Roman"/>
                        </a:rPr>
                        <a:t>。</a:t>
                      </a:r>
                      <a:endParaRPr lang="zh-CN" sz="2100" b="1" kern="100" dirty="0">
                        <a:solidFill>
                          <a:srgbClr val="FF0000"/>
                        </a:solidFill>
                        <a:effectLst/>
                        <a:latin typeface="宋体" pitchFamily="2" charset="-122"/>
                        <a:ea typeface="宋体" pitchFamily="2" charset="-122"/>
                        <a:cs typeface="Times New Roman"/>
                      </a:endParaRPr>
                    </a:p>
                  </a:txBody>
                  <a:tcPr marT="34290" marB="34290"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bl>
          </a:graphicData>
        </a:graphic>
      </p:graphicFrame>
      <p:sp>
        <p:nvSpPr>
          <p:cNvPr id="4" name="文本框 2"/>
          <p:cNvSpPr txBox="1"/>
          <p:nvPr/>
        </p:nvSpPr>
        <p:spPr>
          <a:xfrm>
            <a:off x="2944781" y="141480"/>
            <a:ext cx="2808312" cy="830997"/>
          </a:xfrm>
          <a:prstGeom prst="rect">
            <a:avLst/>
          </a:prstGeom>
          <a:noFill/>
        </p:spPr>
        <p:txBody>
          <a:bodyPr wrap="square" rtlCol="0" anchor="t">
            <a:spAutoFit/>
          </a:bodyPr>
          <a:lstStyle/>
          <a:p>
            <a:pPr fontAlgn="base">
              <a:spcBef>
                <a:spcPct val="0"/>
              </a:spcBef>
              <a:spcAft>
                <a:spcPct val="0"/>
              </a:spcAft>
              <a:buFont typeface="Arial" panose="020B0604020202020204" pitchFamily="34" charset="0"/>
              <a:buNone/>
            </a:pPr>
            <a:r>
              <a:rPr lang="zh-CN" altLang="en-US" sz="4800" dirty="0">
                <a:solidFill>
                  <a:srgbClr val="EEECE1">
                    <a:lumMod val="10000"/>
                  </a:srgbClr>
                </a:solidFill>
                <a:latin typeface="Forte"/>
                <a:ea typeface="华文新魏"/>
                <a:cs typeface="+mj-cs"/>
              </a:rPr>
              <a:t>阅读规划</a:t>
            </a:r>
          </a:p>
        </p:txBody>
      </p:sp>
    </p:spTree>
    <p:extLst>
      <p:ext uri="{BB962C8B-B14F-4D97-AF65-F5344CB8AC3E}">
        <p14:creationId xmlns:p14="http://schemas.microsoft.com/office/powerpoint/2010/main" val="1257268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3648" y="13742"/>
            <a:ext cx="7740352" cy="646331"/>
          </a:xfrm>
          <a:prstGeom prst="rect">
            <a:avLst/>
          </a:prstGeom>
        </p:spPr>
        <p:txBody>
          <a:bodyPr wrap="square">
            <a:spAutoFit/>
          </a:bodyPr>
          <a:lstStyle/>
          <a:p>
            <a:pPr algn="ctr"/>
            <a:r>
              <a:rPr lang="zh-CN" altLang="en-US" sz="3600" b="1" dirty="0" smtClean="0">
                <a:solidFill>
                  <a:srgbClr val="FF0000"/>
                </a:solidFill>
                <a:effectLst>
                  <a:outerShdw blurRad="38100" dist="38100" dir="2700000" algn="tl">
                    <a:srgbClr val="000000">
                      <a:alpha val="43137"/>
                    </a:srgbClr>
                  </a:outerShdw>
                </a:effectLst>
                <a:latin typeface="+mj-ea"/>
                <a:ea typeface="+mj-ea"/>
              </a:rPr>
              <a:t>人民文学出版社新版</a:t>
            </a:r>
            <a:r>
              <a:rPr lang="en-US" altLang="zh-CN" sz="3600" b="1" dirty="0" smtClean="0">
                <a:solidFill>
                  <a:srgbClr val="FF0000"/>
                </a:solidFill>
                <a:effectLst>
                  <a:outerShdw blurRad="38100" dist="38100" dir="2700000" algn="tl">
                    <a:srgbClr val="000000">
                      <a:alpha val="43137"/>
                    </a:srgbClr>
                  </a:outerShdw>
                </a:effectLst>
                <a:latin typeface="+mj-ea"/>
                <a:ea typeface="+mj-ea"/>
              </a:rPr>
              <a:t>《</a:t>
            </a:r>
            <a:r>
              <a:rPr lang="zh-CN" altLang="en-US" sz="3600" b="1" dirty="0" smtClean="0">
                <a:solidFill>
                  <a:srgbClr val="FF0000"/>
                </a:solidFill>
                <a:effectLst>
                  <a:outerShdw blurRad="38100" dist="38100" dir="2700000" algn="tl">
                    <a:srgbClr val="000000">
                      <a:alpha val="43137"/>
                    </a:srgbClr>
                  </a:outerShdw>
                </a:effectLst>
                <a:latin typeface="+mj-ea"/>
                <a:ea typeface="+mj-ea"/>
              </a:rPr>
              <a:t>红星照耀中国</a:t>
            </a:r>
            <a:r>
              <a:rPr lang="en-US" altLang="zh-CN" sz="3600" b="1" dirty="0" smtClean="0">
                <a:solidFill>
                  <a:srgbClr val="FF0000"/>
                </a:solidFill>
                <a:effectLst>
                  <a:outerShdw blurRad="38100" dist="38100" dir="2700000" algn="tl">
                    <a:srgbClr val="000000">
                      <a:alpha val="43137"/>
                    </a:srgbClr>
                  </a:outerShdw>
                </a:effectLst>
                <a:latin typeface="+mj-ea"/>
                <a:ea typeface="+mj-ea"/>
              </a:rPr>
              <a:t>》</a:t>
            </a:r>
            <a:endParaRPr lang="zh-CN" altLang="en-US" sz="3600" b="1" dirty="0">
              <a:solidFill>
                <a:srgbClr val="FF0000"/>
              </a:solidFill>
              <a:effectLst>
                <a:outerShdw blurRad="38100" dist="38100" dir="2700000" algn="tl">
                  <a:srgbClr val="000000">
                    <a:alpha val="43137"/>
                  </a:srgbClr>
                </a:outerShdw>
              </a:effectLst>
              <a:latin typeface="+mj-ea"/>
              <a:ea typeface="+mj-ea"/>
            </a:endParaRPr>
          </a:p>
        </p:txBody>
      </p:sp>
      <p:sp>
        <p:nvSpPr>
          <p:cNvPr id="3" name="矩形 2"/>
          <p:cNvSpPr/>
          <p:nvPr/>
        </p:nvSpPr>
        <p:spPr>
          <a:xfrm>
            <a:off x="1043608" y="699542"/>
            <a:ext cx="7920880" cy="3785652"/>
          </a:xfrm>
          <a:prstGeom prst="rect">
            <a:avLst/>
          </a:prstGeom>
        </p:spPr>
        <p:txBody>
          <a:bodyPr wrap="square">
            <a:spAutoFit/>
          </a:bodyPr>
          <a:lstStyle/>
          <a:p>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  人民文学出版社选择了深受中国数以百万计读者喜爱的董乐山译本再次隆重推出，以纪念长征胜利八十周年。新版不仅设计别致新颖，装帧典雅大气，令人耳目一新；而且正式恢复寓意深长的原名</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红星照耀中国</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，并对全书译文细加审核校勘，重新订正某些误译误植，使译文更加精准。尤为可喜的是，书中还插入如今很难觅见的从</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1937</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1938</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1939</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年三版</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红星</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中遴选出的数十幅珍贵历史照片，以及书末所附译者、美国文学研究家董乐山撰写的</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斯诺的客厅和一二</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九学生运动</a:t>
            </a:r>
            <a:r>
              <a:rPr lang="en-US" altLang="zh-CN" sz="2400" b="1" dirty="0" smtClean="0">
                <a:effectLst>
                  <a:outerShdw blurRad="38100" dist="38100" dir="2700000" algn="tl">
                    <a:srgbClr val="000000">
                      <a:alpha val="43137"/>
                    </a:srgbClr>
                  </a:outerShdw>
                </a:effectLst>
                <a:latin typeface="仿宋" pitchFamily="49" charset="-122"/>
                <a:ea typeface="仿宋" pitchFamily="49" charset="-122"/>
              </a:rPr>
              <a:t>》</a:t>
            </a:r>
            <a:r>
              <a:rPr lang="zh-CN" altLang="en-US" sz="2400" b="1" dirty="0" smtClean="0">
                <a:effectLst>
                  <a:outerShdw blurRad="38100" dist="38100" dir="2700000" algn="tl">
                    <a:srgbClr val="000000">
                      <a:alpha val="43137"/>
                    </a:srgbClr>
                  </a:outerShdw>
                </a:effectLst>
                <a:latin typeface="仿宋" pitchFamily="49" charset="-122"/>
                <a:ea typeface="仿宋" pitchFamily="49" charset="-122"/>
              </a:rPr>
              <a:t>等三篇文章，更使此书图文并茂锦上添花，值得一看或收藏。</a:t>
            </a:r>
            <a:endParaRPr lang="zh-CN" altLang="en-US" sz="2400" b="1" dirty="0">
              <a:effectLst>
                <a:outerShdw blurRad="38100" dist="38100" dir="2700000" algn="tl">
                  <a:srgbClr val="000000">
                    <a:alpha val="43137"/>
                  </a:srgbClr>
                </a:outerShdw>
              </a:effectLst>
              <a:latin typeface="仿宋" pitchFamily="49" charset="-122"/>
              <a:ea typeface="仿宋" pitchFamily="49" charset="-122"/>
            </a:endParaRPr>
          </a:p>
        </p:txBody>
      </p:sp>
    </p:spTree>
    <p:extLst>
      <p:ext uri="{BB962C8B-B14F-4D97-AF65-F5344CB8AC3E}">
        <p14:creationId xmlns:p14="http://schemas.microsoft.com/office/powerpoint/2010/main" val="4741867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8796" y="7258"/>
            <a:ext cx="3954905" cy="5136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971600" y="195486"/>
            <a:ext cx="4183380" cy="4401205"/>
          </a:xfrm>
          <a:prstGeom prst="rect">
            <a:avLst/>
          </a:prstGeom>
        </p:spPr>
        <p:txBody>
          <a:bodyPr wrap="square">
            <a:spAutoFit/>
          </a:bodyPr>
          <a:lstStyle/>
          <a:p>
            <a:r>
              <a:rPr lang="en-US" altLang="zh-CN" sz="2800"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    1946</a:t>
            </a:r>
            <a:r>
              <a:rPr lang="zh-CN" altLang="en-US" sz="2800"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年，秦邦宪等人到达重庆与国民党谈判，担任宪草小组委员会中共委员。王若飞、秦邦宪等于</a:t>
            </a:r>
            <a:r>
              <a:rPr lang="en-US" altLang="zh-CN" sz="2800"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4</a:t>
            </a:r>
            <a:r>
              <a:rPr lang="zh-CN" altLang="en-US" sz="2800"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月</a:t>
            </a:r>
            <a:r>
              <a:rPr lang="en-US" altLang="zh-CN" sz="2800"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8</a:t>
            </a:r>
            <a:r>
              <a:rPr lang="zh-CN" altLang="en-US" sz="2800"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日乘美国运输机回延安向中央汇报请示。飞机在山西黑茶山失事，同机包括叶挺将军、王若飞等</a:t>
            </a:r>
            <a:r>
              <a:rPr lang="en-US" altLang="zh-CN" sz="2800"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17</a:t>
            </a:r>
            <a:r>
              <a:rPr lang="zh-CN" altLang="en-US" sz="2800" b="1" dirty="0" smtClean="0">
                <a:solidFill>
                  <a:schemeClr val="tx2"/>
                </a:solidFill>
                <a:effectLst>
                  <a:outerShdw blurRad="38100" dist="38100" dir="2700000" algn="tl">
                    <a:srgbClr val="000000">
                      <a:alpha val="43137"/>
                    </a:srgbClr>
                  </a:outerShdw>
                </a:effectLst>
                <a:latin typeface="黑体" pitchFamily="49" charset="-122"/>
                <a:ea typeface="黑体" pitchFamily="49" charset="-122"/>
              </a:rPr>
              <a:t>人全部遇难，史称“四八烈士”。</a:t>
            </a:r>
            <a:endParaRPr lang="zh-CN" altLang="en-US" sz="2800" b="1" dirty="0">
              <a:solidFill>
                <a:schemeClr val="tx2"/>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38623905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00" t="20920" r="30448" b="38712"/>
          <a:stretch/>
        </p:blipFill>
        <p:spPr bwMode="auto">
          <a:xfrm>
            <a:off x="0" y="-1"/>
            <a:ext cx="9144000" cy="514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51229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211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14874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769" t="18121" r="30280" b="12018"/>
          <a:stretch/>
        </p:blipFill>
        <p:spPr bwMode="auto">
          <a:xfrm>
            <a:off x="-108520" y="-164554"/>
            <a:ext cx="9252520"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25919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325" t="19129" r="30852" b="10558"/>
          <a:stretch/>
        </p:blipFill>
        <p:spPr bwMode="auto">
          <a:xfrm>
            <a:off x="0" y="2323"/>
            <a:ext cx="9144000" cy="514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76845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
          <p:cNvSpPr>
            <a:spLocks noGrp="1"/>
          </p:cNvSpPr>
          <p:nvPr>
            <p:ph type="title" idx="4294967295"/>
          </p:nvPr>
        </p:nvSpPr>
        <p:spPr>
          <a:xfrm>
            <a:off x="899592" y="250032"/>
            <a:ext cx="7378700" cy="994172"/>
          </a:xfrm>
          <a:ln w="57150">
            <a:solidFill>
              <a:schemeClr val="bg1"/>
            </a:solidFill>
          </a:ln>
        </p:spPr>
        <p:txBody>
          <a:bodyPr vert="horz" wrap="square" anchor="ctr">
            <a:normAutofit fontScale="90000"/>
          </a:bodyPr>
          <a:lstStyle/>
          <a:p>
            <a:pPr lvl="0" algn="ctr"/>
            <a:r>
              <a:rPr lang="zh-CN" altLang="en-US" sz="7200" b="1" dirty="0">
                <a:solidFill>
                  <a:srgbClr val="FF0000"/>
                </a:solidFill>
                <a:effectLst>
                  <a:outerShdw blurRad="38100" dist="38100" dir="2700000" algn="tl">
                    <a:srgbClr val="000000">
                      <a:alpha val="43137"/>
                    </a:srgbClr>
                  </a:outerShdw>
                </a:effectLst>
              </a:rPr>
              <a:t>未解之谜</a:t>
            </a:r>
          </a:p>
        </p:txBody>
      </p:sp>
      <p:sp>
        <p:nvSpPr>
          <p:cNvPr id="8196" name="矩形 8195"/>
          <p:cNvSpPr>
            <a:spLocks noGrp="1"/>
          </p:cNvSpPr>
          <p:nvPr/>
        </p:nvSpPr>
        <p:spPr>
          <a:xfrm>
            <a:off x="1187624" y="1563638"/>
            <a:ext cx="7344816" cy="2377535"/>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3"/>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gn="ctr">
              <a:lnSpc>
                <a:spcPct val="140000"/>
              </a:lnSpc>
              <a:buClr>
                <a:srgbClr val="E03F24"/>
              </a:buClr>
              <a:buFont typeface="Arial" panose="020B0604020202020204" pitchFamily="34" charset="0"/>
              <a:buNone/>
            </a:pPr>
            <a:r>
              <a:rPr lang="zh-CN" altLang="en-US" sz="4400" b="1" dirty="0" smtClean="0">
                <a:latin typeface="宋体" pitchFamily="2" charset="-122"/>
                <a:ea typeface="宋体" pitchFamily="2" charset="-122"/>
                <a:sym typeface="Arial" panose="020B0604020202020204" pitchFamily="34" charset="0"/>
              </a:rPr>
              <a:t>红军？ 苏维埃</a:t>
            </a:r>
            <a:r>
              <a:rPr lang="zh-CN" altLang="en-US" sz="4400" b="1" dirty="0">
                <a:latin typeface="宋体" pitchFamily="2" charset="-122"/>
                <a:ea typeface="宋体" pitchFamily="2" charset="-122"/>
                <a:sym typeface="Arial" panose="020B0604020202020204" pitchFamily="34" charset="0"/>
              </a:rPr>
              <a:t>？</a:t>
            </a:r>
          </a:p>
          <a:p>
            <a:pPr marL="342900" indent="-342900" algn="ctr">
              <a:lnSpc>
                <a:spcPct val="140000"/>
              </a:lnSpc>
              <a:buClr>
                <a:srgbClr val="E03F24"/>
              </a:buClr>
              <a:buFont typeface="Arial" panose="020B0604020202020204" pitchFamily="34" charset="0"/>
              <a:buNone/>
            </a:pPr>
            <a:r>
              <a:rPr lang="zh-CN" altLang="en-US" sz="4400" b="1" dirty="0" smtClean="0">
                <a:latin typeface="宋体" pitchFamily="2" charset="-122"/>
                <a:ea typeface="宋体" pitchFamily="2" charset="-122"/>
                <a:sym typeface="Arial" panose="020B0604020202020204" pitchFamily="34" charset="0"/>
              </a:rPr>
              <a:t>共产党的政策？</a:t>
            </a:r>
            <a:endParaRPr lang="zh-CN" altLang="en-US" sz="4400" b="1" dirty="0">
              <a:latin typeface="宋体" pitchFamily="2" charset="-122"/>
              <a:ea typeface="宋体" pitchFamily="2" charset="-122"/>
              <a:sym typeface="Arial" panose="020B0604020202020204" pitchFamily="34" charset="0"/>
            </a:endParaRPr>
          </a:p>
          <a:p>
            <a:pPr marL="342900" indent="-342900" algn="ctr">
              <a:lnSpc>
                <a:spcPct val="140000"/>
              </a:lnSpc>
              <a:buClr>
                <a:srgbClr val="E03F24"/>
              </a:buClr>
              <a:buFont typeface="Arial" panose="020B0604020202020204" pitchFamily="34" charset="0"/>
              <a:buNone/>
            </a:pPr>
            <a:endParaRPr lang="zh-CN" altLang="en-US" sz="6000" b="1" dirty="0">
              <a:latin typeface="宋体" pitchFamily="2" charset="-122"/>
              <a:ea typeface="宋体" pitchFamily="2" charset="-122"/>
              <a:sym typeface="Arial" panose="020B0604020202020204" pitchFamily="34" charset="0"/>
            </a:endParaRPr>
          </a:p>
        </p:txBody>
      </p:sp>
    </p:spTree>
    <p:extLst>
      <p:ext uri="{BB962C8B-B14F-4D97-AF65-F5344CB8AC3E}">
        <p14:creationId xmlns:p14="http://schemas.microsoft.com/office/powerpoint/2010/main" val="1474100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
          <p:cNvSpPr>
            <a:spLocks noGrp="1"/>
          </p:cNvSpPr>
          <p:nvPr>
            <p:ph type="title" idx="4294967295"/>
          </p:nvPr>
        </p:nvSpPr>
        <p:spPr>
          <a:xfrm>
            <a:off x="1403648" y="0"/>
            <a:ext cx="7129462" cy="907256"/>
          </a:xfrm>
          <a:ln w="57150">
            <a:noFill/>
          </a:ln>
        </p:spPr>
        <p:txBody>
          <a:bodyPr vert="horz" wrap="square" anchor="ctr">
            <a:noAutofit/>
          </a:bodyPr>
          <a:lstStyle/>
          <a:p>
            <a:pPr lvl="0" algn="ctr"/>
            <a:r>
              <a:rPr lang="zh-CN" altLang="en-US" sz="5400" b="1" dirty="0" smtClean="0">
                <a:solidFill>
                  <a:srgbClr val="FF0000"/>
                </a:solidFill>
                <a:effectLst>
                  <a:outerShdw blurRad="38100" dist="38100" dir="2700000" algn="tl">
                    <a:srgbClr val="000000">
                      <a:alpha val="43137"/>
                    </a:srgbClr>
                  </a:outerShdw>
                </a:effectLst>
              </a:rPr>
              <a:t>有这样一个人</a:t>
            </a:r>
            <a:endParaRPr lang="zh-CN" altLang="en-US" sz="5400" b="1" dirty="0">
              <a:solidFill>
                <a:srgbClr val="FF0000"/>
              </a:solidFill>
              <a:effectLst>
                <a:outerShdw blurRad="38100" dist="38100" dir="2700000" algn="tl">
                  <a:srgbClr val="000000">
                    <a:alpha val="43137"/>
                  </a:srgbClr>
                </a:outerShdw>
              </a:effectLst>
            </a:endParaRPr>
          </a:p>
        </p:txBody>
      </p:sp>
      <p:sp>
        <p:nvSpPr>
          <p:cNvPr id="8196" name="矩形 8195"/>
          <p:cNvSpPr>
            <a:spLocks noGrp="1"/>
          </p:cNvSpPr>
          <p:nvPr/>
        </p:nvSpPr>
        <p:spPr>
          <a:xfrm>
            <a:off x="395536" y="1059582"/>
            <a:ext cx="8608695" cy="3583305"/>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3"/>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indent="-342900">
              <a:lnSpc>
                <a:spcPct val="100000"/>
              </a:lnSpc>
              <a:buClr>
                <a:srgbClr val="E03F24"/>
              </a:buClr>
              <a:buFont typeface="Arial" panose="020B0604020202020204" pitchFamily="34" charset="0"/>
              <a:buNone/>
            </a:pPr>
            <a:r>
              <a:rPr lang="zh-CN" altLang="en-US" sz="3600" b="1" dirty="0" smtClean="0">
                <a:latin typeface="宋体" pitchFamily="2" charset="-122"/>
                <a:ea typeface="宋体" pitchFamily="2" charset="-122"/>
                <a:sym typeface="Arial" panose="020B0604020202020204" pitchFamily="34" charset="0"/>
              </a:rPr>
              <a:t>    冲破国民党严密的封锁线</a:t>
            </a:r>
            <a:endParaRPr lang="zh-CN" altLang="en-US" sz="3600" b="1" dirty="0">
              <a:latin typeface="宋体" pitchFamily="2" charset="-122"/>
              <a:ea typeface="宋体" pitchFamily="2" charset="-122"/>
              <a:sym typeface="Arial" panose="020B0604020202020204" pitchFamily="34" charset="0"/>
            </a:endParaRPr>
          </a:p>
          <a:p>
            <a:pPr marL="342900" indent="-342900">
              <a:lnSpc>
                <a:spcPct val="100000"/>
              </a:lnSpc>
              <a:buClr>
                <a:srgbClr val="E03F24"/>
              </a:buClr>
              <a:buFont typeface="Arial" panose="020B0604020202020204" pitchFamily="34" charset="0"/>
              <a:buNone/>
            </a:pPr>
            <a:r>
              <a:rPr lang="zh-CN" altLang="en-US" sz="3600" b="1" dirty="0">
                <a:latin typeface="宋体" pitchFamily="2" charset="-122"/>
                <a:ea typeface="宋体" pitchFamily="2" charset="-122"/>
                <a:sym typeface="Arial" panose="020B0604020202020204" pitchFamily="34" charset="0"/>
              </a:rPr>
              <a:t>    </a:t>
            </a:r>
            <a:r>
              <a:rPr lang="zh-CN" altLang="en-US" sz="3600" b="1" dirty="0" smtClean="0">
                <a:latin typeface="宋体" pitchFamily="2" charset="-122"/>
                <a:ea typeface="宋体" pitchFamily="2" charset="-122"/>
                <a:sym typeface="Arial" panose="020B0604020202020204" pitchFamily="34" charset="0"/>
              </a:rPr>
              <a:t>四个多月</a:t>
            </a:r>
            <a:r>
              <a:rPr lang="zh-CN" altLang="en-US" sz="3600" b="1" dirty="0">
                <a:latin typeface="宋体" pitchFamily="2" charset="-122"/>
                <a:ea typeface="宋体" pitchFamily="2" charset="-122"/>
                <a:sym typeface="Arial" panose="020B0604020202020204" pitchFamily="34" charset="0"/>
              </a:rPr>
              <a:t>的实地考察</a:t>
            </a:r>
          </a:p>
          <a:p>
            <a:pPr marL="342900" indent="-342900">
              <a:lnSpc>
                <a:spcPct val="100000"/>
              </a:lnSpc>
              <a:buClr>
                <a:srgbClr val="E03F24"/>
              </a:buClr>
              <a:buFont typeface="Arial" panose="020B0604020202020204" pitchFamily="34" charset="0"/>
              <a:buNone/>
            </a:pPr>
            <a:r>
              <a:rPr lang="zh-CN" altLang="en-US" sz="3600" b="1" dirty="0">
                <a:latin typeface="宋体" pitchFamily="2" charset="-122"/>
                <a:ea typeface="宋体" pitchFamily="2" charset="-122"/>
                <a:sym typeface="Arial" panose="020B0604020202020204" pitchFamily="34" charset="0"/>
              </a:rPr>
              <a:t>    </a:t>
            </a:r>
            <a:r>
              <a:rPr lang="en-US" altLang="zh-CN" sz="3600" b="1" dirty="0" smtClean="0">
                <a:latin typeface="宋体" pitchFamily="2" charset="-122"/>
                <a:ea typeface="宋体" pitchFamily="2" charset="-122"/>
                <a:sym typeface="Arial" panose="020B0604020202020204" pitchFamily="34" charset="0"/>
              </a:rPr>
              <a:t>14</a:t>
            </a:r>
            <a:r>
              <a:rPr lang="zh-CN" altLang="en-US" sz="3600" b="1" dirty="0">
                <a:latin typeface="宋体" pitchFamily="2" charset="-122"/>
                <a:ea typeface="宋体" pitchFamily="2" charset="-122"/>
                <a:sym typeface="Arial" panose="020B0604020202020204" pitchFamily="34" charset="0"/>
              </a:rPr>
              <a:t>本密密麻麻的</a:t>
            </a:r>
            <a:r>
              <a:rPr lang="zh-CN" altLang="en-US" sz="3600" b="1" dirty="0" smtClean="0">
                <a:latin typeface="宋体" pitchFamily="2" charset="-122"/>
                <a:ea typeface="宋体" pitchFamily="2" charset="-122"/>
                <a:sym typeface="Arial" panose="020B0604020202020204" pitchFamily="34" charset="0"/>
              </a:rPr>
              <a:t>笔记本</a:t>
            </a:r>
            <a:r>
              <a:rPr lang="en-US" altLang="zh-CN" sz="3600" b="1" dirty="0" smtClean="0">
                <a:latin typeface="宋体" pitchFamily="2" charset="-122"/>
                <a:ea typeface="宋体" pitchFamily="2" charset="-122"/>
                <a:sym typeface="Arial" panose="020B0604020202020204" pitchFamily="34" charset="0"/>
              </a:rPr>
              <a:t>    30</a:t>
            </a:r>
            <a:r>
              <a:rPr lang="zh-CN" altLang="en-US" sz="3600" b="1" dirty="0" smtClean="0">
                <a:latin typeface="宋体" pitchFamily="2" charset="-122"/>
                <a:ea typeface="宋体" pitchFamily="2" charset="-122"/>
                <a:sym typeface="Arial" panose="020B0604020202020204" pitchFamily="34" charset="0"/>
              </a:rPr>
              <a:t>卷</a:t>
            </a:r>
            <a:r>
              <a:rPr lang="zh-CN" altLang="en-US" sz="3600" b="1" dirty="0">
                <a:latin typeface="宋体" pitchFamily="2" charset="-122"/>
                <a:ea typeface="宋体" pitchFamily="2" charset="-122"/>
                <a:sym typeface="Arial" panose="020B0604020202020204" pitchFamily="34" charset="0"/>
              </a:rPr>
              <a:t>胶卷</a:t>
            </a:r>
          </a:p>
          <a:p>
            <a:pPr marL="342900" indent="-342900">
              <a:lnSpc>
                <a:spcPct val="140000"/>
              </a:lnSpc>
              <a:buClr>
                <a:srgbClr val="E03F24"/>
              </a:buClr>
              <a:buFont typeface="Arial" panose="020B0604020202020204" pitchFamily="34" charset="0"/>
              <a:buNone/>
            </a:pPr>
            <a:r>
              <a:rPr lang="zh-CN" altLang="en-US" sz="3600" b="1" dirty="0">
                <a:latin typeface="宋体" pitchFamily="2" charset="-122"/>
                <a:ea typeface="宋体" pitchFamily="2" charset="-122"/>
                <a:sym typeface="Arial" panose="020B0604020202020204" pitchFamily="34" charset="0"/>
              </a:rPr>
              <a:t>    </a:t>
            </a:r>
            <a:r>
              <a:rPr lang="zh-CN" altLang="en-US" sz="3600" b="1" dirty="0" smtClean="0">
                <a:latin typeface="宋体" pitchFamily="2" charset="-122"/>
                <a:ea typeface="宋体" pitchFamily="2" charset="-122"/>
                <a:sym typeface="Arial" panose="020B0604020202020204" pitchFamily="34" charset="0"/>
              </a:rPr>
              <a:t>第一</a:t>
            </a:r>
            <a:r>
              <a:rPr lang="zh-CN" altLang="en-US" sz="3600" b="1" dirty="0">
                <a:latin typeface="宋体" pitchFamily="2" charset="-122"/>
                <a:ea typeface="宋体" pitchFamily="2" charset="-122"/>
                <a:sym typeface="Arial" panose="020B0604020202020204" pitchFamily="34" charset="0"/>
              </a:rPr>
              <a:t>个向世界报道了红军长征的消息</a:t>
            </a:r>
          </a:p>
        </p:txBody>
      </p:sp>
    </p:spTree>
    <p:extLst>
      <p:ext uri="{BB962C8B-B14F-4D97-AF65-F5344CB8AC3E}">
        <p14:creationId xmlns:p14="http://schemas.microsoft.com/office/powerpoint/2010/main" val="367283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p:bldP spid="8196"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
          <p:cNvSpPr>
            <a:spLocks noGrp="1"/>
          </p:cNvSpPr>
          <p:nvPr>
            <p:ph type="title" idx="4294967295"/>
          </p:nvPr>
        </p:nvSpPr>
        <p:spPr>
          <a:xfrm>
            <a:off x="1259632" y="555526"/>
            <a:ext cx="7056438" cy="906065"/>
          </a:xfrm>
          <a:ln w="57150">
            <a:solidFill>
              <a:schemeClr val="bg1"/>
            </a:solidFill>
          </a:ln>
        </p:spPr>
        <p:txBody>
          <a:bodyPr vert="horz" wrap="square" anchor="ctr">
            <a:normAutofit fontScale="90000"/>
          </a:bodyPr>
          <a:lstStyle/>
          <a:p>
            <a:pPr lvl="0" algn="ctr"/>
            <a:r>
              <a:rPr lang="zh-CN" altLang="en-US" sz="7200" b="1" dirty="0" smtClean="0">
                <a:solidFill>
                  <a:srgbClr val="FF0000"/>
                </a:solidFill>
                <a:effectLst>
                  <a:outerShdw blurRad="38100" dist="38100" dir="2700000" algn="tl">
                    <a:srgbClr val="000000">
                      <a:alpha val="43137"/>
                    </a:srgbClr>
                  </a:outerShdw>
                </a:effectLst>
              </a:rPr>
              <a:t>有</a:t>
            </a:r>
            <a:r>
              <a:rPr lang="zh-CN" altLang="en-US" sz="7200" b="1" dirty="0">
                <a:solidFill>
                  <a:srgbClr val="FF0000"/>
                </a:solidFill>
                <a:effectLst>
                  <a:outerShdw blurRad="38100" dist="38100" dir="2700000" algn="tl">
                    <a:srgbClr val="000000">
                      <a:alpha val="43137"/>
                    </a:srgbClr>
                  </a:outerShdw>
                </a:effectLst>
              </a:rPr>
              <a:t>这样一本书</a:t>
            </a:r>
          </a:p>
        </p:txBody>
      </p:sp>
      <p:sp>
        <p:nvSpPr>
          <p:cNvPr id="8196" name="矩形 8195"/>
          <p:cNvSpPr>
            <a:spLocks noGrp="1"/>
          </p:cNvSpPr>
          <p:nvPr/>
        </p:nvSpPr>
        <p:spPr>
          <a:xfrm>
            <a:off x="755576" y="1995686"/>
            <a:ext cx="8208912" cy="1641775"/>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3"/>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0" indent="0" algn="ctr">
              <a:lnSpc>
                <a:spcPct val="100000"/>
              </a:lnSpc>
              <a:buClr>
                <a:srgbClr val="E03F24"/>
              </a:buClr>
              <a:buFont typeface="Arial" panose="020B0604020202020204" pitchFamily="34" charset="0"/>
              <a:buNone/>
            </a:pPr>
            <a:r>
              <a:rPr lang="zh-CN" altLang="zh-CN" sz="4000" b="1" dirty="0" smtClean="0">
                <a:latin typeface="宋体" pitchFamily="2" charset="-122"/>
                <a:ea typeface="宋体" pitchFamily="2" charset="-122"/>
              </a:rPr>
              <a:t>中国 </a:t>
            </a:r>
            <a:r>
              <a:rPr lang="en-US" altLang="zh-CN" sz="4000" b="1" dirty="0" smtClean="0">
                <a:latin typeface="宋体" pitchFamily="2" charset="-122"/>
                <a:ea typeface="宋体" pitchFamily="2" charset="-122"/>
              </a:rPr>
              <a:t> </a:t>
            </a:r>
            <a:r>
              <a:rPr lang="zh-CN" altLang="zh-CN" sz="4000" b="1" dirty="0" smtClean="0">
                <a:latin typeface="宋体" pitchFamily="2" charset="-122"/>
                <a:ea typeface="宋体" pitchFamily="2" charset="-122"/>
              </a:rPr>
              <a:t>万千</a:t>
            </a:r>
            <a:r>
              <a:rPr lang="zh-CN" altLang="zh-CN" sz="4000" b="1" dirty="0">
                <a:latin typeface="宋体" pitchFamily="2" charset="-122"/>
                <a:ea typeface="宋体" pitchFamily="2" charset="-122"/>
              </a:rPr>
              <a:t>青年  </a:t>
            </a:r>
            <a:r>
              <a:rPr lang="zh-CN" altLang="zh-CN" sz="4000" b="1" dirty="0" smtClean="0">
                <a:latin typeface="宋体" pitchFamily="2" charset="-122"/>
                <a:ea typeface="宋体" pitchFamily="2" charset="-122"/>
              </a:rPr>
              <a:t>走上</a:t>
            </a:r>
            <a:r>
              <a:rPr lang="zh-CN" altLang="zh-CN" sz="4000" b="1" dirty="0">
                <a:latin typeface="宋体" pitchFamily="2" charset="-122"/>
                <a:ea typeface="宋体" pitchFamily="2" charset="-122"/>
              </a:rPr>
              <a:t>革命之路</a:t>
            </a:r>
            <a:r>
              <a:rPr lang="en-US" altLang="zh-CN" sz="4000" b="1" dirty="0" smtClean="0">
                <a:latin typeface="宋体" pitchFamily="2" charset="-122"/>
                <a:ea typeface="宋体" pitchFamily="2" charset="-122"/>
              </a:rPr>
              <a:t>  </a:t>
            </a:r>
          </a:p>
          <a:p>
            <a:pPr marL="0" indent="0" algn="ctr">
              <a:lnSpc>
                <a:spcPct val="100000"/>
              </a:lnSpc>
              <a:buClr>
                <a:srgbClr val="E03F24"/>
              </a:buClr>
              <a:buFont typeface="Arial" panose="020B0604020202020204" pitchFamily="34" charset="0"/>
              <a:buNone/>
            </a:pPr>
            <a:r>
              <a:rPr lang="zh-CN" altLang="en-US" sz="4000" b="1" dirty="0" smtClean="0">
                <a:latin typeface="宋体" pitchFamily="2" charset="-122"/>
                <a:ea typeface="宋体" pitchFamily="2" charset="-122"/>
              </a:rPr>
              <a:t>加拿大 </a:t>
            </a:r>
            <a:r>
              <a:rPr lang="zh-CN" altLang="zh-CN" sz="4000" b="1" dirty="0" smtClean="0">
                <a:latin typeface="宋体" pitchFamily="2" charset="-122"/>
                <a:ea typeface="宋体" pitchFamily="2" charset="-122"/>
                <a:sym typeface="+mn-ea"/>
              </a:rPr>
              <a:t>白求恩</a:t>
            </a:r>
            <a:r>
              <a:rPr lang="zh-CN" altLang="en-US" sz="4000" b="1" dirty="0">
                <a:latin typeface="宋体" pitchFamily="2" charset="-122"/>
                <a:ea typeface="宋体" pitchFamily="2" charset="-122"/>
                <a:sym typeface="+mn-ea"/>
              </a:rPr>
              <a:t> </a:t>
            </a:r>
            <a:r>
              <a:rPr lang="zh-CN" altLang="en-US" sz="4000" b="1" dirty="0" smtClean="0">
                <a:latin typeface="宋体" pitchFamily="2" charset="-122"/>
                <a:ea typeface="宋体" pitchFamily="2" charset="-122"/>
                <a:sym typeface="+mn-ea"/>
              </a:rPr>
              <a:t>毅然奔赴抗日前线</a:t>
            </a:r>
            <a:endParaRPr lang="zh-CN" altLang="en-US" sz="3600" b="1" dirty="0" smtClean="0">
              <a:solidFill>
                <a:srgbClr val="000099"/>
              </a:solidFill>
              <a:latin typeface="宋体" pitchFamily="2" charset="-122"/>
              <a:ea typeface="宋体" pitchFamily="2" charset="-122"/>
              <a:sym typeface="Arial" panose="020B0604020202020204" pitchFamily="34" charset="0"/>
            </a:endParaRPr>
          </a:p>
          <a:p>
            <a:pPr marL="342900" indent="-342900" algn="ctr">
              <a:lnSpc>
                <a:spcPct val="140000"/>
              </a:lnSpc>
              <a:buClr>
                <a:srgbClr val="E03F24"/>
              </a:buClr>
              <a:buFont typeface="Arial" panose="020B0604020202020204" pitchFamily="34" charset="0"/>
              <a:buNone/>
            </a:pPr>
            <a:r>
              <a:rPr lang="zh-CN" altLang="en-US" sz="3600" b="1" dirty="0" smtClean="0">
                <a:solidFill>
                  <a:srgbClr val="000099"/>
                </a:solidFill>
                <a:latin typeface="宋体" pitchFamily="2" charset="-122"/>
                <a:ea typeface="宋体" pitchFamily="2" charset="-122"/>
                <a:sym typeface="Arial" panose="020B0604020202020204" pitchFamily="34" charset="0"/>
              </a:rPr>
              <a:t>                                        </a:t>
            </a:r>
            <a:endParaRPr lang="zh-CN" altLang="en-US" sz="3600" b="1" dirty="0">
              <a:solidFill>
                <a:srgbClr val="000099"/>
              </a:solidFill>
              <a:latin typeface="宋体" pitchFamily="2" charset="-122"/>
              <a:ea typeface="宋体" pitchFamily="2" charset="-122"/>
              <a:sym typeface="Arial" panose="020B0604020202020204" pitchFamily="34" charset="0"/>
            </a:endParaRPr>
          </a:p>
          <a:p>
            <a:pPr marL="342900" indent="-342900" algn="ctr">
              <a:lnSpc>
                <a:spcPct val="140000"/>
              </a:lnSpc>
              <a:buClr>
                <a:srgbClr val="E03F24"/>
              </a:buClr>
              <a:buFont typeface="Arial" panose="020B0604020202020204" pitchFamily="34" charset="0"/>
              <a:buNone/>
            </a:pPr>
            <a:r>
              <a:rPr lang="zh-CN" altLang="en-US" sz="3600" b="1" dirty="0">
                <a:solidFill>
                  <a:srgbClr val="000099"/>
                </a:solidFill>
                <a:latin typeface="宋体" pitchFamily="2" charset="-122"/>
                <a:ea typeface="宋体" pitchFamily="2" charset="-122"/>
                <a:sym typeface="Arial" panose="020B0604020202020204" pitchFamily="34" charset="0"/>
              </a:rPr>
              <a:t>    </a:t>
            </a:r>
          </a:p>
        </p:txBody>
      </p:sp>
    </p:spTree>
    <p:extLst>
      <p:ext uri="{BB962C8B-B14F-4D97-AF65-F5344CB8AC3E}">
        <p14:creationId xmlns:p14="http://schemas.microsoft.com/office/powerpoint/2010/main" val="162715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1000" fill="hold"/>
                                        <p:tgtEl>
                                          <p:spTgt spid="8196"/>
                                        </p:tgtEl>
                                        <p:attrNameLst>
                                          <p:attrName>ppt_w</p:attrName>
                                        </p:attrNameLst>
                                      </p:cBhvr>
                                      <p:tavLst>
                                        <p:tav tm="0">
                                          <p:val>
                                            <p:strVal val="#ppt_w*0.70"/>
                                          </p:val>
                                        </p:tav>
                                        <p:tav tm="100000">
                                          <p:val>
                                            <p:strVal val="#ppt_w"/>
                                          </p:val>
                                        </p:tav>
                                      </p:tavLst>
                                    </p:anim>
                                    <p:anim calcmode="lin" valueType="num">
                                      <p:cBhvr>
                                        <p:cTn id="12" dur="1000" fill="hold"/>
                                        <p:tgtEl>
                                          <p:spTgt spid="8196"/>
                                        </p:tgtEl>
                                        <p:attrNameLst>
                                          <p:attrName>ppt_h</p:attrName>
                                        </p:attrNameLst>
                                      </p:cBhvr>
                                      <p:tavLst>
                                        <p:tav tm="0">
                                          <p:val>
                                            <p:strVal val="#ppt_h"/>
                                          </p:val>
                                        </p:tav>
                                        <p:tav tm="100000">
                                          <p:val>
                                            <p:strVal val="#ppt_h"/>
                                          </p:val>
                                        </p:tav>
                                      </p:tavLst>
                                    </p:anim>
                                    <p:animEffect transition="in" filter="fade">
                                      <p:cBhvr>
                                        <p:cTn id="13"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6"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7865" y="463889"/>
            <a:ext cx="2520280" cy="3542970"/>
          </a:xfrm>
          <a:prstGeom prst="rect">
            <a:avLst/>
          </a:prstGeom>
        </p:spPr>
      </p:pic>
      <p:sp>
        <p:nvSpPr>
          <p:cNvPr id="5" name="标题 8"/>
          <p:cNvSpPr txBox="1">
            <a:spLocks/>
          </p:cNvSpPr>
          <p:nvPr/>
        </p:nvSpPr>
        <p:spPr>
          <a:xfrm rot="5400000">
            <a:off x="-293801" y="1686451"/>
            <a:ext cx="4752531" cy="1357634"/>
          </a:xfrm>
          <a:prstGeom prst="rect">
            <a:avLst/>
          </a:prstGeom>
        </p:spPr>
        <p:txBody>
          <a:bodyPr vert="vert270" wrap="square" anchor="ctr">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fontAlgn="base">
              <a:spcAft>
                <a:spcPct val="0"/>
              </a:spcAft>
              <a:buFont typeface="Arial" panose="020B0604020202020204" pitchFamily="34" charset="0"/>
              <a:buNone/>
            </a:pPr>
            <a:r>
              <a:rPr lang="zh-CN" altLang="en-US" sz="4800" b="1" dirty="0" smtClean="0">
                <a:solidFill>
                  <a:srgbClr val="000000"/>
                </a:solidFill>
                <a:latin typeface="方正舒体" pitchFamily="2" charset="-122"/>
                <a:ea typeface="方正舒体" pitchFamily="2" charset="-122"/>
              </a:rPr>
              <a:t>红色中国解</a:t>
            </a:r>
            <a:r>
              <a:rPr lang="zh-CN" altLang="en-US" sz="7200" b="1" dirty="0" smtClean="0">
                <a:solidFill>
                  <a:srgbClr val="FF0000"/>
                </a:solidFill>
                <a:latin typeface="方正舒体" pitchFamily="2" charset="-122"/>
                <a:ea typeface="方正舒体" pitchFamily="2" charset="-122"/>
              </a:rPr>
              <a:t>谜</a:t>
            </a:r>
            <a:r>
              <a:rPr lang="zh-CN" altLang="en-US" sz="4800" b="1" dirty="0" smtClean="0">
                <a:solidFill>
                  <a:srgbClr val="000000"/>
                </a:solidFill>
                <a:latin typeface="方正舒体" pitchFamily="2" charset="-122"/>
                <a:ea typeface="方正舒体" pitchFamily="2" charset="-122"/>
              </a:rPr>
              <a:t>之旅</a:t>
            </a:r>
            <a:endParaRPr lang="zh-CN" altLang="en-US" sz="4800" b="1" dirty="0">
              <a:solidFill>
                <a:srgbClr val="000000"/>
              </a:solidFill>
              <a:latin typeface="方正舒体" pitchFamily="2" charset="-122"/>
              <a:ea typeface="方正舒体" pitchFamily="2" charset="-122"/>
            </a:endParaRPr>
          </a:p>
        </p:txBody>
      </p:sp>
      <p:pic>
        <p:nvPicPr>
          <p:cNvPr id="1026" name="Picture 2"/>
          <p:cNvPicPr>
            <a:picLocks noChangeAspect="1" noChangeArrowheads="1"/>
          </p:cNvPicPr>
          <p:nvPr/>
        </p:nvPicPr>
        <p:blipFill rotWithShape="1">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l="17010" r="19892"/>
          <a:stretch/>
        </p:blipFill>
        <p:spPr bwMode="auto">
          <a:xfrm>
            <a:off x="6632650" y="339502"/>
            <a:ext cx="1495324" cy="1895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2434582"/>
            <a:ext cx="2835315" cy="2390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3794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33" y="21797"/>
            <a:ext cx="9153045" cy="5109091"/>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altLang="zh-CN" sz="3200" b="1" dirty="0" smtClean="0">
                <a:solidFill>
                  <a:srgbClr val="FF0000"/>
                </a:solidFill>
                <a:effectLst>
                  <a:outerShdw blurRad="38100" dist="38100" dir="2700000" algn="tl">
                    <a:srgbClr val="000000">
                      <a:alpha val="43137"/>
                    </a:srgbClr>
                  </a:outerShdw>
                </a:effectLst>
              </a:rPr>
              <a:t>《</a:t>
            </a:r>
            <a:r>
              <a:rPr lang="zh-CN" altLang="en-US" sz="3200" b="1" dirty="0" smtClean="0">
                <a:solidFill>
                  <a:srgbClr val="FF0000"/>
                </a:solidFill>
                <a:effectLst>
                  <a:outerShdw blurRad="38100" dist="38100" dir="2700000" algn="tl">
                    <a:srgbClr val="000000">
                      <a:alpha val="43137"/>
                    </a:srgbClr>
                  </a:outerShdw>
                </a:effectLst>
              </a:rPr>
              <a:t>红星</a:t>
            </a:r>
            <a:r>
              <a:rPr lang="en-US" altLang="zh-CN" sz="3200" b="1" dirty="0" smtClean="0">
                <a:solidFill>
                  <a:srgbClr val="FF0000"/>
                </a:solidFill>
                <a:effectLst>
                  <a:outerShdw blurRad="38100" dist="38100" dir="2700000" algn="tl">
                    <a:srgbClr val="000000">
                      <a:alpha val="43137"/>
                    </a:srgbClr>
                  </a:outerShdw>
                </a:effectLst>
              </a:rPr>
              <a:t>》</a:t>
            </a:r>
            <a:r>
              <a:rPr lang="zh-CN" altLang="en-US" sz="3200" b="1" dirty="0" smtClean="0">
                <a:solidFill>
                  <a:srgbClr val="FF0000"/>
                </a:solidFill>
                <a:effectLst>
                  <a:outerShdw blurRad="38100" dist="38100" dir="2700000" algn="tl">
                    <a:srgbClr val="000000">
                      <a:alpha val="43137"/>
                    </a:srgbClr>
                  </a:outerShdw>
                </a:effectLst>
              </a:rPr>
              <a:t>诞生：</a:t>
            </a:r>
            <a:r>
              <a:rPr lang="en-US" altLang="zh-CN" sz="2100" b="1" dirty="0" smtClean="0">
                <a:effectLst>
                  <a:outerShdw blurRad="38100" dist="38100" dir="2700000" algn="tl">
                    <a:srgbClr val="000000">
                      <a:alpha val="43137"/>
                    </a:srgbClr>
                  </a:outerShdw>
                </a:effectLst>
              </a:rPr>
              <a:t>1936</a:t>
            </a:r>
            <a:r>
              <a:rPr lang="zh-CN" altLang="en-US" sz="2100" b="1" dirty="0" smtClean="0">
                <a:effectLst>
                  <a:outerShdw blurRad="38100" dist="38100" dir="2700000" algn="tl">
                    <a:srgbClr val="000000">
                      <a:alpha val="43137"/>
                    </a:srgbClr>
                  </a:outerShdw>
                </a:effectLst>
              </a:rPr>
              <a:t>年</a:t>
            </a:r>
            <a:r>
              <a:rPr lang="en-US" altLang="zh-CN" sz="2100" b="1" dirty="0" smtClean="0">
                <a:effectLst>
                  <a:outerShdw blurRad="38100" dist="38100" dir="2700000" algn="tl">
                    <a:srgbClr val="000000">
                      <a:alpha val="43137"/>
                    </a:srgbClr>
                  </a:outerShdw>
                </a:effectLst>
              </a:rPr>
              <a:t>6</a:t>
            </a:r>
            <a:r>
              <a:rPr lang="zh-CN" altLang="en-US" sz="2100" b="1" dirty="0" smtClean="0">
                <a:effectLst>
                  <a:outerShdw blurRad="38100" dist="38100" dir="2700000" algn="tl">
                    <a:srgbClr val="000000">
                      <a:alpha val="43137"/>
                    </a:srgbClr>
                  </a:outerShdw>
                </a:effectLst>
              </a:rPr>
              <a:t>月，一位风华正茂富有正义感和冒险精神、并在旧中国工作生活了八年的外国记者，数次去医院注射了天花、伤寒、鼠疫等一连串预防针后，带上一封用隐色墨水所写给毛泽东的介绍信，外加“两架照相机、</a:t>
            </a:r>
            <a:r>
              <a:rPr lang="en-US" altLang="zh-CN" sz="2100" b="1" dirty="0" smtClean="0">
                <a:effectLst>
                  <a:outerShdw blurRad="38100" dist="38100" dir="2700000" algn="tl">
                    <a:srgbClr val="000000">
                      <a:alpha val="43137"/>
                    </a:srgbClr>
                  </a:outerShdw>
                </a:effectLst>
              </a:rPr>
              <a:t>24</a:t>
            </a:r>
            <a:r>
              <a:rPr lang="zh-CN" altLang="en-US" sz="2100" b="1" dirty="0" smtClean="0">
                <a:effectLst>
                  <a:outerShdw blurRad="38100" dist="38100" dir="2700000" algn="tl">
                    <a:srgbClr val="000000">
                      <a:alpha val="43137"/>
                    </a:srgbClr>
                  </a:outerShdw>
                </a:effectLst>
              </a:rPr>
              <a:t>个胶卷，还有足够的笔记本”，经宋庆龄和华北地下党的帮助与安排，由北平秘密出发，开始了充满风险与传奇的陕北保安之行。</a:t>
            </a:r>
          </a:p>
          <a:p>
            <a:r>
              <a:rPr lang="zh-CN" altLang="en-US" sz="2100" b="1" dirty="0" smtClean="0">
                <a:effectLst>
                  <a:outerShdw blurRad="38100" dist="38100" dir="2700000" algn="tl">
                    <a:srgbClr val="000000">
                      <a:alpha val="43137"/>
                    </a:srgbClr>
                  </a:outerShdw>
                </a:effectLst>
              </a:rPr>
              <a:t>在红区安塞他惊喜地遇到“长着一脸黑色大胡子”却是第一个用温文尔雅的英语和他对话交流的周恩来。他听从周为其细致设计的</a:t>
            </a:r>
            <a:r>
              <a:rPr lang="en-US" altLang="zh-CN" sz="2100" b="1" dirty="0" smtClean="0">
                <a:effectLst>
                  <a:outerShdw blurRad="38100" dist="38100" dir="2700000" algn="tl">
                    <a:srgbClr val="000000">
                      <a:alpha val="43137"/>
                    </a:srgbClr>
                  </a:outerShdw>
                </a:effectLst>
              </a:rPr>
              <a:t>92</a:t>
            </a:r>
            <a:r>
              <a:rPr lang="zh-CN" altLang="en-US" sz="2100" b="1" dirty="0" smtClean="0">
                <a:effectLst>
                  <a:outerShdw blurRad="38100" dist="38100" dir="2700000" algn="tl">
                    <a:srgbClr val="000000">
                      <a:alpha val="43137"/>
                    </a:srgbClr>
                  </a:outerShdw>
                </a:effectLst>
              </a:rPr>
              <a:t>天旅程安排，在陕甘宁红区进行了广泛深入的采访；特别是他用“激将法”成功记录了毛主席亲自口述自己的历史，又采访了彭德怀、徐海东等红军高级将领，详细记录了长征中许许多多艰苦卓绝感人至深的英雄故事。四个月后，他依依不舍地惜别红都保安，满载生动鲜活的第一手素材</a:t>
            </a:r>
            <a:r>
              <a:rPr lang="en-US" altLang="zh-CN" sz="2100" b="1" dirty="0" smtClean="0">
                <a:effectLst>
                  <a:outerShdw blurRad="38100" dist="38100" dir="2700000" algn="tl">
                    <a:srgbClr val="000000">
                      <a:alpha val="43137"/>
                    </a:srgbClr>
                  </a:outerShdw>
                </a:effectLst>
              </a:rPr>
              <a:t>——</a:t>
            </a:r>
            <a:r>
              <a:rPr lang="zh-CN" altLang="en-US" sz="2100" b="1" dirty="0" smtClean="0">
                <a:effectLst>
                  <a:outerShdw blurRad="38100" dist="38100" dir="2700000" algn="tl">
                    <a:srgbClr val="000000">
                      <a:alpha val="43137"/>
                    </a:srgbClr>
                  </a:outerShdw>
                </a:effectLst>
              </a:rPr>
              <a:t>十几个记录本和大量摄影图片，凯旋而归。</a:t>
            </a:r>
          </a:p>
          <a:p>
            <a:r>
              <a:rPr lang="zh-CN" altLang="en-US" sz="2100" b="1" dirty="0" smtClean="0">
                <a:effectLst>
                  <a:outerShdw blurRad="38100" dist="38100" dir="2700000" algn="tl">
                    <a:srgbClr val="000000">
                      <a:alpha val="43137"/>
                    </a:srgbClr>
                  </a:outerShdw>
                </a:effectLst>
              </a:rPr>
              <a:t>这位英俊潇洒、第一个冒险访问陕北，并向世界全景式客观报道“红色中国”真相与可歌可泣的长征故事的年轻人，就是中国人民最真挚的朋友、著名记者和作家埃德加</a:t>
            </a:r>
            <a:r>
              <a:rPr lang="en-US" altLang="zh-CN" sz="2100" b="1" dirty="0" smtClean="0">
                <a:effectLst>
                  <a:outerShdw blurRad="38100" dist="38100" dir="2700000" algn="tl">
                    <a:srgbClr val="000000">
                      <a:alpha val="43137"/>
                    </a:srgbClr>
                  </a:outerShdw>
                </a:effectLst>
              </a:rPr>
              <a:t>·</a:t>
            </a:r>
            <a:r>
              <a:rPr lang="zh-CN" altLang="en-US" sz="2100" b="1" dirty="0" smtClean="0">
                <a:effectLst>
                  <a:outerShdw blurRad="38100" dist="38100" dir="2700000" algn="tl">
                    <a:srgbClr val="000000">
                      <a:alpha val="43137"/>
                    </a:srgbClr>
                  </a:outerShdw>
                </a:effectLst>
              </a:rPr>
              <a:t>斯诺；他的这部魅力四射的经典之作就是</a:t>
            </a:r>
            <a:r>
              <a:rPr lang="en-US" altLang="zh-CN" sz="2100" b="1" dirty="0" smtClean="0">
                <a:effectLst>
                  <a:outerShdw blurRad="38100" dist="38100" dir="2700000" algn="tl">
                    <a:srgbClr val="000000">
                      <a:alpha val="43137"/>
                    </a:srgbClr>
                  </a:outerShdw>
                </a:effectLst>
              </a:rPr>
              <a:t>《</a:t>
            </a:r>
            <a:r>
              <a:rPr lang="zh-CN" altLang="en-US" sz="2100" b="1" dirty="0" smtClean="0">
                <a:effectLst>
                  <a:outerShdw blurRad="38100" dist="38100" dir="2700000" algn="tl">
                    <a:srgbClr val="000000">
                      <a:alpha val="43137"/>
                    </a:srgbClr>
                  </a:outerShdw>
                </a:effectLst>
              </a:rPr>
              <a:t>红星照耀中国</a:t>
            </a:r>
            <a:r>
              <a:rPr lang="en-US" altLang="zh-CN" sz="2100" b="1" dirty="0" smtClean="0">
                <a:effectLst>
                  <a:outerShdw blurRad="38100" dist="38100" dir="2700000" algn="tl">
                    <a:srgbClr val="000000">
                      <a:alpha val="43137"/>
                    </a:srgbClr>
                  </a:outerShdw>
                </a:effectLst>
              </a:rPr>
              <a:t>》</a:t>
            </a:r>
            <a:endParaRPr lang="zh-CN" altLang="en-US" sz="21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904873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115616" y="123478"/>
            <a:ext cx="1991444" cy="554831"/>
          </a:xfrm>
        </p:spPr>
        <p:txBody>
          <a:bodyPr>
            <a:noAutofit/>
          </a:bodyPr>
          <a:lstStyle/>
          <a:p>
            <a:pPr eaLnBrk="1" hangingPunct="1"/>
            <a:r>
              <a:rPr lang="zh-CN" altLang="en-US" sz="3600" b="1" dirty="0" smtClean="0">
                <a:solidFill>
                  <a:srgbClr val="FF0000"/>
                </a:solidFill>
                <a:latin typeface="华文隶书" pitchFamily="2" charset="-122"/>
                <a:ea typeface="华文隶书" pitchFamily="2" charset="-122"/>
              </a:rPr>
              <a:t>解题：</a:t>
            </a:r>
          </a:p>
        </p:txBody>
      </p:sp>
      <p:sp>
        <p:nvSpPr>
          <p:cNvPr id="4099" name="内容占位符 2"/>
          <p:cNvSpPr>
            <a:spLocks noGrp="1"/>
          </p:cNvSpPr>
          <p:nvPr>
            <p:ph idx="1"/>
          </p:nvPr>
        </p:nvSpPr>
        <p:spPr>
          <a:xfrm>
            <a:off x="717551" y="649535"/>
            <a:ext cx="8426449" cy="1872208"/>
          </a:xfrm>
          <a:solidFill>
            <a:schemeClr val="bg1"/>
          </a:solidFill>
        </p:spPr>
        <p:txBody>
          <a:bodyPr>
            <a:noAutofit/>
          </a:bodyPr>
          <a:lstStyle/>
          <a:p>
            <a:pPr marL="0" indent="0" eaLnBrk="1" hangingPunct="1">
              <a:buFont typeface="Arial" pitchFamily="34" charset="0"/>
              <a:buNone/>
            </a:pPr>
            <a:r>
              <a:rPr lang="en-US" altLang="zh-CN" sz="2800" b="1" dirty="0" smtClean="0">
                <a:effectLst>
                  <a:outerShdw blurRad="38100" dist="38100" dir="2700000" algn="tl">
                    <a:srgbClr val="000000">
                      <a:alpha val="43137"/>
                    </a:srgbClr>
                  </a:outerShdw>
                </a:effectLst>
                <a:latin typeface="黑体" pitchFamily="49" charset="-122"/>
                <a:ea typeface="黑体" pitchFamily="49" charset="-122"/>
              </a:rPr>
              <a:t>    </a:t>
            </a:r>
            <a:r>
              <a:rPr lang="en-US" altLang="zh-CN" sz="2400" b="1" dirty="0" smtClean="0">
                <a:effectLst>
                  <a:outerShdw blurRad="38100" dist="38100" dir="2700000" algn="tl">
                    <a:srgbClr val="000000">
                      <a:alpha val="43137"/>
                    </a:srgbClr>
                  </a:outerShdw>
                </a:effectLst>
                <a:latin typeface="黑体" pitchFamily="49" charset="-122"/>
                <a:ea typeface="黑体" pitchFamily="49" charset="-122"/>
              </a:rPr>
              <a:t>1927</a:t>
            </a:r>
            <a:r>
              <a:rPr lang="zh-CN" altLang="en-US" sz="2400" b="1" dirty="0" smtClean="0">
                <a:effectLst>
                  <a:outerShdw blurRad="38100" dist="38100" dir="2700000" algn="tl">
                    <a:srgbClr val="000000">
                      <a:alpha val="43137"/>
                    </a:srgbClr>
                  </a:outerShdw>
                </a:effectLst>
                <a:latin typeface="黑体" pitchFamily="49" charset="-122"/>
                <a:ea typeface="黑体" pitchFamily="49" charset="-122"/>
              </a:rPr>
              <a:t>年</a:t>
            </a:r>
            <a:r>
              <a:rPr lang="en-US" altLang="zh-CN" sz="2400" b="1" dirty="0" smtClean="0">
                <a:effectLst>
                  <a:outerShdw blurRad="38100" dist="38100" dir="2700000" algn="tl">
                    <a:srgbClr val="000000">
                      <a:alpha val="43137"/>
                    </a:srgbClr>
                  </a:outerShdw>
                </a:effectLst>
                <a:latin typeface="黑体" pitchFamily="49" charset="-122"/>
                <a:ea typeface="黑体" pitchFamily="49" charset="-122"/>
              </a:rPr>
              <a:t>8</a:t>
            </a:r>
            <a:r>
              <a:rPr lang="zh-CN" altLang="en-US" sz="2400" b="1" dirty="0" smtClean="0">
                <a:effectLst>
                  <a:outerShdw blurRad="38100" dist="38100" dir="2700000" algn="tl">
                    <a:srgbClr val="000000">
                      <a:alpha val="43137"/>
                    </a:srgbClr>
                  </a:outerShdw>
                </a:effectLst>
                <a:latin typeface="黑体" pitchFamily="49" charset="-122"/>
                <a:ea typeface="黑体" pitchFamily="49" charset="-122"/>
              </a:rPr>
              <a:t>月</a:t>
            </a:r>
            <a:r>
              <a:rPr lang="en-US" altLang="zh-CN" sz="2400" b="1" dirty="0" smtClean="0">
                <a:effectLst>
                  <a:outerShdw blurRad="38100" dist="38100" dir="2700000" algn="tl">
                    <a:srgbClr val="000000">
                      <a:alpha val="43137"/>
                    </a:srgbClr>
                  </a:outerShdw>
                </a:effectLst>
                <a:latin typeface="黑体" pitchFamily="49" charset="-122"/>
                <a:ea typeface="黑体" pitchFamily="49" charset="-122"/>
              </a:rPr>
              <a:t>1</a:t>
            </a:r>
            <a:r>
              <a:rPr lang="zh-CN" altLang="en-US" sz="2400" b="1" dirty="0" smtClean="0">
                <a:effectLst>
                  <a:outerShdw blurRad="38100" dist="38100" dir="2700000" algn="tl">
                    <a:srgbClr val="000000">
                      <a:alpha val="43137"/>
                    </a:srgbClr>
                  </a:outerShdw>
                </a:effectLst>
                <a:latin typeface="黑体" pitchFamily="49" charset="-122"/>
                <a:ea typeface="黑体" pitchFamily="49" charset="-122"/>
              </a:rPr>
              <a:t>日南昌起义，中国工农革命军成立（翌年改名中国工农红军），其红色军旗上印有一枚嵌有镰刀锤子的白色五角星，红军的帽子带有一枚红色的五角星。之后，红星由红军扩展，逐渐成为共产党的象征。</a:t>
            </a:r>
          </a:p>
        </p:txBody>
      </p:sp>
      <p:pic>
        <p:nvPicPr>
          <p:cNvPr id="4100" name="Picture 2" descr="https://ss0.bdstatic.com/94oJfD_bAAcT8t7mm9GUKT-xh_/timg?image&amp;quality=100&amp;size=b4000_4000&amp;sec=1480833992&amp;di=07adec9bea2a9aed2f32481d8f889d96&amp;src=http://www.gd.xinhuanet.com/newscenter/ztbd/2004-07/28/xin_4207012811314563073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458610"/>
            <a:ext cx="2674938" cy="153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00206" y="2464505"/>
            <a:ext cx="2228486" cy="14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图片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2464505"/>
            <a:ext cx="2508364" cy="141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文本框 5"/>
          <p:cNvSpPr txBox="1">
            <a:spLocks noChangeArrowheads="1"/>
          </p:cNvSpPr>
          <p:nvPr/>
        </p:nvSpPr>
        <p:spPr bwMode="auto">
          <a:xfrm>
            <a:off x="827584" y="4011810"/>
            <a:ext cx="7992888" cy="584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effectLst>
                  <a:outerShdw blurRad="38100" dist="38100" dir="2700000" algn="tl">
                    <a:srgbClr val="000000">
                      <a:alpha val="43137"/>
                    </a:srgbClr>
                  </a:outerShdw>
                </a:effectLst>
                <a:latin typeface="华文隶书" pitchFamily="2" charset="-122"/>
                <a:ea typeface="华文隶书" pitchFamily="2" charset="-122"/>
              </a:rPr>
              <a:t>   </a:t>
            </a:r>
            <a:r>
              <a:rPr lang="zh-CN" altLang="en-US" sz="3200" b="1" dirty="0">
                <a:solidFill>
                  <a:srgbClr val="FF0000"/>
                </a:solidFill>
                <a:effectLst>
                  <a:outerShdw blurRad="38100" dist="38100" dir="2700000" algn="tl">
                    <a:srgbClr val="000000">
                      <a:alpha val="43137"/>
                    </a:srgbClr>
                  </a:outerShdw>
                </a:effectLst>
                <a:latin typeface="华文隶书" pitchFamily="2" charset="-122"/>
                <a:ea typeface="华文隶书" pitchFamily="2" charset="-122"/>
              </a:rPr>
              <a:t>红星照耀中国，即共产主义之光照耀中国。</a:t>
            </a:r>
          </a:p>
        </p:txBody>
      </p:sp>
    </p:spTree>
    <p:extLst>
      <p:ext uri="{BB962C8B-B14F-4D97-AF65-F5344CB8AC3E}">
        <p14:creationId xmlns:p14="http://schemas.microsoft.com/office/powerpoint/2010/main" val="55403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099">
                                            <p:bg/>
                                          </p:spTgt>
                                        </p:tgtEl>
                                        <p:attrNameLst>
                                          <p:attrName>style.visibility</p:attrName>
                                        </p:attrNameLst>
                                      </p:cBhvr>
                                      <p:to>
                                        <p:strVal val="visible"/>
                                      </p:to>
                                    </p:set>
                                    <p:anim calcmode="lin" valueType="num">
                                      <p:cBhvr>
                                        <p:cTn id="7" dur="500" fill="hold"/>
                                        <p:tgtEl>
                                          <p:spTgt spid="4099">
                                            <p:bg/>
                                          </p:spTgt>
                                        </p:tgtEl>
                                        <p:attrNameLst>
                                          <p:attrName>ppt_w</p:attrName>
                                        </p:attrNameLst>
                                      </p:cBhvr>
                                      <p:tavLst>
                                        <p:tav tm="0">
                                          <p:val>
                                            <p:fltVal val="0"/>
                                          </p:val>
                                        </p:tav>
                                        <p:tav tm="100000">
                                          <p:val>
                                            <p:strVal val="#ppt_w"/>
                                          </p:val>
                                        </p:tav>
                                      </p:tavLst>
                                    </p:anim>
                                    <p:anim calcmode="lin" valueType="num">
                                      <p:cBhvr>
                                        <p:cTn id="8" dur="500" fill="hold"/>
                                        <p:tgtEl>
                                          <p:spTgt spid="4099">
                                            <p:bg/>
                                          </p:spTgt>
                                        </p:tgtEl>
                                        <p:attrNameLst>
                                          <p:attrName>ppt_h</p:attrName>
                                        </p:attrNameLst>
                                      </p:cBhvr>
                                      <p:tavLst>
                                        <p:tav tm="0">
                                          <p:val>
                                            <p:fltVal val="0"/>
                                          </p:val>
                                        </p:tav>
                                        <p:tav tm="100000">
                                          <p:val>
                                            <p:strVal val="#ppt_h"/>
                                          </p:val>
                                        </p:tav>
                                      </p:tavLst>
                                    </p:anim>
                                    <p:anim calcmode="lin" valueType="num">
                                      <p:cBhvr>
                                        <p:cTn id="9" dur="500" fill="hold"/>
                                        <p:tgtEl>
                                          <p:spTgt spid="4099">
                                            <p:bg/>
                                          </p:spTgt>
                                        </p:tgtEl>
                                        <p:attrNameLst>
                                          <p:attrName>style.rotation</p:attrName>
                                        </p:attrNameLst>
                                      </p:cBhvr>
                                      <p:tavLst>
                                        <p:tav tm="0">
                                          <p:val>
                                            <p:fltVal val="90"/>
                                          </p:val>
                                        </p:tav>
                                        <p:tav tm="100000">
                                          <p:val>
                                            <p:fltVal val="0"/>
                                          </p:val>
                                        </p:tav>
                                      </p:tavLst>
                                    </p:anim>
                                    <p:animEffect transition="in" filter="fade">
                                      <p:cBhvr>
                                        <p:cTn id="10" dur="500"/>
                                        <p:tgtEl>
                                          <p:spTgt spid="4099">
                                            <p:bg/>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099">
                                            <p:txEl>
                                              <p:pRg st="0" end="0"/>
                                            </p:txEl>
                                          </p:spTgt>
                                        </p:tgtEl>
                                        <p:attrNameLst>
                                          <p:attrName>style.visibility</p:attrName>
                                        </p:attrNameLst>
                                      </p:cBhvr>
                                      <p:to>
                                        <p:strVal val="visible"/>
                                      </p:to>
                                    </p:set>
                                    <p:anim calcmode="lin" valueType="num">
                                      <p:cBhvr>
                                        <p:cTn id="15" dur="500" fill="hold"/>
                                        <p:tgtEl>
                                          <p:spTgt spid="4099">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099">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4099">
                                            <p:txEl>
                                              <p:pRg st="0" end="0"/>
                                            </p:txEl>
                                          </p:spTgt>
                                        </p:tgtEl>
                                        <p:attrNameLst>
                                          <p:attrName>style.rotation</p:attrName>
                                        </p:attrNameLst>
                                      </p:cBhvr>
                                      <p:tavLst>
                                        <p:tav tm="0">
                                          <p:val>
                                            <p:fltVal val="90"/>
                                          </p:val>
                                        </p:tav>
                                        <p:tav tm="100000">
                                          <p:val>
                                            <p:fltVal val="0"/>
                                          </p:val>
                                        </p:tav>
                                      </p:tavLst>
                                    </p:anim>
                                    <p:animEffect transition="in" filter="fade">
                                      <p:cBhvr>
                                        <p:cTn id="18" dur="500"/>
                                        <p:tgtEl>
                                          <p:spTgt spid="409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103"/>
                                        </p:tgtEl>
                                        <p:attrNameLst>
                                          <p:attrName>style.visibility</p:attrName>
                                        </p:attrNameLst>
                                      </p:cBhvr>
                                      <p:to>
                                        <p:strVal val="visible"/>
                                      </p:to>
                                    </p:set>
                                    <p:animEffect transition="in" filter="fade">
                                      <p:cBhvr>
                                        <p:cTn id="23" dur="1000"/>
                                        <p:tgtEl>
                                          <p:spTgt spid="4103"/>
                                        </p:tgtEl>
                                      </p:cBhvr>
                                    </p:animEffect>
                                    <p:anim calcmode="lin" valueType="num">
                                      <p:cBhvr>
                                        <p:cTn id="24" dur="1000" fill="hold"/>
                                        <p:tgtEl>
                                          <p:spTgt spid="4103"/>
                                        </p:tgtEl>
                                        <p:attrNameLst>
                                          <p:attrName>ppt_x</p:attrName>
                                        </p:attrNameLst>
                                      </p:cBhvr>
                                      <p:tavLst>
                                        <p:tav tm="0">
                                          <p:val>
                                            <p:strVal val="#ppt_x"/>
                                          </p:val>
                                        </p:tav>
                                        <p:tav tm="100000">
                                          <p:val>
                                            <p:strVal val="#ppt_x"/>
                                          </p:val>
                                        </p:tav>
                                      </p:tavLst>
                                    </p:anim>
                                    <p:anim calcmode="lin" valueType="num">
                                      <p:cBhvr>
                                        <p:cTn id="25" dur="1000" fill="hold"/>
                                        <p:tgtEl>
                                          <p:spTgt spid="4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nimBg="1"/>
      <p:bldP spid="410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213011955"/>
  <p:tag name="MH_LIBRARY" val="GRAPHIC"/>
  <p:tag name="MH_ORDER" val="文本框 158"/>
</p:tagLst>
</file>

<file path=ppt/tags/tag2.xml><?xml version="1.0" encoding="utf-8"?>
<p:tagLst xmlns:a="http://schemas.openxmlformats.org/drawingml/2006/main" xmlns:r="http://schemas.openxmlformats.org/officeDocument/2006/relationships" xmlns:p="http://schemas.openxmlformats.org/presentationml/2006/main">
  <p:tag name="MH" val="20161213011955"/>
  <p:tag name="MH_LIBRARY" val="GRAPHIC"/>
  <p:tag name="MH_ORDER" val="文本框 159"/>
</p:tagLst>
</file>

<file path=ppt/tags/tag3.xml><?xml version="1.0" encoding="utf-8"?>
<p:tagLst xmlns:a="http://schemas.openxmlformats.org/drawingml/2006/main" xmlns:r="http://schemas.openxmlformats.org/officeDocument/2006/relationships" xmlns:p="http://schemas.openxmlformats.org/presentationml/2006/main">
  <p:tag name="MH" val="20161213011955"/>
  <p:tag name="MH_LIBRARY" val="GRAPHIC"/>
  <p:tag name="MH_ORDER" val="文本框 4"/>
</p:tagLst>
</file>

<file path=ppt/theme/theme1.xml><?xml version="1.0" encoding="utf-8"?>
<a:theme xmlns:a="http://schemas.openxmlformats.org/drawingml/2006/main" name="A000120141119A03PPBG">
  <a:themeElements>
    <a:clrScheme name="自定义 185">
      <a:dk1>
        <a:srgbClr val="5F5F5F"/>
      </a:dk1>
      <a:lt1>
        <a:srgbClr val="FFFFFF"/>
      </a:lt1>
      <a:dk2>
        <a:srgbClr val="4D4D4D"/>
      </a:dk2>
      <a:lt2>
        <a:srgbClr val="EEECE1"/>
      </a:lt2>
      <a:accent1>
        <a:srgbClr val="E03F24"/>
      </a:accent1>
      <a:accent2>
        <a:srgbClr val="FFC000"/>
      </a:accent2>
      <a:accent3>
        <a:srgbClr val="D36D8D"/>
      </a:accent3>
      <a:accent4>
        <a:srgbClr val="D46E5A"/>
      </a:accent4>
      <a:accent5>
        <a:srgbClr val="00B0F0"/>
      </a:accent5>
      <a:accent6>
        <a:srgbClr val="AA5ED4"/>
      </a:accent6>
      <a:hlink>
        <a:srgbClr val="FCCF86"/>
      </a:hlink>
      <a:folHlink>
        <a:srgbClr val="AFB2B4"/>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TotalTime>
  <Words>1804</Words>
  <Application>Microsoft Office PowerPoint</Application>
  <PresentationFormat>全屏显示(16:9)</PresentationFormat>
  <Paragraphs>177</Paragraphs>
  <Slides>36</Slides>
  <Notes>13</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A000120141119A03PPBG</vt:lpstr>
      <vt:lpstr>红色经典阅读</vt:lpstr>
      <vt:lpstr>PowerPoint 演示文稿</vt:lpstr>
      <vt:lpstr>一个特殊的年代</vt:lpstr>
      <vt:lpstr>未解之谜</vt:lpstr>
      <vt:lpstr>有这样一个人</vt:lpstr>
      <vt:lpstr>有这样一本书</vt:lpstr>
      <vt:lpstr>PowerPoint 演示文稿</vt:lpstr>
      <vt:lpstr>PowerPoint 演示文稿</vt:lpstr>
      <vt:lpstr>解题：</vt:lpstr>
      <vt:lpstr>   猜一猜</vt:lpstr>
      <vt:lpstr>PowerPoint 演示文稿</vt:lpstr>
      <vt:lpstr>   读目录</vt:lpstr>
      <vt:lpstr>目录</vt:lpstr>
      <vt:lpstr>   再读目录</vt:lpstr>
      <vt:lpstr>PowerPoint 演示文稿</vt:lpstr>
      <vt:lpstr>关于红军</vt:lpstr>
      <vt:lpstr>   选 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kq</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庸球</dc:creator>
  <cp:lastModifiedBy>庸球</cp:lastModifiedBy>
  <cp:revision>12</cp:revision>
  <dcterms:created xsi:type="dcterms:W3CDTF">2017-07-12T13:45:14Z</dcterms:created>
  <dcterms:modified xsi:type="dcterms:W3CDTF">2017-08-24T13:45:12Z</dcterms:modified>
</cp:coreProperties>
</file>