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6"/>
  </p:notesMasterIdLst>
  <p:sldIdLst>
    <p:sldId id="316" r:id="rId3"/>
    <p:sldId id="257" r:id="rId4"/>
    <p:sldId id="258" r:id="rId5"/>
    <p:sldId id="277" r:id="rId6"/>
    <p:sldId id="278" r:id="rId7"/>
    <p:sldId id="280" r:id="rId8"/>
    <p:sldId id="279" r:id="rId9"/>
    <p:sldId id="287" r:id="rId10"/>
    <p:sldId id="282" r:id="rId11"/>
    <p:sldId id="283" r:id="rId12"/>
    <p:sldId id="285" r:id="rId13"/>
    <p:sldId id="259" r:id="rId14"/>
    <p:sldId id="261" r:id="rId15"/>
    <p:sldId id="262" r:id="rId16"/>
    <p:sldId id="265" r:id="rId17"/>
    <p:sldId id="386" r:id="rId18"/>
    <p:sldId id="360" r:id="rId19"/>
    <p:sldId id="385" r:id="rId20"/>
    <p:sldId id="288" r:id="rId21"/>
    <p:sldId id="266" r:id="rId22"/>
    <p:sldId id="290" r:id="rId23"/>
    <p:sldId id="268" r:id="rId24"/>
    <p:sldId id="269" r:id="rId25"/>
    <p:sldId id="270" r:id="rId26"/>
    <p:sldId id="271" r:id="rId27"/>
    <p:sldId id="273" r:id="rId28"/>
    <p:sldId id="274" r:id="rId29"/>
    <p:sldId id="275" r:id="rId30"/>
    <p:sldId id="291" r:id="rId31"/>
    <p:sldId id="294" r:id="rId32"/>
    <p:sldId id="379" r:id="rId33"/>
    <p:sldId id="380" r:id="rId34"/>
    <p:sldId id="381" r:id="rId35"/>
    <p:sldId id="293" r:id="rId36"/>
    <p:sldId id="353" r:id="rId37"/>
    <p:sldId id="354" r:id="rId38"/>
    <p:sldId id="324" r:id="rId39"/>
    <p:sldId id="382" r:id="rId40"/>
    <p:sldId id="383" r:id="rId41"/>
    <p:sldId id="384" r:id="rId42"/>
    <p:sldId id="387" r:id="rId43"/>
    <p:sldId id="388" r:id="rId44"/>
    <p:sldId id="389" r:id="rId45"/>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5" d="100"/>
          <a:sy n="65" d="100"/>
        </p:scale>
        <p:origin x="-1536" y="-114"/>
      </p:cViewPr>
      <p:guideLst>
        <p:guide orient="horz" pos="2159"/>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notesMaster" Target="notesMasters/notesMaster1.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 name="矩形 8"/>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lstStyle/>
          <a:p>
            <a:pPr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lstStyle/>
          <a:p>
            <a:pPr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lstStyle/>
          <a:p>
            <a:pPr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9" name="矩形 8"/>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lstStyle/>
          <a:p>
            <a:pPr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lstStyle/>
          <a:p>
            <a:pPr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p:spPr>
        <p:txBody>
          <a:bodyPr vert="horz" lIns="45720" rIns="45720" rtlCol="0" anchor="ctr"/>
          <a:lstStyle/>
          <a:p>
            <a:pPr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p:spPr>
        <p:txBody>
          <a:bodyPr vert="horz" lIns="45720" rIns="45720" rtlCol="0" anchor="ctr"/>
          <a:lstStyle/>
          <a:p>
            <a:pPr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9" name="矩形 8"/>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p>
            <a:pPr marL="0" marR="0" indent="0" defTabSz="914400" rtl="0" fontAlgn="base">
              <a:lnSpc>
                <a:spcPct val="100000"/>
              </a:lnSpc>
              <a:spcBef>
                <a:spcPct val="0"/>
              </a:spcBef>
              <a:spcAft>
                <a:spcPct val="0"/>
              </a:spcAft>
              <a:buClrTx/>
              <a:buSzTx/>
              <a:buFontTx/>
              <a:buNone/>
              <a:defRPr/>
            </a:pPr>
            <a:endParaRPr kumimoji="0" lang="en-US" altLang="zh-CN"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lstStyle/>
          <a:p>
            <a:pPr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
                <a:schemeClr val="tx2"/>
              </a:buClr>
              <a:buSzPct val="50000"/>
              <a:buFont typeface="Wingdings 2" panose="05020102010507070707"/>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endParaRPr lang="en-US" altLang="x-none" dirty="0"/>
          </a:p>
        </p:txBody>
      </p:sp>
      <p:sp>
        <p:nvSpPr>
          <p:cNvPr id="1028" name="文本占位符 2"/>
          <p:cNvSpPr>
            <a:spLocks noGrp="1"/>
          </p:cNvSpPr>
          <p:nvPr>
            <p:ph type="body" idx="1"/>
          </p:nvPr>
        </p:nvSpPr>
        <p:spPr>
          <a:xfrm>
            <a:off x="457200" y="1600200"/>
            <a:ext cx="8229600" cy="4686300"/>
          </a:xfrm>
          <a:prstGeom prst="rect">
            <a:avLst/>
          </a:prstGeom>
          <a:noFill/>
          <a:ln w="9525">
            <a:noFill/>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lstStyle/>
          <a:p>
            <a:pPr lvl="0" algn="ctr" eaLnBrk="1" hangingPunct="1"/>
            <a:fld id="{9A0DB2DC-4C9A-4742-B13C-FB6460FD3503}" type="slidenum">
              <a:rPr lang="en-US" altLang="zh-CN" sz="1100" dirty="0">
                <a:solidFill>
                  <a:srgbClr val="636363"/>
                </a:solidFill>
              </a:rPr>
            </a:fld>
            <a:endParaRPr lang="en-US" altLang="zh-CN" sz="1100" dirty="0">
              <a:solidFill>
                <a:srgbClr val="636363"/>
              </a:solidFill>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panose="05020102010507070707"/>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panose="05020102010507070707"/>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jpeg"/><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4.pn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1.jpeg"/><Relationship Id="rId1" Type="http://schemas.openxmlformats.org/officeDocument/2006/relationships/hyperlink" Target="&#19977;&#38376;&#23777;&#24066;&#21346;&#27663;&#21439;&#21313;&#22823;&#26053;&#28216;&#26223;&#28857;&#10;http://www.bytravel.cn/view/top10/index999.html" TargetMode="Externa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2" descr="10062017541791"/>
          <p:cNvPicPr>
            <a:picLocks noChangeAspect="1"/>
          </p:cNvPicPr>
          <p:nvPr/>
        </p:nvPicPr>
        <p:blipFill>
          <a:blip r:embed="rId1"/>
          <a:stretch>
            <a:fillRect/>
          </a:stretch>
        </p:blipFill>
        <p:spPr>
          <a:xfrm>
            <a:off x="0" y="8890"/>
            <a:ext cx="9144000" cy="6643710"/>
          </a:xfrm>
          <a:prstGeom prst="rect">
            <a:avLst/>
          </a:prstGeom>
          <a:noFill/>
          <a:ln w="9525">
            <a:noFill/>
          </a:ln>
        </p:spPr>
      </p:pic>
      <p:sp>
        <p:nvSpPr>
          <p:cNvPr id="2" name="文本框 1"/>
          <p:cNvSpPr txBox="1"/>
          <p:nvPr/>
        </p:nvSpPr>
        <p:spPr>
          <a:xfrm>
            <a:off x="1196340" y="1733550"/>
            <a:ext cx="7375525" cy="2548890"/>
          </a:xfrm>
          <a:prstGeom prst="rect">
            <a:avLst/>
          </a:prstGeom>
          <a:noFill/>
        </p:spPr>
        <p:txBody>
          <a:bodyPr wrap="square" rtlCol="0" anchor="t">
            <a:spAutoFit/>
          </a:bodyPr>
          <a:lstStyle/>
          <a:p>
            <a:pPr lvl="0" algn="l" eaLnBrk="1" hangingPunct="1">
              <a:buFont typeface="Arial" panose="020B0604020202020204" pitchFamily="34" charset="0"/>
              <a:buNone/>
            </a:pPr>
            <a:r>
              <a:rPr lang="zh-CN" altLang="en-US" b="1" dirty="0">
                <a:latin typeface="Times New Roman" panose="02020603050405020304" pitchFamily="18" charset="0"/>
                <a:ea typeface="隶书" panose="02010509060101010101" pitchFamily="49" charset="-122"/>
                <a:sym typeface="+mn-ea"/>
              </a:rPr>
              <a:t>综合性学习</a:t>
            </a:r>
            <a:endParaRPr lang="zh-CN" altLang="en-US" b="1" dirty="0">
              <a:latin typeface="Times New Roman" panose="02020603050405020304" pitchFamily="18" charset="0"/>
              <a:ea typeface="隶书" panose="02010509060101010101" pitchFamily="49" charset="-122"/>
              <a:sym typeface="+mn-ea"/>
            </a:endParaRPr>
          </a:p>
          <a:p>
            <a:pPr lvl="0" algn="l" eaLnBrk="1" hangingPunct="1">
              <a:buFont typeface="Arial" panose="020B0604020202020204" pitchFamily="34" charset="0"/>
              <a:buNone/>
            </a:pPr>
            <a:endParaRPr lang="zh-CN" altLang="en-US" b="1" dirty="0">
              <a:latin typeface="Times New Roman" panose="02020603050405020304" pitchFamily="18" charset="0"/>
              <a:ea typeface="隶书" panose="02010509060101010101" pitchFamily="49" charset="-122"/>
              <a:sym typeface="+mn-ea"/>
            </a:endParaRPr>
          </a:p>
          <a:p>
            <a:pPr lvl="0" algn="l" eaLnBrk="1" hangingPunct="1">
              <a:buFont typeface="Arial" panose="020B0604020202020204" pitchFamily="34" charset="0"/>
              <a:buNone/>
            </a:pPr>
            <a:endParaRPr lang="zh-CN" altLang="en-US" b="1" dirty="0">
              <a:latin typeface="Times New Roman" panose="02020603050405020304" pitchFamily="18" charset="0"/>
              <a:ea typeface="隶书" panose="02010509060101010101" pitchFamily="49" charset="-122"/>
              <a:sym typeface="+mn-ea"/>
            </a:endParaRPr>
          </a:p>
          <a:p>
            <a:pPr lvl="0" algn="l" eaLnBrk="1" hangingPunct="1">
              <a:buFont typeface="Arial" panose="020B0604020202020204" pitchFamily="34" charset="0"/>
              <a:buNone/>
            </a:pPr>
            <a:endParaRPr lang="zh-CN" altLang="en-US" b="1" dirty="0">
              <a:latin typeface="Times New Roman" panose="02020603050405020304" pitchFamily="18" charset="0"/>
              <a:ea typeface="隶书" panose="02010509060101010101" pitchFamily="49" charset="-122"/>
              <a:sym typeface="+mn-ea"/>
            </a:endParaRPr>
          </a:p>
          <a:p>
            <a:pPr lvl="0" algn="ctr" eaLnBrk="1" hangingPunct="1">
              <a:buFont typeface="Arial" panose="020B0604020202020204" pitchFamily="34" charset="0"/>
              <a:buNone/>
            </a:pPr>
            <a:r>
              <a:rPr lang="zh-CN" altLang="en-US" sz="6000" b="1" dirty="0">
                <a:solidFill>
                  <a:schemeClr val="bg1"/>
                </a:solidFill>
                <a:latin typeface="Times New Roman" panose="02020603050405020304" pitchFamily="18" charset="0"/>
                <a:ea typeface="隶书" panose="02010509060101010101" pitchFamily="49" charset="-122"/>
                <a:sym typeface="+mn-ea"/>
              </a:rPr>
              <a:t>天     下     国      家</a:t>
            </a:r>
            <a:endParaRPr lang="zh-CN" altLang="en-US" sz="6000" b="1" dirty="0">
              <a:solidFill>
                <a:schemeClr val="bg1"/>
              </a:solidFill>
              <a:latin typeface="Times New Roman" panose="02020603050405020304" pitchFamily="18" charset="0"/>
              <a:ea typeface="隶书" panose="02010509060101010101" pitchFamily="49" charset="-122"/>
              <a:sym typeface="+mn-ea"/>
            </a:endParaRPr>
          </a:p>
          <a:p>
            <a:pPr lvl="0" algn="ctr" eaLnBrk="1" hangingPunct="1">
              <a:buFont typeface="Arial" panose="020B0604020202020204" pitchFamily="34" charset="0"/>
              <a:buNone/>
            </a:pPr>
            <a:r>
              <a:rPr lang="en-US" altLang="zh-CN" sz="2800" b="1" dirty="0">
                <a:latin typeface="Times New Roman" panose="02020603050405020304" pitchFamily="18" charset="0"/>
                <a:ea typeface="隶书" panose="02010509060101010101" pitchFamily="49" charset="-122"/>
                <a:sym typeface="+mn-ea"/>
              </a:rPr>
              <a:t>               </a:t>
            </a:r>
            <a:endParaRPr lang="zh-CN" altLang="en-US" sz="2800" b="1" dirty="0">
              <a:latin typeface="Times New Roman" panose="02020603050405020304" pitchFamily="18" charset="0"/>
              <a:ea typeface="隶书" panose="02010509060101010101" pitchFamily="49" charset="-122"/>
              <a:sym typeface="+mn-ea"/>
            </a:endParaRPr>
          </a:p>
        </p:txBody>
      </p:sp>
      <p:sp>
        <p:nvSpPr>
          <p:cNvPr id="3" name="文本框 2"/>
          <p:cNvSpPr txBox="1"/>
          <p:nvPr/>
        </p:nvSpPr>
        <p:spPr>
          <a:xfrm>
            <a:off x="1788795" y="4777105"/>
            <a:ext cx="6311900" cy="368300"/>
          </a:xfrm>
          <a:prstGeom prst="rect">
            <a:avLst/>
          </a:prstGeom>
          <a:noFill/>
        </p:spPr>
        <p:txBody>
          <a:bodyPr wrap="square" rtlCol="0">
            <a:spAutoFit/>
          </a:bodyPr>
          <a:p>
            <a:pPr algn="ctr"/>
            <a:r>
              <a:rPr lang="zh-CN" altLang="en-US" b="1">
                <a:solidFill>
                  <a:srgbClr val="FF0000"/>
                </a:solidFill>
                <a:latin typeface="华文行楷" panose="02010800040101010101" charset="-122"/>
                <a:ea typeface="华文行楷" panose="02010800040101010101" charset="-122"/>
              </a:rPr>
              <a:t>卢氏县育英中学</a:t>
            </a:r>
            <a:endParaRPr lang="zh-CN" altLang="en-US" b="1">
              <a:solidFill>
                <a:srgbClr val="FF0000"/>
              </a:solidFill>
              <a:latin typeface="华文行楷" panose="02010800040101010101" charset="-122"/>
              <a:ea typeface="华文行楷" panose="02010800040101010101"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0011511214533"/>
          <p:cNvPicPr>
            <a:picLocks noChangeAspect="1"/>
          </p:cNvPicPr>
          <p:nvPr/>
        </p:nvPicPr>
        <p:blipFill>
          <a:blip r:embed="rId1"/>
          <a:stretch>
            <a:fillRect/>
          </a:stretch>
        </p:blipFill>
        <p:spPr>
          <a:xfrm>
            <a:off x="0" y="0"/>
            <a:ext cx="9144000" cy="5649595"/>
          </a:xfrm>
          <a:prstGeom prst="rect">
            <a:avLst/>
          </a:prstGeom>
          <a:solidFill>
            <a:schemeClr val="lt1"/>
          </a:solidFill>
        </p:spPr>
      </p:pic>
      <p:sp>
        <p:nvSpPr>
          <p:cNvPr id="4" name="文本框 3"/>
          <p:cNvSpPr txBox="1"/>
          <p:nvPr/>
        </p:nvSpPr>
        <p:spPr>
          <a:xfrm>
            <a:off x="714348" y="5956300"/>
            <a:ext cx="7820687" cy="584775"/>
          </a:xfrm>
          <a:prstGeom prst="rect">
            <a:avLst/>
          </a:prstGeom>
          <a:noFill/>
        </p:spPr>
        <p:txBody>
          <a:bodyPr wrap="square" rtlCol="0">
            <a:spAutoFit/>
          </a:bodyPr>
          <a:lstStyle/>
          <a:p>
            <a:r>
              <a:rPr lang="zh-CN" altLang="en-US" sz="3200" dirty="0">
                <a:latin typeface="黑体" panose="02010609060101010101" pitchFamily="49" charset="-122"/>
                <a:ea typeface="黑体" panose="02010609060101010101" pitchFamily="49" charset="-122"/>
              </a:rPr>
              <a:t>黄河雄踞亚洲平原，中华民族的天然屏障。</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5202555"/>
            <a:ext cx="9143999" cy="1077218"/>
          </a:xfrm>
          <a:prstGeom prst="rect">
            <a:avLst/>
          </a:prstGeom>
          <a:noFill/>
          <a:ln w="9525">
            <a:noFill/>
          </a:ln>
        </p:spPr>
        <p:txBody>
          <a:bodyPr wrap="square">
            <a:spAutoFit/>
          </a:bodyPr>
          <a:lstStyle/>
          <a:p>
            <a:pPr marL="0" indent="0" algn="l"/>
            <a:r>
              <a:rPr lang="zh-CN" altLang="en-US" sz="3200" b="0" u="none" dirty="0">
                <a:latin typeface="黑体" panose="02010609060101010101" pitchFamily="49" charset="-122"/>
                <a:ea typeface="黑体" panose="02010609060101010101" pitchFamily="49" charset="-122"/>
                <a:cs typeface="宋体" panose="02010600030101010101" pitchFamily="2" charset="-122"/>
              </a:rPr>
              <a:t>贵州银练坠瀑布 </a:t>
            </a:r>
            <a:r>
              <a:rPr lang="en-US" altLang="zh-CN" sz="3200" b="0" u="none" dirty="0" smtClean="0">
                <a:latin typeface="黑体" panose="02010609060101010101" pitchFamily="49" charset="-122"/>
                <a:ea typeface="黑体" panose="02010609060101010101" pitchFamily="49" charset="-122"/>
                <a:cs typeface="宋体" panose="02010600030101010101" pitchFamily="2" charset="-122"/>
              </a:rPr>
              <a:t>,</a:t>
            </a:r>
            <a:r>
              <a:rPr lang="zh-CN" altLang="en-US" sz="3200" b="0" u="none" dirty="0" smtClean="0">
                <a:latin typeface="黑体" panose="02010609060101010101" pitchFamily="49" charset="-122"/>
                <a:ea typeface="黑体" panose="02010609060101010101" pitchFamily="49" charset="-122"/>
                <a:cs typeface="宋体" panose="02010600030101010101" pitchFamily="2" charset="-122"/>
              </a:rPr>
              <a:t>巨</a:t>
            </a:r>
            <a:r>
              <a:rPr lang="zh-CN" altLang="en-US" sz="3200" b="0" u="none" dirty="0">
                <a:latin typeface="黑体" panose="02010609060101010101" pitchFamily="49" charset="-122"/>
                <a:ea typeface="黑体" panose="02010609060101010101" pitchFamily="49" charset="-122"/>
                <a:cs typeface="宋体" panose="02010600030101010101" pitchFamily="2" charset="-122"/>
              </a:rPr>
              <a:t>岩犹如自然垂下的肩膀，流水轻盈。号称中国最柔美的瀑布。</a:t>
            </a:r>
            <a:endParaRPr lang="zh-CN" altLang="en-US" sz="3200" b="0" u="none" dirty="0">
              <a:latin typeface="黑体" panose="02010609060101010101" pitchFamily="49" charset="-122"/>
              <a:ea typeface="黑体" panose="02010609060101010101" pitchFamily="49" charset="-122"/>
              <a:cs typeface="宋体" panose="02010600030101010101" pitchFamily="2" charset="-122"/>
            </a:endParaRPr>
          </a:p>
        </p:txBody>
      </p:sp>
      <p:pic>
        <p:nvPicPr>
          <p:cNvPr id="15" name="图片 14" descr="IMG_256"/>
          <p:cNvPicPr>
            <a:picLocks noChangeAspect="1"/>
          </p:cNvPicPr>
          <p:nvPr/>
        </p:nvPicPr>
        <p:blipFill>
          <a:blip r:embed="rId1"/>
          <a:stretch>
            <a:fillRect/>
          </a:stretch>
        </p:blipFill>
        <p:spPr>
          <a:xfrm>
            <a:off x="0" y="0"/>
            <a:ext cx="9144000" cy="50387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2" descr="10062017541791"/>
          <p:cNvPicPr>
            <a:picLocks noChangeAspect="1"/>
          </p:cNvPicPr>
          <p:nvPr/>
        </p:nvPicPr>
        <p:blipFill>
          <a:blip r:embed="rId1"/>
          <a:stretch>
            <a:fillRect/>
          </a:stretch>
        </p:blipFill>
        <p:spPr>
          <a:xfrm>
            <a:off x="0" y="-8255"/>
            <a:ext cx="9144000" cy="6643710"/>
          </a:xfrm>
          <a:prstGeom prst="rect">
            <a:avLst/>
          </a:prstGeom>
          <a:noFill/>
          <a:ln w="9525">
            <a:noFill/>
          </a:ln>
        </p:spPr>
      </p:pic>
      <p:sp>
        <p:nvSpPr>
          <p:cNvPr id="2" name="文本框 1"/>
          <p:cNvSpPr txBox="1"/>
          <p:nvPr/>
        </p:nvSpPr>
        <p:spPr>
          <a:xfrm>
            <a:off x="1066800" y="1996440"/>
            <a:ext cx="7375525" cy="579120"/>
          </a:xfrm>
          <a:prstGeom prst="rect">
            <a:avLst/>
          </a:prstGeom>
          <a:noFill/>
        </p:spPr>
        <p:txBody>
          <a:bodyPr wrap="square" rtlCol="0" anchor="t">
            <a:spAutoFit/>
          </a:bodyPr>
          <a:lstStyle/>
          <a:p>
            <a:r>
              <a:rPr lang="zh-CN" altLang="en-US" sz="3200">
                <a:sym typeface="+mn-ea"/>
              </a:rPr>
              <a:t>江山如此多娇        引无数英雄竞折腰</a:t>
            </a:r>
            <a:endParaRPr lang="zh-CN" altLang="en-US" sz="3200"/>
          </a:p>
        </p:txBody>
      </p:sp>
      <p:sp>
        <p:nvSpPr>
          <p:cNvPr id="3" name="文本框 2"/>
          <p:cNvSpPr txBox="1"/>
          <p:nvPr/>
        </p:nvSpPr>
        <p:spPr>
          <a:xfrm>
            <a:off x="1371600" y="3581400"/>
            <a:ext cx="6099810" cy="701040"/>
          </a:xfrm>
          <a:prstGeom prst="rect">
            <a:avLst/>
          </a:prstGeom>
          <a:noFill/>
        </p:spPr>
        <p:txBody>
          <a:bodyPr wrap="square" rtlCol="0">
            <a:spAutoFit/>
          </a:bodyPr>
          <a:lstStyle/>
          <a:p>
            <a:r>
              <a:rPr lang="zh-CN" altLang="en-US" sz="3200" b="1">
                <a:solidFill>
                  <a:srgbClr val="FF0000"/>
                </a:solidFill>
              </a:rPr>
              <a:t>激发心志</a:t>
            </a:r>
            <a:r>
              <a:rPr lang="zh-CN" altLang="en-US" sz="4000" b="1">
                <a:solidFill>
                  <a:srgbClr val="FF0000"/>
                </a:solidFill>
              </a:rPr>
              <a:t>    爱国英雄故事会</a:t>
            </a:r>
            <a:endParaRPr lang="zh-CN" altLang="en-US"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4103"/>
          <p:cNvSpPr txBox="1"/>
          <p:nvPr/>
        </p:nvSpPr>
        <p:spPr>
          <a:xfrm>
            <a:off x="106363" y="44450"/>
            <a:ext cx="1295400" cy="398780"/>
          </a:xfrm>
          <a:prstGeom prst="rect">
            <a:avLst/>
          </a:prstGeom>
          <a:noFill/>
          <a:ln w="9525">
            <a:noFill/>
          </a:ln>
        </p:spPr>
        <p:txBody>
          <a:bodyPr lIns="90170" tIns="46990" rIns="90170" bIns="46990">
            <a:spAutoFit/>
          </a:bodyPr>
          <a:lstStyle/>
          <a:p>
            <a:pPr lvl="0" eaLnBrk="1" hangingPunct="1"/>
            <a:endParaRPr lang="zh-CN" altLang="zh-CN" sz="2000" b="1" dirty="0">
              <a:solidFill>
                <a:srgbClr val="006666"/>
              </a:solidFill>
              <a:latin typeface="Arial" panose="020B0604020202020204" pitchFamily="34" charset="0"/>
              <a:ea typeface="方正姚体" panose="02010601030101010101" pitchFamily="2" charset="-122"/>
            </a:endParaRPr>
          </a:p>
        </p:txBody>
      </p:sp>
      <p:sp>
        <p:nvSpPr>
          <p:cNvPr id="15363" name="内容占位符 2"/>
          <p:cNvSpPr txBox="1"/>
          <p:nvPr/>
        </p:nvSpPr>
        <p:spPr>
          <a:xfrm>
            <a:off x="5857884" y="785794"/>
            <a:ext cx="2439035" cy="5619750"/>
          </a:xfrm>
          <a:prstGeom prst="rect">
            <a:avLst/>
          </a:prstGeom>
          <a:noFill/>
          <a:ln w="9525">
            <a:noFill/>
          </a:ln>
        </p:spPr>
        <p:txBody>
          <a:bodyPr/>
          <a:lstStyle/>
          <a:p>
            <a:pPr lvl="0" eaLnBrk="0" hangingPunct="0">
              <a:spcBef>
                <a:spcPct val="20000"/>
              </a:spcBef>
            </a:pPr>
            <a:r>
              <a:rPr lang="en-US" altLang="zh-CN" sz="3200" b="1" dirty="0" smtClean="0">
                <a:latin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董</a:t>
            </a:r>
            <a:r>
              <a:rPr lang="zh-CN" altLang="en-US" sz="3200" b="1" dirty="0">
                <a:latin typeface="宋体" panose="02010600030101010101" pitchFamily="2" charset="-122"/>
                <a:ea typeface="宋体" panose="02010600030101010101" pitchFamily="2" charset="-122"/>
              </a:rPr>
              <a:t>存瑞为了新中国，舍身炸碉堡以自己的生命为部队开辟了前进的道路，年仅</a:t>
            </a:r>
            <a:r>
              <a:rPr lang="en-US" altLang="zh-CN" sz="3200" b="1" dirty="0">
                <a:latin typeface="宋体" panose="02010600030101010101" pitchFamily="2" charset="-122"/>
                <a:ea typeface="宋体" panose="02010600030101010101" pitchFamily="2" charset="-122"/>
              </a:rPr>
              <a:t>19</a:t>
            </a:r>
            <a:r>
              <a:rPr lang="zh-CN" altLang="en-US" sz="3200" b="1" dirty="0">
                <a:latin typeface="宋体" panose="02010600030101010101" pitchFamily="2" charset="-122"/>
                <a:ea typeface="宋体" panose="02010600030101010101" pitchFamily="2" charset="-122"/>
              </a:rPr>
              <a:t>岁。</a:t>
            </a:r>
            <a:endParaRPr lang="zh-CN" altLang="en-US" sz="3200" b="1" dirty="0">
              <a:latin typeface="宋体" panose="02010600030101010101" pitchFamily="2" charset="-122"/>
              <a:ea typeface="宋体" panose="02010600030101010101" pitchFamily="2" charset="-122"/>
            </a:endParaRPr>
          </a:p>
          <a:p>
            <a:pPr lvl="0" eaLnBrk="0" hangingPunct="0">
              <a:spcBef>
                <a:spcPct val="20000"/>
              </a:spcBef>
              <a:buChar char="•"/>
            </a:pPr>
            <a:endParaRPr lang="en-US" altLang="zh-CN" sz="2800" dirty="0">
              <a:latin typeface="Arial" panose="020B0604020202020204" pitchFamily="34" charset="0"/>
              <a:ea typeface="宋体" panose="02010600030101010101" pitchFamily="2" charset="-122"/>
            </a:endParaRPr>
          </a:p>
        </p:txBody>
      </p:sp>
      <p:pic>
        <p:nvPicPr>
          <p:cNvPr id="15364" name="图片 1"/>
          <p:cNvPicPr>
            <a:picLocks noChangeAspect="1"/>
          </p:cNvPicPr>
          <p:nvPr/>
        </p:nvPicPr>
        <p:blipFill>
          <a:blip r:embed="rId1"/>
          <a:stretch>
            <a:fillRect/>
          </a:stretch>
        </p:blipFill>
        <p:spPr>
          <a:xfrm>
            <a:off x="179705" y="443230"/>
            <a:ext cx="5299075" cy="57092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500" fill="hold"/>
                                        <p:tgtEl>
                                          <p:spTgt spid="15364"/>
                                        </p:tgtEl>
                                        <p:attrNameLst>
                                          <p:attrName>ppt_x</p:attrName>
                                        </p:attrNameLst>
                                      </p:cBhvr>
                                      <p:tavLst>
                                        <p:tav tm="0">
                                          <p:val>
                                            <p:strVal val="#ppt_x"/>
                                          </p:val>
                                        </p:tav>
                                        <p:tav tm="100000">
                                          <p:val>
                                            <p:strVal val="#ppt_x"/>
                                          </p:val>
                                        </p:tav>
                                      </p:tavLst>
                                    </p:anim>
                                    <p:anim calcmode="lin" valueType="num">
                                      <p:cBhvr additive="base">
                                        <p:cTn id="8"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363"/>
                                        </p:tgtEl>
                                        <p:attrNameLst>
                                          <p:attrName>style.visibility</p:attrName>
                                        </p:attrNameLst>
                                      </p:cBhvr>
                                      <p:to>
                                        <p:strVal val="visible"/>
                                      </p:to>
                                    </p:set>
                                    <p:anim calcmode="lin" valueType="num">
                                      <p:cBhvr additive="base">
                                        <p:cTn id="13" dur="500" fill="hold"/>
                                        <p:tgtEl>
                                          <p:spTgt spid="15363"/>
                                        </p:tgtEl>
                                        <p:attrNameLst>
                                          <p:attrName>ppt_x</p:attrName>
                                        </p:attrNameLst>
                                      </p:cBhvr>
                                      <p:tavLst>
                                        <p:tav tm="0">
                                          <p:val>
                                            <p:strVal val="#ppt_x"/>
                                          </p:val>
                                        </p:tav>
                                        <p:tav tm="100000">
                                          <p:val>
                                            <p:strVal val="#ppt_x"/>
                                          </p:val>
                                        </p:tav>
                                      </p:tavLst>
                                    </p:anim>
                                    <p:anim calcmode="lin" valueType="num">
                                      <p:cBhvr additive="base">
                                        <p:cTn id="14"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4103"/>
          <p:cNvSpPr txBox="1"/>
          <p:nvPr/>
        </p:nvSpPr>
        <p:spPr>
          <a:xfrm>
            <a:off x="106363" y="44450"/>
            <a:ext cx="1295400" cy="398780"/>
          </a:xfrm>
          <a:prstGeom prst="rect">
            <a:avLst/>
          </a:prstGeom>
          <a:noFill/>
          <a:ln w="9525">
            <a:noFill/>
          </a:ln>
        </p:spPr>
        <p:txBody>
          <a:bodyPr lIns="90170" tIns="46990" rIns="90170" bIns="46990">
            <a:spAutoFit/>
          </a:bodyPr>
          <a:lstStyle/>
          <a:p>
            <a:pPr lvl="0" eaLnBrk="1" hangingPunct="1"/>
            <a:endParaRPr lang="zh-CN" altLang="zh-CN" sz="2000" b="1" dirty="0">
              <a:solidFill>
                <a:srgbClr val="006666"/>
              </a:solidFill>
              <a:latin typeface="Arial" panose="020B0604020202020204" pitchFamily="34" charset="0"/>
              <a:ea typeface="方正姚体" panose="02010601030101010101" pitchFamily="2" charset="-122"/>
            </a:endParaRPr>
          </a:p>
        </p:txBody>
      </p:sp>
      <p:pic>
        <p:nvPicPr>
          <p:cNvPr id="16387" name="图片 1"/>
          <p:cNvPicPr>
            <a:picLocks noChangeAspect="1"/>
          </p:cNvPicPr>
          <p:nvPr/>
        </p:nvPicPr>
        <p:blipFill>
          <a:blip r:embed="rId1"/>
          <a:stretch>
            <a:fillRect/>
          </a:stretch>
        </p:blipFill>
        <p:spPr>
          <a:xfrm>
            <a:off x="0" y="563245"/>
            <a:ext cx="3661410" cy="5413375"/>
          </a:xfrm>
          <a:prstGeom prst="rect">
            <a:avLst/>
          </a:prstGeom>
          <a:noFill/>
          <a:ln w="9525">
            <a:noFill/>
          </a:ln>
        </p:spPr>
      </p:pic>
      <p:sp>
        <p:nvSpPr>
          <p:cNvPr id="16388" name="标题 1"/>
          <p:cNvSpPr txBox="1"/>
          <p:nvPr/>
        </p:nvSpPr>
        <p:spPr>
          <a:xfrm>
            <a:off x="635635" y="44450"/>
            <a:ext cx="9144000" cy="519113"/>
          </a:xfrm>
          <a:prstGeom prst="rect">
            <a:avLst/>
          </a:prstGeom>
          <a:noFill/>
          <a:ln w="9525">
            <a:noFill/>
          </a:ln>
        </p:spPr>
        <p:txBody>
          <a:bodyPr/>
          <a:lstStyle/>
          <a:p>
            <a:pPr lvl="0" algn="ctr" eaLnBrk="0" hangingPunct="0"/>
            <a:r>
              <a:rPr lang="zh-CN" altLang="en-US" sz="3600" b="1" dirty="0">
                <a:solidFill>
                  <a:srgbClr val="00CC00"/>
                </a:solidFill>
                <a:latin typeface="仿宋" panose="02010609060101010101" pitchFamily="49" charset="-122"/>
                <a:ea typeface="仿宋" panose="02010609060101010101" pitchFamily="49" charset="-122"/>
              </a:rPr>
              <a:t>抗日名将张自忠</a:t>
            </a:r>
            <a:endParaRPr lang="zh-CN" altLang="en-US" sz="3600" b="1" dirty="0">
              <a:solidFill>
                <a:srgbClr val="00CC00"/>
              </a:solidFill>
              <a:latin typeface="仿宋" panose="02010609060101010101" pitchFamily="49" charset="-122"/>
              <a:ea typeface="仿宋" panose="02010609060101010101" pitchFamily="49" charset="-122"/>
            </a:endParaRPr>
          </a:p>
        </p:txBody>
      </p:sp>
      <p:sp>
        <p:nvSpPr>
          <p:cNvPr id="16389" name="内容占位符 2"/>
          <p:cNvSpPr txBox="1"/>
          <p:nvPr/>
        </p:nvSpPr>
        <p:spPr>
          <a:xfrm>
            <a:off x="4573270" y="443230"/>
            <a:ext cx="3927820" cy="6019800"/>
          </a:xfrm>
          <a:prstGeom prst="rect">
            <a:avLst/>
          </a:prstGeom>
          <a:noFill/>
          <a:ln w="9525">
            <a:noFill/>
          </a:ln>
        </p:spPr>
        <p:txBody>
          <a:bodyPr/>
          <a:lstStyle/>
          <a:p>
            <a:pPr lvl="0" algn="just" eaLnBrk="0" hangingPunct="0">
              <a:spcBef>
                <a:spcPct val="20000"/>
              </a:spcBef>
            </a:pPr>
            <a:r>
              <a:rPr lang="en-US" altLang="zh-CN" sz="2800" b="1" dirty="0">
                <a:latin typeface="宋体" panose="02010600030101010101" pitchFamily="2" charset="-122"/>
                <a:ea typeface="宋体" panose="02010600030101010101" pitchFamily="2" charset="-122"/>
              </a:rPr>
              <a:t>   </a:t>
            </a:r>
            <a:endParaRPr lang="zh-CN" altLang="en-US" sz="3200" dirty="0">
              <a:latin typeface="宋体" panose="02010600030101010101" pitchFamily="2" charset="-122"/>
              <a:ea typeface="宋体" panose="02010600030101010101" pitchFamily="2" charset="-122"/>
            </a:endParaRPr>
          </a:p>
          <a:p>
            <a:pPr lvl="0" algn="just" eaLnBrk="0" hangingPunct="0">
              <a:spcBef>
                <a:spcPct val="20000"/>
              </a:spcBef>
            </a:pPr>
            <a:r>
              <a:rPr lang="zh-CN" altLang="en-US" sz="3200" b="1" dirty="0">
                <a:latin typeface="宋体" panose="02010600030101010101" pitchFamily="2" charset="-122"/>
                <a:ea typeface="宋体" panose="02010600030101010101" pitchFamily="2" charset="-122"/>
              </a:rPr>
              <a:t>    张自忠经常教育部下：军人只有以必死的决心去战胜敌人，才能对得起国家和自己的良心。</a:t>
            </a:r>
            <a:endParaRPr lang="zh-CN" altLang="en-US" sz="3200" b="1" dirty="0">
              <a:latin typeface="宋体" panose="02010600030101010101" pitchFamily="2" charset="-122"/>
              <a:ea typeface="宋体" panose="02010600030101010101" pitchFamily="2" charset="-122"/>
            </a:endParaRPr>
          </a:p>
          <a:p>
            <a:pPr lvl="0" algn="just" eaLnBrk="0" hangingPunct="0">
              <a:spcBef>
                <a:spcPct val="20000"/>
              </a:spcBef>
            </a:pPr>
            <a:r>
              <a:rPr lang="zh-CN" altLang="en-US" sz="3200" b="1" dirty="0" smtClean="0">
                <a:latin typeface="宋体" panose="02010600030101010101" pitchFamily="2" charset="-122"/>
                <a:ea typeface="宋体" panose="02010600030101010101" pitchFamily="2" charset="-122"/>
              </a:rPr>
              <a:t>    </a:t>
            </a:r>
            <a:r>
              <a:rPr lang="zh-CN" altLang="en-US" sz="3200" b="1" dirty="0">
                <a:solidFill>
                  <a:srgbClr val="000000"/>
                </a:solidFill>
                <a:sym typeface="+mn-ea"/>
              </a:rPr>
              <a:t>他是在抗战中牺牲的中国军人中职务最高的一个。</a:t>
            </a:r>
            <a:endParaRPr lang="zh-CN" altLang="en-US" sz="3200" b="1" dirty="0">
              <a:solidFill>
                <a:srgbClr val="FFFFFF"/>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ppt_x"/>
                                          </p:val>
                                        </p:tav>
                                        <p:tav tm="100000">
                                          <p:val>
                                            <p:strVal val="#ppt_x"/>
                                          </p:val>
                                        </p:tav>
                                      </p:tavLst>
                                    </p:anim>
                                    <p:anim calcmode="lin" valueType="num">
                                      <p:cBhvr additive="base">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9"/>
                                        </p:tgtEl>
                                        <p:attrNameLst>
                                          <p:attrName>style.visibility</p:attrName>
                                        </p:attrNameLst>
                                      </p:cBhvr>
                                      <p:to>
                                        <p:strVal val="visible"/>
                                      </p:to>
                                    </p:set>
                                    <p:anim calcmode="lin" valueType="num">
                                      <p:cBhvr additive="base">
                                        <p:cTn id="13" dur="500" fill="hold"/>
                                        <p:tgtEl>
                                          <p:spTgt spid="16389"/>
                                        </p:tgtEl>
                                        <p:attrNameLst>
                                          <p:attrName>ppt_x</p:attrName>
                                        </p:attrNameLst>
                                      </p:cBhvr>
                                      <p:tavLst>
                                        <p:tav tm="0">
                                          <p:val>
                                            <p:strVal val="#ppt_x"/>
                                          </p:val>
                                        </p:tav>
                                        <p:tav tm="100000">
                                          <p:val>
                                            <p:strVal val="#ppt_x"/>
                                          </p:val>
                                        </p:tav>
                                      </p:tavLst>
                                    </p:anim>
                                    <p:anim calcmode="lin" valueType="num">
                                      <p:cBhvr additive="base">
                                        <p:cTn id="14"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4103"/>
          <p:cNvSpPr txBox="1"/>
          <p:nvPr/>
        </p:nvSpPr>
        <p:spPr>
          <a:xfrm>
            <a:off x="106363" y="44450"/>
            <a:ext cx="1295400" cy="398780"/>
          </a:xfrm>
          <a:prstGeom prst="rect">
            <a:avLst/>
          </a:prstGeom>
          <a:noFill/>
          <a:ln w="9525">
            <a:noFill/>
          </a:ln>
        </p:spPr>
        <p:txBody>
          <a:bodyPr lIns="90170" tIns="46990" rIns="90170" bIns="46990">
            <a:spAutoFit/>
          </a:bodyPr>
          <a:lstStyle/>
          <a:p>
            <a:pPr lvl="0" eaLnBrk="1" hangingPunct="1"/>
            <a:endParaRPr lang="zh-CN" altLang="zh-CN" sz="2000" b="1" dirty="0">
              <a:solidFill>
                <a:srgbClr val="006666"/>
              </a:solidFill>
              <a:latin typeface="Arial" panose="020B0604020202020204" pitchFamily="34" charset="0"/>
              <a:ea typeface="方正姚体" panose="02010601030101010101" pitchFamily="2" charset="-122"/>
            </a:endParaRPr>
          </a:p>
        </p:txBody>
      </p:sp>
      <p:pic>
        <p:nvPicPr>
          <p:cNvPr id="19459" name="图片 2"/>
          <p:cNvPicPr>
            <a:picLocks noChangeAspect="1"/>
          </p:cNvPicPr>
          <p:nvPr/>
        </p:nvPicPr>
        <p:blipFill>
          <a:blip r:embed="rId1"/>
          <a:stretch>
            <a:fillRect/>
          </a:stretch>
        </p:blipFill>
        <p:spPr>
          <a:xfrm>
            <a:off x="214282" y="885190"/>
            <a:ext cx="9144000" cy="5972810"/>
          </a:xfrm>
          <a:prstGeom prst="rect">
            <a:avLst/>
          </a:prstGeom>
          <a:noFill/>
          <a:ln w="9525">
            <a:noFill/>
          </a:ln>
        </p:spPr>
      </p:pic>
      <p:pic>
        <p:nvPicPr>
          <p:cNvPr id="19462" name="Picture 6" descr="201007120908578842"/>
          <p:cNvPicPr preferRelativeResize="0"/>
          <p:nvPr/>
        </p:nvPicPr>
        <p:blipFill>
          <a:blip r:embed="rId2"/>
          <a:stretch>
            <a:fillRect/>
          </a:stretch>
        </p:blipFill>
        <p:spPr>
          <a:xfrm>
            <a:off x="4929190" y="928670"/>
            <a:ext cx="4214809" cy="4286280"/>
          </a:xfrm>
          <a:prstGeom prst="rect">
            <a:avLst/>
          </a:prstGeom>
          <a:noFill/>
          <a:ln w="9525">
            <a:noFill/>
          </a:ln>
        </p:spPr>
      </p:pic>
      <p:sp>
        <p:nvSpPr>
          <p:cNvPr id="19463" name="Text Box 7"/>
          <p:cNvSpPr txBox="1"/>
          <p:nvPr/>
        </p:nvSpPr>
        <p:spPr>
          <a:xfrm>
            <a:off x="5357818" y="5572140"/>
            <a:ext cx="3295650" cy="584775"/>
          </a:xfrm>
          <a:prstGeom prst="rect">
            <a:avLst/>
          </a:prstGeom>
          <a:noFill/>
          <a:ln w="9525">
            <a:noFill/>
          </a:ln>
        </p:spPr>
        <p:txBody>
          <a:bodyPr>
            <a:spAutoFit/>
          </a:bodyPr>
          <a:lstStyle/>
          <a:p>
            <a:pPr lvl="0" algn="ctr" eaLnBrk="1" hangingPunct="1"/>
            <a:r>
              <a:rPr lang="zh-CN" altLang="en-US" sz="3200" b="1" dirty="0">
                <a:solidFill>
                  <a:srgbClr val="000000"/>
                </a:solidFill>
                <a:latin typeface="Arial" panose="020B0604020202020204" pitchFamily="34" charset="0"/>
                <a:ea typeface="宋体" panose="02010600030101010101" pitchFamily="2" charset="-122"/>
              </a:rPr>
              <a:t>两弹元勋邓稼先</a:t>
            </a:r>
            <a:endParaRPr lang="zh-CN" altLang="en-US" sz="3200" b="1" dirty="0">
              <a:solidFill>
                <a:srgbClr val="000000"/>
              </a:solidFill>
              <a:latin typeface="Arial" panose="020B0604020202020204" pitchFamily="34" charset="0"/>
              <a:ea typeface="宋体" panose="02010600030101010101" pitchFamily="2" charset="-122"/>
            </a:endParaRPr>
          </a:p>
        </p:txBody>
      </p:sp>
      <p:pic>
        <p:nvPicPr>
          <p:cNvPr id="19464" name="Picture 8" descr="2009548059778"/>
          <p:cNvPicPr>
            <a:picLocks noChangeAspect="1"/>
          </p:cNvPicPr>
          <p:nvPr/>
        </p:nvPicPr>
        <p:blipFill>
          <a:blip r:embed="rId3"/>
          <a:stretch>
            <a:fillRect/>
          </a:stretch>
        </p:blipFill>
        <p:spPr>
          <a:xfrm>
            <a:off x="0" y="857232"/>
            <a:ext cx="4286248" cy="4357718"/>
          </a:xfrm>
          <a:prstGeom prst="rect">
            <a:avLst/>
          </a:prstGeom>
          <a:noFill/>
          <a:ln w="9525">
            <a:noFill/>
          </a:ln>
        </p:spPr>
      </p:pic>
      <p:sp>
        <p:nvSpPr>
          <p:cNvPr id="19465" name="Text Box 9"/>
          <p:cNvSpPr txBox="1"/>
          <p:nvPr/>
        </p:nvSpPr>
        <p:spPr>
          <a:xfrm>
            <a:off x="285720" y="5572140"/>
            <a:ext cx="3571900" cy="584775"/>
          </a:xfrm>
          <a:prstGeom prst="rect">
            <a:avLst/>
          </a:prstGeom>
          <a:noFill/>
          <a:ln w="9525">
            <a:noFill/>
          </a:ln>
        </p:spPr>
        <p:txBody>
          <a:bodyPr wrap="square">
            <a:spAutoFit/>
          </a:bodyPr>
          <a:lstStyle/>
          <a:p>
            <a:pPr lvl="0" algn="ctr" eaLnBrk="1" hangingPunct="1"/>
            <a:r>
              <a:rPr lang="zh-CN" altLang="en-US" sz="3200" b="1" dirty="0">
                <a:solidFill>
                  <a:srgbClr val="000000"/>
                </a:solidFill>
                <a:latin typeface="Arial" panose="020B0604020202020204" pitchFamily="34" charset="0"/>
                <a:ea typeface="宋体" panose="02010600030101010101" pitchFamily="2" charset="-122"/>
              </a:rPr>
              <a:t>铁路之父詹天佑</a:t>
            </a:r>
            <a:endParaRPr lang="zh-CN" altLang="en-US" sz="3200" b="1" dirty="0">
              <a:solidFill>
                <a:srgbClr val="000000"/>
              </a:solidFill>
              <a:latin typeface="Arial" panose="020B0604020202020204" pitchFamily="34" charset="0"/>
              <a:ea typeface="宋体" panose="02010600030101010101" pitchFamily="2" charset="-122"/>
            </a:endParaRPr>
          </a:p>
        </p:txBody>
      </p:sp>
      <p:sp>
        <p:nvSpPr>
          <p:cNvPr id="2" name="文本框 1"/>
          <p:cNvSpPr txBox="1"/>
          <p:nvPr/>
        </p:nvSpPr>
        <p:spPr>
          <a:xfrm>
            <a:off x="2571736" y="285728"/>
            <a:ext cx="3741424" cy="579120"/>
          </a:xfrm>
          <a:prstGeom prst="rect">
            <a:avLst/>
          </a:prstGeom>
          <a:noFill/>
        </p:spPr>
        <p:txBody>
          <a:bodyPr wrap="square" rtlCol="0">
            <a:spAutoFit/>
          </a:bodyPr>
          <a:lstStyle/>
          <a:p>
            <a:r>
              <a:rPr lang="zh-CN" altLang="en-US" sz="3200" b="1" dirty="0">
                <a:solidFill>
                  <a:schemeClr val="tx1">
                    <a:lumMod val="95000"/>
                    <a:lumOff val="5000"/>
                  </a:schemeClr>
                </a:solidFill>
                <a:latin typeface="仿宋" panose="02010609060101010101" pitchFamily="49" charset="-122"/>
                <a:ea typeface="仿宋" panose="02010609060101010101" pitchFamily="49" charset="-122"/>
              </a:rPr>
              <a:t>献身祖国建设事业</a:t>
            </a:r>
            <a:endParaRPr lang="zh-CN" altLang="en-US" sz="3200" b="1" dirty="0">
              <a:solidFill>
                <a:schemeClr val="tx1">
                  <a:lumMod val="95000"/>
                  <a:lumOff val="5000"/>
                </a:schemeClr>
              </a:solidFill>
              <a:latin typeface="仿宋" panose="02010609060101010101" pitchFamily="49" charset="-122"/>
              <a:ea typeface="仿宋" panose="02010609060101010101" pitchFamily="49"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9555" y="381635"/>
            <a:ext cx="8856345" cy="5262245"/>
          </a:xfrm>
          <a:prstGeom prst="rect">
            <a:avLst/>
          </a:prstGeom>
          <a:noFill/>
        </p:spPr>
        <p:txBody>
          <a:bodyPr wrap="square" rtlCol="0" anchor="t">
            <a:spAutoFit/>
          </a:bodyPr>
          <a:p>
            <a:r>
              <a:rPr lang="zh-CN" altLang="en-US" sz="2800"/>
              <a:t>为了克服陡坡行车的困难，保证火车安全爬上八达岭，詹天佑独具匠心，创造性地运用“折返线”原理，在山多坡陡的青龙桥地段设计了一段人字形线路，从而减少了隧道的开挖，降低了坡度。列车开到这里，配合两台大马力机车，一拉一推，保证列车安全上坡。</a:t>
            </a:r>
            <a:endParaRPr lang="zh-CN" altLang="en-US" sz="2800"/>
          </a:p>
          <a:p>
            <a:r>
              <a:rPr lang="zh-CN" altLang="en-US" sz="2800"/>
              <a:t>詹天佑对全线工程曾提出“花钱少，质量好，完工快”三项要求。京张铁路经过工人们几处奋斗，终于在1909年9月全线通车。原计划六年完成，结果只用了四年就提前完工，工程费用只及外国人估价的五分之一。一些欧美工程师乘车参观后啧啧称道，赞誉詹天佑了不起。但詹天佑却谦虚地说：“这是京张铁路一万多员工的力量，不是我个人的功劳，光荣是应该属于大家的。”</a:t>
            </a:r>
            <a:endParaRPr lang="zh-CN" altLang="en-US" sz="28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b9ceb135d0b953aaa71e1231"/>
          <p:cNvPicPr>
            <a:picLocks noChangeAspect="1"/>
          </p:cNvPicPr>
          <p:nvPr/>
        </p:nvPicPr>
        <p:blipFill>
          <a:blip r:embed="rId1"/>
          <a:stretch>
            <a:fillRect/>
          </a:stretch>
        </p:blipFill>
        <p:spPr>
          <a:xfrm>
            <a:off x="0" y="1285860"/>
            <a:ext cx="4286248" cy="4500594"/>
          </a:xfrm>
          <a:prstGeom prst="rect">
            <a:avLst/>
          </a:prstGeom>
          <a:noFill/>
          <a:ln w="9525">
            <a:noFill/>
          </a:ln>
        </p:spPr>
      </p:pic>
      <p:pic>
        <p:nvPicPr>
          <p:cNvPr id="3" name="Picture 10" descr="201016173213707"/>
          <p:cNvPicPr>
            <a:picLocks noChangeAspect="1"/>
          </p:cNvPicPr>
          <p:nvPr/>
        </p:nvPicPr>
        <p:blipFill>
          <a:blip r:embed="rId2"/>
          <a:stretch>
            <a:fillRect/>
          </a:stretch>
        </p:blipFill>
        <p:spPr>
          <a:xfrm>
            <a:off x="5072066" y="1285860"/>
            <a:ext cx="4071933" cy="4500594"/>
          </a:xfrm>
          <a:prstGeom prst="rect">
            <a:avLst/>
          </a:prstGeom>
          <a:noFill/>
          <a:ln w="9525">
            <a:noFill/>
          </a:ln>
        </p:spPr>
      </p:pic>
      <p:sp>
        <p:nvSpPr>
          <p:cNvPr id="4" name="Text Box 5"/>
          <p:cNvSpPr txBox="1"/>
          <p:nvPr/>
        </p:nvSpPr>
        <p:spPr>
          <a:xfrm>
            <a:off x="428596" y="6000768"/>
            <a:ext cx="3600450" cy="523220"/>
          </a:xfrm>
          <a:prstGeom prst="rect">
            <a:avLst/>
          </a:prstGeom>
          <a:noFill/>
          <a:ln w="9525">
            <a:noFill/>
          </a:ln>
        </p:spPr>
        <p:txBody>
          <a:bodyPr>
            <a:spAutoFit/>
          </a:bodyPr>
          <a:lstStyle/>
          <a:p>
            <a:pPr lvl="0" algn="ctr" eaLnBrk="1" hangingPunct="1"/>
            <a:r>
              <a:rPr lang="zh-CN" altLang="en-US" sz="2800" b="1" dirty="0">
                <a:solidFill>
                  <a:srgbClr val="000000"/>
                </a:solidFill>
                <a:latin typeface="Arial" panose="020B0604020202020204" pitchFamily="34" charset="0"/>
                <a:ea typeface="宋体" panose="02010600030101010101" pitchFamily="2" charset="-122"/>
              </a:rPr>
              <a:t>杂交水稻之父袁隆平</a:t>
            </a:r>
            <a:endParaRPr lang="zh-CN" altLang="en-US" sz="2800" b="1" dirty="0">
              <a:solidFill>
                <a:srgbClr val="000000"/>
              </a:solidFill>
              <a:latin typeface="Arial" panose="020B0604020202020204" pitchFamily="34" charset="0"/>
              <a:ea typeface="宋体" panose="02010600030101010101" pitchFamily="2" charset="-122"/>
            </a:endParaRPr>
          </a:p>
        </p:txBody>
      </p:sp>
      <p:sp>
        <p:nvSpPr>
          <p:cNvPr id="5" name="Text Box 11"/>
          <p:cNvSpPr txBox="1"/>
          <p:nvPr/>
        </p:nvSpPr>
        <p:spPr>
          <a:xfrm>
            <a:off x="5256212" y="5929330"/>
            <a:ext cx="3887788" cy="523220"/>
          </a:xfrm>
          <a:prstGeom prst="rect">
            <a:avLst/>
          </a:prstGeom>
          <a:noFill/>
          <a:ln w="9525">
            <a:noFill/>
          </a:ln>
        </p:spPr>
        <p:txBody>
          <a:bodyPr>
            <a:spAutoFit/>
          </a:bodyPr>
          <a:lstStyle/>
          <a:p>
            <a:pPr lvl="0" algn="ctr" eaLnBrk="1" hangingPunct="1"/>
            <a:r>
              <a:rPr lang="zh-CN" altLang="en-US" sz="2800" b="1" dirty="0">
                <a:solidFill>
                  <a:srgbClr val="000000"/>
                </a:solidFill>
                <a:latin typeface="Arial" panose="020B0604020202020204" pitchFamily="34" charset="0"/>
                <a:ea typeface="宋体" panose="02010600030101010101" pitchFamily="2" charset="-122"/>
              </a:rPr>
              <a:t>现代桥梁之父茅以升</a:t>
            </a:r>
            <a:endParaRPr lang="zh-CN" altLang="en-US" sz="2800" b="1" dirty="0">
              <a:solidFill>
                <a:srgbClr val="000000"/>
              </a:solidFill>
              <a:latin typeface="Arial" panose="020B0604020202020204" pitchFamily="34" charset="0"/>
              <a:ea typeface="宋体" panose="02010600030101010101" pitchFamily="2" charset="-122"/>
            </a:endParaRPr>
          </a:p>
        </p:txBody>
      </p:sp>
      <p:sp>
        <p:nvSpPr>
          <p:cNvPr id="6" name="文本框 1"/>
          <p:cNvSpPr txBox="1"/>
          <p:nvPr/>
        </p:nvSpPr>
        <p:spPr>
          <a:xfrm>
            <a:off x="2571736" y="428604"/>
            <a:ext cx="3741424" cy="579120"/>
          </a:xfrm>
          <a:prstGeom prst="rect">
            <a:avLst/>
          </a:prstGeom>
          <a:noFill/>
        </p:spPr>
        <p:txBody>
          <a:bodyPr wrap="square" rtlCol="0">
            <a:spAutoFit/>
          </a:bodyPr>
          <a:lstStyle/>
          <a:p>
            <a:r>
              <a:rPr lang="zh-CN" altLang="en-US" sz="3200" b="1" dirty="0">
                <a:solidFill>
                  <a:schemeClr val="tx1">
                    <a:lumMod val="95000"/>
                    <a:lumOff val="5000"/>
                  </a:schemeClr>
                </a:solidFill>
                <a:latin typeface="仿宋" panose="02010609060101010101" pitchFamily="49" charset="-122"/>
                <a:ea typeface="仿宋" panose="02010609060101010101" pitchFamily="49" charset="-122"/>
              </a:rPr>
              <a:t>献身祖国建设事业</a:t>
            </a:r>
            <a:endParaRPr lang="zh-CN" altLang="en-US" sz="3200" b="1" dirty="0">
              <a:solidFill>
                <a:schemeClr val="tx1">
                  <a:lumMod val="95000"/>
                  <a:lumOff val="5000"/>
                </a:schemeClr>
              </a:solidFill>
              <a:latin typeface="仿宋" panose="02010609060101010101" pitchFamily="49" charset="-122"/>
              <a:ea typeface="仿宋"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1455" y="1559560"/>
            <a:ext cx="8721090" cy="3969385"/>
          </a:xfrm>
          <a:prstGeom prst="rect">
            <a:avLst/>
          </a:prstGeom>
          <a:noFill/>
        </p:spPr>
        <p:txBody>
          <a:bodyPr wrap="square" rtlCol="0" anchor="t">
            <a:spAutoFit/>
          </a:bodyPr>
          <a:p>
            <a:r>
              <a:rPr lang="zh-CN" altLang="en-US"/>
              <a:t>1947年6月，湖北省举办全省体育运动会。袁隆平非常喜爱游泳，便向体育老师报名，要求参加预选。老师朝他打量一番后，摇摇头说：“你个子太小，体力不够，不行！”他心里不服气，心想：自己从8岁开始，在随父母逃难的途中，就是走水路来重庆的，一天不小心，在船上被四弟隆德推下了水，险些被淹死，幸亏被一位老船工救上船来，才保住了性命。</a:t>
            </a:r>
            <a:endParaRPr lang="zh-CN" altLang="en-US"/>
          </a:p>
          <a:p>
            <a:endParaRPr lang="zh-CN" altLang="en-US"/>
          </a:p>
          <a:p>
            <a:r>
              <a:rPr lang="zh-CN" altLang="en-US"/>
              <a:t>从此自己下决心要学会游泳，今后能遇难救人。学会后他也很想在正式比赛的场合去试一试。预赛的那天早晨，由周老师带队，10多个初选上的同学每人骑一辆自行车，奔向比赛的游泳场，袁隆平也偷偷地跳上最后一位同学的自行车后架上同行。待到达预赛场地时，周老师发现了他，便笑着对他说：你既然来了，也就试试看吧！</a:t>
            </a:r>
            <a:endParaRPr lang="zh-CN" altLang="en-US"/>
          </a:p>
          <a:p>
            <a:endParaRPr lang="zh-CN" altLang="en-US"/>
          </a:p>
          <a:p>
            <a:r>
              <a:rPr lang="zh-CN" altLang="en-US"/>
              <a:t>结果，出乎大家意料，他竟在汉口的预选赛中获得100米和400米自由式两个第一名，而其他同学都名落孙山。接下来，袁隆平又夺得了湖北省男子自由泳第二名。回母校时，袁隆平受到热烈欢迎，同学们在校门口把他抬起来，使劲地往上抛了多次。</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79f0f736afc37931360406ffe3c4b74542a911f3"/>
          <p:cNvPicPr>
            <a:picLocks noChangeAspect="1"/>
          </p:cNvPicPr>
          <p:nvPr/>
        </p:nvPicPr>
        <p:blipFill>
          <a:blip r:embed="rId1"/>
          <a:stretch>
            <a:fillRect/>
          </a:stretch>
        </p:blipFill>
        <p:spPr>
          <a:xfrm>
            <a:off x="1" y="0"/>
            <a:ext cx="4556760" cy="3429000"/>
          </a:xfrm>
          <a:prstGeom prst="rect">
            <a:avLst/>
          </a:prstGeom>
          <a:solidFill>
            <a:schemeClr val="lt1"/>
          </a:solidFill>
        </p:spPr>
      </p:pic>
      <p:pic>
        <p:nvPicPr>
          <p:cNvPr id="4" name="图片 3" descr="u=2419826076,3611635886&amp;fm=85&amp;s=FBE5B90858D329E52080949E0300C083"/>
          <p:cNvPicPr>
            <a:picLocks noChangeAspect="1"/>
          </p:cNvPicPr>
          <p:nvPr/>
        </p:nvPicPr>
        <p:blipFill>
          <a:blip r:embed="rId2"/>
          <a:stretch>
            <a:fillRect/>
          </a:stretch>
        </p:blipFill>
        <p:spPr>
          <a:xfrm>
            <a:off x="4945380" y="0"/>
            <a:ext cx="4198620" cy="3357561"/>
          </a:xfrm>
          <a:prstGeom prst="rect">
            <a:avLst/>
          </a:prstGeom>
          <a:solidFill>
            <a:schemeClr val="lt1"/>
          </a:solidFill>
        </p:spPr>
      </p:pic>
      <p:sp>
        <p:nvSpPr>
          <p:cNvPr id="5" name="文本框 4"/>
          <p:cNvSpPr txBox="1"/>
          <p:nvPr/>
        </p:nvSpPr>
        <p:spPr>
          <a:xfrm>
            <a:off x="5080635" y="1143000"/>
            <a:ext cx="1419225" cy="518160"/>
          </a:xfrm>
          <a:prstGeom prst="rect">
            <a:avLst/>
          </a:prstGeom>
          <a:noFill/>
        </p:spPr>
        <p:txBody>
          <a:bodyPr wrap="square" rtlCol="0">
            <a:spAutoFit/>
          </a:bodyPr>
          <a:lstStyle/>
          <a:p>
            <a:r>
              <a:rPr lang="zh-CN" altLang="en-US" sz="2800" b="1">
                <a:solidFill>
                  <a:schemeClr val="bg1"/>
                </a:solidFill>
              </a:rPr>
              <a:t>聂海胜</a:t>
            </a:r>
            <a:endParaRPr lang="zh-CN" altLang="en-US" sz="2800" b="1">
              <a:solidFill>
                <a:schemeClr val="bg1"/>
              </a:solidFill>
            </a:endParaRPr>
          </a:p>
        </p:txBody>
      </p:sp>
      <p:pic>
        <p:nvPicPr>
          <p:cNvPr id="7" name="图片 6" descr="u=89268437,1911730474&amp;fm=58"/>
          <p:cNvPicPr>
            <a:picLocks noChangeAspect="1"/>
          </p:cNvPicPr>
          <p:nvPr/>
        </p:nvPicPr>
        <p:blipFill>
          <a:blip r:embed="rId3"/>
          <a:stretch>
            <a:fillRect/>
          </a:stretch>
        </p:blipFill>
        <p:spPr>
          <a:xfrm>
            <a:off x="4857750" y="3500755"/>
            <a:ext cx="4286250" cy="2960370"/>
          </a:xfrm>
          <a:prstGeom prst="rect">
            <a:avLst/>
          </a:prstGeom>
          <a:solidFill>
            <a:schemeClr val="lt1"/>
          </a:solidFill>
        </p:spPr>
      </p:pic>
      <p:sp>
        <p:nvSpPr>
          <p:cNvPr id="8" name="文本框 7"/>
          <p:cNvSpPr txBox="1"/>
          <p:nvPr/>
        </p:nvSpPr>
        <p:spPr>
          <a:xfrm>
            <a:off x="681990" y="3852545"/>
            <a:ext cx="1425575" cy="518160"/>
          </a:xfrm>
          <a:prstGeom prst="rect">
            <a:avLst/>
          </a:prstGeom>
          <a:noFill/>
        </p:spPr>
        <p:txBody>
          <a:bodyPr wrap="square" rtlCol="0">
            <a:spAutoFit/>
          </a:bodyPr>
          <a:lstStyle/>
          <a:p>
            <a:r>
              <a:rPr lang="zh-CN" altLang="en-US" sz="2800" b="1">
                <a:solidFill>
                  <a:schemeClr val="tx1"/>
                </a:solidFill>
              </a:rPr>
              <a:t>王亚平</a:t>
            </a:r>
            <a:endParaRPr lang="zh-CN" altLang="en-US" sz="2800" b="1">
              <a:solidFill>
                <a:schemeClr val="tx1"/>
              </a:solidFill>
            </a:endParaRPr>
          </a:p>
        </p:txBody>
      </p:sp>
      <p:sp>
        <p:nvSpPr>
          <p:cNvPr id="9" name="文本框 8"/>
          <p:cNvSpPr txBox="1"/>
          <p:nvPr/>
        </p:nvSpPr>
        <p:spPr>
          <a:xfrm>
            <a:off x="7722870" y="3336290"/>
            <a:ext cx="2005330" cy="518160"/>
          </a:xfrm>
          <a:prstGeom prst="rect">
            <a:avLst/>
          </a:prstGeom>
          <a:noFill/>
        </p:spPr>
        <p:txBody>
          <a:bodyPr wrap="square" rtlCol="0" anchor="t">
            <a:spAutoFit/>
          </a:bodyPr>
          <a:lstStyle/>
          <a:p>
            <a:r>
              <a:rPr lang="zh-CN" altLang="en-US" sz="2800"/>
              <a:t>翟志刚</a:t>
            </a:r>
            <a:endParaRPr lang="zh-CN" altLang="en-US" sz="2800"/>
          </a:p>
        </p:txBody>
      </p:sp>
      <p:pic>
        <p:nvPicPr>
          <p:cNvPr id="2" name="图片 1"/>
          <p:cNvPicPr>
            <a:picLocks noChangeAspect="1"/>
          </p:cNvPicPr>
          <p:nvPr/>
        </p:nvPicPr>
        <p:blipFill>
          <a:blip r:embed="rId4"/>
          <a:stretch>
            <a:fillRect/>
          </a:stretch>
        </p:blipFill>
        <p:spPr>
          <a:xfrm>
            <a:off x="0" y="3500755"/>
            <a:ext cx="4557395" cy="2940685"/>
          </a:xfrm>
          <a:prstGeom prst="rect">
            <a:avLst/>
          </a:prstGeom>
          <a:solidFill>
            <a:schemeClr val="lt1"/>
          </a:solid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1" name="任意多边形 10"/>
          <p:cNvSpPr/>
          <p:nvPr/>
        </p:nvSpPr>
        <p:spPr>
          <a:xfrm>
            <a:off x="0" y="4865688"/>
            <a:ext cx="9144000" cy="1687513"/>
          </a:xfrm>
          <a:custGeom>
            <a:avLst/>
            <a:gdLst>
              <a:gd name="connsiteX0" fmla="*/ 3023870 w 9144000"/>
              <a:gd name="connsiteY0" fmla="*/ 0 h 1065785"/>
              <a:gd name="connsiteX1" fmla="*/ 8984268 w 9144000"/>
              <a:gd name="connsiteY1" fmla="*/ 916619 h 1065785"/>
              <a:gd name="connsiteX2" fmla="*/ 9144000 w 9144000"/>
              <a:gd name="connsiteY2" fmla="*/ 1017871 h 1065785"/>
              <a:gd name="connsiteX3" fmla="*/ 9144000 w 9144000"/>
              <a:gd name="connsiteY3" fmla="*/ 1065785 h 1065785"/>
              <a:gd name="connsiteX4" fmla="*/ 8986887 w 9144000"/>
              <a:gd name="connsiteY4" fmla="*/ 969715 h 1065785"/>
              <a:gd name="connsiteX5" fmla="*/ 3124200 w 9144000"/>
              <a:gd name="connsiteY5" fmla="*/ 100007 h 1065785"/>
              <a:gd name="connsiteX6" fmla="*/ 91360 w 9144000"/>
              <a:gd name="connsiteY6" fmla="*/ 271875 h 1065785"/>
              <a:gd name="connsiteX7" fmla="*/ 0 w 9144000"/>
              <a:gd name="connsiteY7" fmla="*/ 284296 h 1065785"/>
              <a:gd name="connsiteX8" fmla="*/ 0 w 9144000"/>
              <a:gd name="connsiteY8" fmla="*/ 174694 h 1065785"/>
              <a:gd name="connsiteX9" fmla="*/ 651944 w 9144000"/>
              <a:gd name="connsiteY9" fmla="*/ 104101 h 1065785"/>
              <a:gd name="connsiteX10" fmla="*/ 3023870 w 9144000"/>
              <a:gd name="connsiteY10" fmla="*/ 0 h 1065785"/>
              <a:gd name="connsiteX0-1" fmla="*/ 3023870 w 9144000"/>
              <a:gd name="connsiteY0-2" fmla="*/ 0 h 1065785"/>
              <a:gd name="connsiteX1-3" fmla="*/ 8984268 w 9144000"/>
              <a:gd name="connsiteY1-4" fmla="*/ 916619 h 1065785"/>
              <a:gd name="connsiteX2-5" fmla="*/ 9144000 w 9144000"/>
              <a:gd name="connsiteY2-6" fmla="*/ 1017871 h 1065785"/>
              <a:gd name="connsiteX3-7" fmla="*/ 9144000 w 9144000"/>
              <a:gd name="connsiteY3-8" fmla="*/ 1065785 h 1065785"/>
              <a:gd name="connsiteX4-9" fmla="*/ 8986887 w 9144000"/>
              <a:gd name="connsiteY4-10" fmla="*/ 969715 h 1065785"/>
              <a:gd name="connsiteX5-11" fmla="*/ 3124200 w 9144000"/>
              <a:gd name="connsiteY5-12" fmla="*/ 100007 h 1065785"/>
              <a:gd name="connsiteX6-13" fmla="*/ 91360 w 9144000"/>
              <a:gd name="connsiteY6-14" fmla="*/ 271875 h 1065785"/>
              <a:gd name="connsiteX7-15" fmla="*/ 0 w 9144000"/>
              <a:gd name="connsiteY7-16" fmla="*/ 284296 h 1065785"/>
              <a:gd name="connsiteX8-17" fmla="*/ 0 w 9144000"/>
              <a:gd name="connsiteY8-18" fmla="*/ 174694 h 1065785"/>
              <a:gd name="connsiteX9-19" fmla="*/ 3023870 w 9144000"/>
              <a:gd name="connsiteY9-20" fmla="*/ 0 h 1065785"/>
              <a:gd name="connsiteX0-21" fmla="*/ 0 w 9144000"/>
              <a:gd name="connsiteY0-22" fmla="*/ 74687 h 965778"/>
              <a:gd name="connsiteX1-23" fmla="*/ 8984268 w 9144000"/>
              <a:gd name="connsiteY1-24" fmla="*/ 816612 h 965778"/>
              <a:gd name="connsiteX2-25" fmla="*/ 9144000 w 9144000"/>
              <a:gd name="connsiteY2-26" fmla="*/ 917864 h 965778"/>
              <a:gd name="connsiteX3-27" fmla="*/ 9144000 w 9144000"/>
              <a:gd name="connsiteY3-28" fmla="*/ 965778 h 965778"/>
              <a:gd name="connsiteX4-29" fmla="*/ 8986887 w 9144000"/>
              <a:gd name="connsiteY4-30" fmla="*/ 869708 h 965778"/>
              <a:gd name="connsiteX5-31" fmla="*/ 3124200 w 9144000"/>
              <a:gd name="connsiteY5-32" fmla="*/ 0 h 965778"/>
              <a:gd name="connsiteX6-33" fmla="*/ 91360 w 9144000"/>
              <a:gd name="connsiteY6-34" fmla="*/ 171868 h 965778"/>
              <a:gd name="connsiteX7-35" fmla="*/ 0 w 9144000"/>
              <a:gd name="connsiteY7-36" fmla="*/ 184289 h 965778"/>
              <a:gd name="connsiteX8-37" fmla="*/ 0 w 9144000"/>
              <a:gd name="connsiteY8-38" fmla="*/ 74687 h 965778"/>
              <a:gd name="connsiteX0-39" fmla="*/ 0 w 9144000"/>
              <a:gd name="connsiteY0-40" fmla="*/ 478413 h 1369504"/>
              <a:gd name="connsiteX1-41" fmla="*/ 8984268 w 9144000"/>
              <a:gd name="connsiteY1-42" fmla="*/ 1220338 h 1369504"/>
              <a:gd name="connsiteX2-43" fmla="*/ 9144000 w 9144000"/>
              <a:gd name="connsiteY2-44" fmla="*/ 1321590 h 1369504"/>
              <a:gd name="connsiteX3-45" fmla="*/ 9144000 w 9144000"/>
              <a:gd name="connsiteY3-46" fmla="*/ 1369504 h 1369504"/>
              <a:gd name="connsiteX4-47" fmla="*/ 8986887 w 9144000"/>
              <a:gd name="connsiteY4-48" fmla="*/ 1273434 h 1369504"/>
              <a:gd name="connsiteX5-49" fmla="*/ 3124200 w 9144000"/>
              <a:gd name="connsiteY5-50" fmla="*/ 403726 h 1369504"/>
              <a:gd name="connsiteX6-51" fmla="*/ 91360 w 9144000"/>
              <a:gd name="connsiteY6-52" fmla="*/ 575594 h 1369504"/>
              <a:gd name="connsiteX7-53" fmla="*/ 0 w 9144000"/>
              <a:gd name="connsiteY7-54" fmla="*/ 588015 h 1369504"/>
              <a:gd name="connsiteX8-55" fmla="*/ 0 w 9144000"/>
              <a:gd name="connsiteY8-56" fmla="*/ 478413 h 1369504"/>
              <a:gd name="connsiteX0-57" fmla="*/ 0 w 9144000"/>
              <a:gd name="connsiteY0-58" fmla="*/ 677012 h 1568103"/>
              <a:gd name="connsiteX1-59" fmla="*/ 8984268 w 9144000"/>
              <a:gd name="connsiteY1-60" fmla="*/ 1418937 h 1568103"/>
              <a:gd name="connsiteX2-61" fmla="*/ 9144000 w 9144000"/>
              <a:gd name="connsiteY2-62" fmla="*/ 1520189 h 1568103"/>
              <a:gd name="connsiteX3-63" fmla="*/ 9144000 w 9144000"/>
              <a:gd name="connsiteY3-64" fmla="*/ 1568103 h 1568103"/>
              <a:gd name="connsiteX4-65" fmla="*/ 8986887 w 9144000"/>
              <a:gd name="connsiteY4-66" fmla="*/ 1472033 h 1568103"/>
              <a:gd name="connsiteX5-67" fmla="*/ 3124200 w 9144000"/>
              <a:gd name="connsiteY5-68" fmla="*/ 602325 h 1568103"/>
              <a:gd name="connsiteX6-69" fmla="*/ 91360 w 9144000"/>
              <a:gd name="connsiteY6-70" fmla="*/ 774193 h 1568103"/>
              <a:gd name="connsiteX7-71" fmla="*/ 0 w 9144000"/>
              <a:gd name="connsiteY7-72" fmla="*/ 786614 h 1568103"/>
              <a:gd name="connsiteX8-73" fmla="*/ 0 w 9144000"/>
              <a:gd name="connsiteY8-74" fmla="*/ 677012 h 1568103"/>
              <a:gd name="connsiteX0-75" fmla="*/ 0 w 9144000"/>
              <a:gd name="connsiteY0-76" fmla="*/ 74687 h 965778"/>
              <a:gd name="connsiteX1-77" fmla="*/ 9144000 w 9144000"/>
              <a:gd name="connsiteY1-78" fmla="*/ 917864 h 965778"/>
              <a:gd name="connsiteX2-79" fmla="*/ 9144000 w 9144000"/>
              <a:gd name="connsiteY2-80" fmla="*/ 965778 h 965778"/>
              <a:gd name="connsiteX3-81" fmla="*/ 8986887 w 9144000"/>
              <a:gd name="connsiteY3-82" fmla="*/ 869708 h 965778"/>
              <a:gd name="connsiteX4-83" fmla="*/ 3124200 w 9144000"/>
              <a:gd name="connsiteY4-84" fmla="*/ 0 h 965778"/>
              <a:gd name="connsiteX5-85" fmla="*/ 91360 w 9144000"/>
              <a:gd name="connsiteY5-86" fmla="*/ 171868 h 965778"/>
              <a:gd name="connsiteX6-87" fmla="*/ 0 w 9144000"/>
              <a:gd name="connsiteY6-88" fmla="*/ 184289 h 965778"/>
              <a:gd name="connsiteX7-89" fmla="*/ 0 w 9144000"/>
              <a:gd name="connsiteY7-90" fmla="*/ 74687 h 965778"/>
              <a:gd name="connsiteX0-91" fmla="*/ 0 w 9144000"/>
              <a:gd name="connsiteY0-92" fmla="*/ 74687 h 965778"/>
              <a:gd name="connsiteX1-93" fmla="*/ 9144000 w 9144000"/>
              <a:gd name="connsiteY1-94" fmla="*/ 917864 h 965778"/>
              <a:gd name="connsiteX2-95" fmla="*/ 9144000 w 9144000"/>
              <a:gd name="connsiteY2-96" fmla="*/ 965778 h 965778"/>
              <a:gd name="connsiteX3-97" fmla="*/ 3124200 w 9144000"/>
              <a:gd name="connsiteY3-98" fmla="*/ 0 h 965778"/>
              <a:gd name="connsiteX4-99" fmla="*/ 91360 w 9144000"/>
              <a:gd name="connsiteY4-100" fmla="*/ 171868 h 965778"/>
              <a:gd name="connsiteX5-101" fmla="*/ 0 w 9144000"/>
              <a:gd name="connsiteY5-102" fmla="*/ 184289 h 965778"/>
              <a:gd name="connsiteX6-103" fmla="*/ 0 w 9144000"/>
              <a:gd name="connsiteY6-104" fmla="*/ 74687 h 965778"/>
              <a:gd name="connsiteX0-105" fmla="*/ 0 w 9144000"/>
              <a:gd name="connsiteY0-106" fmla="*/ 99230 h 990321"/>
              <a:gd name="connsiteX1-107" fmla="*/ 9144000 w 9144000"/>
              <a:gd name="connsiteY1-108" fmla="*/ 942407 h 990321"/>
              <a:gd name="connsiteX2-109" fmla="*/ 9144000 w 9144000"/>
              <a:gd name="connsiteY2-110" fmla="*/ 990321 h 990321"/>
              <a:gd name="connsiteX3-111" fmla="*/ 3124200 w 9144000"/>
              <a:gd name="connsiteY3-112" fmla="*/ 24543 h 990321"/>
              <a:gd name="connsiteX4-113" fmla="*/ 91360 w 9144000"/>
              <a:gd name="connsiteY4-114" fmla="*/ 196411 h 990321"/>
              <a:gd name="connsiteX5-115" fmla="*/ 0 w 9144000"/>
              <a:gd name="connsiteY5-116" fmla="*/ 208832 h 990321"/>
              <a:gd name="connsiteX6-117" fmla="*/ 0 w 9144000"/>
              <a:gd name="connsiteY6-118" fmla="*/ 99230 h 990321"/>
              <a:gd name="connsiteX0-119" fmla="*/ 0 w 9144000"/>
              <a:gd name="connsiteY0-120" fmla="*/ 500740 h 1391831"/>
              <a:gd name="connsiteX1-121" fmla="*/ 9144000 w 9144000"/>
              <a:gd name="connsiteY1-122" fmla="*/ 1343917 h 1391831"/>
              <a:gd name="connsiteX2-123" fmla="*/ 9144000 w 9144000"/>
              <a:gd name="connsiteY2-124" fmla="*/ 1391831 h 1391831"/>
              <a:gd name="connsiteX3-125" fmla="*/ 3124200 w 9144000"/>
              <a:gd name="connsiteY3-126" fmla="*/ 426053 h 1391831"/>
              <a:gd name="connsiteX4-127" fmla="*/ 91360 w 9144000"/>
              <a:gd name="connsiteY4-128" fmla="*/ 597921 h 1391831"/>
              <a:gd name="connsiteX5-129" fmla="*/ 0 w 9144000"/>
              <a:gd name="connsiteY5-130" fmla="*/ 610342 h 1391831"/>
              <a:gd name="connsiteX6-131" fmla="*/ 0 w 9144000"/>
              <a:gd name="connsiteY6-132" fmla="*/ 500740 h 1391831"/>
              <a:gd name="connsiteX0-133" fmla="*/ 0 w 9144000"/>
              <a:gd name="connsiteY0-134" fmla="*/ 933512 h 1824603"/>
              <a:gd name="connsiteX1-135" fmla="*/ 9144000 w 9144000"/>
              <a:gd name="connsiteY1-136" fmla="*/ 1776689 h 1824603"/>
              <a:gd name="connsiteX2-137" fmla="*/ 9144000 w 9144000"/>
              <a:gd name="connsiteY2-138" fmla="*/ 1824603 h 1824603"/>
              <a:gd name="connsiteX3-139" fmla="*/ 3124200 w 9144000"/>
              <a:gd name="connsiteY3-140" fmla="*/ 858825 h 1824603"/>
              <a:gd name="connsiteX4-141" fmla="*/ 91360 w 9144000"/>
              <a:gd name="connsiteY4-142" fmla="*/ 1030693 h 1824603"/>
              <a:gd name="connsiteX5-143" fmla="*/ 0 w 9144000"/>
              <a:gd name="connsiteY5-144" fmla="*/ 1043114 h 1824603"/>
              <a:gd name="connsiteX6-145" fmla="*/ 0 w 9144000"/>
              <a:gd name="connsiteY6-146" fmla="*/ 933512 h 1824603"/>
              <a:gd name="connsiteX0-147" fmla="*/ 0 w 9144000"/>
              <a:gd name="connsiteY0-148" fmla="*/ 933512 h 1824603"/>
              <a:gd name="connsiteX1-149" fmla="*/ 9144000 w 9144000"/>
              <a:gd name="connsiteY1-150" fmla="*/ 1776689 h 1824603"/>
              <a:gd name="connsiteX2-151" fmla="*/ 9144000 w 9144000"/>
              <a:gd name="connsiteY2-152" fmla="*/ 1824603 h 1824603"/>
              <a:gd name="connsiteX3-153" fmla="*/ 3124200 w 9144000"/>
              <a:gd name="connsiteY3-154" fmla="*/ 858825 h 1824603"/>
              <a:gd name="connsiteX4-155" fmla="*/ 0 w 9144000"/>
              <a:gd name="connsiteY4-156" fmla="*/ 1043114 h 1824603"/>
              <a:gd name="connsiteX5-157" fmla="*/ 0 w 9144000"/>
              <a:gd name="connsiteY5-158" fmla="*/ 933512 h 1824603"/>
              <a:gd name="connsiteX0-159" fmla="*/ 0 w 9144000"/>
              <a:gd name="connsiteY0-160" fmla="*/ 933512 h 1824603"/>
              <a:gd name="connsiteX1-161" fmla="*/ 9144000 w 9144000"/>
              <a:gd name="connsiteY1-162" fmla="*/ 1776689 h 1824603"/>
              <a:gd name="connsiteX2-163" fmla="*/ 9144000 w 9144000"/>
              <a:gd name="connsiteY2-164" fmla="*/ 1824603 h 1824603"/>
              <a:gd name="connsiteX3-165" fmla="*/ 3124200 w 9144000"/>
              <a:gd name="connsiteY3-166" fmla="*/ 858825 h 1824603"/>
              <a:gd name="connsiteX4-167" fmla="*/ 0 w 9144000"/>
              <a:gd name="connsiteY4-168" fmla="*/ 1043114 h 1824603"/>
              <a:gd name="connsiteX5-169" fmla="*/ 0 w 9144000"/>
              <a:gd name="connsiteY5-170" fmla="*/ 933512 h 1824603"/>
              <a:gd name="connsiteX0-171" fmla="*/ 0 w 9144000"/>
              <a:gd name="connsiteY0-172" fmla="*/ 933512 h 1824603"/>
              <a:gd name="connsiteX1-173" fmla="*/ 9144000 w 9144000"/>
              <a:gd name="connsiteY1-174" fmla="*/ 1776689 h 1824603"/>
              <a:gd name="connsiteX2-175" fmla="*/ 9144000 w 9144000"/>
              <a:gd name="connsiteY2-176" fmla="*/ 1824603 h 1824603"/>
              <a:gd name="connsiteX3-177" fmla="*/ 3124200 w 9144000"/>
              <a:gd name="connsiteY3-178" fmla="*/ 858825 h 1824603"/>
              <a:gd name="connsiteX4-179" fmla="*/ 0 w 9144000"/>
              <a:gd name="connsiteY4-180" fmla="*/ 1043114 h 1824603"/>
              <a:gd name="connsiteX5-181" fmla="*/ 0 w 9144000"/>
              <a:gd name="connsiteY5-182" fmla="*/ 933512 h 1824603"/>
              <a:gd name="connsiteX0-183" fmla="*/ 0 w 9144000"/>
              <a:gd name="connsiteY0-184" fmla="*/ 933512 h 1824603"/>
              <a:gd name="connsiteX1-185" fmla="*/ 9144000 w 9144000"/>
              <a:gd name="connsiteY1-186" fmla="*/ 1776689 h 1824603"/>
              <a:gd name="connsiteX2-187" fmla="*/ 9144000 w 9144000"/>
              <a:gd name="connsiteY2-188" fmla="*/ 1824603 h 1824603"/>
              <a:gd name="connsiteX3-189" fmla="*/ 0 w 9144000"/>
              <a:gd name="connsiteY3-190" fmla="*/ 1043114 h 1824603"/>
              <a:gd name="connsiteX4-191" fmla="*/ 0 w 9144000"/>
              <a:gd name="connsiteY4-192" fmla="*/ 933512 h 1824603"/>
              <a:gd name="connsiteX0-193" fmla="*/ 0 w 9144000"/>
              <a:gd name="connsiteY0-194" fmla="*/ 933512 h 1824603"/>
              <a:gd name="connsiteX1-195" fmla="*/ 9144000 w 9144000"/>
              <a:gd name="connsiteY1-196" fmla="*/ 1776689 h 1824603"/>
              <a:gd name="connsiteX2-197" fmla="*/ 9144000 w 9144000"/>
              <a:gd name="connsiteY2-198" fmla="*/ 1824603 h 1824603"/>
              <a:gd name="connsiteX3-199" fmla="*/ 0 w 9144000"/>
              <a:gd name="connsiteY3-200" fmla="*/ 1043114 h 1824603"/>
              <a:gd name="connsiteX4-201" fmla="*/ 0 w 9144000"/>
              <a:gd name="connsiteY4-202" fmla="*/ 933512 h 1824603"/>
              <a:gd name="connsiteX0-203" fmla="*/ 0 w 9144000"/>
              <a:gd name="connsiteY0-204" fmla="*/ 933512 h 1824603"/>
              <a:gd name="connsiteX1-205" fmla="*/ 9144000 w 9144000"/>
              <a:gd name="connsiteY1-206" fmla="*/ 1776689 h 1824603"/>
              <a:gd name="connsiteX2-207" fmla="*/ 9144000 w 9144000"/>
              <a:gd name="connsiteY2-208" fmla="*/ 1824603 h 1824603"/>
              <a:gd name="connsiteX3-209" fmla="*/ 0 w 9144000"/>
              <a:gd name="connsiteY3-210" fmla="*/ 1043114 h 1824603"/>
              <a:gd name="connsiteX4-211" fmla="*/ 0 w 9144000"/>
              <a:gd name="connsiteY4-212" fmla="*/ 933512 h 1824603"/>
              <a:gd name="connsiteX0-213" fmla="*/ 0 w 9144000"/>
              <a:gd name="connsiteY0-214" fmla="*/ 933512 h 1824603"/>
              <a:gd name="connsiteX1-215" fmla="*/ 9144000 w 9144000"/>
              <a:gd name="connsiteY1-216" fmla="*/ 1776689 h 1824603"/>
              <a:gd name="connsiteX2-217" fmla="*/ 9144000 w 9144000"/>
              <a:gd name="connsiteY2-218" fmla="*/ 1824603 h 1824603"/>
              <a:gd name="connsiteX3-219" fmla="*/ 0 w 9144000"/>
              <a:gd name="connsiteY3-220" fmla="*/ 1043114 h 1824603"/>
              <a:gd name="connsiteX4-221" fmla="*/ 0 w 9144000"/>
              <a:gd name="connsiteY4-222" fmla="*/ 933512 h 1824603"/>
              <a:gd name="connsiteX0-223" fmla="*/ 0 w 9144000"/>
              <a:gd name="connsiteY0-224" fmla="*/ 933512 h 1824603"/>
              <a:gd name="connsiteX1-225" fmla="*/ 9144000 w 9144000"/>
              <a:gd name="connsiteY1-226" fmla="*/ 1776689 h 1824603"/>
              <a:gd name="connsiteX2-227" fmla="*/ 9144000 w 9144000"/>
              <a:gd name="connsiteY2-228" fmla="*/ 1824603 h 1824603"/>
              <a:gd name="connsiteX3-229" fmla="*/ 0 w 9144000"/>
              <a:gd name="connsiteY3-230" fmla="*/ 1043114 h 1824603"/>
              <a:gd name="connsiteX4-231" fmla="*/ 0 w 9144000"/>
              <a:gd name="connsiteY4-232" fmla="*/ 933512 h 1824603"/>
              <a:gd name="connsiteX0-233" fmla="*/ 0 w 9144000"/>
              <a:gd name="connsiteY0-234" fmla="*/ 872917 h 1764008"/>
              <a:gd name="connsiteX1-235" fmla="*/ 9144000 w 9144000"/>
              <a:gd name="connsiteY1-236" fmla="*/ 1716094 h 1764008"/>
              <a:gd name="connsiteX2-237" fmla="*/ 9144000 w 9144000"/>
              <a:gd name="connsiteY2-238" fmla="*/ 1764008 h 1764008"/>
              <a:gd name="connsiteX3-239" fmla="*/ 0 w 9144000"/>
              <a:gd name="connsiteY3-240" fmla="*/ 982519 h 1764008"/>
              <a:gd name="connsiteX4-241" fmla="*/ 0 w 9144000"/>
              <a:gd name="connsiteY4-242" fmla="*/ 872917 h 1764008"/>
              <a:gd name="connsiteX0-243" fmla="*/ 0 w 9144000"/>
              <a:gd name="connsiteY0-244" fmla="*/ 797721 h 1688812"/>
              <a:gd name="connsiteX1-245" fmla="*/ 9144000 w 9144000"/>
              <a:gd name="connsiteY1-246" fmla="*/ 1640898 h 1688812"/>
              <a:gd name="connsiteX2-247" fmla="*/ 9144000 w 9144000"/>
              <a:gd name="connsiteY2-248" fmla="*/ 1688812 h 1688812"/>
              <a:gd name="connsiteX3-249" fmla="*/ 0 w 9144000"/>
              <a:gd name="connsiteY3-250" fmla="*/ 907323 h 1688812"/>
              <a:gd name="connsiteX4-251" fmla="*/ 0 w 9144000"/>
              <a:gd name="connsiteY4-252" fmla="*/ 797721 h 1688812"/>
              <a:gd name="connsiteX0-253" fmla="*/ 0 w 9144000"/>
              <a:gd name="connsiteY0-254" fmla="*/ 797721 h 1688812"/>
              <a:gd name="connsiteX1-255" fmla="*/ 9144000 w 9144000"/>
              <a:gd name="connsiteY1-256" fmla="*/ 1640898 h 1688812"/>
              <a:gd name="connsiteX2-257" fmla="*/ 9144000 w 9144000"/>
              <a:gd name="connsiteY2-258" fmla="*/ 1688812 h 1688812"/>
              <a:gd name="connsiteX3-259" fmla="*/ 0 w 9144000"/>
              <a:gd name="connsiteY3-260" fmla="*/ 907323 h 1688812"/>
              <a:gd name="connsiteX4-261" fmla="*/ 0 w 9144000"/>
              <a:gd name="connsiteY4-262" fmla="*/ 797721 h 1688812"/>
              <a:gd name="connsiteX0-263" fmla="*/ 0 w 9144000"/>
              <a:gd name="connsiteY0-264" fmla="*/ 797721 h 1688812"/>
              <a:gd name="connsiteX1-265" fmla="*/ 9144000 w 9144000"/>
              <a:gd name="connsiteY1-266" fmla="*/ 1640898 h 1688812"/>
              <a:gd name="connsiteX2-267" fmla="*/ 9144000 w 9144000"/>
              <a:gd name="connsiteY2-268" fmla="*/ 1688812 h 1688812"/>
              <a:gd name="connsiteX3-269" fmla="*/ 0 w 9144000"/>
              <a:gd name="connsiteY3-270" fmla="*/ 907323 h 1688812"/>
              <a:gd name="connsiteX4-271" fmla="*/ 0 w 9144000"/>
              <a:gd name="connsiteY4-272" fmla="*/ 797721 h 1688812"/>
            </a:gdLst>
            <a:ahLst/>
            <a:cxnLst>
              <a:cxn ang="0">
                <a:pos x="connsiteX0-263" y="connsiteY0-264"/>
              </a:cxn>
              <a:cxn ang="0">
                <a:pos x="connsiteX1-265" y="connsiteY1-266"/>
              </a:cxn>
              <a:cxn ang="0">
                <a:pos x="connsiteX2-267" y="connsiteY2-268"/>
              </a:cxn>
              <a:cxn ang="0">
                <a:pos x="connsiteX3-269" y="connsiteY3-270"/>
              </a:cxn>
              <a:cxn ang="0">
                <a:pos x="connsiteX4-271" y="connsiteY4-272"/>
              </a:cxn>
            </a:cxnLst>
            <a:rect l="l" t="t" r="r" b="b"/>
            <a:pathLst>
              <a:path w="9144000" h="1688812">
                <a:moveTo>
                  <a:pt x="0" y="797721"/>
                </a:moveTo>
                <a:cubicBezTo>
                  <a:pt x="1714500" y="-118242"/>
                  <a:pt x="5314950" y="-688842"/>
                  <a:pt x="9144000" y="1640898"/>
                </a:cubicBezTo>
                <a:lnTo>
                  <a:pt x="9144000" y="1688812"/>
                </a:lnTo>
                <a:cubicBezTo>
                  <a:pt x="6400800" y="428191"/>
                  <a:pt x="3457575" y="-346656"/>
                  <a:pt x="0" y="907323"/>
                </a:cubicBezTo>
                <a:lnTo>
                  <a:pt x="0" y="797721"/>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268" name="图片 2"/>
          <p:cNvPicPr>
            <a:picLocks noChangeAspect="1"/>
          </p:cNvPicPr>
          <p:nvPr/>
        </p:nvPicPr>
        <p:blipFill>
          <a:blip r:embed="rId1"/>
          <a:stretch>
            <a:fillRect/>
          </a:stretch>
        </p:blipFill>
        <p:spPr>
          <a:xfrm>
            <a:off x="228600" y="1371600"/>
            <a:ext cx="2974975" cy="4648200"/>
          </a:xfrm>
          <a:prstGeom prst="rect">
            <a:avLst/>
          </a:prstGeom>
          <a:noFill/>
          <a:ln w="9525">
            <a:noFill/>
          </a:ln>
        </p:spPr>
      </p:pic>
      <p:sp>
        <p:nvSpPr>
          <p:cNvPr id="11269" name="文本框 3"/>
          <p:cNvSpPr txBox="1"/>
          <p:nvPr/>
        </p:nvSpPr>
        <p:spPr>
          <a:xfrm>
            <a:off x="3505200" y="381000"/>
            <a:ext cx="5303838" cy="4185285"/>
          </a:xfrm>
          <a:prstGeom prst="rect">
            <a:avLst/>
          </a:prstGeom>
          <a:noFill/>
          <a:ln w="9525">
            <a:noFill/>
          </a:ln>
        </p:spPr>
        <p:txBody>
          <a:bodyPr>
            <a:spAutoFit/>
          </a:bodyPr>
          <a:lstStyle/>
          <a:p>
            <a:pPr lvl="0" algn="just" eaLnBrk="1" hangingPunct="1">
              <a:lnSpc>
                <a:spcPct val="120000"/>
              </a:lnSpc>
            </a:pPr>
            <a:r>
              <a:rPr lang="en-US" altLang="zh-CN" sz="24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孟子云</a:t>
            </a:r>
            <a:r>
              <a:rPr lang="en-US" altLang="zh-CN" sz="3200" b="1" dirty="0">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人有恒言，皆曰‘天下国家’。</a:t>
            </a:r>
            <a:r>
              <a:rPr lang="zh-CN" altLang="en-US" sz="3200" b="1" dirty="0">
                <a:solidFill>
                  <a:srgbClr val="00B0F0"/>
                </a:solidFill>
                <a:latin typeface="宋体" panose="02010600030101010101" pitchFamily="2" charset="-122"/>
                <a:ea typeface="宋体" panose="02010600030101010101" pitchFamily="2" charset="-122"/>
              </a:rPr>
              <a:t>天下之本在国，国之本在家，家之本在身。</a:t>
            </a:r>
            <a:r>
              <a:rPr lang="zh-CN" altLang="en-US" sz="3200" b="1" dirty="0">
                <a:latin typeface="宋体" panose="02010600030101010101" pitchFamily="2" charset="-122"/>
                <a:ea typeface="宋体" panose="02010600030101010101" pitchFamily="2" charset="-122"/>
              </a:rPr>
              <a:t>”看来，个人与国家的命运是息息相关的。每个人对自己国家的热爱，都是近乎本能的</a:t>
            </a:r>
            <a:r>
              <a:rPr lang="zh-CN" altLang="en-US" sz="2400" b="1" dirty="0">
                <a:latin typeface="宋体" panose="02010600030101010101" pitchFamily="2" charset="-122"/>
                <a:ea typeface="宋体" panose="02010600030101010101" pitchFamily="2" charset="-122"/>
              </a:rPr>
              <a:t>。</a:t>
            </a:r>
            <a:endParaRPr lang="zh-CN" altLang="en-US" sz="2400" b="1" dirty="0">
              <a:latin typeface="Arial" panose="020B0604020202020204" pitchFamily="34" charset="0"/>
              <a:ea typeface="宋体" panose="02010600030101010101" pitchFamily="2" charset="-122"/>
            </a:endParaRPr>
          </a:p>
        </p:txBody>
      </p:sp>
      <p:grpSp>
        <p:nvGrpSpPr>
          <p:cNvPr id="11270" name="Group 10"/>
          <p:cNvGrpSpPr/>
          <p:nvPr/>
        </p:nvGrpSpPr>
        <p:grpSpPr>
          <a:xfrm>
            <a:off x="420688" y="769938"/>
            <a:ext cx="2055812" cy="633412"/>
            <a:chOff x="0" y="0"/>
            <a:chExt cx="3236" cy="998"/>
          </a:xfrm>
        </p:grpSpPr>
        <p:grpSp>
          <p:nvGrpSpPr>
            <p:cNvPr id="11271" name="Group 11"/>
            <p:cNvGrpSpPr/>
            <p:nvPr/>
          </p:nvGrpSpPr>
          <p:grpSpPr>
            <a:xfrm>
              <a:off x="0" y="8"/>
              <a:ext cx="3236" cy="940"/>
              <a:chOff x="0" y="0"/>
              <a:chExt cx="3236" cy="940"/>
            </a:xfrm>
          </p:grpSpPr>
          <p:sp>
            <p:nvSpPr>
              <p:cNvPr id="11273" name="MH_Other_2"/>
              <p:cNvSpPr/>
              <p:nvPr/>
            </p:nvSpPr>
            <p:spPr>
              <a:xfrm>
                <a:off x="186" y="205"/>
                <a:ext cx="2890" cy="601"/>
              </a:xfrm>
              <a:custGeom>
                <a:avLst/>
                <a:gdLst>
                  <a:gd name="txL" fmla="*/ 0 w 3244"/>
                  <a:gd name="txT" fmla="*/ 0 h 675"/>
                  <a:gd name="txR" fmla="*/ 3244 w 3244"/>
                  <a:gd name="txB" fmla="*/ 675 h 675"/>
                </a:gdLst>
                <a:ahLst/>
                <a:cxnLst>
                  <a:cxn ang="0">
                    <a:pos x="10" y="4"/>
                  </a:cxn>
                  <a:cxn ang="0">
                    <a:pos x="11" y="4"/>
                  </a:cxn>
                  <a:cxn ang="0">
                    <a:pos x="10" y="0"/>
                  </a:cxn>
                  <a:cxn ang="0">
                    <a:pos x="4" y="0"/>
                  </a:cxn>
                  <a:cxn ang="0">
                    <a:pos x="0" y="4"/>
                  </a:cxn>
                  <a:cxn ang="0">
                    <a:pos x="4" y="4"/>
                  </a:cxn>
                  <a:cxn ang="0">
                    <a:pos x="10" y="4"/>
                  </a:cxn>
                </a:cxnLst>
                <a:rect l="txL" t="txT" r="txR" b="txB"/>
                <a:pathLst>
                  <a:path w="3244" h="675">
                    <a:moveTo>
                      <a:pt x="2907" y="675"/>
                    </a:moveTo>
                    <a:cubicBezTo>
                      <a:pt x="3093" y="675"/>
                      <a:pt x="3244" y="523"/>
                      <a:pt x="3244" y="337"/>
                    </a:cubicBezTo>
                    <a:cubicBezTo>
                      <a:pt x="3244" y="151"/>
                      <a:pt x="3093" y="0"/>
                      <a:pt x="2907" y="0"/>
                    </a:cubicBezTo>
                    <a:cubicBezTo>
                      <a:pt x="337" y="0"/>
                      <a:pt x="337" y="0"/>
                      <a:pt x="337" y="0"/>
                    </a:cubicBezTo>
                    <a:cubicBezTo>
                      <a:pt x="151" y="0"/>
                      <a:pt x="0" y="151"/>
                      <a:pt x="0" y="337"/>
                    </a:cubicBezTo>
                    <a:cubicBezTo>
                      <a:pt x="0" y="523"/>
                      <a:pt x="151" y="675"/>
                      <a:pt x="337" y="675"/>
                    </a:cubicBezTo>
                    <a:lnTo>
                      <a:pt x="2907" y="675"/>
                    </a:lnTo>
                    <a:close/>
                  </a:path>
                </a:pathLst>
              </a:custGeom>
              <a:solidFill>
                <a:srgbClr val="008080">
                  <a:alpha val="100000"/>
                </a:srgbClr>
              </a:solidFill>
              <a:ln w="9525">
                <a:noFill/>
              </a:ln>
            </p:spPr>
            <p:txBody>
              <a:bodyPr/>
              <a:lstStyle/>
              <a:p>
                <a:endParaRPr lang="zh-CN" altLang="en-US"/>
              </a:p>
            </p:txBody>
          </p:sp>
          <p:pic>
            <p:nvPicPr>
              <p:cNvPr id="11274" name="MH_Other_8"/>
              <p:cNvPicPr preferRelativeResize="0"/>
              <p:nvPr/>
            </p:nvPicPr>
            <p:blipFill>
              <a:blip r:embed="rId2"/>
              <a:stretch>
                <a:fillRect/>
              </a:stretch>
            </p:blipFill>
            <p:spPr>
              <a:xfrm>
                <a:off x="0" y="0"/>
                <a:ext cx="3237" cy="941"/>
              </a:xfrm>
              <a:prstGeom prst="rect">
                <a:avLst/>
              </a:prstGeom>
              <a:noFill/>
              <a:ln w="9525">
                <a:noFill/>
              </a:ln>
            </p:spPr>
          </p:pic>
          <p:sp>
            <p:nvSpPr>
              <p:cNvPr id="11275" name="MH_Other_9"/>
              <p:cNvSpPr>
                <a:spLocks noEditPoints="1"/>
              </p:cNvSpPr>
              <p:nvPr/>
            </p:nvSpPr>
            <p:spPr>
              <a:xfrm>
                <a:off x="348" y="329"/>
                <a:ext cx="349" cy="340"/>
              </a:xfrm>
              <a:custGeom>
                <a:avLst/>
                <a:gdLst>
                  <a:gd name="txL" fmla="*/ 0 w 108"/>
                  <a:gd name="txT" fmla="*/ 0 h 107"/>
                  <a:gd name="txR" fmla="*/ 108 w 108"/>
                  <a:gd name="txB" fmla="*/ 107 h 107"/>
                </a:gdLst>
                <a:ahLst/>
                <a:cxnLst>
                  <a:cxn ang="0">
                    <a:pos x="2147483647" y="2147483647"/>
                  </a:cxn>
                  <a:cxn ang="0">
                    <a:pos x="2147483647" y="2147483647"/>
                  </a:cxn>
                  <a:cxn ang="0">
                    <a:pos x="2147483647" y="2147483647"/>
                  </a:cxn>
                  <a:cxn ang="0">
                    <a:pos x="2147483647" y="0"/>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108" h="107">
                    <a:moveTo>
                      <a:pt x="105" y="95"/>
                    </a:moveTo>
                    <a:cubicBezTo>
                      <a:pt x="76" y="66"/>
                      <a:pt x="76" y="66"/>
                      <a:pt x="76" y="66"/>
                    </a:cubicBezTo>
                    <a:cubicBezTo>
                      <a:pt x="81" y="59"/>
                      <a:pt x="83" y="51"/>
                      <a:pt x="83" y="42"/>
                    </a:cubicBezTo>
                    <a:cubicBezTo>
                      <a:pt x="83" y="19"/>
                      <a:pt x="65" y="0"/>
                      <a:pt x="42" y="0"/>
                    </a:cubicBezTo>
                    <a:cubicBezTo>
                      <a:pt x="19" y="0"/>
                      <a:pt x="0" y="19"/>
                      <a:pt x="0" y="42"/>
                    </a:cubicBezTo>
                    <a:cubicBezTo>
                      <a:pt x="0" y="65"/>
                      <a:pt x="19" y="83"/>
                      <a:pt x="42" y="83"/>
                    </a:cubicBezTo>
                    <a:cubicBezTo>
                      <a:pt x="51" y="83"/>
                      <a:pt x="59" y="81"/>
                      <a:pt x="66" y="76"/>
                    </a:cubicBezTo>
                    <a:cubicBezTo>
                      <a:pt x="95" y="105"/>
                      <a:pt x="95" y="105"/>
                      <a:pt x="95" y="105"/>
                    </a:cubicBezTo>
                    <a:cubicBezTo>
                      <a:pt x="96" y="106"/>
                      <a:pt x="98" y="107"/>
                      <a:pt x="100" y="107"/>
                    </a:cubicBezTo>
                    <a:cubicBezTo>
                      <a:pt x="101" y="107"/>
                      <a:pt x="103" y="106"/>
                      <a:pt x="105" y="105"/>
                    </a:cubicBezTo>
                    <a:cubicBezTo>
                      <a:pt x="108" y="102"/>
                      <a:pt x="108" y="97"/>
                      <a:pt x="105" y="95"/>
                    </a:cubicBezTo>
                    <a:moveTo>
                      <a:pt x="7" y="42"/>
                    </a:moveTo>
                    <a:cubicBezTo>
                      <a:pt x="7" y="23"/>
                      <a:pt x="23" y="7"/>
                      <a:pt x="42" y="7"/>
                    </a:cubicBezTo>
                    <a:cubicBezTo>
                      <a:pt x="61" y="7"/>
                      <a:pt x="76" y="23"/>
                      <a:pt x="76" y="42"/>
                    </a:cubicBezTo>
                    <a:cubicBezTo>
                      <a:pt x="76" y="61"/>
                      <a:pt x="61" y="76"/>
                      <a:pt x="42" y="76"/>
                    </a:cubicBezTo>
                    <a:cubicBezTo>
                      <a:pt x="23" y="76"/>
                      <a:pt x="7" y="61"/>
                      <a:pt x="7" y="42"/>
                    </a:cubicBezTo>
                  </a:path>
                </a:pathLst>
              </a:custGeom>
              <a:solidFill>
                <a:srgbClr val="FFFFFF">
                  <a:alpha val="100000"/>
                </a:srgbClr>
              </a:solidFill>
              <a:ln w="9525">
                <a:noFill/>
              </a:ln>
            </p:spPr>
            <p:txBody>
              <a:bodyPr/>
              <a:lstStyle/>
              <a:p>
                <a:endParaRPr lang="zh-CN" altLang="en-US"/>
              </a:p>
            </p:txBody>
          </p:sp>
          <p:sp>
            <p:nvSpPr>
              <p:cNvPr id="11276" name="MH_Other_10"/>
              <p:cNvSpPr/>
              <p:nvPr/>
            </p:nvSpPr>
            <p:spPr>
              <a:xfrm>
                <a:off x="428" y="404"/>
                <a:ext cx="140" cy="140"/>
              </a:xfrm>
              <a:custGeom>
                <a:avLst/>
                <a:gdLst>
                  <a:gd name="txL" fmla="*/ 0 w 43"/>
                  <a:gd name="txT" fmla="*/ 0 h 44"/>
                  <a:gd name="txR" fmla="*/ 43 w 43"/>
                  <a:gd name="txB" fmla="*/ 44 h 44"/>
                </a:gdLst>
                <a:ahLst/>
                <a:cxnLst>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43" h="44">
                    <a:moveTo>
                      <a:pt x="39" y="18"/>
                    </a:moveTo>
                    <a:cubicBezTo>
                      <a:pt x="25" y="18"/>
                      <a:pt x="25" y="18"/>
                      <a:pt x="25" y="18"/>
                    </a:cubicBezTo>
                    <a:cubicBezTo>
                      <a:pt x="25" y="4"/>
                      <a:pt x="25" y="4"/>
                      <a:pt x="25" y="4"/>
                    </a:cubicBezTo>
                    <a:cubicBezTo>
                      <a:pt x="25" y="2"/>
                      <a:pt x="23" y="0"/>
                      <a:pt x="21" y="0"/>
                    </a:cubicBezTo>
                    <a:cubicBezTo>
                      <a:pt x="19" y="0"/>
                      <a:pt x="18" y="2"/>
                      <a:pt x="18" y="4"/>
                    </a:cubicBezTo>
                    <a:cubicBezTo>
                      <a:pt x="18" y="18"/>
                      <a:pt x="18" y="18"/>
                      <a:pt x="18" y="18"/>
                    </a:cubicBezTo>
                    <a:cubicBezTo>
                      <a:pt x="3" y="18"/>
                      <a:pt x="3" y="18"/>
                      <a:pt x="3" y="18"/>
                    </a:cubicBezTo>
                    <a:cubicBezTo>
                      <a:pt x="1" y="18"/>
                      <a:pt x="0" y="20"/>
                      <a:pt x="0" y="22"/>
                    </a:cubicBezTo>
                    <a:cubicBezTo>
                      <a:pt x="0" y="24"/>
                      <a:pt x="1" y="26"/>
                      <a:pt x="3" y="26"/>
                    </a:cubicBezTo>
                    <a:cubicBezTo>
                      <a:pt x="18" y="26"/>
                      <a:pt x="18" y="26"/>
                      <a:pt x="18" y="26"/>
                    </a:cubicBezTo>
                    <a:cubicBezTo>
                      <a:pt x="18" y="40"/>
                      <a:pt x="18" y="40"/>
                      <a:pt x="18" y="40"/>
                    </a:cubicBezTo>
                    <a:cubicBezTo>
                      <a:pt x="18" y="42"/>
                      <a:pt x="19" y="44"/>
                      <a:pt x="21" y="44"/>
                    </a:cubicBezTo>
                    <a:cubicBezTo>
                      <a:pt x="23" y="44"/>
                      <a:pt x="25" y="42"/>
                      <a:pt x="25" y="40"/>
                    </a:cubicBezTo>
                    <a:cubicBezTo>
                      <a:pt x="25" y="26"/>
                      <a:pt x="25" y="26"/>
                      <a:pt x="25" y="26"/>
                    </a:cubicBezTo>
                    <a:cubicBezTo>
                      <a:pt x="39" y="26"/>
                      <a:pt x="39" y="26"/>
                      <a:pt x="39" y="26"/>
                    </a:cubicBezTo>
                    <a:cubicBezTo>
                      <a:pt x="41" y="26"/>
                      <a:pt x="43" y="24"/>
                      <a:pt x="43" y="22"/>
                    </a:cubicBezTo>
                    <a:cubicBezTo>
                      <a:pt x="43" y="20"/>
                      <a:pt x="41" y="18"/>
                      <a:pt x="39" y="18"/>
                    </a:cubicBezTo>
                  </a:path>
                </a:pathLst>
              </a:custGeom>
              <a:solidFill>
                <a:srgbClr val="FFFFFF">
                  <a:alpha val="100000"/>
                </a:srgbClr>
              </a:solidFill>
              <a:ln w="9525">
                <a:noFill/>
              </a:ln>
            </p:spPr>
            <p:txBody>
              <a:bodyPr/>
              <a:lstStyle/>
              <a:p>
                <a:endParaRPr lang="zh-CN" altLang="en-US"/>
              </a:p>
            </p:txBody>
          </p:sp>
        </p:grpSp>
        <p:sp>
          <p:nvSpPr>
            <p:cNvPr id="11272" name="MH_SubTitle_4"/>
            <p:cNvSpPr txBox="1"/>
            <p:nvPr/>
          </p:nvSpPr>
          <p:spPr>
            <a:xfrm>
              <a:off x="1022" y="0"/>
              <a:ext cx="2043" cy="998"/>
            </a:xfrm>
            <a:prstGeom prst="rect">
              <a:avLst/>
            </a:prstGeom>
            <a:noFill/>
            <a:ln w="9525">
              <a:noFill/>
            </a:ln>
          </p:spPr>
          <p:txBody>
            <a:bodyPr lIns="90170" tIns="46990" rIns="90170" bIns="46990" anchor="ctr"/>
            <a:lstStyle/>
            <a:p>
              <a:pPr lvl="0" eaLnBrk="1" hangingPunct="1">
                <a:lnSpc>
                  <a:spcPct val="110000"/>
                </a:lnSpc>
              </a:pPr>
              <a:r>
                <a:rPr lang="zh-CN" altLang="en-US" sz="2000" dirty="0">
                  <a:solidFill>
                    <a:schemeClr val="bg1"/>
                  </a:solidFill>
                  <a:latin typeface="微软雅黑" panose="020B0503020204020204" pitchFamily="34" charset="-122"/>
                  <a:ea typeface="微软雅黑" panose="020B0503020204020204" pitchFamily="34" charset="-122"/>
                </a:rPr>
                <a:t>情景导入</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103"/>
          <p:cNvSpPr txBox="1"/>
          <p:nvPr/>
        </p:nvSpPr>
        <p:spPr>
          <a:xfrm>
            <a:off x="106363" y="44450"/>
            <a:ext cx="1295400" cy="398780"/>
          </a:xfrm>
          <a:prstGeom prst="rect">
            <a:avLst/>
          </a:prstGeom>
          <a:noFill/>
          <a:ln w="9525">
            <a:noFill/>
          </a:ln>
        </p:spPr>
        <p:txBody>
          <a:bodyPr lIns="90170" tIns="46990" rIns="90170" bIns="46990">
            <a:spAutoFit/>
          </a:bodyPr>
          <a:lstStyle/>
          <a:p>
            <a:pPr lvl="0" eaLnBrk="1" hangingPunct="1"/>
            <a:endParaRPr lang="zh-CN" altLang="zh-CN" sz="2000" b="1" dirty="0">
              <a:solidFill>
                <a:srgbClr val="006666"/>
              </a:solidFill>
              <a:latin typeface="Arial" panose="020B0604020202020204" pitchFamily="34" charset="0"/>
              <a:ea typeface="方正姚体" panose="02010601030101010101" pitchFamily="2" charset="-122"/>
            </a:endParaRPr>
          </a:p>
        </p:txBody>
      </p:sp>
      <p:sp>
        <p:nvSpPr>
          <p:cNvPr id="20483" name="Rectangle 4"/>
          <p:cNvSpPr txBox="1"/>
          <p:nvPr/>
        </p:nvSpPr>
        <p:spPr>
          <a:xfrm>
            <a:off x="4725988" y="5734050"/>
            <a:ext cx="4114800" cy="185738"/>
          </a:xfrm>
          <a:prstGeom prst="rect">
            <a:avLst/>
          </a:prstGeom>
          <a:noFill/>
          <a:ln w="9525">
            <a:noFill/>
          </a:ln>
        </p:spPr>
        <p:txBody>
          <a:bodyPr/>
          <a:lstStyle/>
          <a:p>
            <a:pPr lvl="0" algn="ctr" eaLnBrk="1" hangingPunct="1"/>
            <a:endParaRPr lang="zh-CN" altLang="zh-CN" sz="4000" b="1" dirty="0">
              <a:solidFill>
                <a:srgbClr val="FFFFFF"/>
              </a:solidFill>
              <a:latin typeface="Arial" panose="020B0604020202020204" pitchFamily="34" charset="0"/>
              <a:ea typeface="宋体" panose="02010600030101010101" pitchFamily="2" charset="-122"/>
            </a:endParaRPr>
          </a:p>
        </p:txBody>
      </p:sp>
      <p:pic>
        <p:nvPicPr>
          <p:cNvPr id="20484" name="图片 1"/>
          <p:cNvPicPr>
            <a:picLocks noChangeAspect="1"/>
          </p:cNvPicPr>
          <p:nvPr/>
        </p:nvPicPr>
        <p:blipFill>
          <a:blip r:embed="rId1"/>
          <a:stretch>
            <a:fillRect/>
          </a:stretch>
        </p:blipFill>
        <p:spPr>
          <a:xfrm>
            <a:off x="0" y="586722"/>
            <a:ext cx="9144000" cy="6000768"/>
          </a:xfrm>
          <a:prstGeom prst="rect">
            <a:avLst/>
          </a:prstGeom>
          <a:noFill/>
          <a:ln w="9525">
            <a:noFill/>
          </a:ln>
        </p:spPr>
      </p:pic>
      <p:sp>
        <p:nvSpPr>
          <p:cNvPr id="2" name="文本框 1"/>
          <p:cNvSpPr txBox="1"/>
          <p:nvPr/>
        </p:nvSpPr>
        <p:spPr>
          <a:xfrm>
            <a:off x="3357554" y="214290"/>
            <a:ext cx="2867660" cy="579120"/>
          </a:xfrm>
          <a:prstGeom prst="rect">
            <a:avLst/>
          </a:prstGeom>
          <a:noFill/>
        </p:spPr>
        <p:txBody>
          <a:bodyPr wrap="square" rtlCol="0">
            <a:spAutoFit/>
          </a:bodyPr>
          <a:lstStyle/>
          <a:p>
            <a:r>
              <a:rPr lang="zh-CN" altLang="en-US" sz="3200" dirty="0">
                <a:latin typeface="黑体" panose="02010609060101010101" pitchFamily="49" charset="-122"/>
                <a:ea typeface="黑体" panose="02010609060101010101" pitchFamily="49" charset="-122"/>
              </a:rPr>
              <a:t>为祖国增光</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4103"/>
          <p:cNvSpPr txBox="1"/>
          <p:nvPr/>
        </p:nvSpPr>
        <p:spPr>
          <a:xfrm>
            <a:off x="106363" y="44450"/>
            <a:ext cx="1295400" cy="398780"/>
          </a:xfrm>
          <a:prstGeom prst="rect">
            <a:avLst/>
          </a:prstGeom>
          <a:noFill/>
          <a:ln w="9525">
            <a:noFill/>
          </a:ln>
        </p:spPr>
        <p:txBody>
          <a:bodyPr lIns="90170" tIns="46990" rIns="90170" bIns="46990">
            <a:spAutoFit/>
          </a:bodyPr>
          <a:lstStyle/>
          <a:p>
            <a:pPr lvl="0" eaLnBrk="1" hangingPunct="1"/>
            <a:endParaRPr lang="zh-CN" altLang="zh-CN" sz="2000" b="1" dirty="0">
              <a:solidFill>
                <a:srgbClr val="006666"/>
              </a:solidFill>
              <a:latin typeface="Arial" panose="020B0604020202020204" pitchFamily="34" charset="0"/>
              <a:ea typeface="方正姚体" panose="02010601030101010101" pitchFamily="2" charset="-122"/>
            </a:endParaRPr>
          </a:p>
        </p:txBody>
      </p:sp>
      <p:pic>
        <p:nvPicPr>
          <p:cNvPr id="21507" name="图片 1"/>
          <p:cNvPicPr>
            <a:picLocks noChangeAspect="1"/>
          </p:cNvPicPr>
          <p:nvPr/>
        </p:nvPicPr>
        <p:blipFill>
          <a:blip r:embed="rId1"/>
          <a:stretch>
            <a:fillRect/>
          </a:stretch>
        </p:blipFill>
        <p:spPr>
          <a:xfrm>
            <a:off x="304800" y="533400"/>
            <a:ext cx="8305800" cy="5715000"/>
          </a:xfrm>
          <a:prstGeom prst="rect">
            <a:avLst/>
          </a:prstGeom>
          <a:noFill/>
          <a:ln w="9525">
            <a:noFill/>
          </a:ln>
        </p:spPr>
      </p:pic>
      <p:pic>
        <p:nvPicPr>
          <p:cNvPr id="21508" name="Picture 3" descr="1655420_200614004895_2"/>
          <p:cNvPicPr>
            <a:picLocks noChangeAspect="1"/>
          </p:cNvPicPr>
          <p:nvPr/>
        </p:nvPicPr>
        <p:blipFill>
          <a:blip r:embed="rId2"/>
          <a:srcRect/>
          <a:stretch>
            <a:fillRect/>
          </a:stretch>
        </p:blipFill>
        <p:spPr>
          <a:xfrm>
            <a:off x="4716780" y="1782445"/>
            <a:ext cx="3653790" cy="3007360"/>
          </a:xfrm>
          <a:prstGeom prst="rect">
            <a:avLst/>
          </a:prstGeom>
          <a:noFill/>
          <a:ln w="9525">
            <a:noFill/>
          </a:ln>
        </p:spPr>
      </p:pic>
      <p:pic>
        <p:nvPicPr>
          <p:cNvPr id="21509" name="Picture 4" descr="20088228173470_2"/>
          <p:cNvPicPr>
            <a:picLocks noChangeAspect="1"/>
          </p:cNvPicPr>
          <p:nvPr/>
        </p:nvPicPr>
        <p:blipFill>
          <a:blip r:embed="rId3"/>
          <a:srcRect/>
          <a:stretch>
            <a:fillRect/>
          </a:stretch>
        </p:blipFill>
        <p:spPr>
          <a:xfrm>
            <a:off x="635635" y="1782445"/>
            <a:ext cx="3872865" cy="3007995"/>
          </a:xfrm>
          <a:prstGeom prst="rect">
            <a:avLst/>
          </a:prstGeom>
          <a:noFill/>
          <a:ln w="9525">
            <a:noFill/>
          </a:ln>
        </p:spPr>
      </p:pic>
      <p:sp>
        <p:nvSpPr>
          <p:cNvPr id="21510" name="Text Box 5"/>
          <p:cNvSpPr txBox="1"/>
          <p:nvPr/>
        </p:nvSpPr>
        <p:spPr>
          <a:xfrm>
            <a:off x="1244600" y="5168900"/>
            <a:ext cx="2876550" cy="457200"/>
          </a:xfrm>
          <a:prstGeom prst="rect">
            <a:avLst/>
          </a:prstGeom>
          <a:noFill/>
          <a:ln w="9525">
            <a:noFill/>
          </a:ln>
        </p:spPr>
        <p:txBody>
          <a:bodyPr>
            <a:spAutoFit/>
          </a:bodyPr>
          <a:lstStyle/>
          <a:p>
            <a:pPr lvl="0" algn="ctr" eaLnBrk="1" hangingPunct="1"/>
            <a:r>
              <a:rPr lang="en-US" altLang="zh-CN" sz="2400" b="1" dirty="0">
                <a:solidFill>
                  <a:srgbClr val="000000"/>
                </a:solidFill>
                <a:latin typeface="Arial" panose="020B0604020202020204" pitchFamily="34" charset="0"/>
                <a:ea typeface="宋体" panose="02010600030101010101" pitchFamily="2" charset="-122"/>
              </a:rPr>
              <a:t>2008</a:t>
            </a:r>
            <a:r>
              <a:rPr lang="zh-CN" altLang="en-US" sz="2400" b="1" dirty="0">
                <a:solidFill>
                  <a:srgbClr val="000000"/>
                </a:solidFill>
                <a:latin typeface="Arial" panose="020B0604020202020204" pitchFamily="34" charset="0"/>
                <a:ea typeface="宋体" panose="02010600030101010101" pitchFamily="2" charset="-122"/>
              </a:rPr>
              <a:t>北京奥运会</a:t>
            </a:r>
            <a:endParaRPr lang="zh-CN" altLang="en-US" sz="2400" b="1" dirty="0">
              <a:solidFill>
                <a:srgbClr val="000000"/>
              </a:solidFill>
              <a:latin typeface="Arial" panose="020B0604020202020204" pitchFamily="34" charset="0"/>
              <a:ea typeface="宋体" panose="02010600030101010101" pitchFamily="2" charset="-122"/>
            </a:endParaRPr>
          </a:p>
        </p:txBody>
      </p:sp>
      <p:sp>
        <p:nvSpPr>
          <p:cNvPr id="21511" name="Text Box 6"/>
          <p:cNvSpPr txBox="1"/>
          <p:nvPr/>
        </p:nvSpPr>
        <p:spPr>
          <a:xfrm>
            <a:off x="4716463" y="5070475"/>
            <a:ext cx="3300412" cy="457200"/>
          </a:xfrm>
          <a:prstGeom prst="rect">
            <a:avLst/>
          </a:prstGeom>
          <a:noFill/>
          <a:ln w="9525">
            <a:noFill/>
          </a:ln>
        </p:spPr>
        <p:txBody>
          <a:bodyPr>
            <a:spAutoFit/>
          </a:bodyPr>
          <a:lstStyle/>
          <a:p>
            <a:pPr lvl="0" algn="ctr" eaLnBrk="1" hangingPunct="1"/>
            <a:r>
              <a:rPr lang="en-US" altLang="zh-CN" sz="2400" b="1" dirty="0">
                <a:solidFill>
                  <a:srgbClr val="000000"/>
                </a:solidFill>
                <a:latin typeface="Arial" panose="020B0604020202020204" pitchFamily="34" charset="0"/>
                <a:ea typeface="宋体" panose="02010600030101010101" pitchFamily="2" charset="-122"/>
              </a:rPr>
              <a:t>2010</a:t>
            </a:r>
            <a:r>
              <a:rPr lang="zh-CN" altLang="en-US" sz="2400" b="1" dirty="0">
                <a:solidFill>
                  <a:srgbClr val="000000"/>
                </a:solidFill>
                <a:latin typeface="Arial" panose="020B0604020202020204" pitchFamily="34" charset="0"/>
                <a:ea typeface="宋体" panose="02010600030101010101" pitchFamily="2" charset="-122"/>
              </a:rPr>
              <a:t>上海世博会</a:t>
            </a:r>
            <a:endParaRPr lang="zh-CN" altLang="en-US" sz="2400" b="1" dirty="0">
              <a:solidFill>
                <a:srgbClr val="000000"/>
              </a:solidFill>
              <a:latin typeface="Arial" panose="020B0604020202020204" pitchFamily="34" charset="0"/>
              <a:ea typeface="宋体" panose="02010600030101010101" pitchFamily="2" charset="-122"/>
            </a:endParaRPr>
          </a:p>
        </p:txBody>
      </p:sp>
      <p:sp>
        <p:nvSpPr>
          <p:cNvPr id="21512" name="Text Box 7"/>
          <p:cNvSpPr txBox="1"/>
          <p:nvPr/>
        </p:nvSpPr>
        <p:spPr>
          <a:xfrm>
            <a:off x="2870200" y="2386013"/>
            <a:ext cx="4143375" cy="366712"/>
          </a:xfrm>
          <a:prstGeom prst="rect">
            <a:avLst/>
          </a:prstGeom>
          <a:noFill/>
          <a:ln w="9525">
            <a:noFill/>
          </a:ln>
        </p:spPr>
        <p:txBody>
          <a:bodyPr>
            <a:spAutoFit/>
          </a:bodyPr>
          <a:lstStyle/>
          <a:p>
            <a:pPr lvl="0" eaLnBrk="1" hangingPunct="1"/>
            <a:endParaRPr lang="zh-CN" altLang="zh-CN" sz="2400" dirty="0">
              <a:solidFill>
                <a:srgbClr val="000000"/>
              </a:solidFill>
              <a:latin typeface="Arial" panose="020B0604020202020204" pitchFamily="34" charset="0"/>
              <a:ea typeface="宋体" panose="02010600030101010101" pitchFamily="2" charset="-122"/>
            </a:endParaRPr>
          </a:p>
        </p:txBody>
      </p:sp>
      <p:sp>
        <p:nvSpPr>
          <p:cNvPr id="21513" name="Text Box 8"/>
          <p:cNvSpPr txBox="1"/>
          <p:nvPr/>
        </p:nvSpPr>
        <p:spPr>
          <a:xfrm>
            <a:off x="2652713" y="995680"/>
            <a:ext cx="3838575" cy="701040"/>
          </a:xfrm>
          <a:prstGeom prst="rect">
            <a:avLst/>
          </a:prstGeom>
          <a:noFill/>
          <a:ln w="9525">
            <a:noFill/>
          </a:ln>
        </p:spPr>
        <p:txBody>
          <a:bodyPr>
            <a:spAutoFit/>
          </a:bodyPr>
          <a:lstStyle/>
          <a:p>
            <a:pPr lvl="0" algn="ctr" eaLnBrk="1" hangingPunct="1"/>
            <a:r>
              <a:rPr lang="zh-CN" altLang="en-US" sz="4000" b="1" dirty="0">
                <a:solidFill>
                  <a:srgbClr val="000000"/>
                </a:solidFill>
                <a:latin typeface="宋体" panose="02010600030101010101" pitchFamily="2" charset="-122"/>
                <a:ea typeface="宋体" panose="02010600030101010101" pitchFamily="2" charset="-122"/>
              </a:rPr>
              <a:t>世界为中国喝彩</a:t>
            </a:r>
            <a:endParaRPr lang="zh-CN" altLang="en-US" sz="4000" b="1" dirty="0">
              <a:solidFill>
                <a:srgbClr val="000000"/>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4103"/>
          <p:cNvSpPr txBox="1"/>
          <p:nvPr/>
        </p:nvSpPr>
        <p:spPr>
          <a:xfrm>
            <a:off x="106363" y="44450"/>
            <a:ext cx="1295400" cy="398780"/>
          </a:xfrm>
          <a:prstGeom prst="rect">
            <a:avLst/>
          </a:prstGeom>
          <a:noFill/>
          <a:ln w="9525">
            <a:noFill/>
          </a:ln>
        </p:spPr>
        <p:txBody>
          <a:bodyPr lIns="90170" tIns="46990" rIns="90170" bIns="46990">
            <a:spAutoFit/>
          </a:bodyPr>
          <a:lstStyle/>
          <a:p>
            <a:pPr lvl="0" eaLnBrk="1" hangingPunct="1"/>
            <a:endParaRPr lang="zh-CN" altLang="zh-CN" sz="2000" b="1" dirty="0">
              <a:solidFill>
                <a:srgbClr val="006666"/>
              </a:solidFill>
              <a:latin typeface="Arial" panose="020B0604020202020204" pitchFamily="34" charset="0"/>
              <a:ea typeface="方正姚体" panose="02010601030101010101" pitchFamily="2" charset="-122"/>
            </a:endParaRPr>
          </a:p>
        </p:txBody>
      </p:sp>
      <p:pic>
        <p:nvPicPr>
          <p:cNvPr id="22531" name="Picture 2" descr="10062017541791"/>
          <p:cNvPicPr>
            <a:picLocks noChangeAspect="1"/>
          </p:cNvPicPr>
          <p:nvPr/>
        </p:nvPicPr>
        <p:blipFill>
          <a:blip r:embed="rId1"/>
          <a:stretch>
            <a:fillRect/>
          </a:stretch>
        </p:blipFill>
        <p:spPr>
          <a:xfrm>
            <a:off x="762000" y="762000"/>
            <a:ext cx="7696200" cy="5181600"/>
          </a:xfrm>
          <a:prstGeom prst="rect">
            <a:avLst/>
          </a:prstGeom>
          <a:noFill/>
          <a:ln w="9525">
            <a:noFill/>
          </a:ln>
        </p:spPr>
      </p:pic>
      <p:sp>
        <p:nvSpPr>
          <p:cNvPr id="22532" name="Text Box 3"/>
          <p:cNvSpPr txBox="1"/>
          <p:nvPr/>
        </p:nvSpPr>
        <p:spPr>
          <a:xfrm>
            <a:off x="2051050" y="3141663"/>
            <a:ext cx="6697663" cy="1005840"/>
          </a:xfrm>
          <a:prstGeom prst="rect">
            <a:avLst/>
          </a:prstGeom>
          <a:noFill/>
          <a:ln w="9525">
            <a:noFill/>
          </a:ln>
        </p:spPr>
        <p:txBody>
          <a:bodyPr>
            <a:spAutoFit/>
          </a:bodyPr>
          <a:lstStyle/>
          <a:p>
            <a:pPr lvl="0" eaLnBrk="1" hangingPunct="1"/>
            <a:r>
              <a:rPr lang="zh-CN" altLang="en-US" sz="3200" b="1" dirty="0">
                <a:solidFill>
                  <a:srgbClr val="000000"/>
                </a:solidFill>
                <a:latin typeface="宋体" panose="02010600030101010101" pitchFamily="2" charset="-122"/>
                <a:ea typeface="宋体" panose="02010600030101010101" pitchFamily="2" charset="-122"/>
              </a:rPr>
              <a:t>陶冶心灵    </a:t>
            </a:r>
            <a:r>
              <a:rPr lang="zh-CN" altLang="en-US" sz="6000" b="1" dirty="0">
                <a:solidFill>
                  <a:srgbClr val="000000"/>
                </a:solidFill>
                <a:latin typeface="宋体" panose="02010600030101010101" pitchFamily="2" charset="-122"/>
                <a:ea typeface="宋体" panose="02010600030101010101" pitchFamily="2" charset="-122"/>
              </a:rPr>
              <a:t>爱国诗词</a:t>
            </a:r>
            <a:endParaRPr lang="zh-CN" altLang="en-US" sz="6000" b="1" dirty="0">
              <a:solidFill>
                <a:srgbClr val="000000"/>
              </a:solidFill>
              <a:latin typeface="宋体" panose="02010600030101010101" pitchFamily="2" charset="-122"/>
              <a:ea typeface="宋体" panose="02010600030101010101" pitchFamily="2" charset="-122"/>
            </a:endParaRPr>
          </a:p>
        </p:txBody>
      </p:sp>
      <p:sp>
        <p:nvSpPr>
          <p:cNvPr id="2" name="文本框 1"/>
          <p:cNvSpPr txBox="1"/>
          <p:nvPr/>
        </p:nvSpPr>
        <p:spPr>
          <a:xfrm>
            <a:off x="3850005" y="2877820"/>
            <a:ext cx="309880" cy="365760"/>
          </a:xfrm>
          <a:prstGeom prst="rect">
            <a:avLst/>
          </a:prstGeom>
          <a:noFill/>
        </p:spPr>
        <p:txBody>
          <a:bodyPr wrap="none" rtlCol="0">
            <a:spAutoFit/>
          </a:bodyPr>
          <a:lstStyle/>
          <a:p>
            <a:endParaRPr lang="zh-CN" altLang="en-US"/>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文本框 4103"/>
          <p:cNvSpPr txBox="1"/>
          <p:nvPr/>
        </p:nvSpPr>
        <p:spPr>
          <a:xfrm>
            <a:off x="106363" y="44450"/>
            <a:ext cx="1295400" cy="398780"/>
          </a:xfrm>
          <a:prstGeom prst="rect">
            <a:avLst/>
          </a:prstGeom>
          <a:noFill/>
          <a:ln w="9525">
            <a:noFill/>
          </a:ln>
        </p:spPr>
        <p:txBody>
          <a:bodyPr lIns="90170" tIns="46990" rIns="90170" bIns="46990">
            <a:spAutoFit/>
          </a:bodyPr>
          <a:lstStyle/>
          <a:p>
            <a:pPr lvl="0" eaLnBrk="1" hangingPunct="1"/>
            <a:endParaRPr lang="zh-CN" altLang="zh-CN" sz="2000" b="1" dirty="0">
              <a:solidFill>
                <a:srgbClr val="006666"/>
              </a:solidFill>
              <a:latin typeface="Arial" panose="020B0604020202020204" pitchFamily="34" charset="0"/>
              <a:ea typeface="方正姚体" panose="02010601030101010101" pitchFamily="2" charset="-122"/>
            </a:endParaRPr>
          </a:p>
        </p:txBody>
      </p:sp>
      <p:sp>
        <p:nvSpPr>
          <p:cNvPr id="1431555" name="文本框 9"/>
          <p:cNvSpPr txBox="1"/>
          <p:nvPr/>
        </p:nvSpPr>
        <p:spPr>
          <a:xfrm>
            <a:off x="4214810" y="928670"/>
            <a:ext cx="4572000" cy="5078413"/>
          </a:xfrm>
          <a:prstGeom prst="rect">
            <a:avLst/>
          </a:prstGeom>
          <a:noFill/>
          <a:ln w="9525">
            <a:noFill/>
          </a:ln>
        </p:spPr>
        <p:txBody>
          <a:bodyPr>
            <a:spAutoFit/>
          </a:bodyPr>
          <a:lstStyle/>
          <a:p>
            <a:pPr lvl="0" eaLnBrk="1" hangingPunct="1">
              <a:lnSpc>
                <a:spcPct val="150000"/>
              </a:lnSpc>
            </a:pPr>
            <a:r>
              <a:rPr lang="en-US" altLang="zh-CN" sz="3600" b="1" dirty="0">
                <a:solidFill>
                  <a:srgbClr val="000000"/>
                </a:solidFill>
                <a:latin typeface="Arial" panose="020B0604020202020204" pitchFamily="34" charset="0"/>
                <a:ea typeface="宋体" panose="02010600030101010101" pitchFamily="2" charset="-122"/>
              </a:rPr>
              <a:t>         </a:t>
            </a:r>
            <a:r>
              <a:rPr lang="en-US" altLang="zh-CN" sz="3600" b="1" dirty="0">
                <a:solidFill>
                  <a:srgbClr val="FF0000"/>
                </a:solidFill>
                <a:latin typeface="Arial" panose="020B0604020202020204" pitchFamily="34" charset="0"/>
                <a:ea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rPr>
              <a:t>示儿</a:t>
            </a:r>
            <a:r>
              <a:rPr lang="en-US" altLang="zh-CN" sz="3600" b="1" dirty="0">
                <a:solidFill>
                  <a:srgbClr val="FF0000"/>
                </a:solidFill>
                <a:latin typeface="Arial" panose="020B0604020202020204" pitchFamily="34" charset="0"/>
                <a:ea typeface="宋体" panose="02010600030101010101" pitchFamily="2" charset="-122"/>
              </a:rPr>
              <a:t>》</a:t>
            </a:r>
            <a:endParaRPr lang="en-US" altLang="zh-CN" sz="3600" b="1" dirty="0">
              <a:solidFill>
                <a:srgbClr val="FF0000"/>
              </a:solidFill>
              <a:latin typeface="Arial" panose="020B0604020202020204" pitchFamily="34" charset="0"/>
              <a:ea typeface="宋体" panose="02010600030101010101" pitchFamily="2" charset="-122"/>
            </a:endParaRPr>
          </a:p>
          <a:p>
            <a:pPr lvl="0" eaLnBrk="1" hangingPunct="1">
              <a:lnSpc>
                <a:spcPct val="150000"/>
              </a:lnSpc>
            </a:pPr>
            <a:r>
              <a:rPr lang="en-US" altLang="zh-CN" sz="3600" b="1" dirty="0">
                <a:solidFill>
                  <a:srgbClr val="000000"/>
                </a:solidFill>
                <a:latin typeface="Arial" panose="020B0604020202020204" pitchFamily="34" charset="0"/>
                <a:ea typeface="宋体" panose="02010600030101010101" pitchFamily="2" charset="-122"/>
              </a:rPr>
              <a:t>       【</a:t>
            </a:r>
            <a:r>
              <a:rPr lang="zh-CN" altLang="en-US" sz="3600" b="1" dirty="0">
                <a:solidFill>
                  <a:srgbClr val="000000"/>
                </a:solidFill>
                <a:latin typeface="Arial" panose="020B0604020202020204" pitchFamily="34" charset="0"/>
                <a:ea typeface="宋体" panose="02010600030101010101" pitchFamily="2" charset="-122"/>
              </a:rPr>
              <a:t>宋</a:t>
            </a:r>
            <a:r>
              <a:rPr lang="en-US" altLang="zh-CN" sz="3600" b="1" dirty="0">
                <a:solidFill>
                  <a:srgbClr val="000000"/>
                </a:solidFill>
                <a:latin typeface="Arial" panose="020B0604020202020204" pitchFamily="34" charset="0"/>
                <a:ea typeface="宋体" panose="02010600030101010101" pitchFamily="2" charset="-122"/>
              </a:rPr>
              <a:t>】</a:t>
            </a:r>
            <a:r>
              <a:rPr lang="zh-CN" altLang="en-US" sz="3600" b="1" dirty="0">
                <a:solidFill>
                  <a:srgbClr val="000000"/>
                </a:solidFill>
                <a:latin typeface="Arial" panose="020B0604020202020204" pitchFamily="34" charset="0"/>
                <a:ea typeface="宋体" panose="02010600030101010101" pitchFamily="2" charset="-122"/>
              </a:rPr>
              <a:t>陆游 </a:t>
            </a:r>
            <a:endParaRPr lang="zh-CN" altLang="en-US" sz="3600" b="1" dirty="0">
              <a:solidFill>
                <a:srgbClr val="000000"/>
              </a:solidFill>
              <a:latin typeface="Arial" panose="020B0604020202020204" pitchFamily="34" charset="0"/>
              <a:ea typeface="宋体" panose="02010600030101010101" pitchFamily="2" charset="-122"/>
            </a:endParaRPr>
          </a:p>
          <a:p>
            <a:pPr lvl="0" eaLnBrk="1" hangingPunct="1">
              <a:lnSpc>
                <a:spcPct val="150000"/>
              </a:lnSpc>
            </a:pPr>
            <a:r>
              <a:rPr lang="zh-CN" altLang="en-US" sz="3600" b="1" dirty="0">
                <a:solidFill>
                  <a:srgbClr val="000000"/>
                </a:solidFill>
                <a:latin typeface="Arial" panose="020B0604020202020204" pitchFamily="34" charset="0"/>
                <a:ea typeface="宋体" panose="02010600030101010101" pitchFamily="2" charset="-122"/>
              </a:rPr>
              <a:t>      </a:t>
            </a:r>
            <a:r>
              <a:rPr lang="zh-CN" altLang="en-US" sz="3600" b="1" dirty="0">
                <a:solidFill>
                  <a:schemeClr val="tx1">
                    <a:lumMod val="95000"/>
                    <a:lumOff val="5000"/>
                  </a:schemeClr>
                </a:solidFill>
                <a:latin typeface="Arial" panose="020B0604020202020204" pitchFamily="34" charset="0"/>
                <a:ea typeface="宋体" panose="02010600030101010101" pitchFamily="2" charset="-122"/>
              </a:rPr>
              <a:t>死去原知万事空，</a:t>
            </a:r>
            <a:endParaRPr lang="zh-CN" altLang="en-US" sz="3600" b="1" dirty="0">
              <a:solidFill>
                <a:schemeClr val="tx1">
                  <a:lumMod val="95000"/>
                  <a:lumOff val="5000"/>
                </a:schemeClr>
              </a:solidFill>
              <a:latin typeface="Arial" panose="020B0604020202020204" pitchFamily="34" charset="0"/>
              <a:ea typeface="宋体" panose="02010600030101010101" pitchFamily="2" charset="-122"/>
            </a:endParaRPr>
          </a:p>
          <a:p>
            <a:pPr lvl="0" eaLnBrk="1" hangingPunct="1">
              <a:lnSpc>
                <a:spcPct val="150000"/>
              </a:lnSpc>
            </a:pPr>
            <a:r>
              <a:rPr lang="zh-CN" altLang="en-US" sz="3600" b="1" dirty="0">
                <a:solidFill>
                  <a:schemeClr val="tx1">
                    <a:lumMod val="95000"/>
                    <a:lumOff val="5000"/>
                  </a:schemeClr>
                </a:solidFill>
                <a:latin typeface="Arial" panose="020B0604020202020204" pitchFamily="34" charset="0"/>
                <a:ea typeface="宋体" panose="02010600030101010101" pitchFamily="2" charset="-122"/>
              </a:rPr>
              <a:t>      但悲不见九州同。 </a:t>
            </a:r>
            <a:endParaRPr lang="zh-CN" altLang="en-US" sz="3600" b="1" dirty="0">
              <a:solidFill>
                <a:schemeClr val="tx1">
                  <a:lumMod val="95000"/>
                  <a:lumOff val="5000"/>
                </a:schemeClr>
              </a:solidFill>
              <a:latin typeface="Arial" panose="020B0604020202020204" pitchFamily="34" charset="0"/>
              <a:ea typeface="宋体" panose="02010600030101010101" pitchFamily="2" charset="-122"/>
            </a:endParaRPr>
          </a:p>
          <a:p>
            <a:pPr lvl="0" eaLnBrk="1" hangingPunct="1">
              <a:lnSpc>
                <a:spcPct val="150000"/>
              </a:lnSpc>
            </a:pPr>
            <a:r>
              <a:rPr lang="zh-CN" altLang="en-US" sz="3600" b="1" dirty="0">
                <a:solidFill>
                  <a:schemeClr val="tx1">
                    <a:lumMod val="95000"/>
                    <a:lumOff val="5000"/>
                  </a:schemeClr>
                </a:solidFill>
                <a:latin typeface="Arial" panose="020B0604020202020204" pitchFamily="34" charset="0"/>
                <a:ea typeface="宋体" panose="02010600030101010101" pitchFamily="2" charset="-122"/>
              </a:rPr>
              <a:t>      王师北定中原日，</a:t>
            </a:r>
            <a:endParaRPr lang="zh-CN" altLang="en-US" sz="3600" b="1" dirty="0">
              <a:solidFill>
                <a:schemeClr val="tx1">
                  <a:lumMod val="95000"/>
                  <a:lumOff val="5000"/>
                </a:schemeClr>
              </a:solidFill>
              <a:latin typeface="Arial" panose="020B0604020202020204" pitchFamily="34" charset="0"/>
              <a:ea typeface="宋体" panose="02010600030101010101" pitchFamily="2" charset="-122"/>
            </a:endParaRPr>
          </a:p>
          <a:p>
            <a:pPr lvl="0" eaLnBrk="1" hangingPunct="1">
              <a:lnSpc>
                <a:spcPct val="150000"/>
              </a:lnSpc>
            </a:pPr>
            <a:r>
              <a:rPr lang="zh-CN" altLang="en-US" sz="3600" b="1" dirty="0">
                <a:solidFill>
                  <a:schemeClr val="tx1">
                    <a:lumMod val="95000"/>
                    <a:lumOff val="5000"/>
                  </a:schemeClr>
                </a:solidFill>
                <a:latin typeface="Arial" panose="020B0604020202020204" pitchFamily="34" charset="0"/>
                <a:ea typeface="宋体" panose="02010600030101010101" pitchFamily="2" charset="-122"/>
              </a:rPr>
              <a:t>      家祭无忘告乃翁。</a:t>
            </a:r>
            <a:r>
              <a:rPr lang="zh-CN" altLang="en-US" sz="3600" b="1" dirty="0">
                <a:solidFill>
                  <a:srgbClr val="000000"/>
                </a:solidFill>
                <a:latin typeface="Arial" panose="020B0604020202020204" pitchFamily="34" charset="0"/>
                <a:ea typeface="宋体" panose="02010600030101010101" pitchFamily="2" charset="-122"/>
              </a:rPr>
              <a:t> </a:t>
            </a:r>
            <a:endParaRPr lang="zh-CN" altLang="en-US" sz="3600" b="1" dirty="0">
              <a:solidFill>
                <a:srgbClr val="000000"/>
              </a:solidFill>
              <a:latin typeface="Arial" panose="020B0604020202020204" pitchFamily="34" charset="0"/>
              <a:ea typeface="宋体" panose="02010600030101010101" pitchFamily="2" charset="-122"/>
            </a:endParaRPr>
          </a:p>
        </p:txBody>
      </p:sp>
      <p:pic>
        <p:nvPicPr>
          <p:cNvPr id="23556" name="图片 3"/>
          <p:cNvPicPr>
            <a:picLocks noChangeAspect="1"/>
          </p:cNvPicPr>
          <p:nvPr/>
        </p:nvPicPr>
        <p:blipFill>
          <a:blip r:embed="rId1"/>
          <a:stretch>
            <a:fillRect/>
          </a:stretch>
        </p:blipFill>
        <p:spPr>
          <a:xfrm>
            <a:off x="1185863" y="1843088"/>
            <a:ext cx="2952750" cy="30861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1555"/>
                                        </p:tgtEl>
                                        <p:attrNameLst>
                                          <p:attrName>style.visibility</p:attrName>
                                        </p:attrNameLst>
                                      </p:cBhvr>
                                      <p:to>
                                        <p:strVal val="visible"/>
                                      </p:to>
                                    </p:set>
                                    <p:anim calcmode="lin" valueType="num">
                                      <p:cBhvr additive="base">
                                        <p:cTn id="7" dur="500" fill="hold"/>
                                        <p:tgtEl>
                                          <p:spTgt spid="1431555"/>
                                        </p:tgtEl>
                                        <p:attrNameLst>
                                          <p:attrName>ppt_x</p:attrName>
                                        </p:attrNameLst>
                                      </p:cBhvr>
                                      <p:tavLst>
                                        <p:tav tm="0">
                                          <p:val>
                                            <p:strVal val="#ppt_x"/>
                                          </p:val>
                                        </p:tav>
                                        <p:tav tm="100000">
                                          <p:val>
                                            <p:strVal val="#ppt_x"/>
                                          </p:val>
                                        </p:tav>
                                      </p:tavLst>
                                    </p:anim>
                                    <p:anim calcmode="lin" valueType="num">
                                      <p:cBhvr additive="base">
                                        <p:cTn id="8" dur="500" fill="hold"/>
                                        <p:tgtEl>
                                          <p:spTgt spid="14315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1555"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2579" name="矩形 9"/>
          <p:cNvSpPr/>
          <p:nvPr/>
        </p:nvSpPr>
        <p:spPr>
          <a:xfrm>
            <a:off x="2786050" y="1214422"/>
            <a:ext cx="6357950" cy="4524315"/>
          </a:xfrm>
          <a:prstGeom prst="rect">
            <a:avLst/>
          </a:prstGeom>
          <a:noFill/>
          <a:ln w="9525">
            <a:noFill/>
          </a:ln>
        </p:spPr>
        <p:txBody>
          <a:bodyPr wrap="square">
            <a:spAutoFit/>
          </a:bodyPr>
          <a:lstStyle/>
          <a:p>
            <a:pPr lvl="0" eaLnBrk="1" hangingPunct="1">
              <a:lnSpc>
                <a:spcPct val="150000"/>
              </a:lnSpc>
            </a:pPr>
            <a:r>
              <a:rPr lang="en-US" altLang="zh-CN" sz="2800" b="1" dirty="0">
                <a:solidFill>
                  <a:srgbClr val="000000"/>
                </a:solidFill>
                <a:latin typeface="宋体" panose="02010600030101010101" pitchFamily="2" charset="-122"/>
                <a:ea typeface="宋体" panose="02010600030101010101" pitchFamily="2" charset="-122"/>
              </a:rPr>
              <a:t>        </a:t>
            </a: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过零丁洋</a:t>
            </a:r>
            <a:r>
              <a:rPr lang="en-US" altLang="zh-CN" sz="3200" b="1" dirty="0">
                <a:solidFill>
                  <a:srgbClr val="FF0000"/>
                </a:solidFill>
                <a:latin typeface="宋体" panose="02010600030101010101" pitchFamily="2" charset="-122"/>
                <a:ea typeface="宋体" panose="02010600030101010101" pitchFamily="2" charset="-122"/>
              </a:rPr>
              <a:t>》</a:t>
            </a:r>
            <a:endParaRPr lang="en-US" altLang="zh-CN" sz="3200" b="1" dirty="0">
              <a:solidFill>
                <a:srgbClr val="FF0000"/>
              </a:solidFill>
              <a:latin typeface="宋体" panose="02010600030101010101" pitchFamily="2" charset="-122"/>
              <a:ea typeface="宋体" panose="02010600030101010101" pitchFamily="2" charset="-122"/>
            </a:endParaRPr>
          </a:p>
          <a:p>
            <a:pPr lvl="0" eaLnBrk="1" hangingPunct="1">
              <a:lnSpc>
                <a:spcPct val="150000"/>
              </a:lnSpc>
            </a:pPr>
            <a:r>
              <a:rPr lang="en-US" altLang="zh-CN" sz="3200" b="1" dirty="0">
                <a:solidFill>
                  <a:srgbClr val="000000"/>
                </a:solidFill>
                <a:latin typeface="宋体" panose="02010600030101010101" pitchFamily="2" charset="-122"/>
                <a:ea typeface="宋体" panose="02010600030101010101" pitchFamily="2" charset="-122"/>
              </a:rPr>
              <a:t>       【</a:t>
            </a:r>
            <a:r>
              <a:rPr lang="zh-CN" altLang="en-US" sz="3200" b="1" dirty="0">
                <a:solidFill>
                  <a:srgbClr val="000000"/>
                </a:solidFill>
                <a:latin typeface="宋体" panose="02010600030101010101" pitchFamily="2" charset="-122"/>
                <a:ea typeface="宋体" panose="02010600030101010101" pitchFamily="2" charset="-122"/>
              </a:rPr>
              <a:t>宋</a:t>
            </a:r>
            <a:r>
              <a:rPr lang="en-US" altLang="zh-CN" sz="3200" b="1" dirty="0">
                <a:solidFill>
                  <a:srgbClr val="000000"/>
                </a:solidFill>
                <a:latin typeface="宋体" panose="02010600030101010101" pitchFamily="2" charset="-122"/>
                <a:ea typeface="宋体" panose="02010600030101010101" pitchFamily="2" charset="-122"/>
              </a:rPr>
              <a:t>】</a:t>
            </a:r>
            <a:r>
              <a:rPr lang="zh-CN" altLang="en-US" sz="3200" b="1" dirty="0">
                <a:solidFill>
                  <a:srgbClr val="000000"/>
                </a:solidFill>
                <a:latin typeface="宋体" panose="02010600030101010101" pitchFamily="2" charset="-122"/>
                <a:ea typeface="宋体" panose="02010600030101010101" pitchFamily="2" charset="-122"/>
              </a:rPr>
              <a:t>文天祥 </a:t>
            </a:r>
            <a:endParaRPr lang="zh-CN" altLang="en-US" sz="3200" b="1" dirty="0">
              <a:solidFill>
                <a:srgbClr val="000000"/>
              </a:solidFill>
              <a:latin typeface="宋体" panose="02010600030101010101" pitchFamily="2" charset="-122"/>
              <a:ea typeface="宋体" panose="02010600030101010101" pitchFamily="2" charset="-122"/>
            </a:endParaRPr>
          </a:p>
          <a:p>
            <a:pPr lvl="0" eaLnBrk="1" hangingPunct="1">
              <a:lnSpc>
                <a:spcPct val="150000"/>
              </a:lnSpc>
            </a:pPr>
            <a:r>
              <a:rPr lang="zh-CN" altLang="en-US" sz="3200" b="1" dirty="0">
                <a:solidFill>
                  <a:srgbClr val="0000CC"/>
                </a:solidFill>
                <a:latin typeface="宋体" panose="02010600030101010101" pitchFamily="2" charset="-122"/>
                <a:ea typeface="宋体" panose="02010600030101010101" pitchFamily="2" charset="-122"/>
              </a:rPr>
              <a:t>辛苦遭逢起一经，干戈寥落四周星。 </a:t>
            </a:r>
            <a:endParaRPr lang="zh-CN" altLang="en-US" sz="3200" b="1" dirty="0">
              <a:solidFill>
                <a:srgbClr val="0000CC"/>
              </a:solidFill>
              <a:latin typeface="宋体" panose="02010600030101010101" pitchFamily="2" charset="-122"/>
              <a:ea typeface="宋体" panose="02010600030101010101" pitchFamily="2" charset="-122"/>
            </a:endParaRPr>
          </a:p>
          <a:p>
            <a:pPr lvl="0" eaLnBrk="1" hangingPunct="1">
              <a:lnSpc>
                <a:spcPct val="150000"/>
              </a:lnSpc>
            </a:pPr>
            <a:r>
              <a:rPr lang="zh-CN" altLang="en-US" sz="3200" b="1" dirty="0">
                <a:solidFill>
                  <a:srgbClr val="0000CC"/>
                </a:solidFill>
                <a:latin typeface="宋体" panose="02010600030101010101" pitchFamily="2" charset="-122"/>
                <a:ea typeface="宋体" panose="02010600030101010101" pitchFamily="2" charset="-122"/>
              </a:rPr>
              <a:t>山河破碎风飘絮，身世浮沉雨打萍。 </a:t>
            </a:r>
            <a:endParaRPr lang="zh-CN" altLang="en-US" sz="3200" b="1" dirty="0">
              <a:solidFill>
                <a:srgbClr val="0000CC"/>
              </a:solidFill>
              <a:latin typeface="宋体" panose="02010600030101010101" pitchFamily="2" charset="-122"/>
              <a:ea typeface="宋体" panose="02010600030101010101" pitchFamily="2" charset="-122"/>
            </a:endParaRPr>
          </a:p>
          <a:p>
            <a:pPr lvl="0" eaLnBrk="1" hangingPunct="1">
              <a:lnSpc>
                <a:spcPct val="150000"/>
              </a:lnSpc>
            </a:pPr>
            <a:r>
              <a:rPr lang="zh-CN" altLang="en-US" sz="3200" b="1" dirty="0">
                <a:solidFill>
                  <a:srgbClr val="0000CC"/>
                </a:solidFill>
                <a:latin typeface="宋体" panose="02010600030101010101" pitchFamily="2" charset="-122"/>
                <a:ea typeface="宋体" panose="02010600030101010101" pitchFamily="2" charset="-122"/>
              </a:rPr>
              <a:t>惶恐滩头说惶恐，零丁洋里叹零丁。 </a:t>
            </a:r>
            <a:endParaRPr lang="zh-CN" altLang="en-US" sz="3200" b="1" dirty="0">
              <a:solidFill>
                <a:srgbClr val="0000CC"/>
              </a:solidFill>
              <a:latin typeface="宋体" panose="02010600030101010101" pitchFamily="2" charset="-122"/>
              <a:ea typeface="宋体" panose="02010600030101010101" pitchFamily="2" charset="-122"/>
            </a:endParaRPr>
          </a:p>
          <a:p>
            <a:pPr lvl="0" eaLnBrk="1" hangingPunct="1">
              <a:lnSpc>
                <a:spcPct val="150000"/>
              </a:lnSpc>
            </a:pPr>
            <a:r>
              <a:rPr lang="zh-CN" altLang="en-US" sz="3200" b="1" dirty="0">
                <a:solidFill>
                  <a:srgbClr val="0000CC"/>
                </a:solidFill>
                <a:latin typeface="宋体" panose="02010600030101010101" pitchFamily="2" charset="-122"/>
                <a:ea typeface="宋体" panose="02010600030101010101" pitchFamily="2" charset="-122"/>
              </a:rPr>
              <a:t>人生自古谁无死，留取丹心照汗青。</a:t>
            </a:r>
            <a:r>
              <a:rPr lang="zh-CN" altLang="en-US" sz="3200" b="1" dirty="0">
                <a:solidFill>
                  <a:srgbClr val="000000"/>
                </a:solidFill>
                <a:latin typeface="宋体" panose="02010600030101010101" pitchFamily="2" charset="-122"/>
                <a:ea typeface="宋体" panose="02010600030101010101" pitchFamily="2" charset="-122"/>
              </a:rPr>
              <a:t> </a:t>
            </a:r>
            <a:endParaRPr lang="zh-CN" altLang="en-US" sz="3200" b="1" dirty="0">
              <a:solidFill>
                <a:srgbClr val="000000"/>
              </a:solidFill>
              <a:latin typeface="宋体" panose="02010600030101010101" pitchFamily="2" charset="-122"/>
              <a:ea typeface="宋体" panose="02010600030101010101" pitchFamily="2" charset="-122"/>
            </a:endParaRPr>
          </a:p>
        </p:txBody>
      </p:sp>
      <p:pic>
        <p:nvPicPr>
          <p:cNvPr id="24580" name="图片 2"/>
          <p:cNvPicPr>
            <a:picLocks noChangeAspect="1"/>
          </p:cNvPicPr>
          <p:nvPr/>
        </p:nvPicPr>
        <p:blipFill>
          <a:blip r:embed="rId1"/>
          <a:stretch>
            <a:fillRect/>
          </a:stretch>
        </p:blipFill>
        <p:spPr>
          <a:xfrm>
            <a:off x="1" y="1700213"/>
            <a:ext cx="2749550" cy="30416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2579"/>
                                        </p:tgtEl>
                                        <p:attrNameLst>
                                          <p:attrName>style.visibility</p:attrName>
                                        </p:attrNameLst>
                                      </p:cBhvr>
                                      <p:to>
                                        <p:strVal val="visible"/>
                                      </p:to>
                                    </p:set>
                                    <p:anim calcmode="lin" valueType="num">
                                      <p:cBhvr additive="base">
                                        <p:cTn id="7" dur="500" fill="hold"/>
                                        <p:tgtEl>
                                          <p:spTgt spid="1432579"/>
                                        </p:tgtEl>
                                        <p:attrNameLst>
                                          <p:attrName>ppt_x</p:attrName>
                                        </p:attrNameLst>
                                      </p:cBhvr>
                                      <p:tavLst>
                                        <p:tav tm="0">
                                          <p:val>
                                            <p:strVal val="#ppt_x"/>
                                          </p:val>
                                        </p:tav>
                                        <p:tav tm="100000">
                                          <p:val>
                                            <p:strVal val="#ppt_x"/>
                                          </p:val>
                                        </p:tav>
                                      </p:tavLst>
                                    </p:anim>
                                    <p:anim calcmode="lin" valueType="num">
                                      <p:cBhvr additive="base">
                                        <p:cTn id="8" dur="500" fill="hold"/>
                                        <p:tgtEl>
                                          <p:spTgt spid="14325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257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txBox="1"/>
          <p:nvPr/>
        </p:nvSpPr>
        <p:spPr>
          <a:xfrm>
            <a:off x="2273935" y="73660"/>
            <a:ext cx="5977890" cy="1143000"/>
          </a:xfrm>
          <a:prstGeom prst="rect">
            <a:avLst/>
          </a:prstGeom>
          <a:noFill/>
          <a:ln w="9525">
            <a:noFill/>
          </a:ln>
        </p:spPr>
        <p:txBody>
          <a:bodyPr/>
          <a:lstStyle/>
          <a:p>
            <a:pPr lvl="0" algn="ctr" eaLnBrk="0" hangingPunct="0"/>
            <a:r>
              <a:rPr lang="zh-CN" altLang="en-US" sz="2800" b="1" dirty="0">
                <a:solidFill>
                  <a:srgbClr val="FF0000"/>
                </a:solidFill>
                <a:latin typeface="宋体" panose="02010600030101010101" pitchFamily="2" charset="-122"/>
                <a:ea typeface="宋体" panose="02010600030101010101" pitchFamily="2" charset="-122"/>
              </a:rPr>
              <a:t>沁园春</a:t>
            </a:r>
            <a:r>
              <a:rPr lang="en-US" altLang="zh-CN" sz="2800" b="1" dirty="0">
                <a:solidFill>
                  <a:srgbClr val="FF0000"/>
                </a:solidFill>
                <a:latin typeface="宋体" panose="02010600030101010101" pitchFamily="2" charset="-122"/>
                <a:ea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雪 </a:t>
            </a:r>
            <a:br>
              <a:rPr lang="zh-CN" altLang="en-US" sz="2800" b="1" dirty="0">
                <a:solidFill>
                  <a:srgbClr val="FF0000"/>
                </a:solidFill>
                <a:latin typeface="宋体" panose="02010600030101010101" pitchFamily="2" charset="-122"/>
                <a:ea typeface="宋体" panose="02010600030101010101" pitchFamily="2" charset="-122"/>
              </a:rPr>
            </a:br>
            <a:r>
              <a:rPr lang="zh-CN" altLang="en-US" sz="2800" dirty="0">
                <a:solidFill>
                  <a:srgbClr val="FF0000"/>
                </a:solidFill>
                <a:latin typeface="宋体" panose="02010600030101010101" pitchFamily="2" charset="-122"/>
                <a:ea typeface="宋体" panose="02010600030101010101" pitchFamily="2" charset="-122"/>
              </a:rPr>
              <a:t> </a:t>
            </a:r>
            <a:r>
              <a:rPr lang="zh-CN" altLang="en-US" sz="2800" b="1" dirty="0">
                <a:solidFill>
                  <a:srgbClr val="FF0000"/>
                </a:solidFill>
                <a:latin typeface="宋体" panose="02010600030101010101" pitchFamily="2" charset="-122"/>
                <a:ea typeface="宋体" panose="02010600030101010101" pitchFamily="2" charset="-122"/>
              </a:rPr>
              <a:t>毛泽东</a:t>
            </a:r>
            <a:endParaRPr lang="zh-CN" altLang="en-US" sz="2800" b="1" dirty="0">
              <a:solidFill>
                <a:srgbClr val="FF0000"/>
              </a:solidFill>
              <a:latin typeface="宋体" panose="02010600030101010101" pitchFamily="2" charset="-122"/>
              <a:ea typeface="宋体" panose="02010600030101010101" pitchFamily="2" charset="-122"/>
            </a:endParaRPr>
          </a:p>
        </p:txBody>
      </p:sp>
      <p:sp>
        <p:nvSpPr>
          <p:cNvPr id="25604" name="Rectangle 3"/>
          <p:cNvSpPr txBox="1"/>
          <p:nvPr/>
        </p:nvSpPr>
        <p:spPr>
          <a:xfrm>
            <a:off x="2136140" y="1066800"/>
            <a:ext cx="3648710" cy="5486400"/>
          </a:xfrm>
          <a:prstGeom prst="rect">
            <a:avLst/>
          </a:prstGeom>
          <a:noFill/>
          <a:ln w="9525">
            <a:noFill/>
          </a:ln>
        </p:spPr>
        <p:txBody>
          <a:bodyPr/>
          <a:lstStyle/>
          <a:p>
            <a:pPr marL="342900" lvl="0" indent="-342900" eaLnBrk="0" hangingPunct="0">
              <a:lnSpc>
                <a:spcPct val="130000"/>
              </a:lnSpc>
            </a:pPr>
            <a:r>
              <a:rPr lang="zh-CN" altLang="en-US" sz="2800" b="1" dirty="0">
                <a:latin typeface="宋体" panose="02010600030101010101" pitchFamily="2" charset="-122"/>
                <a:ea typeface="宋体" panose="02010600030101010101" pitchFamily="2" charset="-122"/>
              </a:rPr>
              <a:t>北国风光，</a:t>
            </a:r>
            <a:endParaRPr lang="zh-CN" altLang="en-US" sz="2800" b="1" dirty="0">
              <a:latin typeface="宋体" panose="02010600030101010101" pitchFamily="2" charset="-122"/>
              <a:ea typeface="宋体" panose="02010600030101010101" pitchFamily="2" charset="-122"/>
            </a:endParaRPr>
          </a:p>
          <a:p>
            <a:pPr marL="342900" lvl="0" indent="-342900" eaLnBrk="0" hangingPunct="0">
              <a:lnSpc>
                <a:spcPct val="130000"/>
              </a:lnSpc>
            </a:pPr>
            <a:r>
              <a:rPr lang="zh-CN" altLang="en-US" sz="2800" b="1" dirty="0">
                <a:latin typeface="宋体" panose="02010600030101010101" pitchFamily="2" charset="-122"/>
                <a:ea typeface="宋体" panose="02010600030101010101" pitchFamily="2" charset="-122"/>
              </a:rPr>
              <a:t>千里冰封，</a:t>
            </a:r>
            <a:endParaRPr lang="zh-CN" altLang="en-US" sz="2800" b="1" dirty="0">
              <a:latin typeface="宋体" panose="02010600030101010101" pitchFamily="2" charset="-122"/>
              <a:ea typeface="宋体" panose="02010600030101010101" pitchFamily="2" charset="-122"/>
            </a:endParaRPr>
          </a:p>
          <a:p>
            <a:pPr marL="342900" lvl="0" indent="-342900" eaLnBrk="0" hangingPunct="0">
              <a:lnSpc>
                <a:spcPct val="130000"/>
              </a:lnSpc>
            </a:pPr>
            <a:r>
              <a:rPr lang="zh-CN" altLang="en-US" sz="2800" b="1" dirty="0">
                <a:latin typeface="宋体" panose="02010600030101010101" pitchFamily="2" charset="-122"/>
                <a:ea typeface="宋体" panose="02010600030101010101" pitchFamily="2" charset="-122"/>
              </a:rPr>
              <a:t>万里雪飘。</a:t>
            </a:r>
            <a:endParaRPr lang="zh-CN" altLang="en-US" sz="2800" b="1" dirty="0">
              <a:latin typeface="宋体" panose="02010600030101010101" pitchFamily="2" charset="-122"/>
              <a:ea typeface="宋体" panose="02010600030101010101" pitchFamily="2" charset="-122"/>
            </a:endParaRPr>
          </a:p>
          <a:p>
            <a:pPr marL="342900" lvl="0" indent="-342900" eaLnBrk="0" hangingPunct="0">
              <a:lnSpc>
                <a:spcPct val="130000"/>
              </a:lnSpc>
            </a:pPr>
            <a:r>
              <a:rPr lang="zh-CN" altLang="en-US" sz="2800" b="1" dirty="0">
                <a:latin typeface="宋体" panose="02010600030101010101" pitchFamily="2" charset="-122"/>
                <a:ea typeface="宋体" panose="02010600030101010101" pitchFamily="2" charset="-122"/>
              </a:rPr>
              <a:t>望长城内外，</a:t>
            </a:r>
            <a:endParaRPr lang="zh-CN" altLang="en-US" sz="2800" b="1" dirty="0">
              <a:latin typeface="宋体" panose="02010600030101010101" pitchFamily="2" charset="-122"/>
              <a:ea typeface="宋体" panose="02010600030101010101" pitchFamily="2" charset="-122"/>
            </a:endParaRPr>
          </a:p>
          <a:p>
            <a:pPr marL="342900" lvl="0" indent="-342900" eaLnBrk="0" hangingPunct="0">
              <a:lnSpc>
                <a:spcPct val="130000"/>
              </a:lnSpc>
            </a:pPr>
            <a:r>
              <a:rPr lang="zh-CN" altLang="en-US" sz="2800" b="1" dirty="0">
                <a:latin typeface="宋体" panose="02010600030101010101" pitchFamily="2" charset="-122"/>
                <a:ea typeface="宋体" panose="02010600030101010101" pitchFamily="2" charset="-122"/>
              </a:rPr>
              <a:t>惟余莽莽；</a:t>
            </a:r>
            <a:endParaRPr lang="zh-CN" altLang="en-US" sz="2800" b="1" dirty="0">
              <a:latin typeface="宋体" panose="02010600030101010101" pitchFamily="2" charset="-122"/>
              <a:ea typeface="宋体" panose="02010600030101010101" pitchFamily="2" charset="-122"/>
            </a:endParaRPr>
          </a:p>
          <a:p>
            <a:pPr marL="342900" lvl="0" indent="-342900" eaLnBrk="0" hangingPunct="0">
              <a:lnSpc>
                <a:spcPct val="130000"/>
              </a:lnSpc>
            </a:pPr>
            <a:r>
              <a:rPr lang="zh-CN" altLang="en-US" sz="2800" b="1" dirty="0">
                <a:latin typeface="宋体" panose="02010600030101010101" pitchFamily="2" charset="-122"/>
                <a:ea typeface="宋体" panose="02010600030101010101" pitchFamily="2" charset="-122"/>
              </a:rPr>
              <a:t>大河上下，</a:t>
            </a:r>
            <a:endParaRPr lang="zh-CN" altLang="en-US" sz="2800" b="1" dirty="0">
              <a:latin typeface="宋体" panose="02010600030101010101" pitchFamily="2" charset="-122"/>
              <a:ea typeface="宋体" panose="02010600030101010101" pitchFamily="2" charset="-122"/>
            </a:endParaRPr>
          </a:p>
          <a:p>
            <a:pPr marL="342900" lvl="0" indent="-342900" eaLnBrk="0" hangingPunct="0">
              <a:lnSpc>
                <a:spcPct val="130000"/>
              </a:lnSpc>
            </a:pPr>
            <a:r>
              <a:rPr lang="zh-CN" altLang="en-US" sz="2800" b="1" dirty="0">
                <a:latin typeface="宋体" panose="02010600030101010101" pitchFamily="2" charset="-122"/>
                <a:ea typeface="宋体" panose="02010600030101010101" pitchFamily="2" charset="-122"/>
              </a:rPr>
              <a:t>顿失滔滔。</a:t>
            </a:r>
            <a:endParaRPr lang="zh-CN" altLang="en-US" sz="2800" b="1" dirty="0">
              <a:latin typeface="宋体" panose="02010600030101010101" pitchFamily="2" charset="-122"/>
              <a:ea typeface="宋体" panose="02010600030101010101" pitchFamily="2" charset="-122"/>
            </a:endParaRPr>
          </a:p>
          <a:p>
            <a:pPr marL="342900" lvl="0" indent="-342900" eaLnBrk="0" hangingPunct="0">
              <a:lnSpc>
                <a:spcPct val="130000"/>
              </a:lnSpc>
            </a:pPr>
            <a:r>
              <a:rPr lang="zh-CN" altLang="en-US" sz="2800" b="1" dirty="0">
                <a:latin typeface="宋体" panose="02010600030101010101" pitchFamily="2" charset="-122"/>
                <a:ea typeface="宋体" panose="02010600030101010101" pitchFamily="2" charset="-122"/>
              </a:rPr>
              <a:t>山舞银蛇原驰蜡象，</a:t>
            </a:r>
            <a:endParaRPr lang="zh-CN" altLang="en-US" sz="2800" b="1" dirty="0">
              <a:latin typeface="宋体" panose="02010600030101010101" pitchFamily="2" charset="-122"/>
              <a:ea typeface="宋体" panose="02010600030101010101" pitchFamily="2" charset="-122"/>
            </a:endParaRPr>
          </a:p>
          <a:p>
            <a:pPr marL="342900" lvl="0" indent="-342900" eaLnBrk="0" hangingPunct="0">
              <a:lnSpc>
                <a:spcPct val="130000"/>
              </a:lnSpc>
            </a:pPr>
            <a:r>
              <a:rPr lang="zh-CN" altLang="en-US" sz="2800" b="1" dirty="0">
                <a:latin typeface="宋体" panose="02010600030101010101" pitchFamily="2" charset="-122"/>
                <a:ea typeface="宋体" panose="02010600030101010101" pitchFamily="2" charset="-122"/>
              </a:rPr>
              <a:t>欲与天公试比高。 </a:t>
            </a:r>
            <a:endParaRPr lang="zh-CN" altLang="en-US" sz="2800" b="1" dirty="0">
              <a:latin typeface="宋体" panose="02010600030101010101" pitchFamily="2" charset="-122"/>
              <a:ea typeface="宋体" panose="02010600030101010101" pitchFamily="2" charset="-122"/>
            </a:endParaRPr>
          </a:p>
        </p:txBody>
      </p:sp>
      <p:pic>
        <p:nvPicPr>
          <p:cNvPr id="25605" name="图片 3"/>
          <p:cNvPicPr>
            <a:picLocks noChangeAspect="1"/>
          </p:cNvPicPr>
          <p:nvPr/>
        </p:nvPicPr>
        <p:blipFill>
          <a:blip r:embed="rId1"/>
          <a:stretch>
            <a:fillRect/>
          </a:stretch>
        </p:blipFill>
        <p:spPr>
          <a:xfrm>
            <a:off x="179705" y="229235"/>
            <a:ext cx="1956435" cy="5843270"/>
          </a:xfrm>
          <a:prstGeom prst="rect">
            <a:avLst/>
          </a:prstGeom>
          <a:noFill/>
          <a:ln w="9525">
            <a:noFill/>
          </a:ln>
        </p:spPr>
      </p:pic>
      <p:sp>
        <p:nvSpPr>
          <p:cNvPr id="2" name="文本框 1"/>
          <p:cNvSpPr txBox="1"/>
          <p:nvPr/>
        </p:nvSpPr>
        <p:spPr>
          <a:xfrm>
            <a:off x="5291455" y="992505"/>
            <a:ext cx="4201795" cy="5634990"/>
          </a:xfrm>
          <a:prstGeom prst="rect">
            <a:avLst/>
          </a:prstGeom>
          <a:noFill/>
        </p:spPr>
        <p:txBody>
          <a:bodyPr wrap="square" rtlCol="0" anchor="t">
            <a:spAutoFit/>
          </a:bodyPr>
          <a:lstStyle/>
          <a:p>
            <a:pPr marL="342900" lvl="0" indent="-342900" eaLnBrk="0" hangingPunct="0">
              <a:lnSpc>
                <a:spcPct val="130000"/>
              </a:lnSpc>
            </a:pPr>
            <a:r>
              <a:rPr lang="zh-CN" altLang="en-US" sz="2800" b="1" dirty="0">
                <a:latin typeface="宋体" panose="02010600030101010101" pitchFamily="2" charset="-122"/>
                <a:sym typeface="+mn-ea"/>
              </a:rPr>
              <a:t>须晴日，</a:t>
            </a:r>
            <a:endParaRPr lang="zh-CN" altLang="en-US" sz="2800" b="1" dirty="0">
              <a:latin typeface="宋体" panose="02010600030101010101" pitchFamily="2" charset="-122"/>
              <a:sym typeface="+mn-ea"/>
            </a:endParaRPr>
          </a:p>
          <a:p>
            <a:pPr marL="342900" lvl="0" indent="-342900" eaLnBrk="0" hangingPunct="0">
              <a:lnSpc>
                <a:spcPct val="130000"/>
              </a:lnSpc>
            </a:pPr>
            <a:r>
              <a:rPr lang="zh-CN" altLang="en-US" sz="2800" b="1" dirty="0">
                <a:latin typeface="宋体" panose="02010600030101010101" pitchFamily="2" charset="-122"/>
                <a:sym typeface="+mn-ea"/>
              </a:rPr>
              <a:t>看红装素裹分外妖娆。</a:t>
            </a:r>
            <a:endParaRPr lang="zh-CN" altLang="en-US" sz="2800" b="1" dirty="0">
              <a:latin typeface="宋体" panose="02010600030101010101" pitchFamily="2" charset="-122"/>
              <a:sym typeface="+mn-ea"/>
            </a:endParaRPr>
          </a:p>
          <a:p>
            <a:pPr marL="342900" lvl="0" indent="-342900" eaLnBrk="0" hangingPunct="0">
              <a:lnSpc>
                <a:spcPct val="130000"/>
              </a:lnSpc>
            </a:pPr>
            <a:r>
              <a:rPr lang="zh-CN" altLang="en-US" sz="2800" b="1" dirty="0">
                <a:latin typeface="宋体" panose="02010600030101010101" pitchFamily="2" charset="-122"/>
                <a:sym typeface="+mn-ea"/>
              </a:rPr>
              <a:t>江山如此多娇，</a:t>
            </a:r>
            <a:endParaRPr lang="zh-CN" altLang="en-US" sz="2800" b="1" dirty="0">
              <a:latin typeface="宋体" panose="02010600030101010101" pitchFamily="2" charset="-122"/>
              <a:sym typeface="+mn-ea"/>
            </a:endParaRPr>
          </a:p>
          <a:p>
            <a:pPr marL="342900" lvl="0" indent="-342900" eaLnBrk="0" hangingPunct="0">
              <a:lnSpc>
                <a:spcPct val="130000"/>
              </a:lnSpc>
            </a:pPr>
            <a:r>
              <a:rPr lang="zh-CN" altLang="en-US" sz="2800" b="1" dirty="0">
                <a:latin typeface="宋体" panose="02010600030101010101" pitchFamily="2" charset="-122"/>
                <a:sym typeface="+mn-ea"/>
              </a:rPr>
              <a:t>引无数英雄竞折腰。 </a:t>
            </a:r>
            <a:endParaRPr lang="zh-CN" altLang="en-US" sz="2800" b="1" dirty="0">
              <a:latin typeface="宋体" panose="02010600030101010101" pitchFamily="2" charset="-122"/>
              <a:sym typeface="+mn-ea"/>
            </a:endParaRPr>
          </a:p>
          <a:p>
            <a:pPr marL="342900" lvl="0" indent="-342900" eaLnBrk="0" hangingPunct="0">
              <a:lnSpc>
                <a:spcPct val="130000"/>
              </a:lnSpc>
            </a:pPr>
            <a:r>
              <a:rPr lang="zh-CN" altLang="en-US" sz="2800" b="1" dirty="0">
                <a:latin typeface="宋体" panose="02010600030101010101" pitchFamily="2" charset="-122"/>
                <a:sym typeface="+mn-ea"/>
              </a:rPr>
              <a:t>惜秦皇汉武略输文采；</a:t>
            </a:r>
            <a:endParaRPr lang="zh-CN" altLang="en-US" sz="2800" b="1" dirty="0">
              <a:latin typeface="宋体" panose="02010600030101010101" pitchFamily="2" charset="-122"/>
              <a:sym typeface="+mn-ea"/>
            </a:endParaRPr>
          </a:p>
          <a:p>
            <a:pPr marL="342900" lvl="0" indent="-342900" eaLnBrk="0" hangingPunct="0">
              <a:lnSpc>
                <a:spcPct val="130000"/>
              </a:lnSpc>
            </a:pPr>
            <a:r>
              <a:rPr lang="zh-CN" altLang="en-US" sz="2800" b="1" dirty="0">
                <a:latin typeface="宋体" panose="02010600030101010101" pitchFamily="2" charset="-122"/>
                <a:sym typeface="+mn-ea"/>
              </a:rPr>
              <a:t>唐宗宋祖，稍逊风骚。</a:t>
            </a:r>
            <a:endParaRPr lang="zh-CN" altLang="en-US" sz="2800" b="1" dirty="0">
              <a:latin typeface="宋体" panose="02010600030101010101" pitchFamily="2" charset="-122"/>
              <a:sym typeface="+mn-ea"/>
            </a:endParaRPr>
          </a:p>
          <a:p>
            <a:pPr marL="342900" lvl="0" indent="-342900" eaLnBrk="0" hangingPunct="0">
              <a:lnSpc>
                <a:spcPct val="130000"/>
              </a:lnSpc>
            </a:pPr>
            <a:r>
              <a:rPr lang="zh-CN" altLang="en-US" sz="2800" b="1" dirty="0">
                <a:latin typeface="宋体" panose="02010600030101010101" pitchFamily="2" charset="-122"/>
                <a:sym typeface="+mn-ea"/>
              </a:rPr>
              <a:t>一代天骄，成吉思汗，</a:t>
            </a:r>
            <a:endParaRPr lang="zh-CN" altLang="en-US" sz="2800" b="1" dirty="0">
              <a:latin typeface="宋体" panose="02010600030101010101" pitchFamily="2" charset="-122"/>
              <a:sym typeface="+mn-ea"/>
            </a:endParaRPr>
          </a:p>
          <a:p>
            <a:pPr marL="342900" lvl="0" indent="-342900" eaLnBrk="0" hangingPunct="0">
              <a:lnSpc>
                <a:spcPct val="130000"/>
              </a:lnSpc>
            </a:pPr>
            <a:r>
              <a:rPr lang="zh-CN" altLang="en-US" sz="2800" b="1" dirty="0">
                <a:latin typeface="宋体" panose="02010600030101010101" pitchFamily="2" charset="-122"/>
                <a:sym typeface="+mn-ea"/>
              </a:rPr>
              <a:t>只识弯弓射大雕。 </a:t>
            </a:r>
            <a:endParaRPr lang="zh-CN" altLang="en-US" sz="2800" b="1" dirty="0">
              <a:latin typeface="宋体" panose="02010600030101010101" pitchFamily="2" charset="-122"/>
              <a:sym typeface="+mn-ea"/>
            </a:endParaRPr>
          </a:p>
          <a:p>
            <a:pPr marL="342900" lvl="0" indent="-342900" eaLnBrk="0" hangingPunct="0">
              <a:lnSpc>
                <a:spcPct val="130000"/>
              </a:lnSpc>
            </a:pPr>
            <a:r>
              <a:rPr lang="zh-CN" altLang="en-US" sz="2800" b="1" dirty="0">
                <a:latin typeface="宋体" panose="02010600030101010101" pitchFamily="2" charset="-122"/>
                <a:sym typeface="+mn-ea"/>
              </a:rPr>
              <a:t>俱往矣，</a:t>
            </a:r>
            <a:endParaRPr lang="zh-CN" altLang="en-US" sz="2800" b="1" dirty="0">
              <a:latin typeface="宋体" panose="02010600030101010101" pitchFamily="2" charset="-122"/>
              <a:sym typeface="+mn-ea"/>
            </a:endParaRPr>
          </a:p>
          <a:p>
            <a:pPr marL="342900" lvl="0" indent="-342900" eaLnBrk="0" hangingPunct="0">
              <a:lnSpc>
                <a:spcPct val="130000"/>
              </a:lnSpc>
            </a:pPr>
            <a:r>
              <a:rPr lang="zh-CN" altLang="en-US" sz="2800" b="1" dirty="0">
                <a:latin typeface="宋体" panose="02010600030101010101" pitchFamily="2" charset="-122"/>
                <a:sym typeface="+mn-ea"/>
              </a:rPr>
              <a:t>数风流人物，还看今朝。 </a:t>
            </a:r>
            <a:endParaRPr lang="zh-CN" altLang="en-US" sz="280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2" descr="1006201754179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7652" name="Text Box 3"/>
          <p:cNvSpPr txBox="1"/>
          <p:nvPr/>
        </p:nvSpPr>
        <p:spPr>
          <a:xfrm>
            <a:off x="914400" y="2667000"/>
            <a:ext cx="5371465" cy="1938020"/>
          </a:xfrm>
          <a:prstGeom prst="rect">
            <a:avLst/>
          </a:prstGeom>
          <a:noFill/>
          <a:ln w="9525">
            <a:noFill/>
          </a:ln>
        </p:spPr>
        <p:txBody>
          <a:bodyPr wrap="square">
            <a:spAutoFit/>
          </a:bodyPr>
          <a:lstStyle/>
          <a:p>
            <a:pPr lvl="0" eaLnBrk="1" hangingPunct="1"/>
            <a:r>
              <a:rPr lang="en-US" altLang="zh-CN" sz="3200" b="1" dirty="0">
                <a:solidFill>
                  <a:srgbClr val="000000"/>
                </a:solidFill>
                <a:latin typeface="宋体" panose="02010600030101010101" pitchFamily="2" charset="-122"/>
                <a:ea typeface="宋体" panose="02010600030101010101" pitchFamily="2" charset="-122"/>
              </a:rPr>
              <a:t> </a:t>
            </a:r>
            <a:r>
              <a:rPr lang="zh-CN" altLang="en-US" sz="6000" b="1" dirty="0">
                <a:solidFill>
                  <a:srgbClr val="FF0000"/>
                </a:solidFill>
                <a:latin typeface="宋体" panose="02010600030101010101" pitchFamily="2" charset="-122"/>
                <a:ea typeface="宋体" panose="02010600030101010101" pitchFamily="2" charset="-122"/>
                <a:cs typeface="+mn-ea"/>
              </a:rPr>
              <a:t>  </a:t>
            </a:r>
            <a:r>
              <a:rPr lang="zh-CN" altLang="en-US" sz="6000" b="1" dirty="0">
                <a:solidFill>
                  <a:srgbClr val="0000CC"/>
                </a:solidFill>
                <a:latin typeface="宋体" panose="02010600030101010101" pitchFamily="2" charset="-122"/>
                <a:ea typeface="宋体" panose="02010600030101010101" pitchFamily="2" charset="-122"/>
                <a:cs typeface="+mn-ea"/>
              </a:rPr>
              <a:t>启发心智</a:t>
            </a:r>
            <a:r>
              <a:rPr lang="zh-CN" altLang="en-US" sz="6000" b="1" dirty="0">
                <a:solidFill>
                  <a:srgbClr val="FF0000"/>
                </a:solidFill>
                <a:latin typeface="宋体" panose="02010600030101010101" pitchFamily="2" charset="-122"/>
                <a:ea typeface="宋体" panose="02010600030101010101" pitchFamily="2" charset="-122"/>
                <a:cs typeface="+mn-ea"/>
              </a:rPr>
              <a:t>     </a:t>
            </a:r>
            <a:endParaRPr lang="zh-CN" altLang="en-US" sz="6000" b="1" dirty="0">
              <a:solidFill>
                <a:srgbClr val="FF0000"/>
              </a:solidFill>
              <a:latin typeface="宋体" panose="02010600030101010101" pitchFamily="2" charset="-122"/>
              <a:ea typeface="宋体" panose="02010600030101010101" pitchFamily="2" charset="-122"/>
              <a:cs typeface="+mn-ea"/>
            </a:endParaRPr>
          </a:p>
          <a:p>
            <a:pPr lvl="0" eaLnBrk="1" hangingPunct="1"/>
            <a:r>
              <a:rPr lang="zh-CN" altLang="en-US" sz="6000" b="1" dirty="0">
                <a:solidFill>
                  <a:srgbClr val="0000CC"/>
                </a:solidFill>
                <a:latin typeface="宋体" panose="02010600030101010101" pitchFamily="2" charset="-122"/>
                <a:ea typeface="宋体" panose="02010600030101010101" pitchFamily="2" charset="-122"/>
                <a:cs typeface="+mn-ea"/>
              </a:rPr>
              <a:t>爱国</a:t>
            </a:r>
            <a:r>
              <a:rPr lang="zh-CN" altLang="en-US" sz="6000" b="1" dirty="0">
                <a:solidFill>
                  <a:srgbClr val="0000CC"/>
                </a:solidFill>
                <a:latin typeface="宋体" panose="02010600030101010101" pitchFamily="2" charset="-122"/>
                <a:ea typeface="宋体" panose="02010600030101010101" pitchFamily="2" charset="-122"/>
              </a:rPr>
              <a:t>名言</a:t>
            </a:r>
            <a:endParaRPr lang="zh-CN" altLang="en-US" sz="6000" b="1" dirty="0">
              <a:solidFill>
                <a:srgbClr val="0000CC"/>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4103"/>
          <p:cNvSpPr txBox="1"/>
          <p:nvPr/>
        </p:nvSpPr>
        <p:spPr>
          <a:xfrm>
            <a:off x="106363" y="44450"/>
            <a:ext cx="1295400" cy="398780"/>
          </a:xfrm>
          <a:prstGeom prst="rect">
            <a:avLst/>
          </a:prstGeom>
          <a:noFill/>
          <a:ln w="9525">
            <a:noFill/>
          </a:ln>
        </p:spPr>
        <p:txBody>
          <a:bodyPr lIns="90170" tIns="46990" rIns="90170" bIns="46990">
            <a:spAutoFit/>
          </a:bodyPr>
          <a:lstStyle/>
          <a:p>
            <a:pPr lvl="0" eaLnBrk="1" hangingPunct="1"/>
            <a:endParaRPr lang="zh-CN" altLang="zh-CN" sz="2000" b="1" dirty="0">
              <a:solidFill>
                <a:srgbClr val="006666"/>
              </a:solidFill>
              <a:latin typeface="Arial" panose="020B0604020202020204" pitchFamily="34" charset="0"/>
              <a:ea typeface="方正姚体" panose="02010601030101010101" pitchFamily="2" charset="-122"/>
            </a:endParaRPr>
          </a:p>
        </p:txBody>
      </p:sp>
      <p:sp>
        <p:nvSpPr>
          <p:cNvPr id="1436675" name="矩形 12"/>
          <p:cNvSpPr/>
          <p:nvPr/>
        </p:nvSpPr>
        <p:spPr>
          <a:xfrm>
            <a:off x="4000496" y="228600"/>
            <a:ext cx="5143504" cy="6432530"/>
          </a:xfrm>
          <a:prstGeom prst="rect">
            <a:avLst/>
          </a:prstGeom>
          <a:noFill/>
          <a:ln w="9525">
            <a:noFill/>
          </a:ln>
        </p:spPr>
        <p:txBody>
          <a:bodyPr wrap="square">
            <a:spAutoFit/>
          </a:bodyPr>
          <a:lstStyle/>
          <a:p>
            <a:pPr lvl="0" eaLnBrk="0" hangingPunct="0">
              <a:lnSpc>
                <a:spcPct val="150000"/>
              </a:lnSpc>
            </a:pPr>
            <a:r>
              <a:rPr lang="en-US" altLang="zh-CN" sz="24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a:t>
            </a:r>
            <a:endParaRPr lang="zh-CN" altLang="en-US" sz="2800" b="1" dirty="0">
              <a:latin typeface="Arial" panose="020B0604020202020204" pitchFamily="34" charset="0"/>
              <a:ea typeface="宋体" panose="02010600030101010101" pitchFamily="2" charset="-122"/>
            </a:endParaRPr>
          </a:p>
          <a:p>
            <a:pPr lvl="0" eaLnBrk="0" hangingPunct="0">
              <a:lnSpc>
                <a:spcPct val="150000"/>
              </a:lnSpc>
            </a:pPr>
            <a:endParaRPr lang="zh-CN" altLang="en-US" sz="2800" b="1" dirty="0">
              <a:latin typeface="Arial" panose="020B0604020202020204" pitchFamily="34" charset="0"/>
              <a:ea typeface="宋体" panose="02010600030101010101" pitchFamily="2" charset="-122"/>
            </a:endParaRPr>
          </a:p>
          <a:p>
            <a:pPr lvl="0" eaLnBrk="0" hangingPunct="0">
              <a:lnSpc>
                <a:spcPct val="150000"/>
              </a:lnSpc>
            </a:pPr>
            <a:r>
              <a:rPr lang="zh-CN" altLang="en-US" sz="2800" b="1" dirty="0">
                <a:latin typeface="Arial" panose="020B0604020202020204" pitchFamily="34" charset="0"/>
                <a:ea typeface="宋体" panose="02010600030101010101" pitchFamily="2" charset="-122"/>
              </a:rPr>
              <a:t> </a:t>
            </a:r>
            <a:r>
              <a:rPr lang="zh-CN" altLang="en-US" sz="2800" b="1" dirty="0" smtClean="0">
                <a:latin typeface="Arial" panose="020B0604020202020204" pitchFamily="34" charset="0"/>
                <a:ea typeface="宋体" panose="02010600030101010101" pitchFamily="2" charset="-122"/>
              </a:rPr>
              <a:t>    </a:t>
            </a:r>
            <a:r>
              <a:rPr lang="zh-CN" altLang="en-US" sz="3200" b="1" dirty="0" smtClean="0">
                <a:latin typeface="Arial" panose="020B0604020202020204" pitchFamily="34" charset="0"/>
                <a:ea typeface="宋体" panose="02010600030101010101" pitchFamily="2" charset="-122"/>
              </a:rPr>
              <a:t>为</a:t>
            </a:r>
            <a:r>
              <a:rPr lang="zh-CN" altLang="en-US" sz="3200" b="1" dirty="0">
                <a:latin typeface="Arial" panose="020B0604020202020204" pitchFamily="34" charset="0"/>
                <a:ea typeface="宋体" panose="02010600030101010101" pitchFamily="2" charset="-122"/>
              </a:rPr>
              <a:t>中华崛起而读书。</a:t>
            </a:r>
            <a:endParaRPr lang="zh-CN" altLang="en-US" sz="3200" b="1" dirty="0">
              <a:latin typeface="Arial" panose="020B0604020202020204" pitchFamily="34" charset="0"/>
              <a:ea typeface="宋体" panose="02010600030101010101" pitchFamily="2" charset="-122"/>
            </a:endParaRPr>
          </a:p>
          <a:p>
            <a:pPr lvl="0" eaLnBrk="0" hangingPunct="0"/>
            <a:r>
              <a:rPr lang="zh-CN" altLang="en-US" sz="3200" b="1" dirty="0">
                <a:solidFill>
                  <a:srgbClr val="0000CC"/>
                </a:solidFill>
                <a:latin typeface="Arial" panose="020B0604020202020204" pitchFamily="34" charset="0"/>
                <a:ea typeface="宋体" panose="02010600030101010101" pitchFamily="2" charset="-122"/>
              </a:rPr>
              <a:t>                      </a:t>
            </a:r>
            <a:r>
              <a:rPr lang="zh-CN" altLang="en-US" sz="3200" b="1" dirty="0" smtClean="0">
                <a:solidFill>
                  <a:srgbClr val="0000CC"/>
                </a:solidFill>
                <a:latin typeface="Arial" panose="020B0604020202020204" pitchFamily="34" charset="0"/>
                <a:ea typeface="宋体" panose="02010600030101010101" pitchFamily="2" charset="-122"/>
              </a:rPr>
              <a:t>  </a:t>
            </a:r>
            <a:r>
              <a:rPr lang="en-US" altLang="zh-CN" sz="3200" b="1" dirty="0">
                <a:solidFill>
                  <a:srgbClr val="0000CC"/>
                </a:solidFill>
                <a:latin typeface="Arial" panose="020B0604020202020204" pitchFamily="34" charset="0"/>
                <a:ea typeface="宋体" panose="02010600030101010101" pitchFamily="2" charset="-122"/>
              </a:rPr>
              <a:t>——</a:t>
            </a:r>
            <a:r>
              <a:rPr lang="zh-CN" altLang="en-US" sz="3200" b="1" dirty="0">
                <a:solidFill>
                  <a:srgbClr val="0000CC"/>
                </a:solidFill>
                <a:latin typeface="Arial" panose="020B0604020202020204" pitchFamily="34" charset="0"/>
                <a:ea typeface="宋体" panose="02010600030101010101" pitchFamily="2" charset="-122"/>
              </a:rPr>
              <a:t>周恩来 </a:t>
            </a:r>
            <a:endParaRPr lang="zh-CN" altLang="en-US" sz="3200" b="1" dirty="0">
              <a:solidFill>
                <a:srgbClr val="0000CC"/>
              </a:solidFill>
              <a:latin typeface="Arial" panose="020B0604020202020204" pitchFamily="34" charset="0"/>
              <a:ea typeface="宋体" panose="02010600030101010101" pitchFamily="2" charset="-122"/>
            </a:endParaRPr>
          </a:p>
          <a:p>
            <a:pPr lvl="0" eaLnBrk="0" hangingPunct="0"/>
            <a:endParaRPr lang="zh-CN" altLang="en-US" sz="3200" b="1" dirty="0">
              <a:latin typeface="Arial" panose="020B0604020202020204" pitchFamily="34" charset="0"/>
              <a:ea typeface="宋体" panose="02010600030101010101" pitchFamily="2" charset="-122"/>
            </a:endParaRPr>
          </a:p>
          <a:p>
            <a:pPr lvl="0" eaLnBrk="0" hangingPunct="0">
              <a:lnSpc>
                <a:spcPct val="150000"/>
              </a:lnSpc>
            </a:pPr>
            <a:r>
              <a:rPr lang="zh-CN" altLang="en-US" sz="3200" b="1" dirty="0">
                <a:latin typeface="Arial" panose="020B0604020202020204" pitchFamily="34" charset="0"/>
                <a:ea typeface="宋体" panose="02010600030101010101" pitchFamily="2" charset="-122"/>
              </a:rPr>
              <a:t>       我是中国人民的儿子。我深情地爱着我的祖国和人民。</a:t>
            </a:r>
            <a:endParaRPr lang="zh-CN" altLang="en-US" sz="3200" b="1" dirty="0">
              <a:latin typeface="Arial" panose="020B0604020202020204" pitchFamily="34" charset="0"/>
              <a:ea typeface="宋体" panose="02010600030101010101" pitchFamily="2" charset="-122"/>
            </a:endParaRPr>
          </a:p>
          <a:p>
            <a:pPr lvl="0" eaLnBrk="0" hangingPunct="0">
              <a:lnSpc>
                <a:spcPct val="150000"/>
              </a:lnSpc>
            </a:pPr>
            <a:r>
              <a:rPr lang="zh-CN" altLang="en-US" sz="3200" b="1" dirty="0">
                <a:latin typeface="Arial" panose="020B0604020202020204" pitchFamily="34" charset="0"/>
                <a:ea typeface="宋体" panose="02010600030101010101" pitchFamily="2" charset="-122"/>
              </a:rPr>
              <a:t>                       </a:t>
            </a:r>
            <a:r>
              <a:rPr lang="zh-CN" altLang="en-US" sz="3200" b="1" dirty="0" smtClean="0">
                <a:latin typeface="Arial" panose="020B0604020202020204" pitchFamily="34" charset="0"/>
                <a:ea typeface="宋体" panose="02010600030101010101" pitchFamily="2" charset="-122"/>
              </a:rPr>
              <a:t> </a:t>
            </a:r>
            <a:r>
              <a:rPr lang="en-US" altLang="zh-CN" sz="3200" b="1" dirty="0">
                <a:solidFill>
                  <a:srgbClr val="0000CC"/>
                </a:solidFill>
                <a:latin typeface="Arial" panose="020B0604020202020204" pitchFamily="34" charset="0"/>
                <a:ea typeface="宋体" panose="02010600030101010101" pitchFamily="2" charset="-122"/>
              </a:rPr>
              <a:t>——</a:t>
            </a:r>
            <a:r>
              <a:rPr lang="zh-CN" altLang="en-US" sz="3200" b="1" dirty="0">
                <a:solidFill>
                  <a:srgbClr val="0000CC"/>
                </a:solidFill>
                <a:latin typeface="Arial" panose="020B0604020202020204" pitchFamily="34" charset="0"/>
                <a:ea typeface="宋体" panose="02010600030101010101" pitchFamily="2" charset="-122"/>
              </a:rPr>
              <a:t>邓小平 </a:t>
            </a:r>
            <a:endParaRPr lang="zh-CN" altLang="en-US" sz="3200" b="1" dirty="0">
              <a:solidFill>
                <a:srgbClr val="0000CC"/>
              </a:solidFill>
              <a:latin typeface="Arial" panose="020B0604020202020204" pitchFamily="34" charset="0"/>
              <a:ea typeface="宋体" panose="02010600030101010101" pitchFamily="2" charset="-122"/>
            </a:endParaRPr>
          </a:p>
          <a:p>
            <a:pPr lvl="0" eaLnBrk="0" hangingPunct="0"/>
            <a:endParaRPr lang="en-US" altLang="zh-CN" sz="2400" b="1" dirty="0">
              <a:latin typeface="Arial" panose="020B0604020202020204" pitchFamily="34" charset="0"/>
              <a:ea typeface="宋体" panose="02010600030101010101" pitchFamily="2" charset="-122"/>
            </a:endParaRPr>
          </a:p>
        </p:txBody>
      </p:sp>
      <p:pic>
        <p:nvPicPr>
          <p:cNvPr id="28676" name="图片 2"/>
          <p:cNvPicPr>
            <a:picLocks noChangeAspect="1"/>
          </p:cNvPicPr>
          <p:nvPr/>
        </p:nvPicPr>
        <p:blipFill>
          <a:blip r:embed="rId1"/>
          <a:stretch>
            <a:fillRect/>
          </a:stretch>
        </p:blipFill>
        <p:spPr>
          <a:xfrm>
            <a:off x="0" y="0"/>
            <a:ext cx="3889375" cy="66437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6675"/>
                                        </p:tgtEl>
                                        <p:attrNameLst>
                                          <p:attrName>style.visibility</p:attrName>
                                        </p:attrNameLst>
                                      </p:cBhvr>
                                      <p:to>
                                        <p:strVal val="visible"/>
                                      </p:to>
                                    </p:set>
                                    <p:anim calcmode="lin" valueType="num">
                                      <p:cBhvr additive="base">
                                        <p:cTn id="7" dur="500" fill="hold"/>
                                        <p:tgtEl>
                                          <p:spTgt spid="1436675"/>
                                        </p:tgtEl>
                                        <p:attrNameLst>
                                          <p:attrName>ppt_x</p:attrName>
                                        </p:attrNameLst>
                                      </p:cBhvr>
                                      <p:tavLst>
                                        <p:tav tm="0">
                                          <p:val>
                                            <p:strVal val="#ppt_x"/>
                                          </p:val>
                                        </p:tav>
                                        <p:tav tm="100000">
                                          <p:val>
                                            <p:strVal val="#ppt_x"/>
                                          </p:val>
                                        </p:tav>
                                      </p:tavLst>
                                    </p:anim>
                                    <p:anim calcmode="lin" valueType="num">
                                      <p:cBhvr additive="base">
                                        <p:cTn id="8" dur="500" fill="hold"/>
                                        <p:tgtEl>
                                          <p:spTgt spid="1436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6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7699" name="矩形 2"/>
          <p:cNvSpPr/>
          <p:nvPr/>
        </p:nvSpPr>
        <p:spPr>
          <a:xfrm>
            <a:off x="3636963" y="942975"/>
            <a:ext cx="5111750" cy="5222875"/>
          </a:xfrm>
          <a:prstGeom prst="rect">
            <a:avLst/>
          </a:prstGeom>
          <a:noFill/>
          <a:ln w="9525">
            <a:noFill/>
          </a:ln>
        </p:spPr>
        <p:txBody>
          <a:bodyPr>
            <a:spAutoFit/>
          </a:bodyPr>
          <a:lstStyle/>
          <a:p>
            <a:pPr lvl="0" eaLnBrk="0" hangingPunct="0">
              <a:lnSpc>
                <a:spcPct val="150000"/>
              </a:lnSpc>
            </a:pPr>
            <a:r>
              <a:rPr lang="en-US" altLang="zh-CN" sz="2800" b="1" dirty="0">
                <a:solidFill>
                  <a:srgbClr val="000000"/>
                </a:solidFill>
                <a:latin typeface="Arial" panose="020B0604020202020204" pitchFamily="34" charset="0"/>
                <a:ea typeface="宋体" panose="02010600030101010101" pitchFamily="2" charset="-122"/>
              </a:rPr>
              <a:t>       </a:t>
            </a:r>
            <a:r>
              <a:rPr lang="zh-CN" altLang="en-US" sz="2800" b="1" dirty="0">
                <a:solidFill>
                  <a:srgbClr val="000000"/>
                </a:solidFill>
                <a:latin typeface="Arial" panose="020B0604020202020204" pitchFamily="34" charset="0"/>
                <a:ea typeface="宋体" panose="02010600030101010101" pitchFamily="2" charset="-122"/>
              </a:rPr>
              <a:t>中国惟有国魂是最可宝贵的。惟有他发扬起来，中国人才真有进步。   </a:t>
            </a:r>
            <a:endParaRPr lang="zh-CN" altLang="en-US" sz="2800" b="1" dirty="0">
              <a:solidFill>
                <a:srgbClr val="000000"/>
              </a:solidFill>
              <a:latin typeface="Arial" panose="020B0604020202020204" pitchFamily="34" charset="0"/>
              <a:ea typeface="宋体" panose="02010600030101010101" pitchFamily="2" charset="-122"/>
            </a:endParaRPr>
          </a:p>
          <a:p>
            <a:pPr lvl="0" eaLnBrk="0" hangingPunct="0">
              <a:lnSpc>
                <a:spcPct val="150000"/>
              </a:lnSpc>
            </a:pPr>
            <a:r>
              <a:rPr lang="zh-CN" altLang="en-US" sz="2800" b="1" dirty="0">
                <a:solidFill>
                  <a:srgbClr val="000000"/>
                </a:solidFill>
                <a:latin typeface="Arial" panose="020B0604020202020204" pitchFamily="34" charset="0"/>
                <a:ea typeface="宋体" panose="02010600030101010101" pitchFamily="2" charset="-122"/>
              </a:rPr>
              <a:t>                              </a:t>
            </a:r>
            <a:r>
              <a:rPr lang="en-US" altLang="zh-CN" sz="2800" b="1" dirty="0">
                <a:solidFill>
                  <a:srgbClr val="0000CC"/>
                </a:solidFill>
                <a:latin typeface="Arial" panose="020B0604020202020204" pitchFamily="34" charset="0"/>
                <a:ea typeface="宋体" panose="02010600030101010101" pitchFamily="2" charset="-122"/>
              </a:rPr>
              <a:t>——</a:t>
            </a:r>
            <a:r>
              <a:rPr lang="zh-CN" altLang="en-US" sz="2800" b="1" dirty="0">
                <a:solidFill>
                  <a:srgbClr val="0000CC"/>
                </a:solidFill>
                <a:latin typeface="Arial" panose="020B0604020202020204" pitchFamily="34" charset="0"/>
                <a:ea typeface="宋体" panose="02010600030101010101" pitchFamily="2" charset="-122"/>
              </a:rPr>
              <a:t>鲁迅</a:t>
            </a:r>
            <a:r>
              <a:rPr lang="zh-CN" altLang="en-US" sz="2800" b="1" dirty="0">
                <a:solidFill>
                  <a:srgbClr val="000000"/>
                </a:solidFill>
                <a:latin typeface="Arial" panose="020B0604020202020204" pitchFamily="34" charset="0"/>
                <a:ea typeface="宋体" panose="02010600030101010101" pitchFamily="2" charset="-122"/>
              </a:rPr>
              <a:t> </a:t>
            </a:r>
            <a:endParaRPr lang="zh-CN" altLang="en-US" sz="2800" b="1" dirty="0">
              <a:solidFill>
                <a:srgbClr val="000000"/>
              </a:solidFill>
              <a:latin typeface="Arial" panose="020B0604020202020204" pitchFamily="34" charset="0"/>
              <a:ea typeface="宋体" panose="02010600030101010101" pitchFamily="2" charset="-122"/>
            </a:endParaRPr>
          </a:p>
          <a:p>
            <a:pPr lvl="0" eaLnBrk="0" hangingPunct="0">
              <a:lnSpc>
                <a:spcPct val="150000"/>
              </a:lnSpc>
            </a:pPr>
            <a:endParaRPr lang="zh-CN" altLang="en-US" sz="2800" b="1" dirty="0">
              <a:solidFill>
                <a:srgbClr val="000000"/>
              </a:solidFill>
              <a:latin typeface="Arial" panose="020B0604020202020204" pitchFamily="34" charset="0"/>
              <a:ea typeface="宋体" panose="02010600030101010101" pitchFamily="2" charset="-122"/>
            </a:endParaRPr>
          </a:p>
          <a:p>
            <a:pPr lvl="0" eaLnBrk="0" hangingPunct="0">
              <a:lnSpc>
                <a:spcPct val="150000"/>
              </a:lnSpc>
            </a:pPr>
            <a:r>
              <a:rPr lang="zh-CN" altLang="en-US" sz="2800" b="1" dirty="0">
                <a:solidFill>
                  <a:srgbClr val="000000"/>
                </a:solidFill>
                <a:latin typeface="Arial" panose="020B0604020202020204" pitchFamily="34" charset="0"/>
                <a:ea typeface="宋体" panose="02010600030101010101" pitchFamily="2" charset="-122"/>
              </a:rPr>
              <a:t>        人民不仅有权爱国，而且爱国是个义务，是一种光荣。 </a:t>
            </a:r>
            <a:endParaRPr lang="zh-CN" altLang="en-US" sz="2800" b="1" dirty="0">
              <a:solidFill>
                <a:srgbClr val="000000"/>
              </a:solidFill>
              <a:latin typeface="Arial" panose="020B0604020202020204" pitchFamily="34" charset="0"/>
              <a:ea typeface="宋体" panose="02010600030101010101" pitchFamily="2" charset="-122"/>
            </a:endParaRPr>
          </a:p>
          <a:p>
            <a:pPr lvl="0" eaLnBrk="0" hangingPunct="0">
              <a:lnSpc>
                <a:spcPct val="150000"/>
              </a:lnSpc>
            </a:pPr>
            <a:r>
              <a:rPr lang="zh-CN" altLang="en-US" sz="2800" b="1" dirty="0">
                <a:solidFill>
                  <a:srgbClr val="0000CC"/>
                </a:solidFill>
                <a:latin typeface="Arial" panose="020B0604020202020204" pitchFamily="34" charset="0"/>
                <a:ea typeface="宋体" panose="02010600030101010101" pitchFamily="2" charset="-122"/>
              </a:rPr>
              <a:t>                              </a:t>
            </a:r>
            <a:r>
              <a:rPr lang="en-US" altLang="zh-CN" sz="2800" b="1" dirty="0">
                <a:solidFill>
                  <a:srgbClr val="0000CC"/>
                </a:solidFill>
                <a:latin typeface="Arial" panose="020B0604020202020204" pitchFamily="34" charset="0"/>
                <a:ea typeface="宋体" panose="02010600030101010101" pitchFamily="2" charset="-122"/>
              </a:rPr>
              <a:t>——</a:t>
            </a:r>
            <a:r>
              <a:rPr lang="zh-CN" altLang="en-US" sz="2800" b="1" dirty="0">
                <a:solidFill>
                  <a:srgbClr val="0000CC"/>
                </a:solidFill>
                <a:latin typeface="Arial" panose="020B0604020202020204" pitchFamily="34" charset="0"/>
                <a:ea typeface="宋体" panose="02010600030101010101" pitchFamily="2" charset="-122"/>
              </a:rPr>
              <a:t>徐特立 </a:t>
            </a:r>
            <a:endParaRPr lang="zh-CN" altLang="en-US" sz="2800" b="1" dirty="0">
              <a:solidFill>
                <a:srgbClr val="0000CC"/>
              </a:solidFill>
              <a:latin typeface="Arial" panose="020B0604020202020204" pitchFamily="34" charset="0"/>
              <a:ea typeface="宋体" panose="02010600030101010101" pitchFamily="2" charset="-122"/>
            </a:endParaRPr>
          </a:p>
        </p:txBody>
      </p:sp>
      <p:pic>
        <p:nvPicPr>
          <p:cNvPr id="28676" name="图片 2"/>
          <p:cNvPicPr>
            <a:picLocks noChangeAspect="1"/>
          </p:cNvPicPr>
          <p:nvPr/>
        </p:nvPicPr>
        <p:blipFill>
          <a:blip r:embed="rId1"/>
          <a:stretch>
            <a:fillRect/>
          </a:stretch>
        </p:blipFill>
        <p:spPr>
          <a:xfrm>
            <a:off x="304800" y="533400"/>
            <a:ext cx="3315970" cy="599249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7699"/>
                                        </p:tgtEl>
                                        <p:attrNameLst>
                                          <p:attrName>style.visibility</p:attrName>
                                        </p:attrNameLst>
                                      </p:cBhvr>
                                      <p:to>
                                        <p:strVal val="visible"/>
                                      </p:to>
                                    </p:set>
                                    <p:anim calcmode="lin" valueType="num">
                                      <p:cBhvr additive="base">
                                        <p:cTn id="7" dur="500" fill="hold"/>
                                        <p:tgtEl>
                                          <p:spTgt spid="1437699"/>
                                        </p:tgtEl>
                                        <p:attrNameLst>
                                          <p:attrName>ppt_x</p:attrName>
                                        </p:attrNameLst>
                                      </p:cBhvr>
                                      <p:tavLst>
                                        <p:tav tm="0">
                                          <p:val>
                                            <p:strVal val="#ppt_x"/>
                                          </p:val>
                                        </p:tav>
                                        <p:tav tm="100000">
                                          <p:val>
                                            <p:strVal val="#ppt_x"/>
                                          </p:val>
                                        </p:tav>
                                      </p:tavLst>
                                    </p:anim>
                                    <p:anim calcmode="lin" valueType="num">
                                      <p:cBhvr additive="base">
                                        <p:cTn id="8" dur="500" fill="hold"/>
                                        <p:tgtEl>
                                          <p:spTgt spid="1437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769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77975" y="1047750"/>
            <a:ext cx="3440430" cy="1005840"/>
          </a:xfrm>
          <a:prstGeom prst="rect">
            <a:avLst/>
          </a:prstGeom>
          <a:noFill/>
        </p:spPr>
        <p:txBody>
          <a:bodyPr wrap="square" rtlCol="0">
            <a:spAutoFit/>
          </a:bodyPr>
          <a:lstStyle/>
          <a:p>
            <a:r>
              <a:rPr lang="zh-CN" altLang="en-US" sz="6000">
                <a:solidFill>
                  <a:srgbClr val="FFFF00"/>
                </a:solidFill>
              </a:rPr>
              <a:t>家乡美</a:t>
            </a:r>
            <a:endParaRPr lang="zh-CN" altLang="en-US" sz="6000">
              <a:solidFill>
                <a:srgbClr val="FFFF00"/>
              </a:solidFill>
            </a:endParaRPr>
          </a:p>
        </p:txBody>
      </p:sp>
      <p:sp>
        <p:nvSpPr>
          <p:cNvPr id="2" name="文本框 1"/>
          <p:cNvSpPr txBox="1"/>
          <p:nvPr/>
        </p:nvSpPr>
        <p:spPr>
          <a:xfrm>
            <a:off x="2362200" y="5715000"/>
            <a:ext cx="6483350" cy="579120"/>
          </a:xfrm>
          <a:prstGeom prst="rect">
            <a:avLst/>
          </a:prstGeom>
          <a:noFill/>
        </p:spPr>
        <p:txBody>
          <a:bodyPr wrap="square" rtlCol="0">
            <a:spAutoFit/>
          </a:bodyPr>
          <a:lstStyle/>
          <a:p>
            <a:r>
              <a:rPr lang="zh-CN" altLang="en-US" sz="3200" b="1">
                <a:solidFill>
                  <a:srgbClr val="FF0000"/>
                </a:solidFill>
              </a:rPr>
              <a:t>爱祖国       爱家乡</a:t>
            </a:r>
            <a:endParaRPr lang="zh-CN" altLang="en-US" sz="3200" b="1">
              <a:solidFill>
                <a:srgbClr val="FF0000"/>
              </a:solidFill>
            </a:endParaRPr>
          </a:p>
        </p:txBody>
      </p:sp>
      <p:pic>
        <p:nvPicPr>
          <p:cNvPr id="3" name="图片 2" descr="图片4"/>
          <p:cNvPicPr>
            <a:picLocks noChangeAspect="1"/>
          </p:cNvPicPr>
          <p:nvPr/>
        </p:nvPicPr>
        <p:blipFill>
          <a:blip r:embed="rId1"/>
          <a:stretch>
            <a:fillRect/>
          </a:stretch>
        </p:blipFill>
        <p:spPr>
          <a:xfrm>
            <a:off x="775335" y="418465"/>
            <a:ext cx="7454265" cy="5045075"/>
          </a:xfrm>
          <a:prstGeom prst="rect">
            <a:avLst/>
          </a:prstGeom>
          <a:solidFill>
            <a:schemeClr val="lt1"/>
          </a:solid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内容占位符 2"/>
          <p:cNvSpPr txBox="1"/>
          <p:nvPr/>
        </p:nvSpPr>
        <p:spPr>
          <a:xfrm>
            <a:off x="4067175" y="1430338"/>
            <a:ext cx="4016375" cy="1428750"/>
          </a:xfrm>
          <a:prstGeom prst="rect">
            <a:avLst/>
          </a:prstGeom>
          <a:noFill/>
          <a:ln w="9525">
            <a:noFill/>
          </a:ln>
        </p:spPr>
        <p:txBody>
          <a:bodyPr/>
          <a:lstStyle/>
          <a:p>
            <a:pPr lvl="0" eaLnBrk="1" hangingPunct="1">
              <a:lnSpc>
                <a:spcPct val="170000"/>
              </a:lnSpc>
              <a:spcBef>
                <a:spcPct val="20000"/>
              </a:spcBef>
            </a:pPr>
            <a:r>
              <a:rPr lang="en-US" altLang="zh-CN" sz="3200" dirty="0">
                <a:solidFill>
                  <a:srgbClr val="FF0000"/>
                </a:solidFill>
                <a:latin typeface="Calibri" panose="020F0502020204030204" pitchFamily="34" charset="0"/>
                <a:ea typeface="宋体" panose="02010600030101010101" pitchFamily="2" charset="-122"/>
              </a:rPr>
              <a:t>       </a:t>
            </a:r>
            <a:endParaRPr lang="en-US" altLang="zh-CN" sz="3200" dirty="0">
              <a:solidFill>
                <a:srgbClr val="000000"/>
              </a:solidFill>
              <a:latin typeface="Calibri" panose="020F0502020204030204" pitchFamily="34" charset="0"/>
              <a:ea typeface="宋体" panose="02010600030101010101" pitchFamily="2" charset="-122"/>
            </a:endParaRPr>
          </a:p>
        </p:txBody>
      </p:sp>
      <p:pic>
        <p:nvPicPr>
          <p:cNvPr id="12292" name="图片 2"/>
          <p:cNvPicPr>
            <a:picLocks noChangeAspect="1"/>
          </p:cNvPicPr>
          <p:nvPr/>
        </p:nvPicPr>
        <p:blipFill>
          <a:blip r:embed="rId1"/>
          <a:stretch>
            <a:fillRect/>
          </a:stretch>
        </p:blipFill>
        <p:spPr>
          <a:xfrm>
            <a:off x="250825" y="1989138"/>
            <a:ext cx="2362200" cy="3009900"/>
          </a:xfrm>
          <a:prstGeom prst="rect">
            <a:avLst/>
          </a:prstGeom>
          <a:noFill/>
          <a:ln w="9525">
            <a:noFill/>
          </a:ln>
        </p:spPr>
      </p:pic>
      <p:sp>
        <p:nvSpPr>
          <p:cNvPr id="12293" name="矩形 8"/>
          <p:cNvSpPr/>
          <p:nvPr/>
        </p:nvSpPr>
        <p:spPr>
          <a:xfrm>
            <a:off x="2987675" y="1490663"/>
            <a:ext cx="5905500" cy="5078412"/>
          </a:xfrm>
          <a:prstGeom prst="rect">
            <a:avLst/>
          </a:prstGeom>
          <a:noFill/>
          <a:ln w="9525">
            <a:noFill/>
          </a:ln>
        </p:spPr>
        <p:txBody>
          <a:bodyPr>
            <a:spAutoFit/>
          </a:bodyPr>
          <a:lstStyle/>
          <a:p>
            <a:pPr lvl="0" eaLnBrk="1" hangingPunct="1">
              <a:lnSpc>
                <a:spcPct val="150000"/>
              </a:lnSpc>
            </a:pPr>
            <a:r>
              <a:rPr lang="en-US" altLang="zh-CN" sz="3200" dirty="0">
                <a:solidFill>
                  <a:srgbClr val="000000"/>
                </a:solidFill>
                <a:latin typeface="Arial" panose="020B0604020202020204" pitchFamily="34" charset="0"/>
                <a:ea typeface="宋体" panose="02010600030101010101" pitchFamily="2" charset="-122"/>
              </a:rPr>
              <a:t>       </a:t>
            </a:r>
            <a:r>
              <a:rPr lang="zh-CN" altLang="en-US" sz="4000" b="1" dirty="0">
                <a:solidFill>
                  <a:srgbClr val="000000"/>
                </a:solidFill>
                <a:latin typeface="Arial" panose="020B0604020202020204" pitchFamily="34" charset="0"/>
                <a:ea typeface="宋体" panose="02010600030101010101" pitchFamily="2" charset="-122"/>
              </a:rPr>
              <a:t>我是中国人民的儿子。我深情地爱着我的祖国和人民。</a:t>
            </a:r>
            <a:br>
              <a:rPr lang="zh-CN" altLang="en-US" sz="3200" dirty="0">
                <a:solidFill>
                  <a:srgbClr val="000000"/>
                </a:solidFill>
                <a:latin typeface="Arial" panose="020B0604020202020204" pitchFamily="34" charset="0"/>
                <a:ea typeface="宋体" panose="02010600030101010101" pitchFamily="2" charset="-122"/>
              </a:rPr>
            </a:br>
            <a:r>
              <a:rPr lang="zh-CN" altLang="en-US" sz="3200" dirty="0">
                <a:solidFill>
                  <a:srgbClr val="000000"/>
                </a:solidFill>
                <a:latin typeface="Arial" panose="020B0604020202020204" pitchFamily="34" charset="0"/>
                <a:ea typeface="宋体" panose="02010600030101010101" pitchFamily="2" charset="-122"/>
              </a:rPr>
              <a:t>                                </a:t>
            </a:r>
            <a:r>
              <a:rPr lang="en-US" altLang="zh-CN" sz="3200" dirty="0">
                <a:solidFill>
                  <a:srgbClr val="000000"/>
                </a:solidFill>
                <a:latin typeface="Arial" panose="020B0604020202020204" pitchFamily="34" charset="0"/>
                <a:ea typeface="宋体" panose="02010600030101010101" pitchFamily="2" charset="-122"/>
              </a:rPr>
              <a:t>——</a:t>
            </a:r>
            <a:r>
              <a:rPr lang="zh-CN" altLang="en-US" sz="3200" b="1" dirty="0">
                <a:solidFill>
                  <a:srgbClr val="0000CC"/>
                </a:solidFill>
                <a:latin typeface="Arial" panose="020B0604020202020204" pitchFamily="34" charset="0"/>
                <a:ea typeface="宋体" panose="02010600030101010101" pitchFamily="2" charset="-122"/>
              </a:rPr>
              <a:t>邓小平</a:t>
            </a:r>
            <a:r>
              <a:rPr lang="zh-CN" altLang="en-US" sz="3200" dirty="0">
                <a:solidFill>
                  <a:srgbClr val="000000"/>
                </a:solidFill>
                <a:latin typeface="Arial" panose="020B0604020202020204" pitchFamily="34" charset="0"/>
                <a:ea typeface="宋体" panose="02010600030101010101" pitchFamily="2" charset="-122"/>
              </a:rPr>
              <a:t> </a:t>
            </a:r>
            <a:br>
              <a:rPr lang="zh-CN" altLang="en-US" sz="3200" dirty="0">
                <a:solidFill>
                  <a:srgbClr val="000000"/>
                </a:solidFill>
                <a:latin typeface="Arial" panose="020B0604020202020204" pitchFamily="34" charset="0"/>
                <a:ea typeface="宋体" panose="02010600030101010101" pitchFamily="2" charset="-122"/>
              </a:rPr>
            </a:br>
            <a:br>
              <a:rPr lang="zh-CN" altLang="en-US" sz="3200" dirty="0">
                <a:solidFill>
                  <a:srgbClr val="000000"/>
                </a:solidFill>
                <a:latin typeface="Arial" panose="020B0604020202020204" pitchFamily="34" charset="0"/>
                <a:ea typeface="宋体" panose="02010600030101010101" pitchFamily="2" charset="-122"/>
              </a:rPr>
            </a:br>
            <a:endParaRPr lang="zh-CN" altLang="en-US" sz="3200" dirty="0">
              <a:solidFill>
                <a:srgbClr val="000000"/>
              </a:solidFill>
              <a:latin typeface="Arial" panose="020B0604020202020204" pitchFamily="34" charset="0"/>
              <a:ea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a04eb0dba84a4516b04907030160c130_C_422_236"/>
          <p:cNvPicPr>
            <a:picLocks noChangeAspect="1"/>
          </p:cNvPicPr>
          <p:nvPr/>
        </p:nvPicPr>
        <p:blipFill>
          <a:blip r:embed="rId1"/>
          <a:stretch>
            <a:fillRect/>
          </a:stretch>
        </p:blipFill>
        <p:spPr>
          <a:xfrm>
            <a:off x="118745" y="3985895"/>
            <a:ext cx="8981440" cy="1913890"/>
          </a:xfrm>
          <a:prstGeom prst="rect">
            <a:avLst/>
          </a:prstGeom>
          <a:solidFill>
            <a:schemeClr val="lt1"/>
          </a:solidFill>
        </p:spPr>
      </p:pic>
      <p:sp>
        <p:nvSpPr>
          <p:cNvPr id="5" name="文本框 4"/>
          <p:cNvSpPr txBox="1"/>
          <p:nvPr/>
        </p:nvSpPr>
        <p:spPr>
          <a:xfrm>
            <a:off x="118745" y="5899785"/>
            <a:ext cx="9239885" cy="944880"/>
          </a:xfrm>
          <a:prstGeom prst="rect">
            <a:avLst/>
          </a:prstGeom>
          <a:noFill/>
        </p:spPr>
        <p:txBody>
          <a:bodyPr wrap="square" rtlCol="0" anchor="t">
            <a:spAutoFit/>
          </a:bodyPr>
          <a:lstStyle/>
          <a:p>
            <a:r>
              <a:rPr lang="zh-CN" altLang="en-US" sz="2800" b="1" dirty="0"/>
              <a:t>乐山大佛</a:t>
            </a:r>
            <a:r>
              <a:rPr lang="en-US" altLang="zh-CN" sz="2800" b="1" dirty="0"/>
              <a:t>“</a:t>
            </a:r>
            <a:r>
              <a:rPr lang="zh-CN" altLang="en-US" sz="2800" b="1" dirty="0"/>
              <a:t>天下第一大佛”为核心，以“壮、雅、清、逸”为特色。</a:t>
            </a:r>
            <a:endParaRPr lang="zh-CN" altLang="en-US" sz="2800" b="1" dirty="0"/>
          </a:p>
        </p:txBody>
      </p:sp>
      <p:pic>
        <p:nvPicPr>
          <p:cNvPr id="6" name="图片 5"/>
          <p:cNvPicPr>
            <a:picLocks noChangeAspect="1"/>
          </p:cNvPicPr>
          <p:nvPr/>
        </p:nvPicPr>
        <p:blipFill>
          <a:blip r:embed="rId2"/>
          <a:stretch>
            <a:fillRect/>
          </a:stretch>
        </p:blipFill>
        <p:spPr>
          <a:xfrm>
            <a:off x="355600" y="362585"/>
            <a:ext cx="3669030" cy="3623310"/>
          </a:xfrm>
          <a:prstGeom prst="rect">
            <a:avLst/>
          </a:prstGeom>
          <a:solidFill>
            <a:schemeClr val="lt1"/>
          </a:solidFill>
        </p:spPr>
      </p:pic>
      <p:pic>
        <p:nvPicPr>
          <p:cNvPr id="7" name="图片 6"/>
          <p:cNvPicPr>
            <a:picLocks noChangeAspect="1"/>
          </p:cNvPicPr>
          <p:nvPr/>
        </p:nvPicPr>
        <p:blipFill>
          <a:blip r:embed="rId3"/>
          <a:stretch>
            <a:fillRect/>
          </a:stretch>
        </p:blipFill>
        <p:spPr>
          <a:xfrm>
            <a:off x="4522470" y="262255"/>
            <a:ext cx="4255135" cy="3723640"/>
          </a:xfrm>
          <a:prstGeom prst="rect">
            <a:avLst/>
          </a:prstGeom>
          <a:solidFill>
            <a:schemeClr val="lt1"/>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04595" y="5861050"/>
            <a:ext cx="5959475" cy="368300"/>
          </a:xfrm>
          <a:prstGeom prst="rect">
            <a:avLst/>
          </a:prstGeom>
          <a:noFill/>
        </p:spPr>
        <p:txBody>
          <a:bodyPr wrap="square" rtlCol="0">
            <a:spAutoFit/>
          </a:bodyPr>
          <a:p>
            <a:r>
              <a:rPr lang="zh-CN" altLang="en-US"/>
              <a:t>卢氏县城隍庙，雕檐华栋，古色古香</a:t>
            </a:r>
            <a:endParaRPr lang="zh-CN" altLang="en-US"/>
          </a:p>
        </p:txBody>
      </p:sp>
      <p:pic>
        <p:nvPicPr>
          <p:cNvPr id="4" name="图片 3" descr="图片1"/>
          <p:cNvPicPr>
            <a:picLocks noChangeAspect="1"/>
          </p:cNvPicPr>
          <p:nvPr/>
        </p:nvPicPr>
        <p:blipFill>
          <a:blip r:embed="rId1"/>
          <a:stretch>
            <a:fillRect/>
          </a:stretch>
        </p:blipFill>
        <p:spPr>
          <a:xfrm>
            <a:off x="770890" y="1180465"/>
            <a:ext cx="7602220" cy="4496435"/>
          </a:xfrm>
          <a:prstGeom prst="rect">
            <a:avLst/>
          </a:prstGeom>
          <a:solidFill>
            <a:schemeClr val="lt1"/>
          </a:solid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03450" y="5844540"/>
            <a:ext cx="4744720" cy="368300"/>
          </a:xfrm>
          <a:prstGeom prst="rect">
            <a:avLst/>
          </a:prstGeom>
          <a:noFill/>
        </p:spPr>
        <p:txBody>
          <a:bodyPr wrap="square" rtlCol="0">
            <a:spAutoFit/>
          </a:bodyPr>
          <a:p>
            <a:r>
              <a:rPr lang="zh-CN" altLang="en-US"/>
              <a:t>北国漓江，双龙湾</a:t>
            </a:r>
            <a:endParaRPr lang="zh-CN" altLang="en-US"/>
          </a:p>
        </p:txBody>
      </p:sp>
      <p:pic>
        <p:nvPicPr>
          <p:cNvPr id="4" name="图片 3" descr="图片2"/>
          <p:cNvPicPr>
            <a:picLocks noChangeAspect="1"/>
          </p:cNvPicPr>
          <p:nvPr/>
        </p:nvPicPr>
        <p:blipFill>
          <a:blip r:embed="rId1"/>
          <a:stretch>
            <a:fillRect/>
          </a:stretch>
        </p:blipFill>
        <p:spPr>
          <a:xfrm>
            <a:off x="761365" y="1385570"/>
            <a:ext cx="7621270" cy="4086860"/>
          </a:xfrm>
          <a:prstGeom prst="rect">
            <a:avLst/>
          </a:prstGeom>
          <a:solidFill>
            <a:schemeClr val="lt1"/>
          </a:solid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1635" y="236220"/>
            <a:ext cx="2540000" cy="368300"/>
          </a:xfrm>
          <a:prstGeom prst="rect">
            <a:avLst/>
          </a:prstGeom>
          <a:noFill/>
        </p:spPr>
        <p:txBody>
          <a:bodyPr wrap="square" rtlCol="0" anchor="t">
            <a:spAutoFit/>
          </a:bodyPr>
          <a:p>
            <a:r>
              <a:rPr lang="zh-CN" altLang="en-US">
                <a:hlinkClick r:id="rId1" action="ppaction://hlinkfile"/>
              </a:rPr>
              <a:t>卢氏县旅游</a:t>
            </a:r>
            <a:endParaRPr lang="zh-CN" altLang="en-US"/>
          </a:p>
        </p:txBody>
      </p:sp>
      <p:pic>
        <p:nvPicPr>
          <p:cNvPr id="4" name="图片 3" descr="图片3"/>
          <p:cNvPicPr>
            <a:picLocks noChangeAspect="1"/>
          </p:cNvPicPr>
          <p:nvPr/>
        </p:nvPicPr>
        <p:blipFill>
          <a:blip r:embed="rId2"/>
          <a:stretch>
            <a:fillRect/>
          </a:stretch>
        </p:blipFill>
        <p:spPr>
          <a:xfrm>
            <a:off x="859155" y="916305"/>
            <a:ext cx="7376160" cy="5224145"/>
          </a:xfrm>
          <a:prstGeom prst="rect">
            <a:avLst/>
          </a:prstGeom>
          <a:solidFill>
            <a:schemeClr val="lt1"/>
          </a:solid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09930" y="6147435"/>
            <a:ext cx="7512050" cy="460375"/>
          </a:xfrm>
          <a:prstGeom prst="rect">
            <a:avLst/>
          </a:prstGeom>
          <a:noFill/>
        </p:spPr>
        <p:txBody>
          <a:bodyPr wrap="square" rtlCol="0">
            <a:spAutoFit/>
          </a:bodyPr>
          <a:lstStyle/>
          <a:p>
            <a:r>
              <a:rPr lang="en-US" altLang="zh-CN" dirty="0">
                <a:solidFill>
                  <a:srgbClr val="00B0F0"/>
                </a:solidFill>
              </a:rPr>
              <a:t>  </a:t>
            </a:r>
            <a:r>
              <a:rPr lang="zh-CN" altLang="en-US" sz="2400" b="1" dirty="0">
                <a:solidFill>
                  <a:schemeClr val="tx1">
                    <a:lumMod val="95000"/>
                    <a:lumOff val="5000"/>
                  </a:schemeClr>
                </a:solidFill>
              </a:rPr>
              <a:t>神奇的卢氏                                童话般的美景</a:t>
            </a:r>
            <a:endParaRPr lang="zh-CN" altLang="en-US" sz="2400" b="1" dirty="0">
              <a:solidFill>
                <a:schemeClr val="tx1">
                  <a:lumMod val="95000"/>
                  <a:lumOff val="5000"/>
                </a:schemeClr>
              </a:solidFill>
            </a:endParaRPr>
          </a:p>
        </p:txBody>
      </p:sp>
      <p:pic>
        <p:nvPicPr>
          <p:cNvPr id="5" name="图片 4"/>
          <p:cNvPicPr>
            <a:picLocks noChangeAspect="1"/>
          </p:cNvPicPr>
          <p:nvPr/>
        </p:nvPicPr>
        <p:blipFill>
          <a:blip r:embed="rId1"/>
          <a:stretch>
            <a:fillRect/>
          </a:stretch>
        </p:blipFill>
        <p:spPr>
          <a:xfrm>
            <a:off x="367030" y="167005"/>
            <a:ext cx="3810000" cy="2857500"/>
          </a:xfrm>
          <a:prstGeom prst="rect">
            <a:avLst/>
          </a:prstGeom>
          <a:solidFill>
            <a:schemeClr val="lt1"/>
          </a:solidFill>
        </p:spPr>
      </p:pic>
      <p:pic>
        <p:nvPicPr>
          <p:cNvPr id="6" name="图片 5"/>
          <p:cNvPicPr>
            <a:picLocks noChangeAspect="1"/>
          </p:cNvPicPr>
          <p:nvPr/>
        </p:nvPicPr>
        <p:blipFill>
          <a:blip r:embed="rId2"/>
          <a:stretch>
            <a:fillRect/>
          </a:stretch>
        </p:blipFill>
        <p:spPr>
          <a:xfrm>
            <a:off x="4818380" y="342900"/>
            <a:ext cx="3810000" cy="2505075"/>
          </a:xfrm>
          <a:prstGeom prst="rect">
            <a:avLst/>
          </a:prstGeom>
          <a:solidFill>
            <a:schemeClr val="lt1"/>
          </a:solidFill>
        </p:spPr>
      </p:pic>
      <p:pic>
        <p:nvPicPr>
          <p:cNvPr id="9" name="图片 8"/>
          <p:cNvPicPr>
            <a:picLocks noChangeAspect="1"/>
          </p:cNvPicPr>
          <p:nvPr/>
        </p:nvPicPr>
        <p:blipFill>
          <a:blip r:embed="rId3"/>
          <a:stretch>
            <a:fillRect/>
          </a:stretch>
        </p:blipFill>
        <p:spPr>
          <a:xfrm>
            <a:off x="367030" y="3357245"/>
            <a:ext cx="3810000" cy="2505075"/>
          </a:xfrm>
          <a:prstGeom prst="rect">
            <a:avLst/>
          </a:prstGeom>
          <a:solidFill>
            <a:schemeClr val="lt1"/>
          </a:solidFill>
        </p:spPr>
      </p:pic>
      <p:pic>
        <p:nvPicPr>
          <p:cNvPr id="10" name="图片 9"/>
          <p:cNvPicPr>
            <a:picLocks noChangeAspect="1"/>
          </p:cNvPicPr>
          <p:nvPr/>
        </p:nvPicPr>
        <p:blipFill>
          <a:blip r:embed="rId4"/>
          <a:stretch>
            <a:fillRect/>
          </a:stretch>
        </p:blipFill>
        <p:spPr>
          <a:xfrm>
            <a:off x="4645660" y="3357245"/>
            <a:ext cx="3810000" cy="2505075"/>
          </a:xfrm>
          <a:prstGeom prst="rect">
            <a:avLst/>
          </a:prstGeom>
          <a:solidFill>
            <a:schemeClr val="lt1"/>
          </a:solid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down)">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heel(1)">
                                      <p:cBhvr>
                                        <p:cTn id="3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rgbClr val="9EE256"/>
            </a:gs>
            <a:gs pos="100000">
              <a:srgbClr val="52762D"/>
            </a:gs>
          </a:gsLst>
          <a:lin ang="5400000" scaled="0"/>
        </a:gradFill>
        <a:effectLst/>
      </p:bgPr>
    </p:bg>
    <p:spTree>
      <p:nvGrpSpPr>
        <p:cNvPr id="1" name=""/>
        <p:cNvGrpSpPr/>
        <p:nvPr/>
      </p:nvGrpSpPr>
      <p:grpSpPr>
        <a:xfrm>
          <a:off x="0" y="0"/>
          <a:ext cx="0" cy="0"/>
          <a:chOff x="0" y="0"/>
          <a:chExt cx="0" cy="0"/>
        </a:xfrm>
      </p:grpSpPr>
      <p:sp>
        <p:nvSpPr>
          <p:cNvPr id="2" name="矩形 1"/>
          <p:cNvSpPr/>
          <p:nvPr/>
        </p:nvSpPr>
        <p:spPr>
          <a:xfrm>
            <a:off x="1725930" y="238760"/>
            <a:ext cx="5692140" cy="1188720"/>
          </a:xfrm>
          <a:prstGeom prst="rect">
            <a:avLst/>
          </a:prstGeom>
          <a:noFill/>
          <a:ln>
            <a:noFill/>
          </a:ln>
        </p:spPr>
        <p:txBody>
          <a:bodyPr wrap="none" rtlCol="0" anchor="t">
            <a:spAutoFit/>
            <a:scene3d>
              <a:camera prst="orthographicFront"/>
              <a:lightRig rig="threePt" dir="t">
                <a:rot lat="0" lon="0" rev="0"/>
              </a:lightRig>
            </a:scene3d>
            <a:sp3d extrusionH="120650" prstMaterial="matte"/>
          </a:bodyPr>
          <a:lstStyle/>
          <a:p>
            <a:pPr algn="ctr"/>
            <a:r>
              <a:rPr lang="zh-CN" altLang="zh-CN" sz="72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家乡地灵人杰</a:t>
            </a:r>
            <a:endParaRPr lang="zh-CN" altLang="zh-CN" sz="72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endParaRPr>
          </a:p>
        </p:txBody>
      </p:sp>
      <p:sp>
        <p:nvSpPr>
          <p:cNvPr id="3" name="文本框 2"/>
          <p:cNvSpPr txBox="1"/>
          <p:nvPr/>
        </p:nvSpPr>
        <p:spPr>
          <a:xfrm>
            <a:off x="696595" y="1149985"/>
            <a:ext cx="8085455" cy="6462395"/>
          </a:xfrm>
          <a:prstGeom prst="rect">
            <a:avLst/>
          </a:prstGeom>
          <a:noFill/>
        </p:spPr>
        <p:txBody>
          <a:bodyPr wrap="square" rtlCol="0">
            <a:spAutoFit/>
          </a:bodyPr>
          <a:lstStyle/>
          <a:p>
            <a:r>
              <a:rPr lang="zh-CN" altLang="en-US" sz="2800"/>
              <a:t>　曹靖华（1897．8～1987．9），原名联亚，卢氏县五里川乡路沟口村人，父名培元，晚清秀才，是一位立志于山区教育事业的启蒙教育家（有传）。靖华有2姊1弟2妹，他自幼酷爱听父母与邻居长者讲故事，父亲称他为装不满的故事罐儿，听后常对故事中人物发表自己的爱憎之情，如听刘老汉讲：有一年因一群毛猴把地里庄稼糟踏殆尽，村里一个勇敢的穷孩子跑到毛河琉璃庙借老道士一把降妖剑，杀了为首的猴子，把猴头挂在树上示众，赶走了所有毛猴，从此后每逢雨过天晴，树权上就会长出毛茸茸的猴头，是美味的山珍，他便激动地说：这个穷孩子真好，我长大了也要象这个孩子一样，为大家除害。</a:t>
            </a:r>
            <a:endParaRPr lang="zh-CN" altLang="en-US" sz="3200"/>
          </a:p>
          <a:p>
            <a:endParaRPr lang="zh-CN" altLang="en-US" sz="3200"/>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rgbClr val="9EE256"/>
            </a:gs>
            <a:gs pos="100000">
              <a:srgbClr val="52762D"/>
            </a:gs>
          </a:gsLst>
          <a:lin ang="5400000" scaled="0"/>
        </a:gradFill>
        <a:effectLst/>
      </p:bgPr>
    </p:bg>
    <p:spTree>
      <p:nvGrpSpPr>
        <p:cNvPr id="1" name=""/>
        <p:cNvGrpSpPr/>
        <p:nvPr/>
      </p:nvGrpSpPr>
      <p:grpSpPr>
        <a:xfrm>
          <a:off x="0" y="0"/>
          <a:ext cx="0" cy="0"/>
          <a:chOff x="0" y="0"/>
          <a:chExt cx="0" cy="0"/>
        </a:xfrm>
      </p:grpSpPr>
      <p:sp>
        <p:nvSpPr>
          <p:cNvPr id="2" name="文本框 1"/>
          <p:cNvSpPr txBox="1"/>
          <p:nvPr/>
        </p:nvSpPr>
        <p:spPr>
          <a:xfrm>
            <a:off x="0" y="208280"/>
            <a:ext cx="9144000" cy="6554470"/>
          </a:xfrm>
          <a:prstGeom prst="rect">
            <a:avLst/>
          </a:prstGeom>
          <a:noFill/>
        </p:spPr>
        <p:txBody>
          <a:bodyPr wrap="square" rtlCol="0" anchor="t">
            <a:spAutoFit/>
          </a:bodyPr>
          <a:lstStyle/>
          <a:p>
            <a:r>
              <a:rPr lang="zh-CN" altLang="en-US" sz="2800" b="1" dirty="0">
                <a:solidFill>
                  <a:schemeClr val="tx1">
                    <a:lumMod val="95000"/>
                    <a:lumOff val="5000"/>
                  </a:schemeClr>
                </a:solidFill>
              </a:rPr>
              <a:t>张世军（1946年～ ） 河南省卢氏县人。1969年7月毕业于河南农学院植保系。1970年8月到中国人民解放军54军锻炼，1972年1月加入中国共产党。1972年2月后在卢氏县一中、二中任教，1974年1月任卢氏县沙河公社党委委员、副书记。1977年1月任中共卢氏县潘河公社书记，1982年1月任中共卢氏县委常委、宣传部长。1984年5月任中共汝阳县委副书记、汝阳县县长。</a:t>
            </a:r>
            <a:endParaRPr lang="zh-CN" altLang="en-US" sz="2800" b="1" dirty="0">
              <a:solidFill>
                <a:schemeClr val="tx1">
                  <a:lumMod val="95000"/>
                  <a:lumOff val="5000"/>
                </a:schemeClr>
              </a:solidFill>
            </a:endParaRPr>
          </a:p>
          <a:p>
            <a:r>
              <a:rPr lang="zh-CN" altLang="en-US" sz="2800" b="1" dirty="0">
                <a:solidFill>
                  <a:schemeClr val="tx1">
                    <a:lumMod val="95000"/>
                    <a:lumOff val="5000"/>
                  </a:schemeClr>
                </a:solidFill>
              </a:rPr>
              <a:t>　　 1988年8月，张世军任洛阳市人民政府副市长，1990年6月任中共洛阳市委副书记，1991年8月任中共洛阳市委副书记、洛阳市代市长，1991年10月任中共洛阳市委副书记、洛阳市市长。1996年3月任中共濮阳市委书记。2001年10月调任中共河南省委常委、政法委书记，同年12月免去中共濮阳市委常委、书记职务。曾当选为全国第八届人大代表，中共十五大代表，河南省委六届委员。</a:t>
            </a:r>
            <a:endParaRPr lang="zh-CN" altLang="en-US" sz="2800" b="1" dirty="0">
              <a:solidFill>
                <a:schemeClr val="tx1">
                  <a:lumMod val="95000"/>
                  <a:lumOff val="5000"/>
                </a:schemeClr>
              </a:solidFill>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rgbClr val="FBFB11"/>
            </a:gs>
            <a:gs pos="100000">
              <a:srgbClr val="838309"/>
            </a:gs>
          </a:gsLst>
          <a:lin ang="5400000" scaled="0"/>
        </a:gradFill>
        <a:effectLst/>
      </p:bgPr>
    </p:bg>
    <p:spTree>
      <p:nvGrpSpPr>
        <p:cNvPr id="1" name=""/>
        <p:cNvGrpSpPr/>
        <p:nvPr/>
      </p:nvGrpSpPr>
      <p:grpSpPr>
        <a:xfrm>
          <a:off x="0" y="0"/>
          <a:ext cx="0" cy="0"/>
          <a:chOff x="0" y="0"/>
          <a:chExt cx="0" cy="0"/>
        </a:xfrm>
      </p:grpSpPr>
      <p:sp>
        <p:nvSpPr>
          <p:cNvPr id="2" name="文本框 1"/>
          <p:cNvSpPr txBox="1"/>
          <p:nvPr/>
        </p:nvSpPr>
        <p:spPr>
          <a:xfrm>
            <a:off x="657860" y="2637155"/>
            <a:ext cx="8030845" cy="2553335"/>
          </a:xfrm>
          <a:prstGeom prst="rect">
            <a:avLst/>
          </a:prstGeom>
          <a:noFill/>
        </p:spPr>
        <p:txBody>
          <a:bodyPr wrap="square" rtlCol="0" anchor="t">
            <a:spAutoFit/>
          </a:bodyPr>
          <a:lstStyle/>
          <a:p>
            <a:r>
              <a:rPr lang="zh-CN" altLang="en-US" sz="4000" b="1"/>
              <a:t>总结：少年智则国智，少年富则国富，少年强则国强，少年独立则国独立，少年自由则国自由，少年进步则国进步。</a:t>
            </a:r>
            <a:endParaRPr lang="zh-CN" altLang="en-US" sz="4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42" name="组合 27"/>
          <p:cNvGrpSpPr/>
          <p:nvPr/>
        </p:nvGrpSpPr>
        <p:grpSpPr>
          <a:xfrm>
            <a:off x="201613" y="1004888"/>
            <a:ext cx="2570162" cy="685800"/>
            <a:chOff x="2747226" y="536188"/>
            <a:chExt cx="2458107" cy="604629"/>
          </a:xfrm>
        </p:grpSpPr>
        <p:sp>
          <p:nvSpPr>
            <p:cNvPr id="3" name="矩形: 圆角 28"/>
            <p:cNvSpPr/>
            <p:nvPr/>
          </p:nvSpPr>
          <p:spPr bwMode="auto">
            <a:xfrm rot="20527566">
              <a:off x="2747226" y="608967"/>
              <a:ext cx="564803" cy="471666"/>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研</a:t>
              </a:r>
              <a:endPar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4" name="矩形: 圆角 29"/>
            <p:cNvSpPr/>
            <p:nvPr/>
          </p:nvSpPr>
          <p:spPr bwMode="auto">
            <a:xfrm rot="294411">
              <a:off x="3381870" y="632760"/>
              <a:ext cx="564803" cy="471667"/>
            </a:xfrm>
            <a:prstGeom prst="roundRect">
              <a:avLst/>
            </a:prstGeom>
            <a:solidFill>
              <a:srgbClr val="CCFFCC"/>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讨</a:t>
              </a:r>
              <a:endPar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5" name="矩形: 圆角 30"/>
            <p:cNvSpPr/>
            <p:nvPr/>
          </p:nvSpPr>
          <p:spPr bwMode="auto">
            <a:xfrm rot="1137149">
              <a:off x="4007405" y="536188"/>
              <a:ext cx="566321" cy="471666"/>
            </a:xfrm>
            <a:prstGeom prst="roundRect">
              <a:avLst/>
            </a:prstGeom>
            <a:solidFill>
              <a:srgbClr val="FFCC99"/>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练</a:t>
              </a:r>
              <a:endPar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6" name="矩形: 圆角 31"/>
            <p:cNvSpPr/>
            <p:nvPr/>
          </p:nvSpPr>
          <p:spPr bwMode="auto">
            <a:xfrm rot="20889647">
              <a:off x="4640530" y="669150"/>
              <a:ext cx="564803" cy="471667"/>
            </a:xfrm>
            <a:prstGeom prst="roundRect">
              <a:avLst/>
            </a:prstGeom>
            <a:solidFill>
              <a:srgbClr val="CCFFFF"/>
            </a:solidFill>
            <a:ln>
              <a:solidFill>
                <a:srgbClr val="66CCFF">
                  <a:alpha val="18824"/>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习</a:t>
              </a:r>
              <a:endParaRPr kumimoji="0" lang="zh-CN" altLang="en-US" sz="28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grpSp>
      <p:sp>
        <p:nvSpPr>
          <p:cNvPr id="7" name="Text Box 2"/>
          <p:cNvSpPr txBox="1">
            <a:spLocks noChangeArrowheads="1"/>
          </p:cNvSpPr>
          <p:nvPr/>
        </p:nvSpPr>
        <p:spPr bwMode="auto">
          <a:xfrm>
            <a:off x="576263" y="2222500"/>
            <a:ext cx="8107363" cy="2296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8000"/>
              </a:lnSpc>
              <a:spcBef>
                <a:spcPts val="120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ea"/>
                <a:ea typeface="+mj-ea"/>
                <a:cs typeface="+mn-cs"/>
              </a:rPr>
              <a:t>题一：</a:t>
            </a:r>
            <a:r>
              <a:rPr kumimoji="0" lang="zh-CN" altLang="en-US" sz="2800" b="1" i="0" u="none" strike="noStrike" kern="1200" cap="none" spc="0" normalizeH="0" baseline="0" noProof="0" dirty="0">
                <a:ln>
                  <a:noFill/>
                </a:ln>
                <a:solidFill>
                  <a:schemeClr val="tx1"/>
                </a:solidFill>
                <a:effectLst/>
                <a:uLnTx/>
                <a:uFillTx/>
                <a:latin typeface="+mj-ea"/>
                <a:ea typeface="+mj-ea"/>
                <a:cs typeface="+mn-cs"/>
              </a:rPr>
              <a:t>古今中外，许多名人先哲用精粹的语言道出了他们对大千世界的洞悉，对人生万象的彻悟。吟诵这些妙语，可以使灵魂得以烛照，使智慧得以开启。为此，立志中学决定搞一次“名言接力赛”。</a:t>
            </a:r>
            <a:endParaRPr kumimoji="0" lang="zh-CN" altLang="en-US" sz="2600" b="1" i="0" u="none" strike="noStrike" kern="1200" cap="none" spc="0" normalizeH="0" baseline="0" noProof="0" dirty="0">
              <a:ln>
                <a:noFill/>
              </a:ln>
              <a:solidFill>
                <a:schemeClr val="tx1"/>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 Box 2"/>
          <p:cNvSpPr txBox="1">
            <a:spLocks noChangeArrowheads="1"/>
          </p:cNvSpPr>
          <p:nvPr/>
        </p:nvSpPr>
        <p:spPr bwMode="auto">
          <a:xfrm>
            <a:off x="528638" y="1812925"/>
            <a:ext cx="8107363" cy="304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ts val="12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ea"/>
                <a:ea typeface="+mj-ea"/>
                <a:cs typeface="+mn-cs"/>
              </a:rPr>
              <a:t>1.</a:t>
            </a:r>
            <a:r>
              <a:rPr kumimoji="0" lang="zh-CN" altLang="en-US" sz="2800" b="1" i="0" u="none" strike="noStrike" kern="1200" cap="none" spc="0" normalizeH="0" baseline="0" noProof="0" dirty="0">
                <a:ln>
                  <a:noFill/>
                </a:ln>
                <a:solidFill>
                  <a:schemeClr val="tx1"/>
                </a:solidFill>
                <a:effectLst/>
                <a:uLnTx/>
                <a:uFillTx/>
                <a:latin typeface="+mj-ea"/>
                <a:ea typeface="+mj-ea"/>
                <a:cs typeface="+mn-cs"/>
              </a:rPr>
              <a:t>请你以对联的形式为这一次活动设计一个主题语。</a:t>
            </a:r>
            <a:endParaRPr kumimoji="0" lang="en-US" altLang="zh-CN" sz="2800" b="1" i="0" u="none" strike="noStrike" kern="1200" cap="none" spc="0" normalizeH="0" baseline="0" noProof="0" dirty="0">
              <a:ln>
                <a:noFill/>
              </a:ln>
              <a:solidFill>
                <a:schemeClr val="tx1"/>
              </a:solidFill>
              <a:effectLst/>
              <a:uLnTx/>
              <a:uFillTx/>
              <a:latin typeface="+mj-ea"/>
              <a:ea typeface="+mj-ea"/>
              <a:cs typeface="+mn-cs"/>
            </a:endParaRPr>
          </a:p>
          <a:p>
            <a:pPr marL="0" marR="0" lvl="0" indent="0" algn="l" defTabSz="914400" rtl="0" eaLnBrk="1" fontAlgn="base" latinLnBrk="0" hangingPunct="1">
              <a:lnSpc>
                <a:spcPct val="130000"/>
              </a:lnSpc>
              <a:spcBef>
                <a:spcPts val="12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ea"/>
                <a:ea typeface="+mj-ea"/>
                <a:cs typeface="+mn-cs"/>
              </a:rPr>
              <a:t> </a:t>
            </a:r>
            <a:r>
              <a:rPr kumimoji="0" lang="en-US" altLang="zh-CN" sz="2800" b="1" i="0" u="none" strike="noStrike" kern="1200" cap="none" spc="0" normalizeH="0" baseline="0" noProof="0" dirty="0">
                <a:ln>
                  <a:noFill/>
                </a:ln>
                <a:solidFill>
                  <a:schemeClr val="tx1"/>
                </a:solidFill>
                <a:effectLst/>
                <a:uLnTx/>
                <a:uFillTx/>
                <a:latin typeface="+mj-ea"/>
                <a:ea typeface="宋体" panose="02010600030101010101" pitchFamily="2" charset="-122"/>
                <a:cs typeface="+mn-cs"/>
              </a:rPr>
              <a:t>___________________________________________</a:t>
            </a:r>
            <a:endParaRPr kumimoji="0" lang="en-US" altLang="zh-CN" sz="2800" b="1" i="0" u="none" strike="noStrike" kern="1200" cap="none" spc="0" normalizeH="0" baseline="0" noProof="0" dirty="0">
              <a:ln>
                <a:noFill/>
              </a:ln>
              <a:solidFill>
                <a:schemeClr val="tx1"/>
              </a:solidFill>
              <a:effectLst/>
              <a:uLnTx/>
              <a:uFillTx/>
              <a:latin typeface="+mj-ea"/>
              <a:ea typeface="+mj-ea"/>
              <a:cs typeface="+mn-cs"/>
            </a:endParaRPr>
          </a:p>
          <a:p>
            <a:pPr marL="0" marR="0" lvl="0" indent="0" algn="l" defTabSz="914400" rtl="0" eaLnBrk="1" fontAlgn="base" latinLnBrk="0" hangingPunct="1">
              <a:lnSpc>
                <a:spcPct val="13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ea"/>
                <a:ea typeface="+mj-ea"/>
                <a:cs typeface="+mn-cs"/>
              </a:rPr>
              <a:t>2.</a:t>
            </a:r>
            <a:r>
              <a:rPr kumimoji="0" lang="zh-CN" altLang="en-US" sz="2800" b="1" i="0" u="none" strike="noStrike" kern="1200" cap="none" spc="0" normalizeH="0" baseline="0" noProof="0" dirty="0">
                <a:ln>
                  <a:noFill/>
                </a:ln>
                <a:solidFill>
                  <a:schemeClr val="tx1"/>
                </a:solidFill>
                <a:effectLst/>
                <a:uLnTx/>
                <a:uFillTx/>
                <a:latin typeface="+mj-ea"/>
                <a:ea typeface="+mj-ea"/>
                <a:cs typeface="+mn-cs"/>
              </a:rPr>
              <a:t>如果以“肩负民族、胸怀天下”为主题，你要给同学们交流的一句名言是：</a:t>
            </a:r>
            <a:r>
              <a:rPr kumimoji="0" lang="en-US" altLang="zh-CN" sz="2800" b="1" i="0" u="none" strike="noStrike" kern="1200" cap="none" spc="0" normalizeH="0" baseline="0" noProof="0" dirty="0">
                <a:ln>
                  <a:noFill/>
                </a:ln>
                <a:solidFill>
                  <a:schemeClr val="tx1"/>
                </a:solidFill>
                <a:effectLst/>
                <a:uLnTx/>
                <a:uFillTx/>
                <a:latin typeface="+mj-ea"/>
                <a:ea typeface="+mj-ea"/>
                <a:cs typeface="+mn-cs"/>
              </a:rPr>
              <a:t>____________________</a:t>
            </a:r>
            <a:endParaRPr kumimoji="0" lang="en-US" altLang="zh-CN" sz="2800" b="1" i="0" u="none" strike="noStrike" kern="1200" cap="none" spc="0" normalizeH="0" baseline="0" noProof="0" dirty="0">
              <a:ln>
                <a:noFill/>
              </a:ln>
              <a:solidFill>
                <a:schemeClr val="tx1"/>
              </a:solidFill>
              <a:effectLst/>
              <a:uLnTx/>
              <a:uFillTx/>
              <a:latin typeface="+mj-ea"/>
              <a:ea typeface="+mj-ea"/>
              <a:cs typeface="+mn-cs"/>
            </a:endParaRPr>
          </a:p>
          <a:p>
            <a:pPr marL="0" marR="0" lvl="0" indent="0" algn="l" defTabSz="914400" rtl="0" eaLnBrk="1" fontAlgn="base" latinLnBrk="0" hangingPunct="1">
              <a:lnSpc>
                <a:spcPct val="13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ea"/>
                <a:ea typeface="+mj-ea"/>
                <a:cs typeface="+mn-cs"/>
              </a:rPr>
              <a:t>____________________________________________</a:t>
            </a:r>
            <a:endParaRPr kumimoji="0" lang="en-US" altLang="zh-CN" sz="2800" b="1" i="0" u="none" strike="noStrike" kern="1200" cap="none" spc="0" normalizeH="0" baseline="0" noProof="0" dirty="0">
              <a:ln>
                <a:noFill/>
              </a:ln>
              <a:solidFill>
                <a:schemeClr val="tx1"/>
              </a:solidFill>
              <a:effectLst/>
              <a:uLnTx/>
              <a:uFillTx/>
              <a:latin typeface="+mj-ea"/>
              <a:ea typeface="+mj-ea"/>
              <a:cs typeface="+mn-cs"/>
            </a:endParaRPr>
          </a:p>
        </p:txBody>
      </p:sp>
      <p:sp>
        <p:nvSpPr>
          <p:cNvPr id="8" name="Text Box 2"/>
          <p:cNvSpPr txBox="1">
            <a:spLocks noChangeArrowheads="1"/>
          </p:cNvSpPr>
          <p:nvPr/>
        </p:nvSpPr>
        <p:spPr bwMode="auto">
          <a:xfrm>
            <a:off x="884238" y="2463800"/>
            <a:ext cx="664527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ts val="120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ea"/>
                <a:ea typeface="+mj-ea"/>
                <a:cs typeface="+mn-cs"/>
              </a:rPr>
              <a:t>示例：聆听先哲教诲  感悟人生真谛</a:t>
            </a:r>
            <a:endParaRPr kumimoji="0" lang="zh-CN" altLang="en-US" sz="2600" b="1" i="0" u="none" strike="noStrike" kern="1200" cap="none" spc="0" normalizeH="0" baseline="0" noProof="0" dirty="0">
              <a:ln>
                <a:noFill/>
              </a:ln>
              <a:solidFill>
                <a:schemeClr val="tx1"/>
              </a:solidFill>
              <a:effectLst/>
              <a:uLnTx/>
              <a:uFillTx/>
              <a:latin typeface="+mj-ea"/>
              <a:ea typeface="+mj-ea"/>
              <a:cs typeface="+mn-cs"/>
            </a:endParaRPr>
          </a:p>
        </p:txBody>
      </p:sp>
      <p:sp>
        <p:nvSpPr>
          <p:cNvPr id="9" name="Text Box 2"/>
          <p:cNvSpPr txBox="1">
            <a:spLocks noChangeArrowheads="1"/>
          </p:cNvSpPr>
          <p:nvPr/>
        </p:nvSpPr>
        <p:spPr bwMode="auto">
          <a:xfrm>
            <a:off x="4886325" y="3576638"/>
            <a:ext cx="3648075"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ts val="120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ea"/>
                <a:ea typeface="+mj-ea"/>
                <a:cs typeface="+mn-cs"/>
              </a:rPr>
              <a:t>示例：为中华之崛起</a:t>
            </a:r>
            <a:endParaRPr kumimoji="0" lang="en-US" altLang="zh-CN" sz="2800" b="1" i="0" u="none" strike="noStrike" kern="1200" cap="none" spc="0" normalizeH="0" baseline="0" noProof="0" dirty="0">
              <a:ln>
                <a:noFill/>
              </a:ln>
              <a:solidFill>
                <a:srgbClr val="FF0000"/>
              </a:solidFill>
              <a:effectLst/>
              <a:uLnTx/>
              <a:uFillTx/>
              <a:latin typeface="+mj-ea"/>
              <a:ea typeface="+mj-ea"/>
              <a:cs typeface="+mn-cs"/>
            </a:endParaRPr>
          </a:p>
        </p:txBody>
      </p:sp>
      <p:sp>
        <p:nvSpPr>
          <p:cNvPr id="5" name="Text Box 2"/>
          <p:cNvSpPr txBox="1">
            <a:spLocks noChangeArrowheads="1"/>
          </p:cNvSpPr>
          <p:nvPr/>
        </p:nvSpPr>
        <p:spPr bwMode="auto">
          <a:xfrm>
            <a:off x="652463" y="4157663"/>
            <a:ext cx="7588250" cy="60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ts val="120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mj-ea"/>
                <a:ea typeface="+mj-ea"/>
                <a:cs typeface="+mn-cs"/>
              </a:rPr>
              <a:t>而读书  先天下之忧而忧，后天下之乐而乐</a:t>
            </a:r>
            <a:endParaRPr kumimoji="0" lang="zh-CN" altLang="en-US" sz="2600" b="1" i="0" u="none" strike="noStrike" kern="1200" cap="none" spc="0" normalizeH="0" baseline="0" noProof="0" dirty="0">
              <a:ln>
                <a:noFill/>
              </a:ln>
              <a:solidFill>
                <a:schemeClr val="tx1"/>
              </a:solidFill>
              <a:effectLst/>
              <a:uLnTx/>
              <a:uFillTx/>
              <a:latin typeface="+mj-ea"/>
              <a:ea typeface="+mj-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8" grpId="0"/>
      <p:bldP spid="9"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68905" y="818515"/>
            <a:ext cx="2540000" cy="1005840"/>
          </a:xfrm>
          <a:prstGeom prst="rect">
            <a:avLst/>
          </a:prstGeom>
          <a:noFill/>
        </p:spPr>
        <p:txBody>
          <a:bodyPr wrap="square" rtlCol="0" anchor="t">
            <a:spAutoFit/>
          </a:bodyPr>
          <a:lstStyle/>
          <a:p>
            <a:r>
              <a:rPr lang="zh-CN" altLang="en-US" sz="6000">
                <a:solidFill>
                  <a:srgbClr val="FF0000"/>
                </a:solidFill>
              </a:rPr>
              <a:t>中国美</a:t>
            </a:r>
            <a:endParaRPr lang="zh-CN" altLang="en-US" sz="6000">
              <a:solidFill>
                <a:srgbClr val="FF0000"/>
              </a:solidFill>
            </a:endParaRPr>
          </a:p>
        </p:txBody>
      </p:sp>
      <p:sp>
        <p:nvSpPr>
          <p:cNvPr id="6" name="文本框 5"/>
          <p:cNvSpPr txBox="1"/>
          <p:nvPr/>
        </p:nvSpPr>
        <p:spPr>
          <a:xfrm>
            <a:off x="1475740" y="3738245"/>
            <a:ext cx="6372225" cy="1920240"/>
          </a:xfrm>
          <a:prstGeom prst="rect">
            <a:avLst/>
          </a:prstGeom>
          <a:noFill/>
        </p:spPr>
        <p:txBody>
          <a:bodyPr wrap="square" rtlCol="0">
            <a:spAutoFit/>
          </a:bodyPr>
          <a:lstStyle/>
          <a:p>
            <a:r>
              <a:rPr lang="zh-CN" altLang="en-US" sz="4000"/>
              <a:t>泱泱大中国，有着悠久的历史，灿烂的文明，美丽的大好河山。</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ext Box 2"/>
          <p:cNvSpPr txBox="1">
            <a:spLocks noChangeArrowheads="1"/>
          </p:cNvSpPr>
          <p:nvPr/>
        </p:nvSpPr>
        <p:spPr bwMode="auto">
          <a:xfrm>
            <a:off x="463550" y="1438275"/>
            <a:ext cx="8305800" cy="437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ts val="120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题二：</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育英中学七年级（</a:t>
            </a:r>
            <a:r>
              <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）班开展以“爱国”为主题的综合性学习活动，请你参与并完成下面的任务。</a:t>
            </a:r>
            <a:endPar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20000"/>
              </a:lnSpc>
              <a:spcBef>
                <a:spcPts val="12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在诗歌朗诵这一环节，徐薇同学朗诵了光未然的</a:t>
            </a:r>
            <a:r>
              <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黄河颂</a:t>
            </a:r>
            <a:r>
              <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后，李芳同学接着朗诵黄霈[pèi]的</a:t>
            </a:r>
            <a:r>
              <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我的中国心</a:t>
            </a:r>
            <a:r>
              <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。假如你是主持人，请你设计一段串联词。</a:t>
            </a:r>
            <a:endPar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2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ea"/>
                <a:ea typeface="宋体" panose="02010600030101010101" pitchFamily="2" charset="-122"/>
                <a:cs typeface="+mn-cs"/>
              </a:rPr>
              <a:t>____________________________________________</a:t>
            </a:r>
            <a:endParaRPr kumimoji="0" lang="en-US" altLang="zh-CN" sz="2800" b="1" i="0" u="none" strike="noStrike" kern="1200" cap="none" spc="0" normalizeH="0" baseline="0" noProof="0" dirty="0">
              <a:ln>
                <a:noFill/>
              </a:ln>
              <a:solidFill>
                <a:schemeClr val="tx1"/>
              </a:solidFill>
              <a:effectLst/>
              <a:uLnTx/>
              <a:uFillTx/>
              <a:latin typeface="+mj-ea"/>
              <a:ea typeface="宋体" panose="02010600030101010101" pitchFamily="2" charset="-122"/>
              <a:cs typeface="+mn-cs"/>
            </a:endParaRPr>
          </a:p>
          <a:p>
            <a:pPr marL="0" marR="0" lvl="0" indent="0" algn="l" defTabSz="914400" rtl="0" eaLnBrk="1" fontAlgn="base" latinLnBrk="0" hangingPunct="1">
              <a:lnSpc>
                <a:spcPct val="12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j-ea"/>
                <a:ea typeface="宋体" panose="02010600030101010101" pitchFamily="2" charset="-122"/>
                <a:cs typeface="+mn-cs"/>
              </a:rPr>
              <a:t>____________________________________________</a:t>
            </a:r>
            <a:endParaRPr kumimoji="0" lang="en-US" altLang="zh-CN" sz="2800" b="1" i="0" u="none" strike="noStrike" kern="1200" cap="none" spc="0" normalizeH="0" baseline="0" noProof="0" dirty="0">
              <a:ln>
                <a:noFill/>
              </a:ln>
              <a:solidFill>
                <a:schemeClr val="tx1"/>
              </a:solidFill>
              <a:effectLst/>
              <a:uLnTx/>
              <a:uFillTx/>
              <a:latin typeface="+mj-ea"/>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参考答案</a:t>
            </a:r>
            <a:endParaRPr lang="zh-CN" altLang="en-US"/>
          </a:p>
        </p:txBody>
      </p:sp>
      <p:sp>
        <p:nvSpPr>
          <p:cNvPr id="3" name="内容占位符 2"/>
          <p:cNvSpPr>
            <a:spLocks noGrp="1"/>
          </p:cNvSpPr>
          <p:nvPr>
            <p:ph idx="1"/>
          </p:nvPr>
        </p:nvSpPr>
        <p:spPr/>
        <p:txBody>
          <a:bodyPr/>
          <a:p>
            <a:r>
              <a:rPr lang="zh-CN" altLang="en-US"/>
              <a:t>：1.示例：徐薇同学的朗诵，让我们感受到中华民族坚强不屈的民族精神和中华儿女大无畏的英雄气概。下面请李芳同学为大家朗诵《我的中国心》，让我们在缠绵婉转中，感受那爱国的依依深情。   </a:t>
            </a: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06400" y="1450340"/>
            <a:ext cx="8229600" cy="2021840"/>
          </a:xfrm>
        </p:spPr>
        <p:txBody>
          <a:bodyPr/>
          <a:p>
            <a:pPr algn="l"/>
            <a:r>
              <a:rPr lang="zh-CN" altLang="en-US" sz="2800">
                <a:sym typeface="+mn-ea"/>
              </a:rPr>
              <a:t>2.香港著名歌手张明敏说过“现在唱爱情的歌曲太多，唱爱国的歌曲太少，我看有必要提倡爱我民族，爱我中华，爱我社会的歌曲”。你如何看待这一问题？</a:t>
            </a:r>
            <a:br>
              <a:rPr lang="zh-CN" altLang="en-US"/>
            </a:br>
            <a:endParaRPr lang="zh-CN" altLang="en-US"/>
          </a:p>
        </p:txBody>
      </p:sp>
      <p:sp>
        <p:nvSpPr>
          <p:cNvPr id="3" name="内容占位符 2"/>
          <p:cNvSpPr>
            <a:spLocks noGrp="1"/>
          </p:cNvSpPr>
          <p:nvPr>
            <p:ph idx="1"/>
          </p:nvPr>
        </p:nvSpPr>
        <p:spPr>
          <a:xfrm>
            <a:off x="339090" y="4305935"/>
            <a:ext cx="8229600" cy="1702435"/>
          </a:xfrm>
        </p:spPr>
        <p:txBody>
          <a:bodyPr/>
          <a:p>
            <a:pPr marL="0" indent="0">
              <a:buNone/>
            </a:pPr>
            <a:r>
              <a:rPr lang="zh-CN" altLang="en-US">
                <a:sym typeface="+mn-ea"/>
              </a:rPr>
              <a:t> 2.示例：我赞同张明敏先生的话。因为唱爱国歌曲能够让我们时刻不忘自己是一个中国人。时刻以我们是中国人而感到骄傲。</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结束语：一起朗诵</a:t>
            </a:r>
            <a:endParaRPr lang="zh-CN" altLang="en-US"/>
          </a:p>
        </p:txBody>
      </p:sp>
      <p:sp>
        <p:nvSpPr>
          <p:cNvPr id="3" name="内容占位符 2"/>
          <p:cNvSpPr>
            <a:spLocks noGrp="1"/>
          </p:cNvSpPr>
          <p:nvPr>
            <p:ph idx="1"/>
          </p:nvPr>
        </p:nvSpPr>
        <p:spPr/>
        <p:txBody>
          <a:bodyPr/>
          <a:p>
            <a:pPr marL="0" indent="0">
              <a:buNone/>
            </a:pPr>
            <a:r>
              <a:rPr lang="en-US" altLang="zh-CN"/>
              <a:t>                           </a:t>
            </a:r>
            <a:r>
              <a:rPr lang="zh-CN" altLang="en-US"/>
              <a:t>鲁迅</a:t>
            </a:r>
            <a:endParaRPr lang="zh-CN" altLang="en-US"/>
          </a:p>
          <a:p>
            <a:pPr marL="0" indent="0">
              <a:buNone/>
            </a:pPr>
            <a:r>
              <a:rPr lang="zh-CN" altLang="en-US" b="1">
                <a:solidFill>
                  <a:srgbClr val="0000CC"/>
                </a:solidFill>
              </a:rPr>
              <a:t>        灵台无计逃神矢，风雨如磐暗故园。</a:t>
            </a:r>
            <a:endParaRPr lang="zh-CN" altLang="en-US" b="1">
              <a:solidFill>
                <a:srgbClr val="0000CC"/>
              </a:solidFill>
            </a:endParaRPr>
          </a:p>
          <a:p>
            <a:pPr marL="0" indent="0">
              <a:buNone/>
            </a:pPr>
            <a:r>
              <a:rPr lang="zh-CN" altLang="en-US" b="1">
                <a:solidFill>
                  <a:srgbClr val="0000CC"/>
                </a:solidFill>
              </a:rPr>
              <a:t>        寄意寒星荃不察，我以我血荐轩辕。</a:t>
            </a:r>
            <a:endParaRPr lang="zh-CN" altLang="en-US"/>
          </a:p>
          <a:p>
            <a:pPr marL="0" indent="0">
              <a:buNone/>
            </a:pPr>
            <a:r>
              <a:rPr lang="zh-CN" altLang="en-US" sz="2400">
                <a:latin typeface="华文新魏" panose="02010800040101010101" charset="-122"/>
                <a:ea typeface="华文新魏" panose="02010800040101010101" charset="-122"/>
                <a:cs typeface="华文新魏" panose="02010800040101010101" charset="-122"/>
              </a:rPr>
              <a:t>        </a:t>
            </a:r>
            <a:endParaRPr lang="zh-CN" altLang="en-US" sz="2400">
              <a:latin typeface="华文新魏" panose="02010800040101010101" charset="-122"/>
              <a:ea typeface="华文新魏" panose="02010800040101010101" charset="-122"/>
              <a:cs typeface="华文新魏" panose="02010800040101010101" charset="-122"/>
            </a:endParaRPr>
          </a:p>
          <a:p>
            <a:pPr marL="0" indent="0">
              <a:buNone/>
            </a:pPr>
            <a:endParaRPr lang="zh-CN" altLang="en-US" sz="2400">
              <a:latin typeface="华文新魏" panose="02010800040101010101" charset="-122"/>
              <a:ea typeface="华文新魏" panose="02010800040101010101" charset="-122"/>
              <a:cs typeface="华文新魏" panose="02010800040101010101" charset="-122"/>
            </a:endParaRPr>
          </a:p>
          <a:p>
            <a:pPr marL="0" indent="0">
              <a:buNone/>
            </a:pPr>
            <a:r>
              <a:rPr lang="zh-CN" altLang="en-US" sz="2400">
                <a:latin typeface="华文新魏" panose="02010800040101010101" charset="-122"/>
                <a:ea typeface="华文新魏" panose="02010800040101010101" charset="-122"/>
                <a:cs typeface="华文新魏" panose="02010800040101010101" charset="-122"/>
              </a:rPr>
              <a:t>        现代文学家鲁迅创作的一首七言绝句。第一句倾吐自己内心蓄积的爱国感情，第二句叙述自己爱憎的原因，第三句流露出感到“同胞未醒”的苦闷忧虑，尾句是为国献身的誓言，表达了作者同帝国主义列强斗争的决心和为国捐躯的精神。</a:t>
            </a:r>
            <a:endParaRPr lang="zh-CN" altLang="en-US" sz="2400">
              <a:latin typeface="华文新魏" panose="02010800040101010101" charset="-122"/>
              <a:ea typeface="华文新魏" panose="02010800040101010101" charset="-122"/>
              <a:cs typeface="华文新魏" panose="02010800040101010101"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494665"/>
            <a:ext cx="9143999" cy="6070600"/>
          </a:xfrm>
          <a:prstGeom prst="rect">
            <a:avLst/>
          </a:prstGeom>
          <a:solidFill>
            <a:schemeClr val="lt1"/>
          </a:solidFill>
        </p:spPr>
      </p:pic>
      <p:sp>
        <p:nvSpPr>
          <p:cNvPr id="3" name="文本框 2"/>
          <p:cNvSpPr txBox="1"/>
          <p:nvPr/>
        </p:nvSpPr>
        <p:spPr>
          <a:xfrm>
            <a:off x="2542843" y="824964"/>
            <a:ext cx="4657096" cy="646331"/>
          </a:xfrm>
          <a:prstGeom prst="rect">
            <a:avLst/>
          </a:prstGeom>
          <a:noFill/>
        </p:spPr>
        <p:txBody>
          <a:bodyPr wrap="square" rtlCol="0">
            <a:spAutoFit/>
          </a:bodyPr>
          <a:lstStyle/>
          <a:p>
            <a:r>
              <a:rPr lang="zh-CN" altLang="en-US" sz="3600" dirty="0">
                <a:solidFill>
                  <a:schemeClr val="tx1">
                    <a:lumMod val="95000"/>
                    <a:lumOff val="5000"/>
                  </a:schemeClr>
                </a:solidFill>
                <a:latin typeface="黑体" panose="02010609060101010101" pitchFamily="49" charset="-122"/>
                <a:ea typeface="黑体" panose="02010609060101010101" pitchFamily="49" charset="-122"/>
              </a:rPr>
              <a:t>巍巍万里长城永不倒</a:t>
            </a:r>
            <a:endParaRPr lang="zh-CN" altLang="en-US" sz="3600" dirty="0">
              <a:solidFill>
                <a:schemeClr val="tx1">
                  <a:lumMod val="95000"/>
                  <a:lumOff val="5000"/>
                </a:schemeClr>
              </a:solidFill>
              <a:latin typeface="黑体" panose="02010609060101010101" pitchFamily="49" charset="-122"/>
              <a:ea typeface="黑体" panose="020106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41f95cad1c8a78622a2b0446709c93d71cf50f4"/>
          <p:cNvPicPr>
            <a:picLocks noChangeAspect="1"/>
          </p:cNvPicPr>
          <p:nvPr/>
        </p:nvPicPr>
        <p:blipFill>
          <a:blip r:embed="rId1"/>
          <a:stretch>
            <a:fillRect/>
          </a:stretch>
        </p:blipFill>
        <p:spPr>
          <a:xfrm>
            <a:off x="0" y="0"/>
            <a:ext cx="9144000" cy="6580505"/>
          </a:xfrm>
          <a:prstGeom prst="rect">
            <a:avLst/>
          </a:prstGeom>
          <a:solidFill>
            <a:schemeClr val="lt1"/>
          </a:solidFill>
        </p:spPr>
      </p:pic>
      <p:sp>
        <p:nvSpPr>
          <p:cNvPr id="100" name="文本框 99"/>
          <p:cNvSpPr txBox="1"/>
          <p:nvPr/>
        </p:nvSpPr>
        <p:spPr>
          <a:xfrm>
            <a:off x="0" y="390525"/>
            <a:ext cx="9144000" cy="1077218"/>
          </a:xfrm>
          <a:prstGeom prst="rect">
            <a:avLst/>
          </a:prstGeom>
          <a:noFill/>
          <a:ln w="9525">
            <a:noFill/>
          </a:ln>
        </p:spPr>
        <p:txBody>
          <a:bodyPr wrap="square">
            <a:spAutoFit/>
          </a:bodyPr>
          <a:lstStyle/>
          <a:p>
            <a:pPr marL="0" indent="0" algn="l"/>
            <a:r>
              <a:rPr lang="zh-CN" altLang="en-US" sz="3200" b="0" u="none" dirty="0">
                <a:latin typeface="黑体" panose="02010609060101010101" pitchFamily="49" charset="-122"/>
                <a:ea typeface="黑体" panose="02010609060101010101" pitchFamily="49" charset="-122"/>
                <a:cs typeface="宋体" panose="02010600030101010101" pitchFamily="2" charset="-122"/>
              </a:rPr>
              <a:t>泰山</a:t>
            </a:r>
            <a:r>
              <a:rPr lang="en-US" altLang="zh-CN" sz="3200" b="0" u="none" dirty="0">
                <a:latin typeface="黑体" panose="02010609060101010101" pitchFamily="49" charset="-122"/>
                <a:ea typeface="黑体" panose="02010609060101010101" pitchFamily="49" charset="-122"/>
                <a:cs typeface="宋体" panose="02010600030101010101" pitchFamily="2" charset="-122"/>
              </a:rPr>
              <a:t>——“</a:t>
            </a:r>
            <a:r>
              <a:rPr lang="zh-CN" altLang="en-US" sz="3200" b="0" u="none" dirty="0">
                <a:latin typeface="黑体" panose="02010609060101010101" pitchFamily="49" charset="-122"/>
                <a:ea typeface="黑体" panose="02010609060101010101" pitchFamily="49" charset="-122"/>
                <a:cs typeface="宋体" panose="02010600030101010101" pitchFamily="2" charset="-122"/>
              </a:rPr>
              <a:t>五岳独尊</a:t>
            </a:r>
            <a:r>
              <a:rPr lang="zh-CN" altLang="en-US" sz="3200" b="0" u="none" dirty="0">
                <a:latin typeface="黑体" panose="02010609060101010101" pitchFamily="49" charset="-122"/>
                <a:ea typeface="黑体" panose="02010609060101010101" pitchFamily="49" charset="-122"/>
                <a:cs typeface="Calibri" panose="020F0502020204030204" pitchFamily="34" charset="0"/>
              </a:rPr>
              <a:t>”</a:t>
            </a:r>
            <a:r>
              <a:rPr lang="zh-CN" altLang="en-US" sz="3200" b="0" u="none" dirty="0">
                <a:latin typeface="黑体" panose="02010609060101010101" pitchFamily="49" charset="-122"/>
                <a:ea typeface="黑体" panose="02010609060101010101" pitchFamily="49" charset="-122"/>
                <a:cs typeface="宋体" panose="02010600030101010101" pitchFamily="2" charset="-122"/>
              </a:rPr>
              <a:t>的称誉。因其气势之磅礴为</a:t>
            </a:r>
            <a:r>
              <a:rPr lang="zh-CN" altLang="en-US" sz="3200" b="0" u="none" dirty="0">
                <a:latin typeface="黑体" panose="02010609060101010101" pitchFamily="49" charset="-122"/>
                <a:ea typeface="黑体" panose="02010609060101010101" pitchFamily="49" charset="-122"/>
                <a:cs typeface="Calibri" panose="020F0502020204030204" pitchFamily="34" charset="0"/>
              </a:rPr>
              <a:t>“</a:t>
            </a:r>
            <a:r>
              <a:rPr lang="zh-CN" altLang="en-US" sz="3200" b="0" u="none" dirty="0">
                <a:latin typeface="黑体" panose="02010609060101010101" pitchFamily="49" charset="-122"/>
                <a:ea typeface="黑体" panose="02010609060101010101" pitchFamily="49" charset="-122"/>
                <a:cs typeface="宋体" panose="02010600030101010101" pitchFamily="2" charset="-122"/>
              </a:rPr>
              <a:t>五岳之首</a:t>
            </a:r>
            <a:r>
              <a:rPr lang="zh-CN" altLang="en-US" sz="3200" b="0" u="none" dirty="0">
                <a:latin typeface="黑体" panose="02010609060101010101" pitchFamily="49" charset="-122"/>
                <a:ea typeface="黑体" panose="02010609060101010101" pitchFamily="49" charset="-122"/>
                <a:cs typeface="Calibri" panose="020F0502020204030204" pitchFamily="34" charset="0"/>
              </a:rPr>
              <a:t>”</a:t>
            </a:r>
            <a:r>
              <a:rPr lang="zh-CN" altLang="en-US" sz="3200" b="0" u="none" dirty="0">
                <a:latin typeface="黑体" panose="02010609060101010101" pitchFamily="49" charset="-122"/>
                <a:ea typeface="黑体" panose="02010609060101010101" pitchFamily="49" charset="-122"/>
                <a:cs typeface="宋体" panose="02010600030101010101" pitchFamily="2" charset="-122"/>
              </a:rPr>
              <a:t>，故又有</a:t>
            </a:r>
            <a:r>
              <a:rPr lang="zh-CN" altLang="en-US" sz="3200" b="0" u="none" dirty="0">
                <a:latin typeface="黑体" panose="02010609060101010101" pitchFamily="49" charset="-122"/>
                <a:ea typeface="黑体" panose="02010609060101010101" pitchFamily="49" charset="-122"/>
                <a:cs typeface="Calibri" panose="020F0502020204030204" pitchFamily="34" charset="0"/>
              </a:rPr>
              <a:t>“</a:t>
            </a:r>
            <a:r>
              <a:rPr lang="zh-CN" altLang="en-US" sz="3200" b="0" u="none" dirty="0">
                <a:latin typeface="黑体" panose="02010609060101010101" pitchFamily="49" charset="-122"/>
                <a:ea typeface="黑体" panose="02010609060101010101" pitchFamily="49" charset="-122"/>
                <a:cs typeface="宋体" panose="02010600030101010101" pitchFamily="2" charset="-122"/>
              </a:rPr>
              <a:t>天下名山第一</a:t>
            </a:r>
            <a:r>
              <a:rPr lang="zh-CN" altLang="en-US" sz="3200" b="0" u="none" dirty="0">
                <a:latin typeface="黑体" panose="02010609060101010101" pitchFamily="49" charset="-122"/>
                <a:ea typeface="黑体" panose="02010609060101010101" pitchFamily="49" charset="-122"/>
                <a:cs typeface="Calibri" panose="020F0502020204030204" pitchFamily="34" charset="0"/>
              </a:rPr>
              <a:t>”</a:t>
            </a:r>
            <a:r>
              <a:rPr lang="zh-CN" altLang="en-US" sz="3200" b="0" u="none" dirty="0">
                <a:latin typeface="黑体" panose="02010609060101010101" pitchFamily="49" charset="-122"/>
                <a:ea typeface="黑体" panose="02010609060101010101" pitchFamily="49" charset="-122"/>
                <a:cs typeface="宋体" panose="02010600030101010101" pitchFamily="2" charset="-122"/>
              </a:rPr>
              <a:t>的美誉。</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2" descr="IMG_257"/>
          <p:cNvPicPr>
            <a:picLocks noChangeAspect="1"/>
          </p:cNvPicPr>
          <p:nvPr/>
        </p:nvPicPr>
        <p:blipFill>
          <a:blip r:embed="rId1"/>
          <a:stretch>
            <a:fillRect/>
          </a:stretch>
        </p:blipFill>
        <p:spPr>
          <a:xfrm>
            <a:off x="0" y="1905"/>
            <a:ext cx="9144000" cy="5461000"/>
          </a:xfrm>
          <a:prstGeom prst="rect">
            <a:avLst/>
          </a:prstGeom>
          <a:noFill/>
          <a:ln w="9525">
            <a:noFill/>
          </a:ln>
        </p:spPr>
      </p:pic>
      <p:sp>
        <p:nvSpPr>
          <p:cNvPr id="100" name="文本框 99"/>
          <p:cNvSpPr txBox="1"/>
          <p:nvPr/>
        </p:nvSpPr>
        <p:spPr>
          <a:xfrm>
            <a:off x="571472" y="5786454"/>
            <a:ext cx="8146415" cy="579120"/>
          </a:xfrm>
          <a:prstGeom prst="rect">
            <a:avLst/>
          </a:prstGeom>
          <a:noFill/>
          <a:ln w="9525">
            <a:noFill/>
          </a:ln>
        </p:spPr>
        <p:txBody>
          <a:bodyPr wrap="square">
            <a:spAutoFit/>
          </a:bodyPr>
          <a:lstStyle/>
          <a:p>
            <a:pPr marL="0" indent="0" algn="l"/>
            <a:r>
              <a:rPr lang="zh-CN" altLang="en-US" sz="3200" b="0" u="none" dirty="0">
                <a:latin typeface="黑体" panose="02010609060101010101" pitchFamily="49" charset="-122"/>
                <a:ea typeface="黑体" panose="02010609060101010101" pitchFamily="49" charset="-122"/>
                <a:cs typeface="宋体" panose="02010600030101010101" pitchFamily="2" charset="-122"/>
              </a:rPr>
              <a:t>黄山归来不看岳，仿佛穿梭在人间与仙境。</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9" descr="IMG_264"/>
          <p:cNvPicPr>
            <a:picLocks noChangeAspect="1"/>
          </p:cNvPicPr>
          <p:nvPr/>
        </p:nvPicPr>
        <p:blipFill>
          <a:blip r:embed="rId1"/>
          <a:stretch>
            <a:fillRect/>
          </a:stretch>
        </p:blipFill>
        <p:spPr>
          <a:xfrm>
            <a:off x="0" y="0"/>
            <a:ext cx="9144000" cy="5572140"/>
          </a:xfrm>
          <a:prstGeom prst="rect">
            <a:avLst/>
          </a:prstGeom>
          <a:noFill/>
          <a:ln w="9525">
            <a:noFill/>
          </a:ln>
        </p:spPr>
      </p:pic>
      <p:sp>
        <p:nvSpPr>
          <p:cNvPr id="100" name="文本框 99"/>
          <p:cNvSpPr txBox="1"/>
          <p:nvPr/>
        </p:nvSpPr>
        <p:spPr>
          <a:xfrm>
            <a:off x="357158" y="5639435"/>
            <a:ext cx="8698577" cy="1077218"/>
          </a:xfrm>
          <a:prstGeom prst="rect">
            <a:avLst/>
          </a:prstGeom>
          <a:noFill/>
          <a:ln w="9525">
            <a:noFill/>
          </a:ln>
        </p:spPr>
        <p:txBody>
          <a:bodyPr wrap="square">
            <a:spAutoFit/>
          </a:bodyPr>
          <a:lstStyle/>
          <a:p>
            <a:pPr marL="0" indent="0" algn="l"/>
            <a:r>
              <a:rPr lang="zh-CN" altLang="en-US" sz="3200" b="0" u="none" dirty="0">
                <a:solidFill>
                  <a:schemeClr val="tx1">
                    <a:lumMod val="95000"/>
                    <a:lumOff val="5000"/>
                  </a:schemeClr>
                </a:solidFill>
                <a:latin typeface="+mn-ea"/>
                <a:ea typeface="+mn-ea"/>
                <a:cs typeface="宋体" panose="02010600030101010101" pitchFamily="2" charset="-122"/>
              </a:rPr>
              <a:t>珠穆朗玛峰以其地球之巅的美誉，成为世界各国登山家心目中的</a:t>
            </a:r>
            <a:r>
              <a:rPr lang="zh-CN" altLang="en-US" sz="3200" b="0" u="none" dirty="0">
                <a:solidFill>
                  <a:schemeClr val="tx1">
                    <a:lumMod val="95000"/>
                    <a:lumOff val="5000"/>
                  </a:schemeClr>
                </a:solidFill>
                <a:latin typeface="+mn-ea"/>
                <a:ea typeface="+mn-ea"/>
                <a:cs typeface="Calibri" panose="020F0502020204030204" pitchFamily="34" charset="0"/>
              </a:rPr>
              <a:t>“</a:t>
            </a:r>
            <a:r>
              <a:rPr lang="zh-CN" altLang="en-US" sz="3200" b="0" u="none" dirty="0">
                <a:solidFill>
                  <a:schemeClr val="tx1">
                    <a:lumMod val="95000"/>
                    <a:lumOff val="5000"/>
                  </a:schemeClr>
                </a:solidFill>
                <a:latin typeface="+mn-ea"/>
                <a:ea typeface="+mn-ea"/>
                <a:cs typeface="宋体" panose="02010600030101010101" pitchFamily="2" charset="-122"/>
              </a:rPr>
              <a:t>圣殿</a:t>
            </a:r>
            <a:r>
              <a:rPr lang="zh-CN" altLang="en-US" sz="3200" b="0" u="none" dirty="0">
                <a:solidFill>
                  <a:schemeClr val="tx1">
                    <a:lumMod val="95000"/>
                    <a:lumOff val="5000"/>
                  </a:schemeClr>
                </a:solidFill>
                <a:latin typeface="+mn-ea"/>
                <a:ea typeface="+mn-ea"/>
                <a:cs typeface="Calibri" panose="020F0502020204030204" pitchFamily="34" charset="0"/>
              </a:rPr>
              <a:t>”</a:t>
            </a:r>
            <a:r>
              <a:rPr lang="zh-CN" altLang="en-US" sz="3200" b="0" u="none" dirty="0">
                <a:solidFill>
                  <a:schemeClr val="tx1">
                    <a:lumMod val="95000"/>
                    <a:lumOff val="5000"/>
                  </a:schemeClr>
                </a:solidFill>
                <a:latin typeface="+mn-ea"/>
                <a:ea typeface="+mn-ea"/>
                <a:cs typeface="宋体" panose="02010600030101010101" pitchFamily="2" charset="-122"/>
              </a:rPr>
              <a:t>。</a:t>
            </a:r>
            <a:endParaRPr lang="zh-CN" altLang="en-US" sz="3200" dirty="0">
              <a:solidFill>
                <a:schemeClr val="tx1">
                  <a:lumMod val="95000"/>
                  <a:lumOff val="5000"/>
                </a:schemeClr>
              </a:solidFill>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20531_126587ac-99ff-40bb-8721-b79aea2ea4f3"/>
          <p:cNvPicPr>
            <a:picLocks noChangeAspect="1"/>
          </p:cNvPicPr>
          <p:nvPr/>
        </p:nvPicPr>
        <p:blipFill>
          <a:blip r:embed="rId1"/>
          <a:stretch>
            <a:fillRect/>
          </a:stretch>
        </p:blipFill>
        <p:spPr>
          <a:xfrm>
            <a:off x="0" y="0"/>
            <a:ext cx="9143999" cy="5857891"/>
          </a:xfrm>
          <a:prstGeom prst="rect">
            <a:avLst/>
          </a:prstGeom>
          <a:solidFill>
            <a:schemeClr val="lt1"/>
          </a:solidFill>
        </p:spPr>
      </p:pic>
      <p:sp>
        <p:nvSpPr>
          <p:cNvPr id="3" name="文本框 2"/>
          <p:cNvSpPr txBox="1"/>
          <p:nvPr/>
        </p:nvSpPr>
        <p:spPr>
          <a:xfrm>
            <a:off x="1388110" y="5901690"/>
            <a:ext cx="5469906" cy="646331"/>
          </a:xfrm>
          <a:prstGeom prst="rect">
            <a:avLst/>
          </a:prstGeom>
          <a:noFill/>
        </p:spPr>
        <p:txBody>
          <a:bodyPr wrap="square" rtlCol="0">
            <a:spAutoFit/>
          </a:bodyPr>
          <a:lstStyle/>
          <a:p>
            <a:r>
              <a:rPr lang="zh-CN" altLang="en-US" sz="3600" dirty="0">
                <a:latin typeface="黑体" panose="02010609060101010101" pitchFamily="49" charset="-122"/>
                <a:ea typeface="黑体" panose="02010609060101010101" pitchFamily="49" charset="-122"/>
              </a:rPr>
              <a:t>万里长江哺育中华儿女</a:t>
            </a:r>
            <a:endParaRPr lang="zh-CN" altLang="en-US" sz="36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SLIDE_MODEL_TYPE" val="timeline"/>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3743</Words>
  <Application>WPS 演示</Application>
  <PresentationFormat>全屏显示(4:3)</PresentationFormat>
  <Paragraphs>208</Paragraphs>
  <Slides>43</Slides>
  <Notes>0</Notes>
  <HiddenSlides>2</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43</vt:i4>
      </vt:variant>
    </vt:vector>
  </HeadingPairs>
  <TitlesOfParts>
    <vt:vector size="61" baseType="lpstr">
      <vt:lpstr>Arial</vt:lpstr>
      <vt:lpstr>宋体</vt:lpstr>
      <vt:lpstr>Wingdings</vt:lpstr>
      <vt:lpstr>Wingdings 2</vt:lpstr>
      <vt:lpstr>Arial</vt:lpstr>
      <vt:lpstr>Times New Roman</vt:lpstr>
      <vt:lpstr>隶书</vt:lpstr>
      <vt:lpstr>华文行楷</vt:lpstr>
      <vt:lpstr>微软雅黑</vt:lpstr>
      <vt:lpstr>Calibri</vt:lpstr>
      <vt:lpstr>黑体</vt:lpstr>
      <vt:lpstr>方正姚体</vt:lpstr>
      <vt:lpstr>仿宋</vt:lpstr>
      <vt:lpstr>华文新魏</vt:lpstr>
      <vt:lpstr>Franklin Gothic Book</vt:lpstr>
      <vt:lpstr>Segoe Print</vt:lpstr>
      <vt:lpstr>Franklin Gothic Medium</vt:lpstr>
      <vt:lpstr>暗香扑面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参考答案</vt:lpstr>
      <vt:lpstr>2.香港著名歌手张明敏说过“现在唱爱情的歌曲太多，唱爱国的歌曲太少，我看有必要提倡爱我民族，爱我中华，爱我社会的歌曲”。你如何看待这一问题？ </vt:lpstr>
      <vt:lpstr>结束语：一起朗诵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Lenovo</dc:creator>
  <cp:lastModifiedBy>Administrator</cp:lastModifiedBy>
  <cp:revision>287</cp:revision>
  <dcterms:created xsi:type="dcterms:W3CDTF">2017-03-06T12:53:00Z</dcterms:created>
  <dcterms:modified xsi:type="dcterms:W3CDTF">2019-04-26T08:48:31Z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2052-10.1.0.6065</vt:lpwstr>
  </property>
</Properties>
</file>