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3028950"/>
            <a:ext cx="1111123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460375"/>
            <a:ext cx="9327515" cy="59366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1275715"/>
            <a:ext cx="9297035" cy="4305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1893570"/>
            <a:ext cx="9297035" cy="30708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035685"/>
            <a:ext cx="9426575" cy="47859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426085"/>
            <a:ext cx="9548495" cy="60051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195" y="1252855"/>
            <a:ext cx="957897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441325"/>
            <a:ext cx="9434195" cy="59747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87145" y="1156970"/>
            <a:ext cx="9479280" cy="4375785"/>
            <a:chOff x="2027" y="1922"/>
            <a:chExt cx="14928" cy="6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3" y="1922"/>
              <a:ext cx="14713" cy="163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7" y="3953"/>
              <a:ext cx="14929" cy="4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8595" y="197485"/>
            <a:ext cx="9274175" cy="64623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704215"/>
            <a:ext cx="9388475" cy="54489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2015-05-05T08:02:00Z</dcterms:created>
  <dcterms:modified xsi:type="dcterms:W3CDTF">2018-01-17T07:11:49Z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