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0" r:id="rId2"/>
    <p:sldId id="261" r:id="rId3"/>
    <p:sldId id="272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3" r:id="rId15"/>
    <p:sldId id="259" r:id="rId1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24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32"/>
            <a:ext cx="7772400" cy="1470025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127DC7-79B7-429E-BDBC-CAE795A17724}" type="datetimeFigureOut">
              <a:rPr lang="zh-CN" altLang="en-US"/>
              <a:pPr>
                <a:defRPr/>
              </a:pPr>
              <a:t>2018/2/27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A23C08-AA3A-414E-8C98-AA1E8B06706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79979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D7F82A-75E1-4E89-BCB8-BF35DCF6B689}" type="datetimeFigureOut">
              <a:rPr lang="zh-CN" altLang="en-US"/>
              <a:pPr>
                <a:defRPr/>
              </a:pPr>
              <a:t>2018/2/27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56304A-7D4A-4067-A77F-1DDBD3B39A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58067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DF2309-EA1B-443C-B381-0A4E42C8E880}" type="datetimeFigureOut">
              <a:rPr lang="zh-CN" altLang="en-US"/>
              <a:pPr>
                <a:defRPr/>
              </a:pPr>
              <a:t>2018/2/27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4DCB5-C7F7-45A1-A814-C9BF03E4F50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99982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441F5D-EA02-4306-A6BE-D5446D465208}" type="datetimeFigureOut">
              <a:rPr lang="zh-CN" altLang="en-US"/>
              <a:pPr>
                <a:defRPr/>
              </a:pPr>
              <a:t>2018/2/27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E49B33-9B1E-43DA-A070-42742AE97C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68721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710" y="4406907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710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E8D635-500D-4019-B1B1-130F39E60FB1}" type="datetimeFigureOut">
              <a:rPr lang="zh-CN" altLang="en-US"/>
              <a:pPr>
                <a:defRPr/>
              </a:pPr>
              <a:t>2018/2/27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044278-D25A-4349-B146-C4442E93B6F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56878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431B2C-3576-452D-A374-5C5599959361}" type="datetimeFigureOut">
              <a:rPr lang="zh-CN" altLang="en-US"/>
              <a:pPr>
                <a:defRPr/>
              </a:pPr>
              <a:t>2018/2/27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A99E6E-0398-4242-AFA0-7AC310B29E6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4381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2" y="1535113"/>
            <a:ext cx="4039791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2" y="2174875"/>
            <a:ext cx="4039791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4628" y="1535113"/>
            <a:ext cx="404217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4628" y="2174875"/>
            <a:ext cx="404217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A4063C-5369-45B5-8F66-62ECF4C3D92B}" type="datetimeFigureOut">
              <a:rPr lang="zh-CN" altLang="en-US"/>
              <a:pPr>
                <a:defRPr/>
              </a:pPr>
              <a:t>2018/2/27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062816-D524-409B-90A3-E025E73FD6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32218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19F5F7-59D4-4CA3-9077-32EA26B6F8FE}" type="datetimeFigureOut">
              <a:rPr lang="zh-CN" altLang="en-US"/>
              <a:pPr>
                <a:defRPr/>
              </a:pPr>
              <a:t>2018/2/27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CC3A9C-AE09-40F5-8341-453B5D215A0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0995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F6532B-6BC0-409E-8534-A5375BDC3CE9}" type="datetimeFigureOut">
              <a:rPr lang="zh-CN" altLang="en-US"/>
              <a:pPr>
                <a:defRPr/>
              </a:pPr>
              <a:t>2018/2/27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BF0C1A-4B4F-4A12-AD94-D415A3BBD25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77445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710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451" y="273057"/>
            <a:ext cx="511135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3"/>
            <a:ext cx="3008710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21402B-4204-469A-8204-A12D3B195C9B}" type="datetimeFigureOut">
              <a:rPr lang="zh-CN" altLang="en-US"/>
              <a:pPr>
                <a:defRPr/>
              </a:pPr>
              <a:t>2018/2/27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2E8CA9-0125-4F8B-B4B4-901BAA52AA5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55063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1891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1891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1891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03366E-ED8D-4A53-A0EB-B547F9B1B70C}" type="datetimeFigureOut">
              <a:rPr lang="zh-CN" altLang="en-US"/>
              <a:pPr>
                <a:defRPr/>
              </a:pPr>
              <a:t>2018/2/27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66FA38-8244-43D0-8A0D-B31774710F3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89271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image" Target="../media/image14.png"/><Relationship Id="rId117" Type="http://schemas.openxmlformats.org/officeDocument/2006/relationships/image" Target="../media/image105.png"/><Relationship Id="rId21" Type="http://schemas.openxmlformats.org/officeDocument/2006/relationships/image" Target="../media/image9.png"/><Relationship Id="rId42" Type="http://schemas.openxmlformats.org/officeDocument/2006/relationships/image" Target="../media/image30.png"/><Relationship Id="rId47" Type="http://schemas.openxmlformats.org/officeDocument/2006/relationships/image" Target="../media/image35.png"/><Relationship Id="rId63" Type="http://schemas.openxmlformats.org/officeDocument/2006/relationships/image" Target="../media/image51.png"/><Relationship Id="rId68" Type="http://schemas.openxmlformats.org/officeDocument/2006/relationships/image" Target="../media/image56.png"/><Relationship Id="rId84" Type="http://schemas.openxmlformats.org/officeDocument/2006/relationships/image" Target="../media/image72.png"/><Relationship Id="rId89" Type="http://schemas.openxmlformats.org/officeDocument/2006/relationships/image" Target="../media/image77.png"/><Relationship Id="rId112" Type="http://schemas.openxmlformats.org/officeDocument/2006/relationships/image" Target="../media/image100.png"/><Relationship Id="rId16" Type="http://schemas.openxmlformats.org/officeDocument/2006/relationships/image" Target="../media/image4.png"/><Relationship Id="rId107" Type="http://schemas.openxmlformats.org/officeDocument/2006/relationships/image" Target="../media/image95.png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12.png"/><Relationship Id="rId32" Type="http://schemas.openxmlformats.org/officeDocument/2006/relationships/image" Target="../media/image20.png"/><Relationship Id="rId37" Type="http://schemas.openxmlformats.org/officeDocument/2006/relationships/image" Target="../media/image25.png"/><Relationship Id="rId40" Type="http://schemas.openxmlformats.org/officeDocument/2006/relationships/image" Target="../media/image28.png"/><Relationship Id="rId45" Type="http://schemas.openxmlformats.org/officeDocument/2006/relationships/image" Target="../media/image33.png"/><Relationship Id="rId53" Type="http://schemas.openxmlformats.org/officeDocument/2006/relationships/image" Target="../media/image41.png"/><Relationship Id="rId58" Type="http://schemas.openxmlformats.org/officeDocument/2006/relationships/image" Target="../media/image46.png"/><Relationship Id="rId66" Type="http://schemas.openxmlformats.org/officeDocument/2006/relationships/image" Target="../media/image54.png"/><Relationship Id="rId74" Type="http://schemas.openxmlformats.org/officeDocument/2006/relationships/image" Target="../media/image62.png"/><Relationship Id="rId79" Type="http://schemas.openxmlformats.org/officeDocument/2006/relationships/image" Target="../media/image67.png"/><Relationship Id="rId87" Type="http://schemas.openxmlformats.org/officeDocument/2006/relationships/image" Target="../media/image75.png"/><Relationship Id="rId102" Type="http://schemas.openxmlformats.org/officeDocument/2006/relationships/image" Target="../media/image90.png"/><Relationship Id="rId110" Type="http://schemas.openxmlformats.org/officeDocument/2006/relationships/image" Target="../media/image98.png"/><Relationship Id="rId115" Type="http://schemas.openxmlformats.org/officeDocument/2006/relationships/image" Target="../media/image103.png"/><Relationship Id="rId5" Type="http://schemas.openxmlformats.org/officeDocument/2006/relationships/slideLayout" Target="../slideLayouts/slideLayout5.xml"/><Relationship Id="rId61" Type="http://schemas.openxmlformats.org/officeDocument/2006/relationships/image" Target="../media/image49.png"/><Relationship Id="rId82" Type="http://schemas.openxmlformats.org/officeDocument/2006/relationships/image" Target="../media/image70.png"/><Relationship Id="rId90" Type="http://schemas.openxmlformats.org/officeDocument/2006/relationships/image" Target="../media/image78.png"/><Relationship Id="rId95" Type="http://schemas.openxmlformats.org/officeDocument/2006/relationships/image" Target="../media/image83.png"/><Relationship Id="rId19" Type="http://schemas.openxmlformats.org/officeDocument/2006/relationships/image" Target="../media/image7.png"/><Relationship Id="rId14" Type="http://schemas.openxmlformats.org/officeDocument/2006/relationships/image" Target="../media/image2.png"/><Relationship Id="rId22" Type="http://schemas.openxmlformats.org/officeDocument/2006/relationships/image" Target="../media/image10.png"/><Relationship Id="rId27" Type="http://schemas.openxmlformats.org/officeDocument/2006/relationships/image" Target="../media/image15.png"/><Relationship Id="rId30" Type="http://schemas.openxmlformats.org/officeDocument/2006/relationships/image" Target="../media/image18.png"/><Relationship Id="rId35" Type="http://schemas.openxmlformats.org/officeDocument/2006/relationships/image" Target="../media/image23.png"/><Relationship Id="rId43" Type="http://schemas.openxmlformats.org/officeDocument/2006/relationships/image" Target="../media/image31.png"/><Relationship Id="rId48" Type="http://schemas.openxmlformats.org/officeDocument/2006/relationships/image" Target="../media/image36.png"/><Relationship Id="rId56" Type="http://schemas.openxmlformats.org/officeDocument/2006/relationships/image" Target="../media/image44.png"/><Relationship Id="rId64" Type="http://schemas.openxmlformats.org/officeDocument/2006/relationships/image" Target="../media/image52.png"/><Relationship Id="rId69" Type="http://schemas.openxmlformats.org/officeDocument/2006/relationships/image" Target="../media/image57.png"/><Relationship Id="rId77" Type="http://schemas.openxmlformats.org/officeDocument/2006/relationships/image" Target="../media/image65.png"/><Relationship Id="rId100" Type="http://schemas.openxmlformats.org/officeDocument/2006/relationships/image" Target="../media/image88.png"/><Relationship Id="rId105" Type="http://schemas.openxmlformats.org/officeDocument/2006/relationships/image" Target="../media/image93.png"/><Relationship Id="rId113" Type="http://schemas.openxmlformats.org/officeDocument/2006/relationships/image" Target="../media/image101.png"/><Relationship Id="rId118" Type="http://schemas.openxmlformats.org/officeDocument/2006/relationships/image" Target="../media/image106.png"/><Relationship Id="rId8" Type="http://schemas.openxmlformats.org/officeDocument/2006/relationships/slideLayout" Target="../slideLayouts/slideLayout8.xml"/><Relationship Id="rId51" Type="http://schemas.openxmlformats.org/officeDocument/2006/relationships/image" Target="../media/image39.png"/><Relationship Id="rId72" Type="http://schemas.openxmlformats.org/officeDocument/2006/relationships/image" Target="../media/image60.png"/><Relationship Id="rId80" Type="http://schemas.openxmlformats.org/officeDocument/2006/relationships/image" Target="../media/image68.png"/><Relationship Id="rId85" Type="http://schemas.openxmlformats.org/officeDocument/2006/relationships/image" Target="../media/image73.png"/><Relationship Id="rId93" Type="http://schemas.openxmlformats.org/officeDocument/2006/relationships/image" Target="../media/image81.png"/><Relationship Id="rId98" Type="http://schemas.openxmlformats.org/officeDocument/2006/relationships/image" Target="../media/image86.png"/><Relationship Id="rId3" Type="http://schemas.openxmlformats.org/officeDocument/2006/relationships/slideLayout" Target="../slideLayouts/slideLayout3.xml"/><Relationship Id="rId12" Type="http://schemas.openxmlformats.org/officeDocument/2006/relationships/theme" Target="../theme/theme1.xml"/><Relationship Id="rId17" Type="http://schemas.openxmlformats.org/officeDocument/2006/relationships/image" Target="../media/image5.png"/><Relationship Id="rId25" Type="http://schemas.openxmlformats.org/officeDocument/2006/relationships/image" Target="../media/image13.png"/><Relationship Id="rId33" Type="http://schemas.openxmlformats.org/officeDocument/2006/relationships/image" Target="../media/image21.png"/><Relationship Id="rId38" Type="http://schemas.openxmlformats.org/officeDocument/2006/relationships/image" Target="../media/image26.png"/><Relationship Id="rId46" Type="http://schemas.openxmlformats.org/officeDocument/2006/relationships/image" Target="../media/image34.png"/><Relationship Id="rId59" Type="http://schemas.openxmlformats.org/officeDocument/2006/relationships/image" Target="../media/image47.png"/><Relationship Id="rId67" Type="http://schemas.openxmlformats.org/officeDocument/2006/relationships/image" Target="../media/image55.png"/><Relationship Id="rId103" Type="http://schemas.openxmlformats.org/officeDocument/2006/relationships/image" Target="../media/image91.png"/><Relationship Id="rId108" Type="http://schemas.openxmlformats.org/officeDocument/2006/relationships/image" Target="../media/image96.png"/><Relationship Id="rId116" Type="http://schemas.openxmlformats.org/officeDocument/2006/relationships/image" Target="../media/image104.png"/><Relationship Id="rId20" Type="http://schemas.openxmlformats.org/officeDocument/2006/relationships/image" Target="../media/image8.png"/><Relationship Id="rId41" Type="http://schemas.openxmlformats.org/officeDocument/2006/relationships/image" Target="../media/image29.png"/><Relationship Id="rId54" Type="http://schemas.openxmlformats.org/officeDocument/2006/relationships/image" Target="../media/image42.png"/><Relationship Id="rId62" Type="http://schemas.openxmlformats.org/officeDocument/2006/relationships/image" Target="../media/image50.png"/><Relationship Id="rId70" Type="http://schemas.openxmlformats.org/officeDocument/2006/relationships/image" Target="../media/image58.png"/><Relationship Id="rId75" Type="http://schemas.openxmlformats.org/officeDocument/2006/relationships/image" Target="../media/image63.png"/><Relationship Id="rId83" Type="http://schemas.openxmlformats.org/officeDocument/2006/relationships/image" Target="../media/image71.png"/><Relationship Id="rId88" Type="http://schemas.openxmlformats.org/officeDocument/2006/relationships/image" Target="../media/image76.png"/><Relationship Id="rId91" Type="http://schemas.openxmlformats.org/officeDocument/2006/relationships/image" Target="../media/image79.png"/><Relationship Id="rId96" Type="http://schemas.openxmlformats.org/officeDocument/2006/relationships/image" Target="../media/image84.png"/><Relationship Id="rId111" Type="http://schemas.openxmlformats.org/officeDocument/2006/relationships/image" Target="../media/image99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image" Target="../media/image3.png"/><Relationship Id="rId23" Type="http://schemas.openxmlformats.org/officeDocument/2006/relationships/image" Target="../media/image11.png"/><Relationship Id="rId28" Type="http://schemas.openxmlformats.org/officeDocument/2006/relationships/image" Target="../media/image16.png"/><Relationship Id="rId36" Type="http://schemas.openxmlformats.org/officeDocument/2006/relationships/image" Target="../media/image24.png"/><Relationship Id="rId49" Type="http://schemas.openxmlformats.org/officeDocument/2006/relationships/image" Target="../media/image37.png"/><Relationship Id="rId57" Type="http://schemas.openxmlformats.org/officeDocument/2006/relationships/image" Target="../media/image45.png"/><Relationship Id="rId106" Type="http://schemas.openxmlformats.org/officeDocument/2006/relationships/image" Target="../media/image94.png"/><Relationship Id="rId114" Type="http://schemas.openxmlformats.org/officeDocument/2006/relationships/image" Target="../media/image102.png"/><Relationship Id="rId119" Type="http://schemas.openxmlformats.org/officeDocument/2006/relationships/image" Target="../media/image107.png"/><Relationship Id="rId10" Type="http://schemas.openxmlformats.org/officeDocument/2006/relationships/slideLayout" Target="../slideLayouts/slideLayout10.xml"/><Relationship Id="rId31" Type="http://schemas.openxmlformats.org/officeDocument/2006/relationships/image" Target="../media/image19.png"/><Relationship Id="rId44" Type="http://schemas.openxmlformats.org/officeDocument/2006/relationships/image" Target="../media/image32.png"/><Relationship Id="rId52" Type="http://schemas.openxmlformats.org/officeDocument/2006/relationships/image" Target="../media/image40.png"/><Relationship Id="rId60" Type="http://schemas.openxmlformats.org/officeDocument/2006/relationships/image" Target="../media/image48.png"/><Relationship Id="rId65" Type="http://schemas.openxmlformats.org/officeDocument/2006/relationships/image" Target="../media/image53.png"/><Relationship Id="rId73" Type="http://schemas.openxmlformats.org/officeDocument/2006/relationships/image" Target="../media/image61.png"/><Relationship Id="rId78" Type="http://schemas.openxmlformats.org/officeDocument/2006/relationships/image" Target="../media/image66.png"/><Relationship Id="rId81" Type="http://schemas.openxmlformats.org/officeDocument/2006/relationships/image" Target="../media/image69.png"/><Relationship Id="rId86" Type="http://schemas.openxmlformats.org/officeDocument/2006/relationships/image" Target="../media/image74.png"/><Relationship Id="rId94" Type="http://schemas.openxmlformats.org/officeDocument/2006/relationships/image" Target="../media/image82.png"/><Relationship Id="rId99" Type="http://schemas.openxmlformats.org/officeDocument/2006/relationships/image" Target="../media/image87.png"/><Relationship Id="rId101" Type="http://schemas.openxmlformats.org/officeDocument/2006/relationships/image" Target="../media/image89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image" Target="../media/image1.png"/><Relationship Id="rId18" Type="http://schemas.openxmlformats.org/officeDocument/2006/relationships/image" Target="../media/image6.png"/><Relationship Id="rId39" Type="http://schemas.openxmlformats.org/officeDocument/2006/relationships/image" Target="../media/image27.png"/><Relationship Id="rId109" Type="http://schemas.openxmlformats.org/officeDocument/2006/relationships/image" Target="../media/image97.png"/><Relationship Id="rId34" Type="http://schemas.openxmlformats.org/officeDocument/2006/relationships/image" Target="../media/image22.png"/><Relationship Id="rId50" Type="http://schemas.openxmlformats.org/officeDocument/2006/relationships/image" Target="../media/image38.png"/><Relationship Id="rId55" Type="http://schemas.openxmlformats.org/officeDocument/2006/relationships/image" Target="../media/image43.png"/><Relationship Id="rId76" Type="http://schemas.openxmlformats.org/officeDocument/2006/relationships/image" Target="../media/image64.png"/><Relationship Id="rId97" Type="http://schemas.openxmlformats.org/officeDocument/2006/relationships/image" Target="../media/image85.png"/><Relationship Id="rId104" Type="http://schemas.openxmlformats.org/officeDocument/2006/relationships/image" Target="../media/image92.png"/><Relationship Id="rId120" Type="http://schemas.openxmlformats.org/officeDocument/2006/relationships/image" Target="../media/image108.png"/><Relationship Id="rId7" Type="http://schemas.openxmlformats.org/officeDocument/2006/relationships/slideLayout" Target="../slideLayouts/slideLayout7.xml"/><Relationship Id="rId71" Type="http://schemas.openxmlformats.org/officeDocument/2006/relationships/image" Target="../media/image59.png"/><Relationship Id="rId92" Type="http://schemas.openxmlformats.org/officeDocument/2006/relationships/image" Target="../media/image80.png"/><Relationship Id="rId2" Type="http://schemas.openxmlformats.org/officeDocument/2006/relationships/slideLayout" Target="../slideLayouts/slideLayout2.xml"/><Relationship Id="rId29" Type="http://schemas.openxmlformats.org/officeDocument/2006/relationships/image" Target="../media/image17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任意多边形 6"/>
          <p:cNvSpPr>
            <a:spLocks noChangeArrowheads="1"/>
          </p:cNvSpPr>
          <p:nvPr userDrawn="1"/>
        </p:nvSpPr>
        <p:spPr bwMode="auto">
          <a:xfrm>
            <a:off x="-3572" y="3757613"/>
            <a:ext cx="9204722" cy="2025650"/>
          </a:xfrm>
          <a:custGeom>
            <a:avLst/>
            <a:gdLst>
              <a:gd name="T0" fmla="*/ 0 w 12252960"/>
              <a:gd name="T1" fmla="*/ 0 h 2024743"/>
              <a:gd name="T2" fmla="*/ 5126593 w 12252960"/>
              <a:gd name="T3" fmla="*/ 52412 h 2024743"/>
              <a:gd name="T4" fmla="*/ 9116878 w 12252960"/>
              <a:gd name="T5" fmla="*/ 471740 h 2024743"/>
              <a:gd name="T6" fmla="*/ 12367244 w 12252960"/>
              <a:gd name="T7" fmla="*/ 628986 h 2024743"/>
              <a:gd name="T8" fmla="*/ 12393669 w 12252960"/>
              <a:gd name="T9" fmla="*/ 2017998 h 2024743"/>
              <a:gd name="T10" fmla="*/ 39638 w 12252960"/>
              <a:gd name="T11" fmla="*/ 2031100 h 2024743"/>
              <a:gd name="T12" fmla="*/ 0 w 12252960"/>
              <a:gd name="T13" fmla="*/ 0 h 202474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2252960" h="2024743">
                <a:moveTo>
                  <a:pt x="0" y="0"/>
                </a:moveTo>
                <a:lnTo>
                  <a:pt x="5068389" y="52251"/>
                </a:lnTo>
                <a:cubicBezTo>
                  <a:pt x="6570618" y="130628"/>
                  <a:pt x="7820298" y="374469"/>
                  <a:pt x="9013372" y="470263"/>
                </a:cubicBezTo>
                <a:lnTo>
                  <a:pt x="12226835" y="627017"/>
                </a:lnTo>
                <a:lnTo>
                  <a:pt x="12252960" y="2011681"/>
                </a:lnTo>
                <a:lnTo>
                  <a:pt x="39189" y="2024743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rgbClr val="FFF2CC"/>
              </a:gs>
              <a:gs pos="3000">
                <a:srgbClr val="FFF2CC"/>
              </a:gs>
              <a:gs pos="100000">
                <a:srgbClr val="FFC000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1027" name="Group 3"/>
          <p:cNvGrpSpPr>
            <a:grpSpLocks/>
          </p:cNvGrpSpPr>
          <p:nvPr userDrawn="1"/>
        </p:nvGrpSpPr>
        <p:grpSpPr bwMode="auto">
          <a:xfrm rot="10053532">
            <a:off x="7646196" y="119063"/>
            <a:ext cx="894160" cy="806450"/>
            <a:chOff x="0" y="0"/>
            <a:chExt cx="4044461" cy="2497015"/>
          </a:xfrm>
        </p:grpSpPr>
        <p:grpSp>
          <p:nvGrpSpPr>
            <p:cNvPr id="1832" name="Group 4"/>
            <p:cNvGrpSpPr>
              <a:grpSpLocks/>
            </p:cNvGrpSpPr>
            <p:nvPr/>
          </p:nvGrpSpPr>
          <p:grpSpPr bwMode="auto">
            <a:xfrm rot="-10053532">
              <a:off x="699857" y="-136675"/>
              <a:ext cx="2543647" cy="1906382"/>
              <a:chOff x="0" y="0"/>
              <a:chExt cx="749808" cy="615696"/>
            </a:xfrm>
          </p:grpSpPr>
          <p:pic>
            <p:nvPicPr>
              <p:cNvPr id="1851" name="云形 8"/>
              <p:cNvPicPr>
                <a:picLocks noChangeArrowheads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49808" cy="6156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852" name="Text Box 6"/>
              <p:cNvSpPr txBox="1">
                <a:spLocks noChangeArrowheads="1"/>
              </p:cNvSpPr>
              <p:nvPr/>
            </p:nvSpPr>
            <p:spPr bwMode="auto">
              <a:xfrm rot="10053531">
                <a:off x="158052" y="81153"/>
                <a:ext cx="485775" cy="36830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833" name="Group 7"/>
            <p:cNvGrpSpPr>
              <a:grpSpLocks/>
            </p:cNvGrpSpPr>
            <p:nvPr/>
          </p:nvGrpSpPr>
          <p:grpSpPr bwMode="auto">
            <a:xfrm rot="-10053532">
              <a:off x="467163" y="222150"/>
              <a:ext cx="2543647" cy="1887507"/>
              <a:chOff x="0" y="0"/>
              <a:chExt cx="749808" cy="609600"/>
            </a:xfrm>
          </p:grpSpPr>
          <p:pic>
            <p:nvPicPr>
              <p:cNvPr id="1849" name="云形 9"/>
              <p:cNvPicPr>
                <a:picLocks noChangeArrowheads="1"/>
              </p:cNvPicPr>
              <p:nvPr/>
            </p:nvPicPr>
            <p:blipFill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49808" cy="6096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850" name="Text Box 9"/>
              <p:cNvSpPr txBox="1">
                <a:spLocks noChangeArrowheads="1"/>
              </p:cNvSpPr>
              <p:nvPr/>
            </p:nvSpPr>
            <p:spPr bwMode="auto">
              <a:xfrm rot="10053531">
                <a:off x="188405" y="109411"/>
                <a:ext cx="457200" cy="366712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834" name="Group 10"/>
            <p:cNvGrpSpPr>
              <a:grpSpLocks/>
            </p:cNvGrpSpPr>
            <p:nvPr/>
          </p:nvGrpSpPr>
          <p:grpSpPr bwMode="auto">
            <a:xfrm rot="-10053532">
              <a:off x="1512381" y="181567"/>
              <a:ext cx="2543647" cy="1906382"/>
              <a:chOff x="0" y="0"/>
              <a:chExt cx="749808" cy="615696"/>
            </a:xfrm>
          </p:grpSpPr>
          <p:pic>
            <p:nvPicPr>
              <p:cNvPr id="1847" name="云形 10"/>
              <p:cNvPicPr>
                <a:picLocks noChangeArrowheads="1"/>
              </p:cNvPicPr>
              <p:nvPr/>
            </p:nvPicPr>
            <p:blipFill>
              <a:blip r:embed="rId1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49808" cy="6156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" name="Text Box 12"/>
              <p:cNvSpPr txBox="1">
                <a:spLocks noChangeArrowheads="1"/>
              </p:cNvSpPr>
              <p:nvPr/>
            </p:nvSpPr>
            <p:spPr bwMode="auto">
              <a:xfrm rot="10053531">
                <a:off x="188659" y="80709"/>
                <a:ext cx="487362" cy="36830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835" name="Group 13"/>
            <p:cNvGrpSpPr>
              <a:grpSpLocks/>
            </p:cNvGrpSpPr>
            <p:nvPr/>
          </p:nvGrpSpPr>
          <p:grpSpPr bwMode="auto">
            <a:xfrm rot="-10053532">
              <a:off x="1182733" y="231163"/>
              <a:ext cx="2543647" cy="1906382"/>
              <a:chOff x="0" y="0"/>
              <a:chExt cx="749808" cy="615696"/>
            </a:xfrm>
          </p:grpSpPr>
          <p:pic>
            <p:nvPicPr>
              <p:cNvPr id="1845" name="云形 11"/>
              <p:cNvPicPr>
                <a:picLocks noChangeArrowheads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49808" cy="6156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" name="Text Box 15"/>
              <p:cNvSpPr txBox="1">
                <a:spLocks noChangeArrowheads="1"/>
              </p:cNvSpPr>
              <p:nvPr/>
            </p:nvSpPr>
            <p:spPr bwMode="auto">
              <a:xfrm rot="10053531">
                <a:off x="157544" y="79185"/>
                <a:ext cx="487362" cy="366712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836" name="Group 16"/>
            <p:cNvGrpSpPr>
              <a:grpSpLocks/>
            </p:cNvGrpSpPr>
            <p:nvPr/>
          </p:nvGrpSpPr>
          <p:grpSpPr bwMode="auto">
            <a:xfrm rot="-10053532">
              <a:off x="7292" y="187764"/>
              <a:ext cx="2543647" cy="1906382"/>
              <a:chOff x="0" y="0"/>
              <a:chExt cx="749808" cy="615696"/>
            </a:xfrm>
          </p:grpSpPr>
          <p:pic>
            <p:nvPicPr>
              <p:cNvPr id="1843" name="云形 12"/>
              <p:cNvPicPr>
                <a:picLocks noChangeArrowheads="1"/>
              </p:cNvPicPr>
              <p:nvPr/>
            </p:nvPicPr>
            <p:blipFill>
              <a:blip r:embed="rId1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49808" cy="6156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844" name="Text Box 18"/>
              <p:cNvSpPr txBox="1">
                <a:spLocks noChangeArrowheads="1"/>
              </p:cNvSpPr>
              <p:nvPr/>
            </p:nvSpPr>
            <p:spPr bwMode="auto">
              <a:xfrm rot="10053531">
                <a:off x="128905" y="79820"/>
                <a:ext cx="517525" cy="36830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837" name="Group 19"/>
            <p:cNvGrpSpPr>
              <a:grpSpLocks/>
            </p:cNvGrpSpPr>
            <p:nvPr/>
          </p:nvGrpSpPr>
          <p:grpSpPr bwMode="auto">
            <a:xfrm rot="-10053532">
              <a:off x="1169368" y="286458"/>
              <a:ext cx="2543647" cy="1906382"/>
              <a:chOff x="0" y="0"/>
              <a:chExt cx="749808" cy="615696"/>
            </a:xfrm>
          </p:grpSpPr>
          <p:pic>
            <p:nvPicPr>
              <p:cNvPr id="1841" name="云形 13"/>
              <p:cNvPicPr>
                <a:picLocks noChangeArrowheads="1"/>
              </p:cNvPicPr>
              <p:nvPr/>
            </p:nvPicPr>
            <p:blipFill>
              <a:blip r:embed="rId1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49808" cy="6156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7" name="Text Box 21"/>
              <p:cNvSpPr txBox="1">
                <a:spLocks noChangeArrowheads="1"/>
              </p:cNvSpPr>
              <p:nvPr/>
            </p:nvSpPr>
            <p:spPr bwMode="auto">
              <a:xfrm rot="10053531">
                <a:off x="189294" y="81598"/>
                <a:ext cx="487362" cy="398462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838" name="Group 22"/>
            <p:cNvGrpSpPr>
              <a:grpSpLocks/>
            </p:cNvGrpSpPr>
            <p:nvPr/>
          </p:nvGrpSpPr>
          <p:grpSpPr bwMode="auto">
            <a:xfrm rot="-10053532">
              <a:off x="476803" y="610898"/>
              <a:ext cx="2543647" cy="1906382"/>
              <a:chOff x="0" y="0"/>
              <a:chExt cx="749808" cy="615696"/>
            </a:xfrm>
          </p:grpSpPr>
          <p:pic>
            <p:nvPicPr>
              <p:cNvPr id="1839" name="云形 14"/>
              <p:cNvPicPr>
                <a:picLocks noChangeArrowheads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49808" cy="6156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8" name="Text Box 24"/>
              <p:cNvSpPr txBox="1">
                <a:spLocks noChangeArrowheads="1"/>
              </p:cNvSpPr>
              <p:nvPr/>
            </p:nvSpPr>
            <p:spPr bwMode="auto">
              <a:xfrm rot="10053531">
                <a:off x="190310" y="110427"/>
                <a:ext cx="487362" cy="36830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1028" name="Group 25"/>
          <p:cNvGrpSpPr>
            <a:grpSpLocks/>
          </p:cNvGrpSpPr>
          <p:nvPr userDrawn="1"/>
        </p:nvGrpSpPr>
        <p:grpSpPr bwMode="auto">
          <a:xfrm>
            <a:off x="8116493" y="111125"/>
            <a:ext cx="894159" cy="806450"/>
            <a:chOff x="0" y="0"/>
            <a:chExt cx="4044461" cy="2497015"/>
          </a:xfrm>
        </p:grpSpPr>
        <p:grpSp>
          <p:nvGrpSpPr>
            <p:cNvPr id="1811" name="Group 26"/>
            <p:cNvGrpSpPr>
              <a:grpSpLocks/>
            </p:cNvGrpSpPr>
            <p:nvPr/>
          </p:nvGrpSpPr>
          <p:grpSpPr bwMode="auto">
            <a:xfrm>
              <a:off x="677055" y="-23201"/>
              <a:ext cx="2585009" cy="1793132"/>
              <a:chOff x="0" y="0"/>
              <a:chExt cx="762000" cy="579120"/>
            </a:xfrm>
          </p:grpSpPr>
          <p:pic>
            <p:nvPicPr>
              <p:cNvPr id="1830" name="云形 16"/>
              <p:cNvPicPr>
                <a:picLocks noChangeArrowheads="1"/>
              </p:cNvPicPr>
              <p:nvPr/>
            </p:nvPicPr>
            <p:blipFill>
              <a:blip r:embed="rId2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62000" cy="5791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" name="Text Box 28"/>
              <p:cNvSpPr txBox="1">
                <a:spLocks noChangeArrowheads="1"/>
              </p:cNvSpPr>
              <p:nvPr/>
            </p:nvSpPr>
            <p:spPr bwMode="auto">
              <a:xfrm>
                <a:off x="111570" y="91631"/>
                <a:ext cx="487362" cy="36830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812" name="Group 29"/>
            <p:cNvGrpSpPr>
              <a:grpSpLocks/>
            </p:cNvGrpSpPr>
            <p:nvPr/>
          </p:nvGrpSpPr>
          <p:grpSpPr bwMode="auto">
            <a:xfrm>
              <a:off x="449575" y="335426"/>
              <a:ext cx="2564329" cy="1774257"/>
              <a:chOff x="0" y="0"/>
              <a:chExt cx="755904" cy="573024"/>
            </a:xfrm>
          </p:grpSpPr>
          <p:pic>
            <p:nvPicPr>
              <p:cNvPr id="1828" name="云形 17"/>
              <p:cNvPicPr>
                <a:picLocks noChangeArrowheads="1"/>
              </p:cNvPicPr>
              <p:nvPr/>
            </p:nvPicPr>
            <p:blipFill>
              <a:blip r:embed="rId2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55904" cy="5730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829" name="Text Box 31"/>
              <p:cNvSpPr txBox="1">
                <a:spLocks noChangeArrowheads="1"/>
              </p:cNvSpPr>
              <p:nvPr/>
            </p:nvSpPr>
            <p:spPr bwMode="auto">
              <a:xfrm>
                <a:off x="108776" y="90107"/>
                <a:ext cx="487362" cy="36830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813" name="Group 32"/>
            <p:cNvGrpSpPr>
              <a:grpSpLocks/>
            </p:cNvGrpSpPr>
            <p:nvPr/>
          </p:nvGrpSpPr>
          <p:grpSpPr bwMode="auto">
            <a:xfrm>
              <a:off x="1483578" y="297676"/>
              <a:ext cx="2585009" cy="1793132"/>
              <a:chOff x="0" y="0"/>
              <a:chExt cx="762000" cy="579120"/>
            </a:xfrm>
          </p:grpSpPr>
          <p:pic>
            <p:nvPicPr>
              <p:cNvPr id="1826" name="云形 18"/>
              <p:cNvPicPr>
                <a:picLocks noChangeArrowheads="1"/>
              </p:cNvPicPr>
              <p:nvPr/>
            </p:nvPicPr>
            <p:blipFill>
              <a:blip r:embed="rId2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62000" cy="5791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" name="Text Box 34"/>
              <p:cNvSpPr txBox="1">
                <a:spLocks noChangeArrowheads="1"/>
              </p:cNvSpPr>
              <p:nvPr/>
            </p:nvSpPr>
            <p:spPr bwMode="auto">
              <a:xfrm>
                <a:off x="110363" y="91186"/>
                <a:ext cx="487363" cy="366713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814" name="Group 35"/>
            <p:cNvGrpSpPr>
              <a:grpSpLocks/>
            </p:cNvGrpSpPr>
            <p:nvPr/>
          </p:nvGrpSpPr>
          <p:grpSpPr bwMode="auto">
            <a:xfrm>
              <a:off x="1173377" y="354301"/>
              <a:ext cx="2564329" cy="1793132"/>
              <a:chOff x="0" y="0"/>
              <a:chExt cx="755904" cy="579120"/>
            </a:xfrm>
          </p:grpSpPr>
          <p:pic>
            <p:nvPicPr>
              <p:cNvPr id="1824" name="云形 19"/>
              <p:cNvPicPr>
                <a:picLocks noChangeArrowheads="1"/>
              </p:cNvPicPr>
              <p:nvPr/>
            </p:nvPicPr>
            <p:blipFill>
              <a:blip r:embed="rId2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55904" cy="5791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" name="Text Box 37"/>
              <p:cNvSpPr txBox="1">
                <a:spLocks noChangeArrowheads="1"/>
              </p:cNvSpPr>
              <p:nvPr/>
            </p:nvSpPr>
            <p:spPr bwMode="auto">
              <a:xfrm>
                <a:off x="106553" y="91948"/>
                <a:ext cx="487363" cy="36830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815" name="Group 38"/>
            <p:cNvGrpSpPr>
              <a:grpSpLocks/>
            </p:cNvGrpSpPr>
            <p:nvPr/>
          </p:nvGrpSpPr>
          <p:grpSpPr bwMode="auto">
            <a:xfrm>
              <a:off x="-26067" y="316551"/>
              <a:ext cx="2585009" cy="1774257"/>
              <a:chOff x="0" y="0"/>
              <a:chExt cx="762000" cy="573024"/>
            </a:xfrm>
          </p:grpSpPr>
          <p:pic>
            <p:nvPicPr>
              <p:cNvPr id="1822" name="云形 20"/>
              <p:cNvPicPr>
                <a:picLocks noChangeArrowheads="1"/>
              </p:cNvPicPr>
              <p:nvPr/>
            </p:nvPicPr>
            <p:blipFill>
              <a:blip r:embed="rId2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62000" cy="5730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2" name="Text Box 40"/>
              <p:cNvSpPr txBox="1">
                <a:spLocks noChangeArrowheads="1"/>
              </p:cNvSpPr>
              <p:nvPr/>
            </p:nvSpPr>
            <p:spPr bwMode="auto">
              <a:xfrm>
                <a:off x="110871" y="88265"/>
                <a:ext cx="487363" cy="36830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816" name="Group 41"/>
            <p:cNvGrpSpPr>
              <a:grpSpLocks/>
            </p:cNvGrpSpPr>
            <p:nvPr/>
          </p:nvGrpSpPr>
          <p:grpSpPr bwMode="auto">
            <a:xfrm>
              <a:off x="1152697" y="410926"/>
              <a:ext cx="2564329" cy="1774257"/>
              <a:chOff x="0" y="0"/>
              <a:chExt cx="755904" cy="573024"/>
            </a:xfrm>
          </p:grpSpPr>
          <p:pic>
            <p:nvPicPr>
              <p:cNvPr id="1820" name="云形 21"/>
              <p:cNvPicPr>
                <a:picLocks noChangeArrowheads="1"/>
              </p:cNvPicPr>
              <p:nvPr/>
            </p:nvPicPr>
            <p:blipFill>
              <a:blip r:embed="rId2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55904" cy="5730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821" name="Text Box 43"/>
              <p:cNvSpPr txBox="1">
                <a:spLocks noChangeArrowheads="1"/>
              </p:cNvSpPr>
              <p:nvPr/>
            </p:nvSpPr>
            <p:spPr bwMode="auto">
              <a:xfrm>
                <a:off x="107887" y="89535"/>
                <a:ext cx="487362" cy="36830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817" name="Group 44"/>
            <p:cNvGrpSpPr>
              <a:grpSpLocks/>
            </p:cNvGrpSpPr>
            <p:nvPr/>
          </p:nvGrpSpPr>
          <p:grpSpPr bwMode="auto">
            <a:xfrm>
              <a:off x="449575" y="731802"/>
              <a:ext cx="2564329" cy="1793132"/>
              <a:chOff x="0" y="0"/>
              <a:chExt cx="755904" cy="579120"/>
            </a:xfrm>
          </p:grpSpPr>
          <p:pic>
            <p:nvPicPr>
              <p:cNvPr id="1818" name="云形 22"/>
              <p:cNvPicPr>
                <a:picLocks noChangeArrowheads="1"/>
              </p:cNvPicPr>
              <p:nvPr/>
            </p:nvPicPr>
            <p:blipFill>
              <a:blip r:embed="rId2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55904" cy="5791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" name="Text Box 46"/>
              <p:cNvSpPr txBox="1">
                <a:spLocks noChangeArrowheads="1"/>
              </p:cNvSpPr>
              <p:nvPr/>
            </p:nvSpPr>
            <p:spPr bwMode="auto">
              <a:xfrm>
                <a:off x="108776" y="90678"/>
                <a:ext cx="487362" cy="36830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pic>
        <p:nvPicPr>
          <p:cNvPr id="1029" name="组合 23"/>
          <p:cNvPicPr>
            <a:picLocks noChangeArrowheads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5149" y="688978"/>
            <a:ext cx="101084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组合 29"/>
          <p:cNvPicPr>
            <a:picLocks noChangeArrowheads="1"/>
          </p:cNvPicPr>
          <p:nvPr userDrawn="1"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7963" y="317507"/>
            <a:ext cx="676275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组合 35"/>
          <p:cNvPicPr>
            <a:picLocks noChangeArrowheads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1549" y="549282"/>
            <a:ext cx="681038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组合 36"/>
          <p:cNvPicPr>
            <a:picLocks noChangeArrowheads="1"/>
          </p:cNvPicPr>
          <p:nvPr userDrawn="1"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2488" y="3213105"/>
            <a:ext cx="67627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组合 42"/>
          <p:cNvPicPr>
            <a:picLocks noChangeArrowheads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7463" y="2571757"/>
            <a:ext cx="677465" cy="51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组合 48"/>
          <p:cNvPicPr>
            <a:picLocks noChangeArrowheads="1"/>
          </p:cNvPicPr>
          <p:nvPr userDrawn="1"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365" y="2200282"/>
            <a:ext cx="1014413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组合 54"/>
          <p:cNvPicPr>
            <a:picLocks noChangeArrowheads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463" y="1249363"/>
            <a:ext cx="676275" cy="512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36" name="Group 54"/>
          <p:cNvGrpSpPr>
            <a:grpSpLocks/>
          </p:cNvGrpSpPr>
          <p:nvPr userDrawn="1"/>
        </p:nvGrpSpPr>
        <p:grpSpPr bwMode="auto">
          <a:xfrm>
            <a:off x="2830116" y="2273300"/>
            <a:ext cx="361950" cy="503238"/>
            <a:chOff x="0" y="0"/>
            <a:chExt cx="750277" cy="780485"/>
          </a:xfrm>
        </p:grpSpPr>
        <p:grpSp>
          <p:nvGrpSpPr>
            <p:cNvPr id="1793" name="Group 55"/>
            <p:cNvGrpSpPr>
              <a:grpSpLocks/>
            </p:cNvGrpSpPr>
            <p:nvPr/>
          </p:nvGrpSpPr>
          <p:grpSpPr bwMode="auto">
            <a:xfrm>
              <a:off x="47286" y="10242"/>
              <a:ext cx="369610" cy="397087"/>
              <a:chOff x="0" y="0"/>
              <a:chExt cx="237744" cy="256032"/>
            </a:xfrm>
          </p:grpSpPr>
          <p:pic>
            <p:nvPicPr>
              <p:cNvPr id="1809" name="椭圆 66"/>
              <p:cNvPicPr>
                <a:picLocks noChangeArrowheads="1"/>
              </p:cNvPicPr>
              <p:nvPr/>
            </p:nvPicPr>
            <p:blipFill>
              <a:blip r:embed="rId3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37744" cy="2560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5" name="Text Box 57"/>
              <p:cNvSpPr txBox="1">
                <a:spLocks noChangeArrowheads="1"/>
              </p:cNvSpPr>
              <p:nvPr/>
            </p:nvSpPr>
            <p:spPr bwMode="auto">
              <a:xfrm rot="2405652">
                <a:off x="53721" y="33084"/>
                <a:ext cx="131763" cy="188912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794" name="Group 58"/>
            <p:cNvGrpSpPr>
              <a:grpSpLocks/>
            </p:cNvGrpSpPr>
            <p:nvPr/>
          </p:nvGrpSpPr>
          <p:grpSpPr bwMode="auto">
            <a:xfrm>
              <a:off x="-9577" y="10242"/>
              <a:ext cx="767652" cy="765810"/>
              <a:chOff x="0" y="0"/>
              <a:chExt cx="493776" cy="493776"/>
            </a:xfrm>
          </p:grpSpPr>
          <p:pic>
            <p:nvPicPr>
              <p:cNvPr id="1807" name="椭圆 67"/>
              <p:cNvPicPr>
                <a:picLocks noChangeArrowheads="1"/>
              </p:cNvPicPr>
              <p:nvPr/>
            </p:nvPicPr>
            <p:blipFill>
              <a:blip r:embed="rId3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493776" cy="4937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7" name="Text Box 60"/>
              <p:cNvSpPr txBox="1">
                <a:spLocks noChangeArrowheads="1"/>
              </p:cNvSpPr>
              <p:nvPr/>
            </p:nvSpPr>
            <p:spPr bwMode="auto">
              <a:xfrm>
                <a:off x="76010" y="74359"/>
                <a:ext cx="341312" cy="34290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795" name="Group 61"/>
            <p:cNvGrpSpPr>
              <a:grpSpLocks/>
            </p:cNvGrpSpPr>
            <p:nvPr/>
          </p:nvGrpSpPr>
          <p:grpSpPr bwMode="auto">
            <a:xfrm>
              <a:off x="9378" y="95332"/>
              <a:ext cx="293793" cy="548358"/>
              <a:chOff x="0" y="0"/>
              <a:chExt cx="188976" cy="353568"/>
            </a:xfrm>
          </p:grpSpPr>
          <p:pic>
            <p:nvPicPr>
              <p:cNvPr id="1805" name="新月形 68"/>
              <p:cNvPicPr>
                <a:picLocks noChangeArrowheads="1"/>
              </p:cNvPicPr>
              <p:nvPr/>
            </p:nvPicPr>
            <p:blipFill>
              <a:blip r:embed="rId3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88976" cy="3535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806" name="Text Box 63"/>
              <p:cNvSpPr txBox="1">
                <a:spLocks noChangeArrowheads="1"/>
              </p:cNvSpPr>
              <p:nvPr/>
            </p:nvSpPr>
            <p:spPr bwMode="auto">
              <a:xfrm rot="451601">
                <a:off x="20955" y="98870"/>
                <a:ext cx="22225" cy="12065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796" name="Group 64"/>
            <p:cNvGrpSpPr>
              <a:grpSpLocks/>
            </p:cNvGrpSpPr>
            <p:nvPr/>
          </p:nvGrpSpPr>
          <p:grpSpPr bwMode="auto">
            <a:xfrm>
              <a:off x="426374" y="331693"/>
              <a:ext cx="312747" cy="397087"/>
              <a:chOff x="0" y="0"/>
              <a:chExt cx="201168" cy="256032"/>
            </a:xfrm>
          </p:grpSpPr>
          <p:pic>
            <p:nvPicPr>
              <p:cNvPr id="1803" name="新月形 69"/>
              <p:cNvPicPr>
                <a:picLocks noChangeArrowheads="1"/>
              </p:cNvPicPr>
              <p:nvPr/>
            </p:nvPicPr>
            <p:blipFill>
              <a:blip r:embed="rId3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01168" cy="2560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8" name="Text Box 66"/>
              <p:cNvSpPr txBox="1">
                <a:spLocks noChangeArrowheads="1"/>
              </p:cNvSpPr>
              <p:nvPr/>
            </p:nvSpPr>
            <p:spPr bwMode="auto">
              <a:xfrm rot="2093055">
                <a:off x="141669" y="113157"/>
                <a:ext cx="12700" cy="100013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797" name="Group 67"/>
            <p:cNvGrpSpPr>
              <a:grpSpLocks/>
            </p:cNvGrpSpPr>
            <p:nvPr/>
          </p:nvGrpSpPr>
          <p:grpSpPr bwMode="auto">
            <a:xfrm>
              <a:off x="170490" y="95332"/>
              <a:ext cx="236930" cy="255270"/>
              <a:chOff x="0" y="0"/>
              <a:chExt cx="152400" cy="164592"/>
            </a:xfrm>
          </p:grpSpPr>
          <p:pic>
            <p:nvPicPr>
              <p:cNvPr id="1801" name="新月形 70"/>
              <p:cNvPicPr>
                <a:picLocks noChangeArrowheads="1"/>
              </p:cNvPicPr>
              <p:nvPr/>
            </p:nvPicPr>
            <p:blipFill>
              <a:blip r:embed="rId3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52400" cy="1645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9" name="Text Box 69"/>
              <p:cNvSpPr txBox="1">
                <a:spLocks noChangeArrowheads="1"/>
              </p:cNvSpPr>
              <p:nvPr/>
            </p:nvSpPr>
            <p:spPr bwMode="auto">
              <a:xfrm rot="2405652">
                <a:off x="42736" y="8382"/>
                <a:ext cx="38100" cy="119063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798" name="Group 70"/>
            <p:cNvGrpSpPr>
              <a:grpSpLocks/>
            </p:cNvGrpSpPr>
            <p:nvPr/>
          </p:nvGrpSpPr>
          <p:grpSpPr bwMode="auto">
            <a:xfrm>
              <a:off x="142058" y="265512"/>
              <a:ext cx="227452" cy="255270"/>
              <a:chOff x="0" y="0"/>
              <a:chExt cx="146304" cy="164592"/>
            </a:xfrm>
          </p:grpSpPr>
          <p:pic>
            <p:nvPicPr>
              <p:cNvPr id="1799" name="新月形 71"/>
              <p:cNvPicPr>
                <a:picLocks noChangeArrowheads="1"/>
              </p:cNvPicPr>
              <p:nvPr/>
            </p:nvPicPr>
            <p:blipFill>
              <a:blip r:embed="rId3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46304" cy="1645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1" name="Text Box 72"/>
              <p:cNvSpPr txBox="1">
                <a:spLocks noChangeArrowheads="1"/>
              </p:cNvSpPr>
              <p:nvPr/>
            </p:nvSpPr>
            <p:spPr bwMode="auto">
              <a:xfrm rot="2405652">
                <a:off x="40386" y="6604"/>
                <a:ext cx="38100" cy="12065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pic>
        <p:nvPicPr>
          <p:cNvPr id="1037" name="组合 67"/>
          <p:cNvPicPr>
            <a:picLocks noChangeArrowheads="1"/>
          </p:cNvPicPr>
          <p:nvPr userDrawn="1"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13" y="360370"/>
            <a:ext cx="371475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38" name="Group 74"/>
          <p:cNvGrpSpPr>
            <a:grpSpLocks/>
          </p:cNvGrpSpPr>
          <p:nvPr userDrawn="1"/>
        </p:nvGrpSpPr>
        <p:grpSpPr bwMode="auto">
          <a:xfrm>
            <a:off x="-121444" y="957270"/>
            <a:ext cx="361950" cy="503237"/>
            <a:chOff x="0" y="0"/>
            <a:chExt cx="750277" cy="780485"/>
          </a:xfrm>
        </p:grpSpPr>
        <p:grpSp>
          <p:nvGrpSpPr>
            <p:cNvPr id="1775" name="Group 75"/>
            <p:cNvGrpSpPr>
              <a:grpSpLocks/>
            </p:cNvGrpSpPr>
            <p:nvPr/>
          </p:nvGrpSpPr>
          <p:grpSpPr bwMode="auto">
            <a:xfrm>
              <a:off x="45559" y="18613"/>
              <a:ext cx="368398" cy="387633"/>
              <a:chOff x="0" y="0"/>
              <a:chExt cx="237744" cy="249936"/>
            </a:xfrm>
          </p:grpSpPr>
          <p:pic>
            <p:nvPicPr>
              <p:cNvPr id="1791" name="椭圆 80"/>
              <p:cNvPicPr>
                <a:picLocks noChangeArrowheads="1"/>
              </p:cNvPicPr>
              <p:nvPr/>
            </p:nvPicPr>
            <p:blipFill>
              <a:blip r:embed="rId3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37744" cy="24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3" name="Text Box 77"/>
              <p:cNvSpPr txBox="1">
                <a:spLocks noChangeArrowheads="1"/>
              </p:cNvSpPr>
              <p:nvPr/>
            </p:nvSpPr>
            <p:spPr bwMode="auto">
              <a:xfrm rot="2405652">
                <a:off x="55012" y="27686"/>
                <a:ext cx="132197" cy="19050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776" name="Group 78"/>
            <p:cNvGrpSpPr>
              <a:grpSpLocks/>
            </p:cNvGrpSpPr>
            <p:nvPr/>
          </p:nvGrpSpPr>
          <p:grpSpPr bwMode="auto">
            <a:xfrm>
              <a:off x="-11118" y="9158"/>
              <a:ext cx="774580" cy="765812"/>
              <a:chOff x="0" y="0"/>
              <a:chExt cx="499872" cy="493776"/>
            </a:xfrm>
          </p:grpSpPr>
          <p:pic>
            <p:nvPicPr>
              <p:cNvPr id="1789" name="椭圆 81"/>
              <p:cNvPicPr>
                <a:picLocks noChangeArrowheads="1"/>
              </p:cNvPicPr>
              <p:nvPr/>
            </p:nvPicPr>
            <p:blipFill>
              <a:blip r:embed="rId4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499872" cy="4937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5" name="Text Box 80"/>
              <p:cNvSpPr txBox="1">
                <a:spLocks noChangeArrowheads="1"/>
              </p:cNvSpPr>
              <p:nvPr/>
            </p:nvSpPr>
            <p:spPr bwMode="auto">
              <a:xfrm>
                <a:off x="77254" y="76645"/>
                <a:ext cx="342436" cy="341312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777" name="Group 81"/>
            <p:cNvGrpSpPr>
              <a:grpSpLocks/>
            </p:cNvGrpSpPr>
            <p:nvPr/>
          </p:nvGrpSpPr>
          <p:grpSpPr bwMode="auto">
            <a:xfrm>
              <a:off x="17220" y="94248"/>
              <a:ext cx="283383" cy="548359"/>
              <a:chOff x="0" y="0"/>
              <a:chExt cx="182880" cy="353568"/>
            </a:xfrm>
          </p:grpSpPr>
          <p:pic>
            <p:nvPicPr>
              <p:cNvPr id="1787" name="新月形 82"/>
              <p:cNvPicPr>
                <a:picLocks noChangeArrowheads="1"/>
              </p:cNvPicPr>
              <p:nvPr/>
            </p:nvPicPr>
            <p:blipFill>
              <a:blip r:embed="rId4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82880" cy="3535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788" name="Text Box 83"/>
              <p:cNvSpPr txBox="1">
                <a:spLocks noChangeArrowheads="1"/>
              </p:cNvSpPr>
              <p:nvPr/>
            </p:nvSpPr>
            <p:spPr bwMode="auto">
              <a:xfrm rot="451601">
                <a:off x="14371" y="99568"/>
                <a:ext cx="23890" cy="12065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778" name="Group 84"/>
            <p:cNvGrpSpPr>
              <a:grpSpLocks/>
            </p:cNvGrpSpPr>
            <p:nvPr/>
          </p:nvGrpSpPr>
          <p:grpSpPr bwMode="auto">
            <a:xfrm>
              <a:off x="423403" y="330610"/>
              <a:ext cx="321167" cy="397088"/>
              <a:chOff x="0" y="0"/>
              <a:chExt cx="207264" cy="256032"/>
            </a:xfrm>
          </p:grpSpPr>
          <p:pic>
            <p:nvPicPr>
              <p:cNvPr id="1785" name="新月形 83"/>
              <p:cNvPicPr>
                <a:picLocks noChangeArrowheads="1"/>
              </p:cNvPicPr>
              <p:nvPr/>
            </p:nvPicPr>
            <p:blipFill>
              <a:blip r:embed="rId4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07264" cy="2560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7" name="Text Box 86"/>
              <p:cNvSpPr txBox="1">
                <a:spLocks noChangeArrowheads="1"/>
              </p:cNvSpPr>
              <p:nvPr/>
            </p:nvSpPr>
            <p:spPr bwMode="auto">
              <a:xfrm rot="2093055">
                <a:off x="145646" y="113856"/>
                <a:ext cx="12742" cy="10160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779" name="Group 87"/>
            <p:cNvGrpSpPr>
              <a:grpSpLocks/>
            </p:cNvGrpSpPr>
            <p:nvPr/>
          </p:nvGrpSpPr>
          <p:grpSpPr bwMode="auto">
            <a:xfrm>
              <a:off x="177804" y="94248"/>
              <a:ext cx="226706" cy="255271"/>
              <a:chOff x="0" y="0"/>
              <a:chExt cx="146304" cy="164592"/>
            </a:xfrm>
          </p:grpSpPr>
          <p:pic>
            <p:nvPicPr>
              <p:cNvPr id="1783" name="新月形 84"/>
              <p:cNvPicPr>
                <a:picLocks noChangeArrowheads="1"/>
              </p:cNvPicPr>
              <p:nvPr/>
            </p:nvPicPr>
            <p:blipFill>
              <a:blip r:embed="rId4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46304" cy="1645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8" name="Text Box 89"/>
              <p:cNvSpPr txBox="1">
                <a:spLocks noChangeArrowheads="1"/>
              </p:cNvSpPr>
              <p:nvPr/>
            </p:nvSpPr>
            <p:spPr bwMode="auto">
              <a:xfrm rot="2405652">
                <a:off x="39748" y="9081"/>
                <a:ext cx="36633" cy="119062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780" name="Group 90"/>
            <p:cNvGrpSpPr>
              <a:grpSpLocks/>
            </p:cNvGrpSpPr>
            <p:nvPr/>
          </p:nvGrpSpPr>
          <p:grpSpPr bwMode="auto">
            <a:xfrm>
              <a:off x="140020" y="264429"/>
              <a:ext cx="226706" cy="255271"/>
              <a:chOff x="0" y="0"/>
              <a:chExt cx="146304" cy="164592"/>
            </a:xfrm>
          </p:grpSpPr>
          <p:pic>
            <p:nvPicPr>
              <p:cNvPr id="1781" name="新月形 85"/>
              <p:cNvPicPr>
                <a:picLocks noChangeArrowheads="1"/>
              </p:cNvPicPr>
              <p:nvPr/>
            </p:nvPicPr>
            <p:blipFill>
              <a:blip r:embed="rId4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46304" cy="1645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782" name="Text Box 92"/>
              <p:cNvSpPr txBox="1">
                <a:spLocks noChangeArrowheads="1"/>
              </p:cNvSpPr>
              <p:nvPr/>
            </p:nvSpPr>
            <p:spPr bwMode="auto">
              <a:xfrm rot="2405652">
                <a:off x="41834" y="5715"/>
                <a:ext cx="38226" cy="12065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pic>
        <p:nvPicPr>
          <p:cNvPr id="1039" name="组合 81"/>
          <p:cNvPicPr>
            <a:picLocks noChangeArrowheads="1"/>
          </p:cNvPicPr>
          <p:nvPr userDrawn="1"/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7579" y="323857"/>
            <a:ext cx="370284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40" name="Group 94"/>
          <p:cNvGrpSpPr>
            <a:grpSpLocks/>
          </p:cNvGrpSpPr>
          <p:nvPr userDrawn="1"/>
        </p:nvGrpSpPr>
        <p:grpSpPr bwMode="auto">
          <a:xfrm>
            <a:off x="839392" y="2274895"/>
            <a:ext cx="363140" cy="503237"/>
            <a:chOff x="0" y="0"/>
            <a:chExt cx="750277" cy="780485"/>
          </a:xfrm>
        </p:grpSpPr>
        <p:grpSp>
          <p:nvGrpSpPr>
            <p:cNvPr id="1757" name="Group 95"/>
            <p:cNvGrpSpPr>
              <a:grpSpLocks/>
            </p:cNvGrpSpPr>
            <p:nvPr/>
          </p:nvGrpSpPr>
          <p:grpSpPr bwMode="auto">
            <a:xfrm>
              <a:off x="51067" y="17234"/>
              <a:ext cx="368399" cy="387633"/>
              <a:chOff x="0" y="0"/>
              <a:chExt cx="237744" cy="249936"/>
            </a:xfrm>
          </p:grpSpPr>
          <p:pic>
            <p:nvPicPr>
              <p:cNvPr id="1773" name="椭圆 94"/>
              <p:cNvPicPr>
                <a:picLocks noChangeArrowheads="1"/>
              </p:cNvPicPr>
              <p:nvPr/>
            </p:nvPicPr>
            <p:blipFill>
              <a:blip r:embed="rId4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37744" cy="249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774" name="Text Box 97"/>
              <p:cNvSpPr txBox="1">
                <a:spLocks noChangeArrowheads="1"/>
              </p:cNvSpPr>
              <p:nvPr/>
            </p:nvSpPr>
            <p:spPr bwMode="auto">
              <a:xfrm rot="2405652">
                <a:off x="52769" y="28575"/>
                <a:ext cx="131762" cy="188913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758" name="Group 98"/>
            <p:cNvGrpSpPr>
              <a:grpSpLocks/>
            </p:cNvGrpSpPr>
            <p:nvPr/>
          </p:nvGrpSpPr>
          <p:grpSpPr bwMode="auto">
            <a:xfrm>
              <a:off x="-5609" y="7779"/>
              <a:ext cx="765136" cy="765812"/>
              <a:chOff x="0" y="0"/>
              <a:chExt cx="493776" cy="493776"/>
            </a:xfrm>
          </p:grpSpPr>
          <p:pic>
            <p:nvPicPr>
              <p:cNvPr id="1771" name="椭圆 95"/>
              <p:cNvPicPr>
                <a:picLocks noChangeArrowheads="1"/>
              </p:cNvPicPr>
              <p:nvPr/>
            </p:nvPicPr>
            <p:blipFill>
              <a:blip r:embed="rId4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493776" cy="4937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1" name="Text Box 100"/>
              <p:cNvSpPr txBox="1">
                <a:spLocks noChangeArrowheads="1"/>
              </p:cNvSpPr>
              <p:nvPr/>
            </p:nvSpPr>
            <p:spPr bwMode="auto">
              <a:xfrm>
                <a:off x="75057" y="75946"/>
                <a:ext cx="342900" cy="34290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759" name="Group 101"/>
            <p:cNvGrpSpPr>
              <a:grpSpLocks/>
            </p:cNvGrpSpPr>
            <p:nvPr/>
          </p:nvGrpSpPr>
          <p:grpSpPr bwMode="auto">
            <a:xfrm>
              <a:off x="13283" y="92870"/>
              <a:ext cx="292830" cy="548359"/>
              <a:chOff x="0" y="0"/>
              <a:chExt cx="188976" cy="353568"/>
            </a:xfrm>
          </p:grpSpPr>
          <p:pic>
            <p:nvPicPr>
              <p:cNvPr id="1769" name="新月形 96"/>
              <p:cNvPicPr>
                <a:picLocks noChangeArrowheads="1"/>
              </p:cNvPicPr>
              <p:nvPr/>
            </p:nvPicPr>
            <p:blipFill>
              <a:blip r:embed="rId4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88976" cy="3535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25" name="Text Box 103"/>
              <p:cNvSpPr txBox="1">
                <a:spLocks noChangeArrowheads="1"/>
              </p:cNvSpPr>
              <p:nvPr/>
            </p:nvSpPr>
            <p:spPr bwMode="auto">
              <a:xfrm rot="451601">
                <a:off x="16828" y="100457"/>
                <a:ext cx="23812" cy="12065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760" name="Group 104"/>
            <p:cNvGrpSpPr>
              <a:grpSpLocks/>
            </p:cNvGrpSpPr>
            <p:nvPr/>
          </p:nvGrpSpPr>
          <p:grpSpPr bwMode="auto">
            <a:xfrm>
              <a:off x="428912" y="329231"/>
              <a:ext cx="311722" cy="397088"/>
              <a:chOff x="0" y="0"/>
              <a:chExt cx="201168" cy="256032"/>
            </a:xfrm>
          </p:grpSpPr>
          <p:pic>
            <p:nvPicPr>
              <p:cNvPr id="1767" name="新月形 97"/>
              <p:cNvPicPr>
                <a:picLocks noChangeArrowheads="1"/>
              </p:cNvPicPr>
              <p:nvPr/>
            </p:nvPicPr>
            <p:blipFill>
              <a:blip r:embed="rId4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01168" cy="2560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768" name="Text Box 106"/>
              <p:cNvSpPr txBox="1">
                <a:spLocks noChangeArrowheads="1"/>
              </p:cNvSpPr>
              <p:nvPr/>
            </p:nvSpPr>
            <p:spPr bwMode="auto">
              <a:xfrm rot="2093055">
                <a:off x="140716" y="114745"/>
                <a:ext cx="12700" cy="100012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761" name="Group 107"/>
            <p:cNvGrpSpPr>
              <a:grpSpLocks/>
            </p:cNvGrpSpPr>
            <p:nvPr/>
          </p:nvGrpSpPr>
          <p:grpSpPr bwMode="auto">
            <a:xfrm>
              <a:off x="173867" y="92870"/>
              <a:ext cx="226707" cy="255271"/>
              <a:chOff x="0" y="0"/>
              <a:chExt cx="146304" cy="164592"/>
            </a:xfrm>
          </p:grpSpPr>
          <p:pic>
            <p:nvPicPr>
              <p:cNvPr id="1765" name="新月形 98"/>
              <p:cNvPicPr>
                <a:picLocks noChangeArrowheads="1"/>
              </p:cNvPicPr>
              <p:nvPr/>
            </p:nvPicPr>
            <p:blipFill>
              <a:blip r:embed="rId5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46304" cy="1645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4" name="Text Box 109"/>
              <p:cNvSpPr txBox="1">
                <a:spLocks noChangeArrowheads="1"/>
              </p:cNvSpPr>
              <p:nvPr/>
            </p:nvSpPr>
            <p:spPr bwMode="auto">
              <a:xfrm rot="2405652">
                <a:off x="41783" y="9970"/>
                <a:ext cx="38100" cy="119062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762" name="Group 110"/>
            <p:cNvGrpSpPr>
              <a:grpSpLocks/>
            </p:cNvGrpSpPr>
            <p:nvPr/>
          </p:nvGrpSpPr>
          <p:grpSpPr bwMode="auto">
            <a:xfrm>
              <a:off x="136082" y="263050"/>
              <a:ext cx="236153" cy="255271"/>
              <a:chOff x="0" y="0"/>
              <a:chExt cx="152400" cy="164592"/>
            </a:xfrm>
          </p:grpSpPr>
          <p:pic>
            <p:nvPicPr>
              <p:cNvPr id="1763" name="新月形 99"/>
              <p:cNvPicPr>
                <a:picLocks noChangeArrowheads="1"/>
              </p:cNvPicPr>
              <p:nvPr/>
            </p:nvPicPr>
            <p:blipFill>
              <a:blip r:embed="rId5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52400" cy="1645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764" name="Text Box 112"/>
              <p:cNvSpPr txBox="1">
                <a:spLocks noChangeArrowheads="1"/>
              </p:cNvSpPr>
              <p:nvPr/>
            </p:nvSpPr>
            <p:spPr bwMode="auto">
              <a:xfrm rot="2405652">
                <a:off x="43942" y="8192"/>
                <a:ext cx="38100" cy="12065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1041" name="Group 113"/>
          <p:cNvGrpSpPr>
            <a:grpSpLocks/>
          </p:cNvGrpSpPr>
          <p:nvPr userDrawn="1"/>
        </p:nvGrpSpPr>
        <p:grpSpPr bwMode="auto">
          <a:xfrm>
            <a:off x="3804051" y="3005138"/>
            <a:ext cx="767953" cy="1023937"/>
            <a:chOff x="0" y="0"/>
            <a:chExt cx="1024128" cy="1024128"/>
          </a:xfrm>
        </p:grpSpPr>
        <p:grpSp>
          <p:nvGrpSpPr>
            <p:cNvPr id="1748" name="Group 114"/>
            <p:cNvGrpSpPr>
              <a:grpSpLocks/>
            </p:cNvGrpSpPr>
            <p:nvPr/>
          </p:nvGrpSpPr>
          <p:grpSpPr bwMode="auto">
            <a:xfrm>
              <a:off x="-6288" y="-5907"/>
              <a:ext cx="1036513" cy="1036513"/>
              <a:chOff x="0" y="0"/>
              <a:chExt cx="1036320" cy="1036320"/>
            </a:xfrm>
          </p:grpSpPr>
          <p:pic>
            <p:nvPicPr>
              <p:cNvPr id="1755" name="十字星 101"/>
              <p:cNvPicPr>
                <a:picLocks noChangeArrowheads="1"/>
              </p:cNvPicPr>
              <p:nvPr/>
            </p:nvPicPr>
            <p:blipFill>
              <a:blip r:embed="rId5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036320" cy="10363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6" name="Text Box 116"/>
              <p:cNvSpPr txBox="1">
                <a:spLocks noChangeArrowheads="1"/>
              </p:cNvSpPr>
              <p:nvPr/>
            </p:nvSpPr>
            <p:spPr bwMode="auto">
              <a:xfrm>
                <a:off x="428562" y="426593"/>
                <a:ext cx="180975" cy="180975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749" name="Group 117"/>
            <p:cNvGrpSpPr>
              <a:grpSpLocks/>
            </p:cNvGrpSpPr>
            <p:nvPr/>
          </p:nvGrpSpPr>
          <p:grpSpPr bwMode="auto">
            <a:xfrm>
              <a:off x="329054" y="329435"/>
              <a:ext cx="365828" cy="365828"/>
              <a:chOff x="0" y="0"/>
              <a:chExt cx="365760" cy="365760"/>
            </a:xfrm>
          </p:grpSpPr>
          <p:pic>
            <p:nvPicPr>
              <p:cNvPr id="1753" name="十字星 102"/>
              <p:cNvPicPr>
                <a:picLocks noChangeArrowheads="1"/>
              </p:cNvPicPr>
              <p:nvPr/>
            </p:nvPicPr>
            <p:blipFill>
              <a:blip r:embed="rId5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365760" cy="3657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754" name="Text Box 119"/>
              <p:cNvSpPr txBox="1">
                <a:spLocks noChangeArrowheads="1"/>
              </p:cNvSpPr>
              <p:nvPr/>
            </p:nvSpPr>
            <p:spPr bwMode="auto">
              <a:xfrm rot="2700000">
                <a:off x="138526" y="136557"/>
                <a:ext cx="88900" cy="90487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750" name="Group 120"/>
            <p:cNvGrpSpPr>
              <a:grpSpLocks/>
            </p:cNvGrpSpPr>
            <p:nvPr/>
          </p:nvGrpSpPr>
          <p:grpSpPr bwMode="auto">
            <a:xfrm>
              <a:off x="322957" y="323338"/>
              <a:ext cx="378023" cy="378023"/>
              <a:chOff x="0" y="0"/>
              <a:chExt cx="377952" cy="377952"/>
            </a:xfrm>
          </p:grpSpPr>
          <p:pic>
            <p:nvPicPr>
              <p:cNvPr id="1751" name="椭圆 103"/>
              <p:cNvPicPr>
                <a:picLocks noChangeArrowheads="1"/>
              </p:cNvPicPr>
              <p:nvPr/>
            </p:nvPicPr>
            <p:blipFill>
              <a:blip r:embed="rId5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377952" cy="3779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0" name="Text Box 122"/>
              <p:cNvSpPr txBox="1">
                <a:spLocks noChangeArrowheads="1"/>
              </p:cNvSpPr>
              <p:nvPr/>
            </p:nvSpPr>
            <p:spPr bwMode="auto">
              <a:xfrm>
                <a:off x="59690" y="60897"/>
                <a:ext cx="257175" cy="257175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1042" name="Group 123"/>
          <p:cNvGrpSpPr>
            <a:grpSpLocks/>
          </p:cNvGrpSpPr>
          <p:nvPr userDrawn="1"/>
        </p:nvGrpSpPr>
        <p:grpSpPr bwMode="auto">
          <a:xfrm>
            <a:off x="196457" y="3121025"/>
            <a:ext cx="592931" cy="792163"/>
            <a:chOff x="0" y="0"/>
            <a:chExt cx="1024128" cy="1024128"/>
          </a:xfrm>
        </p:grpSpPr>
        <p:grpSp>
          <p:nvGrpSpPr>
            <p:cNvPr id="1739" name="Group 124"/>
            <p:cNvGrpSpPr>
              <a:grpSpLocks/>
            </p:cNvGrpSpPr>
            <p:nvPr/>
          </p:nvGrpSpPr>
          <p:grpSpPr bwMode="auto">
            <a:xfrm>
              <a:off x="-7651" y="-7717"/>
              <a:ext cx="1042390" cy="1040300"/>
              <a:chOff x="0" y="0"/>
              <a:chExt cx="804672" cy="804672"/>
            </a:xfrm>
          </p:grpSpPr>
          <p:pic>
            <p:nvPicPr>
              <p:cNvPr id="1746" name="十字星 105"/>
              <p:cNvPicPr>
                <a:picLocks noChangeArrowheads="1"/>
              </p:cNvPicPr>
              <p:nvPr/>
            </p:nvPicPr>
            <p:blipFill>
              <a:blip r:embed="rId5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04672" cy="8046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2" name="Text Box 126"/>
              <p:cNvSpPr txBox="1">
                <a:spLocks noChangeArrowheads="1"/>
              </p:cNvSpPr>
              <p:nvPr/>
            </p:nvSpPr>
            <p:spPr bwMode="auto">
              <a:xfrm>
                <a:off x="331343" y="331407"/>
                <a:ext cx="139700" cy="13970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740" name="Group 127"/>
            <p:cNvGrpSpPr>
              <a:grpSpLocks/>
            </p:cNvGrpSpPr>
            <p:nvPr/>
          </p:nvGrpSpPr>
          <p:grpSpPr bwMode="auto">
            <a:xfrm>
              <a:off x="324019" y="323288"/>
              <a:ext cx="371154" cy="378291"/>
              <a:chOff x="0" y="0"/>
              <a:chExt cx="286512" cy="292608"/>
            </a:xfrm>
          </p:grpSpPr>
          <p:pic>
            <p:nvPicPr>
              <p:cNvPr id="1744" name="十字星 106"/>
              <p:cNvPicPr>
                <a:picLocks noChangeArrowheads="1"/>
              </p:cNvPicPr>
              <p:nvPr/>
            </p:nvPicPr>
            <p:blipFill>
              <a:blip r:embed="rId5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86512" cy="2926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4" name="Text Box 129"/>
              <p:cNvSpPr txBox="1">
                <a:spLocks noChangeArrowheads="1"/>
              </p:cNvSpPr>
              <p:nvPr/>
            </p:nvSpPr>
            <p:spPr bwMode="auto">
              <a:xfrm rot="2700000">
                <a:off x="111823" y="111888"/>
                <a:ext cx="68263" cy="68262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741" name="Group 130"/>
            <p:cNvGrpSpPr>
              <a:grpSpLocks/>
            </p:cNvGrpSpPr>
            <p:nvPr/>
          </p:nvGrpSpPr>
          <p:grpSpPr bwMode="auto">
            <a:xfrm>
              <a:off x="324019" y="323288"/>
              <a:ext cx="379051" cy="378291"/>
              <a:chOff x="0" y="0"/>
              <a:chExt cx="292608" cy="292608"/>
            </a:xfrm>
          </p:grpSpPr>
          <p:pic>
            <p:nvPicPr>
              <p:cNvPr id="1742" name="椭圆 107"/>
              <p:cNvPicPr>
                <a:picLocks noChangeArrowheads="1"/>
              </p:cNvPicPr>
              <p:nvPr/>
            </p:nvPicPr>
            <p:blipFill>
              <a:blip r:embed="rId5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92608" cy="2926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6" name="Text Box 132"/>
              <p:cNvSpPr txBox="1">
                <a:spLocks noChangeArrowheads="1"/>
              </p:cNvSpPr>
              <p:nvPr/>
            </p:nvSpPr>
            <p:spPr bwMode="auto">
              <a:xfrm>
                <a:off x="46736" y="46800"/>
                <a:ext cx="198438" cy="200025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1043" name="任意多边形 108"/>
          <p:cNvSpPr>
            <a:spLocks noChangeArrowheads="1"/>
          </p:cNvSpPr>
          <p:nvPr userDrawn="1"/>
        </p:nvSpPr>
        <p:spPr bwMode="auto">
          <a:xfrm>
            <a:off x="-23813" y="4846638"/>
            <a:ext cx="9221391" cy="2011362"/>
          </a:xfrm>
          <a:custGeom>
            <a:avLst/>
            <a:gdLst>
              <a:gd name="T0" fmla="*/ 27581 w 12200404"/>
              <a:gd name="T1" fmla="*/ 0 h 2011680"/>
              <a:gd name="T2" fmla="*/ 4881667 w 12200404"/>
              <a:gd name="T3" fmla="*/ 169628 h 2011680"/>
              <a:gd name="T4" fmla="*/ 9446164 w 12200404"/>
              <a:gd name="T5" fmla="*/ 13049 h 2011680"/>
              <a:gd name="T6" fmla="*/ 12866089 w 12200404"/>
              <a:gd name="T7" fmla="*/ 143531 h 2011680"/>
              <a:gd name="T8" fmla="*/ 12879556 w 12200404"/>
              <a:gd name="T9" fmla="*/ 2009454 h 2011680"/>
              <a:gd name="T10" fmla="*/ 0 w 12200404"/>
              <a:gd name="T11" fmla="*/ 1996405 h 2011680"/>
              <a:gd name="T12" fmla="*/ 27581 w 12200404"/>
              <a:gd name="T13" fmla="*/ 0 h 201168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2200404" h="2011680">
                <a:moveTo>
                  <a:pt x="26126" y="0"/>
                </a:moveTo>
                <a:cubicBezTo>
                  <a:pt x="1185663" y="8709"/>
                  <a:pt x="3137263" y="167640"/>
                  <a:pt x="4624251" y="169817"/>
                </a:cubicBezTo>
                <a:cubicBezTo>
                  <a:pt x="6111239" y="171994"/>
                  <a:pt x="7687491" y="17417"/>
                  <a:pt x="8948057" y="13063"/>
                </a:cubicBezTo>
                <a:cubicBezTo>
                  <a:pt x="10208623" y="8709"/>
                  <a:pt x="11178992" y="137161"/>
                  <a:pt x="12187646" y="143692"/>
                </a:cubicBezTo>
                <a:cubicBezTo>
                  <a:pt x="12191899" y="757646"/>
                  <a:pt x="12196151" y="1397726"/>
                  <a:pt x="12200404" y="2011680"/>
                </a:cubicBezTo>
                <a:lnTo>
                  <a:pt x="0" y="1998617"/>
                </a:lnTo>
                <a:lnTo>
                  <a:pt x="26126" y="0"/>
                </a:lnTo>
                <a:close/>
              </a:path>
            </a:pathLst>
          </a:custGeom>
          <a:gradFill rotWithShape="0">
            <a:gsLst>
              <a:gs pos="0">
                <a:srgbClr val="FFE699"/>
              </a:gs>
              <a:gs pos="3000">
                <a:srgbClr val="FFE699"/>
              </a:gs>
              <a:gs pos="100000">
                <a:srgbClr val="FFC000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1044" name="Group 134"/>
          <p:cNvGrpSpPr>
            <a:grpSpLocks/>
          </p:cNvGrpSpPr>
          <p:nvPr userDrawn="1"/>
        </p:nvGrpSpPr>
        <p:grpSpPr bwMode="auto">
          <a:xfrm>
            <a:off x="-259555" y="4252920"/>
            <a:ext cx="9552385" cy="2763837"/>
            <a:chOff x="0" y="0"/>
            <a:chExt cx="12738367" cy="2763525"/>
          </a:xfrm>
        </p:grpSpPr>
        <p:grpSp>
          <p:nvGrpSpPr>
            <p:cNvPr id="1193" name="Group 135"/>
            <p:cNvGrpSpPr>
              <a:grpSpLocks/>
            </p:cNvGrpSpPr>
            <p:nvPr/>
          </p:nvGrpSpPr>
          <p:grpSpPr bwMode="auto">
            <a:xfrm>
              <a:off x="11358800" y="-1"/>
              <a:ext cx="1181125" cy="2604794"/>
              <a:chOff x="0" y="0"/>
              <a:chExt cx="1181125" cy="2604794"/>
            </a:xfrm>
          </p:grpSpPr>
          <p:sp>
            <p:nvSpPr>
              <p:cNvPr id="1727" name="任意多边形 894"/>
              <p:cNvSpPr>
                <a:spLocks noChangeArrowheads="1"/>
              </p:cNvSpPr>
              <p:nvPr/>
            </p:nvSpPr>
            <p:spPr bwMode="auto">
              <a:xfrm>
                <a:off x="636509" y="888901"/>
                <a:ext cx="179413" cy="1715893"/>
              </a:xfrm>
              <a:custGeom>
                <a:avLst/>
                <a:gdLst>
                  <a:gd name="T0" fmla="*/ 0 w 178508"/>
                  <a:gd name="T1" fmla="*/ 0 h 1716065"/>
                  <a:gd name="T2" fmla="*/ 168707 w 178508"/>
                  <a:gd name="T3" fmla="*/ 538241 h 1716065"/>
                  <a:gd name="T4" fmla="*/ 168707 w 178508"/>
                  <a:gd name="T5" fmla="*/ 1714861 h 171606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8508" h="1716065">
                    <a:moveTo>
                      <a:pt x="0" y="0"/>
                    </a:moveTo>
                    <a:cubicBezTo>
                      <a:pt x="67849" y="126304"/>
                      <a:pt x="135699" y="252608"/>
                      <a:pt x="162839" y="538619"/>
                    </a:cubicBezTo>
                    <a:cubicBezTo>
                      <a:pt x="189979" y="824630"/>
                      <a:pt x="176409" y="1270347"/>
                      <a:pt x="162839" y="1716065"/>
                    </a:cubicBezTo>
                  </a:path>
                </a:pathLst>
              </a:custGeom>
              <a:noFill/>
              <a:ln w="38100">
                <a:solidFill>
                  <a:srgbClr val="4A5614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1728" name="Group 137"/>
              <p:cNvGrpSpPr>
                <a:grpSpLocks/>
              </p:cNvGrpSpPr>
              <p:nvPr/>
            </p:nvGrpSpPr>
            <p:grpSpPr bwMode="auto">
              <a:xfrm>
                <a:off x="0" y="0"/>
                <a:ext cx="1181125" cy="1180967"/>
                <a:chOff x="0" y="0"/>
                <a:chExt cx="1181125" cy="1180967"/>
              </a:xfrm>
            </p:grpSpPr>
            <p:sp>
              <p:nvSpPr>
                <p:cNvPr id="1729" name="圆角矩形 1462"/>
                <p:cNvSpPr>
                  <a:spLocks noChangeArrowheads="1"/>
                </p:cNvSpPr>
                <p:nvPr/>
              </p:nvSpPr>
              <p:spPr bwMode="auto">
                <a:xfrm rot="-230156">
                  <a:off x="-172" y="519055"/>
                  <a:ext cx="1181272" cy="142859"/>
                </a:xfrm>
                <a:custGeom>
                  <a:avLst/>
                  <a:gdLst>
                    <a:gd name="T0" fmla="*/ 12352420 w 567300"/>
                    <a:gd name="T1" fmla="*/ 10631 h 198401"/>
                    <a:gd name="T2" fmla="*/ 0 w 567300"/>
                    <a:gd name="T3" fmla="*/ 1829 h 198401"/>
                    <a:gd name="T4" fmla="*/ 96288125 w 567300"/>
                    <a:gd name="T5" fmla="*/ 1829 h 198401"/>
                    <a:gd name="T6" fmla="*/ 82668232 w 567300"/>
                    <a:gd name="T7" fmla="*/ 10256 h 198401"/>
                    <a:gd name="T8" fmla="*/ 96287952 w 567300"/>
                    <a:gd name="T9" fmla="*/ 17934 h 198401"/>
                    <a:gd name="T10" fmla="*/ 1266882 w 567300"/>
                    <a:gd name="T11" fmla="*/ 17934 h 198401"/>
                    <a:gd name="T12" fmla="*/ 12352420 w 567300"/>
                    <a:gd name="T13" fmla="*/ 10631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30" name="圆角矩形 1462"/>
                <p:cNvSpPr>
                  <a:spLocks noChangeArrowheads="1"/>
                </p:cNvSpPr>
                <p:nvPr/>
              </p:nvSpPr>
              <p:spPr bwMode="auto">
                <a:xfrm rot="5169844">
                  <a:off x="-19" y="519036"/>
                  <a:ext cx="1180967" cy="142896"/>
                </a:xfrm>
                <a:custGeom>
                  <a:avLst/>
                  <a:gdLst>
                    <a:gd name="T0" fmla="*/ 12330151 w 567300"/>
                    <a:gd name="T1" fmla="*/ 10650 h 198401"/>
                    <a:gd name="T2" fmla="*/ 0 w 567300"/>
                    <a:gd name="T3" fmla="*/ 1832 h 198401"/>
                    <a:gd name="T4" fmla="*/ 96114235 w 567300"/>
                    <a:gd name="T5" fmla="*/ 1832 h 198401"/>
                    <a:gd name="T6" fmla="*/ 82518898 w 567300"/>
                    <a:gd name="T7" fmla="*/ 10275 h 198401"/>
                    <a:gd name="T8" fmla="*/ 96114072 w 567300"/>
                    <a:gd name="T9" fmla="*/ 17967 h 198401"/>
                    <a:gd name="T10" fmla="*/ 1264586 w 567300"/>
                    <a:gd name="T11" fmla="*/ 17967 h 198401"/>
                    <a:gd name="T12" fmla="*/ 12330151 w 567300"/>
                    <a:gd name="T13" fmla="*/ 10650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31" name="圆角矩形 1462"/>
                <p:cNvSpPr>
                  <a:spLocks noChangeArrowheads="1"/>
                </p:cNvSpPr>
                <p:nvPr/>
              </p:nvSpPr>
              <p:spPr bwMode="auto">
                <a:xfrm rot="2469844">
                  <a:off x="-172" y="519055"/>
                  <a:ext cx="1181272" cy="142859"/>
                </a:xfrm>
                <a:custGeom>
                  <a:avLst/>
                  <a:gdLst>
                    <a:gd name="T0" fmla="*/ 12352420 w 567300"/>
                    <a:gd name="T1" fmla="*/ 10631 h 198401"/>
                    <a:gd name="T2" fmla="*/ 0 w 567300"/>
                    <a:gd name="T3" fmla="*/ 1829 h 198401"/>
                    <a:gd name="T4" fmla="*/ 96288125 w 567300"/>
                    <a:gd name="T5" fmla="*/ 1829 h 198401"/>
                    <a:gd name="T6" fmla="*/ 82668232 w 567300"/>
                    <a:gd name="T7" fmla="*/ 10256 h 198401"/>
                    <a:gd name="T8" fmla="*/ 96287952 w 567300"/>
                    <a:gd name="T9" fmla="*/ 17934 h 198401"/>
                    <a:gd name="T10" fmla="*/ 1266882 w 567300"/>
                    <a:gd name="T11" fmla="*/ 17934 h 198401"/>
                    <a:gd name="T12" fmla="*/ 12352420 w 567300"/>
                    <a:gd name="T13" fmla="*/ 10631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32" name="圆角矩形 1462"/>
                <p:cNvSpPr>
                  <a:spLocks noChangeArrowheads="1"/>
                </p:cNvSpPr>
                <p:nvPr/>
              </p:nvSpPr>
              <p:spPr bwMode="auto">
                <a:xfrm rot="7869844">
                  <a:off x="-19" y="519036"/>
                  <a:ext cx="1180967" cy="142896"/>
                </a:xfrm>
                <a:custGeom>
                  <a:avLst/>
                  <a:gdLst>
                    <a:gd name="T0" fmla="*/ 12330151 w 567300"/>
                    <a:gd name="T1" fmla="*/ 10650 h 198401"/>
                    <a:gd name="T2" fmla="*/ 0 w 567300"/>
                    <a:gd name="T3" fmla="*/ 1832 h 198401"/>
                    <a:gd name="T4" fmla="*/ 96114235 w 567300"/>
                    <a:gd name="T5" fmla="*/ 1832 h 198401"/>
                    <a:gd name="T6" fmla="*/ 82518898 w 567300"/>
                    <a:gd name="T7" fmla="*/ 10275 h 198401"/>
                    <a:gd name="T8" fmla="*/ 96114072 w 567300"/>
                    <a:gd name="T9" fmla="*/ 17967 h 198401"/>
                    <a:gd name="T10" fmla="*/ 1264586 w 567300"/>
                    <a:gd name="T11" fmla="*/ 17967 h 198401"/>
                    <a:gd name="T12" fmla="*/ 12330151 w 567300"/>
                    <a:gd name="T13" fmla="*/ 10650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33" name="圆角矩形 1462"/>
                <p:cNvSpPr>
                  <a:spLocks noChangeArrowheads="1"/>
                </p:cNvSpPr>
                <p:nvPr/>
              </p:nvSpPr>
              <p:spPr bwMode="auto">
                <a:xfrm rot="1089844">
                  <a:off x="-172" y="519055"/>
                  <a:ext cx="1181272" cy="142859"/>
                </a:xfrm>
                <a:custGeom>
                  <a:avLst/>
                  <a:gdLst>
                    <a:gd name="T0" fmla="*/ 12352420 w 567300"/>
                    <a:gd name="T1" fmla="*/ 10631 h 198401"/>
                    <a:gd name="T2" fmla="*/ 0 w 567300"/>
                    <a:gd name="T3" fmla="*/ 1829 h 198401"/>
                    <a:gd name="T4" fmla="*/ 96288125 w 567300"/>
                    <a:gd name="T5" fmla="*/ 1829 h 198401"/>
                    <a:gd name="T6" fmla="*/ 82668232 w 567300"/>
                    <a:gd name="T7" fmla="*/ 10256 h 198401"/>
                    <a:gd name="T8" fmla="*/ 96287952 w 567300"/>
                    <a:gd name="T9" fmla="*/ 17934 h 198401"/>
                    <a:gd name="T10" fmla="*/ 1266882 w 567300"/>
                    <a:gd name="T11" fmla="*/ 17934 h 198401"/>
                    <a:gd name="T12" fmla="*/ 12352420 w 567300"/>
                    <a:gd name="T13" fmla="*/ 10631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34" name="圆角矩形 1462"/>
                <p:cNvSpPr>
                  <a:spLocks noChangeArrowheads="1"/>
                </p:cNvSpPr>
                <p:nvPr/>
              </p:nvSpPr>
              <p:spPr bwMode="auto">
                <a:xfrm rot="6489844">
                  <a:off x="-19" y="519036"/>
                  <a:ext cx="1180967" cy="142896"/>
                </a:xfrm>
                <a:custGeom>
                  <a:avLst/>
                  <a:gdLst>
                    <a:gd name="T0" fmla="*/ 12330151 w 567300"/>
                    <a:gd name="T1" fmla="*/ 10650 h 198401"/>
                    <a:gd name="T2" fmla="*/ 0 w 567300"/>
                    <a:gd name="T3" fmla="*/ 1832 h 198401"/>
                    <a:gd name="T4" fmla="*/ 96114235 w 567300"/>
                    <a:gd name="T5" fmla="*/ 1832 h 198401"/>
                    <a:gd name="T6" fmla="*/ 82518898 w 567300"/>
                    <a:gd name="T7" fmla="*/ 10275 h 198401"/>
                    <a:gd name="T8" fmla="*/ 96114072 w 567300"/>
                    <a:gd name="T9" fmla="*/ 17967 h 198401"/>
                    <a:gd name="T10" fmla="*/ 1264586 w 567300"/>
                    <a:gd name="T11" fmla="*/ 17967 h 198401"/>
                    <a:gd name="T12" fmla="*/ 12330151 w 567300"/>
                    <a:gd name="T13" fmla="*/ 10650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35" name="圆角矩形 1462"/>
                <p:cNvSpPr>
                  <a:spLocks noChangeArrowheads="1"/>
                </p:cNvSpPr>
                <p:nvPr/>
              </p:nvSpPr>
              <p:spPr bwMode="auto">
                <a:xfrm rot="3789844">
                  <a:off x="-19" y="519036"/>
                  <a:ext cx="1180967" cy="142896"/>
                </a:xfrm>
                <a:custGeom>
                  <a:avLst/>
                  <a:gdLst>
                    <a:gd name="T0" fmla="*/ 12330151 w 567300"/>
                    <a:gd name="T1" fmla="*/ 10650 h 198401"/>
                    <a:gd name="T2" fmla="*/ 0 w 567300"/>
                    <a:gd name="T3" fmla="*/ 1832 h 198401"/>
                    <a:gd name="T4" fmla="*/ 96114235 w 567300"/>
                    <a:gd name="T5" fmla="*/ 1832 h 198401"/>
                    <a:gd name="T6" fmla="*/ 82518898 w 567300"/>
                    <a:gd name="T7" fmla="*/ 10275 h 198401"/>
                    <a:gd name="T8" fmla="*/ 96114072 w 567300"/>
                    <a:gd name="T9" fmla="*/ 17967 h 198401"/>
                    <a:gd name="T10" fmla="*/ 1264586 w 567300"/>
                    <a:gd name="T11" fmla="*/ 17967 h 198401"/>
                    <a:gd name="T12" fmla="*/ 12330151 w 567300"/>
                    <a:gd name="T13" fmla="*/ 10650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36" name="圆角矩形 1462"/>
                <p:cNvSpPr>
                  <a:spLocks noChangeArrowheads="1"/>
                </p:cNvSpPr>
                <p:nvPr/>
              </p:nvSpPr>
              <p:spPr bwMode="auto">
                <a:xfrm rot="9189844">
                  <a:off x="-172" y="519055"/>
                  <a:ext cx="1181272" cy="142859"/>
                </a:xfrm>
                <a:custGeom>
                  <a:avLst/>
                  <a:gdLst>
                    <a:gd name="T0" fmla="*/ 12352420 w 567300"/>
                    <a:gd name="T1" fmla="*/ 10631 h 198401"/>
                    <a:gd name="T2" fmla="*/ 0 w 567300"/>
                    <a:gd name="T3" fmla="*/ 1829 h 198401"/>
                    <a:gd name="T4" fmla="*/ 96288125 w 567300"/>
                    <a:gd name="T5" fmla="*/ 1829 h 198401"/>
                    <a:gd name="T6" fmla="*/ 82668232 w 567300"/>
                    <a:gd name="T7" fmla="*/ 10256 h 198401"/>
                    <a:gd name="T8" fmla="*/ 96287952 w 567300"/>
                    <a:gd name="T9" fmla="*/ 17934 h 198401"/>
                    <a:gd name="T10" fmla="*/ 1266882 w 567300"/>
                    <a:gd name="T11" fmla="*/ 17934 h 198401"/>
                    <a:gd name="T12" fmla="*/ 12352420 w 567300"/>
                    <a:gd name="T13" fmla="*/ 10631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37" name="圆角矩形 1462"/>
                <p:cNvSpPr>
                  <a:spLocks noChangeArrowheads="1"/>
                </p:cNvSpPr>
                <p:nvPr/>
              </p:nvSpPr>
              <p:spPr bwMode="auto">
                <a:xfrm rot="10129818">
                  <a:off x="-172" y="519055"/>
                  <a:ext cx="1181272" cy="142859"/>
                </a:xfrm>
                <a:custGeom>
                  <a:avLst/>
                  <a:gdLst>
                    <a:gd name="T0" fmla="*/ 12352420 w 567300"/>
                    <a:gd name="T1" fmla="*/ 10631 h 198401"/>
                    <a:gd name="T2" fmla="*/ 0 w 567300"/>
                    <a:gd name="T3" fmla="*/ 1829 h 198401"/>
                    <a:gd name="T4" fmla="*/ 96288125 w 567300"/>
                    <a:gd name="T5" fmla="*/ 1829 h 198401"/>
                    <a:gd name="T6" fmla="*/ 82668232 w 567300"/>
                    <a:gd name="T7" fmla="*/ 10256 h 198401"/>
                    <a:gd name="T8" fmla="*/ 96287952 w 567300"/>
                    <a:gd name="T9" fmla="*/ 17934 h 198401"/>
                    <a:gd name="T10" fmla="*/ 1266882 w 567300"/>
                    <a:gd name="T11" fmla="*/ 17934 h 198401"/>
                    <a:gd name="T12" fmla="*/ 12352420 w 567300"/>
                    <a:gd name="T13" fmla="*/ 10631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38" name="椭圆 905"/>
                <p:cNvSpPr>
                  <a:spLocks noChangeArrowheads="1"/>
                </p:cNvSpPr>
                <p:nvPr/>
              </p:nvSpPr>
              <p:spPr bwMode="auto">
                <a:xfrm>
                  <a:off x="365006" y="365085"/>
                  <a:ext cx="450916" cy="450799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548235"/>
                    </a:gs>
                    <a:gs pos="34000">
                      <a:srgbClr val="507B32"/>
                    </a:gs>
                    <a:gs pos="39000">
                      <a:srgbClr val="385723"/>
                    </a:gs>
                    <a:gs pos="60001">
                      <a:srgbClr val="843C0C"/>
                    </a:gs>
                    <a:gs pos="63000">
                      <a:srgbClr val="BD770E"/>
                    </a:gs>
                    <a:gs pos="82001">
                      <a:srgbClr val="EDA710"/>
                    </a:gs>
                    <a:gs pos="87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shape">
                    <a:fillToRect l="50000" t="50000" r="50000" b="50000"/>
                  </a:path>
                </a:gradFill>
                <a:ln w="63500">
                  <a:solidFill>
                    <a:srgbClr val="F0931E"/>
                  </a:solidFill>
                  <a:round/>
                </a:ln>
              </p:spPr>
              <p:txBody>
                <a:bodyPr anchor="ctr"/>
                <a:lstStyle>
                  <a:lvl1pPr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1194" name="Group 148"/>
            <p:cNvGrpSpPr>
              <a:grpSpLocks/>
            </p:cNvGrpSpPr>
            <p:nvPr/>
          </p:nvGrpSpPr>
          <p:grpSpPr bwMode="auto">
            <a:xfrm rot="1672796">
              <a:off x="10985267" y="1331379"/>
              <a:ext cx="814537" cy="744454"/>
              <a:chOff x="0" y="0"/>
              <a:chExt cx="1225285" cy="1119861"/>
            </a:xfrm>
          </p:grpSpPr>
          <p:sp>
            <p:nvSpPr>
              <p:cNvPr id="1722" name="任意多边形 889"/>
              <p:cNvSpPr>
                <a:spLocks noChangeArrowheads="1"/>
              </p:cNvSpPr>
              <p:nvPr/>
            </p:nvSpPr>
            <p:spPr bwMode="auto">
              <a:xfrm rot="2555186">
                <a:off x="114539" y="118"/>
                <a:ext cx="1110596" cy="1119861"/>
              </a:xfrm>
              <a:custGeom>
                <a:avLst/>
                <a:gdLst>
                  <a:gd name="T0" fmla="*/ 23867 w 1427272"/>
                  <a:gd name="T1" fmla="*/ 273986 h 1414622"/>
                  <a:gd name="T2" fmla="*/ 168629 w 1427272"/>
                  <a:gd name="T3" fmla="*/ 5708 h 1414622"/>
                  <a:gd name="T4" fmla="*/ 242170 w 1427272"/>
                  <a:gd name="T5" fmla="*/ 116954 h 1414622"/>
                  <a:gd name="T6" fmla="*/ 161624 w 1427272"/>
                  <a:gd name="T7" fmla="*/ 144582 h 1414622"/>
                  <a:gd name="T8" fmla="*/ 23867 w 1427272"/>
                  <a:gd name="T9" fmla="*/ 273986 h 14146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27272" h="1414622">
                    <a:moveTo>
                      <a:pt x="138183" y="1406254"/>
                    </a:moveTo>
                    <a:cubicBezTo>
                      <a:pt x="-314857" y="381511"/>
                      <a:pt x="446465" y="-132351"/>
                      <a:pt x="976314" y="29300"/>
                    </a:cubicBezTo>
                    <a:cubicBezTo>
                      <a:pt x="1182685" y="53229"/>
                      <a:pt x="1522574" y="525993"/>
                      <a:pt x="1402088" y="600273"/>
                    </a:cubicBezTo>
                    <a:cubicBezTo>
                      <a:pt x="1376475" y="604115"/>
                      <a:pt x="1146407" y="607745"/>
                      <a:pt x="935756" y="742075"/>
                    </a:cubicBezTo>
                    <a:cubicBezTo>
                      <a:pt x="725105" y="876405"/>
                      <a:pt x="707999" y="1493251"/>
                      <a:pt x="138183" y="1406254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1723" name="Group 150"/>
              <p:cNvGrpSpPr>
                <a:grpSpLocks/>
              </p:cNvGrpSpPr>
              <p:nvPr/>
            </p:nvGrpSpPr>
            <p:grpSpPr bwMode="auto">
              <a:xfrm>
                <a:off x="0" y="127913"/>
                <a:ext cx="1184490" cy="808389"/>
                <a:chOff x="0" y="0"/>
                <a:chExt cx="1184490" cy="808389"/>
              </a:xfrm>
            </p:grpSpPr>
            <p:sp>
              <p:nvSpPr>
                <p:cNvPr id="1724" name="任意多边形 891"/>
                <p:cNvSpPr>
                  <a:spLocks noChangeArrowheads="1"/>
                </p:cNvSpPr>
                <p:nvPr/>
              </p:nvSpPr>
              <p:spPr bwMode="auto">
                <a:xfrm>
                  <a:off x="-32476" y="261887"/>
                  <a:ext cx="1187025" cy="542023"/>
                </a:xfrm>
                <a:custGeom>
                  <a:avLst/>
                  <a:gdLst>
                    <a:gd name="T0" fmla="*/ 0 w 1184366"/>
                    <a:gd name="T1" fmla="*/ 264987 h 550585"/>
                    <a:gd name="T2" fmla="*/ 782582 w 1184366"/>
                    <a:gd name="T3" fmla="*/ 10059 h 550585"/>
                    <a:gd name="T4" fmla="*/ 1195856 w 1184366"/>
                    <a:gd name="T5" fmla="*/ 519914 h 550585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184366" h="550585">
                      <a:moveTo>
                        <a:pt x="0" y="280619"/>
                      </a:moveTo>
                      <a:cubicBezTo>
                        <a:pt x="158206" y="246510"/>
                        <a:pt x="464458" y="-60467"/>
                        <a:pt x="775063" y="10653"/>
                      </a:cubicBezTo>
                      <a:cubicBezTo>
                        <a:pt x="1085668" y="81773"/>
                        <a:pt x="1052286" y="327790"/>
                        <a:pt x="1184366" y="550585"/>
                      </a:cubicBezTo>
                    </a:path>
                  </a:pathLst>
                </a:custGeom>
                <a:noFill/>
                <a:ln w="12700">
                  <a:solidFill>
                    <a:srgbClr val="4A5614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25" name="任意多边形 892"/>
                <p:cNvSpPr>
                  <a:spLocks noChangeArrowheads="1"/>
                </p:cNvSpPr>
                <p:nvPr/>
              </p:nvSpPr>
              <p:spPr bwMode="auto">
                <a:xfrm>
                  <a:off x="33301" y="272534"/>
                  <a:ext cx="453792" cy="420246"/>
                </a:xfrm>
                <a:custGeom>
                  <a:avLst/>
                  <a:gdLst>
                    <a:gd name="T0" fmla="*/ 0 w 454497"/>
                    <a:gd name="T1" fmla="*/ 64685 h 427252"/>
                    <a:gd name="T2" fmla="*/ 439335 w 454497"/>
                    <a:gd name="T3" fmla="*/ 24563 h 427252"/>
                    <a:gd name="T4" fmla="*/ 267048 w 454497"/>
                    <a:gd name="T5" fmla="*/ 393680 h 427252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454497" h="427252">
                      <a:moveTo>
                        <a:pt x="0" y="70200"/>
                      </a:moveTo>
                      <a:cubicBezTo>
                        <a:pt x="199571" y="18674"/>
                        <a:pt x="399143" y="-32852"/>
                        <a:pt x="444137" y="26657"/>
                      </a:cubicBezTo>
                      <a:cubicBezTo>
                        <a:pt x="489131" y="86166"/>
                        <a:pt x="379548" y="256709"/>
                        <a:pt x="269966" y="427252"/>
                      </a:cubicBezTo>
                    </a:path>
                  </a:pathLst>
                </a:custGeom>
                <a:noFill/>
                <a:ln w="12700">
                  <a:solidFill>
                    <a:srgbClr val="4A5614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26" name="任意多边形 893"/>
                <p:cNvSpPr>
                  <a:spLocks noChangeArrowheads="1"/>
                </p:cNvSpPr>
                <p:nvPr/>
              </p:nvSpPr>
              <p:spPr bwMode="auto">
                <a:xfrm rot="2155618">
                  <a:off x="233368" y="7894"/>
                  <a:ext cx="795329" cy="446512"/>
                </a:xfrm>
                <a:custGeom>
                  <a:avLst/>
                  <a:gdLst>
                    <a:gd name="T0" fmla="*/ 0 w 795430"/>
                    <a:gd name="T1" fmla="*/ 161641 h 459778"/>
                    <a:gd name="T2" fmla="*/ 763551 w 795430"/>
                    <a:gd name="T3" fmla="*/ 146161 h 459778"/>
                    <a:gd name="T4" fmla="*/ 674796 w 795430"/>
                    <a:gd name="T5" fmla="*/ 409670 h 459778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795430" h="459778">
                      <a:moveTo>
                        <a:pt x="0" y="181410"/>
                      </a:moveTo>
                      <a:cubicBezTo>
                        <a:pt x="270806" y="35248"/>
                        <a:pt x="492031" y="-132341"/>
                        <a:pt x="764226" y="164038"/>
                      </a:cubicBezTo>
                      <a:cubicBezTo>
                        <a:pt x="831312" y="221878"/>
                        <a:pt x="784976" y="289235"/>
                        <a:pt x="675394" y="459778"/>
                      </a:cubicBezTo>
                    </a:path>
                  </a:pathLst>
                </a:custGeom>
                <a:noFill/>
                <a:ln w="12700">
                  <a:solidFill>
                    <a:srgbClr val="4A5614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</p:grpSp>
        </p:grpSp>
        <p:grpSp>
          <p:nvGrpSpPr>
            <p:cNvPr id="1195" name="Group 154"/>
            <p:cNvGrpSpPr>
              <a:grpSpLocks/>
            </p:cNvGrpSpPr>
            <p:nvPr/>
          </p:nvGrpSpPr>
          <p:grpSpPr bwMode="auto">
            <a:xfrm rot="1315320" flipH="1">
              <a:off x="11776958" y="1344883"/>
              <a:ext cx="810088" cy="744454"/>
              <a:chOff x="0" y="0"/>
              <a:chExt cx="1218593" cy="1119861"/>
            </a:xfrm>
          </p:grpSpPr>
          <p:sp>
            <p:nvSpPr>
              <p:cNvPr id="1717" name="任意多边形 884"/>
              <p:cNvSpPr>
                <a:spLocks noChangeArrowheads="1"/>
              </p:cNvSpPr>
              <p:nvPr/>
            </p:nvSpPr>
            <p:spPr bwMode="auto">
              <a:xfrm rot="2555186">
                <a:off x="119334" y="-18977"/>
                <a:ext cx="1132092" cy="1119859"/>
              </a:xfrm>
              <a:custGeom>
                <a:avLst/>
                <a:gdLst>
                  <a:gd name="T0" fmla="*/ 26215 w 1427272"/>
                  <a:gd name="T1" fmla="*/ 273984 h 1414622"/>
                  <a:gd name="T2" fmla="*/ 185220 w 1427272"/>
                  <a:gd name="T3" fmla="*/ 5708 h 1414622"/>
                  <a:gd name="T4" fmla="*/ 265994 w 1427272"/>
                  <a:gd name="T5" fmla="*/ 116952 h 1414622"/>
                  <a:gd name="T6" fmla="*/ 177525 w 1427272"/>
                  <a:gd name="T7" fmla="*/ 144580 h 1414622"/>
                  <a:gd name="T8" fmla="*/ 26215 w 1427272"/>
                  <a:gd name="T9" fmla="*/ 273984 h 14146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27272" h="1414622">
                    <a:moveTo>
                      <a:pt x="138183" y="1406254"/>
                    </a:moveTo>
                    <a:cubicBezTo>
                      <a:pt x="-314857" y="381511"/>
                      <a:pt x="446465" y="-132351"/>
                      <a:pt x="976314" y="29300"/>
                    </a:cubicBezTo>
                    <a:cubicBezTo>
                      <a:pt x="1182685" y="53229"/>
                      <a:pt x="1522574" y="525993"/>
                      <a:pt x="1402088" y="600273"/>
                    </a:cubicBezTo>
                    <a:cubicBezTo>
                      <a:pt x="1376475" y="604115"/>
                      <a:pt x="1146407" y="607745"/>
                      <a:pt x="935756" y="742075"/>
                    </a:cubicBezTo>
                    <a:cubicBezTo>
                      <a:pt x="725105" y="876405"/>
                      <a:pt x="707999" y="1493251"/>
                      <a:pt x="138183" y="1406254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1718" name="Group 156"/>
              <p:cNvGrpSpPr>
                <a:grpSpLocks/>
              </p:cNvGrpSpPr>
              <p:nvPr/>
            </p:nvGrpSpPr>
            <p:grpSpPr bwMode="auto">
              <a:xfrm>
                <a:off x="0" y="125978"/>
                <a:ext cx="1186877" cy="813349"/>
                <a:chOff x="0" y="0"/>
                <a:chExt cx="1186877" cy="813349"/>
              </a:xfrm>
            </p:grpSpPr>
            <p:sp>
              <p:nvSpPr>
                <p:cNvPr id="1719" name="任意多边形 886"/>
                <p:cNvSpPr>
                  <a:spLocks noChangeArrowheads="1"/>
                </p:cNvSpPr>
                <p:nvPr/>
              </p:nvSpPr>
              <p:spPr bwMode="auto">
                <a:xfrm>
                  <a:off x="9962" y="246336"/>
                  <a:ext cx="1220463" cy="539634"/>
                </a:xfrm>
                <a:custGeom>
                  <a:avLst/>
                  <a:gdLst>
                    <a:gd name="T0" fmla="*/ 0 w 1184366"/>
                    <a:gd name="T1" fmla="*/ 259220 h 550585"/>
                    <a:gd name="T2" fmla="*/ 892293 w 1184366"/>
                    <a:gd name="T3" fmla="*/ 9840 h 550585"/>
                    <a:gd name="T4" fmla="*/ 1363504 w 1184366"/>
                    <a:gd name="T5" fmla="*/ 508598 h 550585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184366" h="550585">
                      <a:moveTo>
                        <a:pt x="0" y="280619"/>
                      </a:moveTo>
                      <a:cubicBezTo>
                        <a:pt x="158206" y="246510"/>
                        <a:pt x="464458" y="-60467"/>
                        <a:pt x="775063" y="10653"/>
                      </a:cubicBezTo>
                      <a:cubicBezTo>
                        <a:pt x="1085668" y="81773"/>
                        <a:pt x="1052286" y="327790"/>
                        <a:pt x="1184366" y="550585"/>
                      </a:cubicBezTo>
                    </a:path>
                  </a:pathLst>
                </a:custGeom>
                <a:noFill/>
                <a:ln w="12700">
                  <a:solidFill>
                    <a:srgbClr val="4A5614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20" name="任意多边形 887"/>
                <p:cNvSpPr>
                  <a:spLocks noChangeArrowheads="1"/>
                </p:cNvSpPr>
                <p:nvPr/>
              </p:nvSpPr>
              <p:spPr bwMode="auto">
                <a:xfrm>
                  <a:off x="78305" y="256248"/>
                  <a:ext cx="465735" cy="417859"/>
                </a:xfrm>
                <a:custGeom>
                  <a:avLst/>
                  <a:gdLst>
                    <a:gd name="T0" fmla="*/ 0 w 454497"/>
                    <a:gd name="T1" fmla="*/ 63939 h 427252"/>
                    <a:gd name="T2" fmla="*/ 497778 w 454497"/>
                    <a:gd name="T3" fmla="*/ 24280 h 427252"/>
                    <a:gd name="T4" fmla="*/ 302571 w 454497"/>
                    <a:gd name="T5" fmla="*/ 389148 h 427252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454497" h="427252">
                      <a:moveTo>
                        <a:pt x="0" y="70200"/>
                      </a:moveTo>
                      <a:cubicBezTo>
                        <a:pt x="199571" y="18674"/>
                        <a:pt x="399143" y="-32852"/>
                        <a:pt x="444137" y="26657"/>
                      </a:cubicBezTo>
                      <a:cubicBezTo>
                        <a:pt x="489131" y="86166"/>
                        <a:pt x="379548" y="256709"/>
                        <a:pt x="269966" y="427252"/>
                      </a:cubicBezTo>
                    </a:path>
                  </a:pathLst>
                </a:custGeom>
                <a:noFill/>
                <a:ln w="12700">
                  <a:solidFill>
                    <a:srgbClr val="4A5614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21" name="任意多边形 888"/>
                <p:cNvSpPr>
                  <a:spLocks noChangeArrowheads="1"/>
                </p:cNvSpPr>
                <p:nvPr/>
              </p:nvSpPr>
              <p:spPr bwMode="auto">
                <a:xfrm rot="2155618">
                  <a:off x="274207" y="-17022"/>
                  <a:ext cx="819214" cy="456062"/>
                </a:xfrm>
                <a:custGeom>
                  <a:avLst/>
                  <a:gdLst>
                    <a:gd name="T0" fmla="*/ 0 w 795430"/>
                    <a:gd name="T1" fmla="*/ 175000 h 459778"/>
                    <a:gd name="T2" fmla="*/ 875046 w 795430"/>
                    <a:gd name="T3" fmla="*/ 158243 h 459778"/>
                    <a:gd name="T4" fmla="*/ 773333 w 795430"/>
                    <a:gd name="T5" fmla="*/ 443532 h 459778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795430" h="459778">
                      <a:moveTo>
                        <a:pt x="0" y="181410"/>
                      </a:moveTo>
                      <a:cubicBezTo>
                        <a:pt x="270806" y="35248"/>
                        <a:pt x="492031" y="-132341"/>
                        <a:pt x="764226" y="164038"/>
                      </a:cubicBezTo>
                      <a:cubicBezTo>
                        <a:pt x="831312" y="221878"/>
                        <a:pt x="784976" y="289235"/>
                        <a:pt x="675394" y="459778"/>
                      </a:cubicBezTo>
                    </a:path>
                  </a:pathLst>
                </a:custGeom>
                <a:noFill/>
                <a:ln w="12700">
                  <a:solidFill>
                    <a:srgbClr val="4A5614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</p:grpSp>
        </p:grpSp>
        <p:grpSp>
          <p:nvGrpSpPr>
            <p:cNvPr id="1196" name="Group 160"/>
            <p:cNvGrpSpPr>
              <a:grpSpLocks/>
            </p:cNvGrpSpPr>
            <p:nvPr/>
          </p:nvGrpSpPr>
          <p:grpSpPr bwMode="auto">
            <a:xfrm rot="1315320" flipH="1">
              <a:off x="11916656" y="1608377"/>
              <a:ext cx="810089" cy="744454"/>
              <a:chOff x="0" y="0"/>
              <a:chExt cx="1218592" cy="1119861"/>
            </a:xfrm>
          </p:grpSpPr>
          <p:sp>
            <p:nvSpPr>
              <p:cNvPr id="1712" name="任意多边形 879"/>
              <p:cNvSpPr>
                <a:spLocks noChangeArrowheads="1"/>
              </p:cNvSpPr>
              <p:nvPr/>
            </p:nvSpPr>
            <p:spPr bwMode="auto">
              <a:xfrm rot="2555186">
                <a:off x="119304" y="-18988"/>
                <a:ext cx="1132090" cy="1119859"/>
              </a:xfrm>
              <a:custGeom>
                <a:avLst/>
                <a:gdLst>
                  <a:gd name="T0" fmla="*/ 26215 w 1427272"/>
                  <a:gd name="T1" fmla="*/ 273984 h 1414622"/>
                  <a:gd name="T2" fmla="*/ 185217 w 1427272"/>
                  <a:gd name="T3" fmla="*/ 5708 h 1414622"/>
                  <a:gd name="T4" fmla="*/ 265991 w 1427272"/>
                  <a:gd name="T5" fmla="*/ 116952 h 1414622"/>
                  <a:gd name="T6" fmla="*/ 177523 w 1427272"/>
                  <a:gd name="T7" fmla="*/ 144580 h 1414622"/>
                  <a:gd name="T8" fmla="*/ 26215 w 1427272"/>
                  <a:gd name="T9" fmla="*/ 273984 h 14146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27272" h="1414622">
                    <a:moveTo>
                      <a:pt x="138183" y="1406254"/>
                    </a:moveTo>
                    <a:cubicBezTo>
                      <a:pt x="-314857" y="381511"/>
                      <a:pt x="446465" y="-132351"/>
                      <a:pt x="976314" y="29300"/>
                    </a:cubicBezTo>
                    <a:cubicBezTo>
                      <a:pt x="1182685" y="53229"/>
                      <a:pt x="1522574" y="525993"/>
                      <a:pt x="1402088" y="600273"/>
                    </a:cubicBezTo>
                    <a:cubicBezTo>
                      <a:pt x="1376475" y="604115"/>
                      <a:pt x="1146407" y="607745"/>
                      <a:pt x="935756" y="742075"/>
                    </a:cubicBezTo>
                    <a:cubicBezTo>
                      <a:pt x="725105" y="876405"/>
                      <a:pt x="707999" y="1493251"/>
                      <a:pt x="138183" y="1406254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1713" name="Group 162"/>
              <p:cNvGrpSpPr>
                <a:grpSpLocks/>
              </p:cNvGrpSpPr>
              <p:nvPr/>
            </p:nvGrpSpPr>
            <p:grpSpPr bwMode="auto">
              <a:xfrm>
                <a:off x="0" y="128193"/>
                <a:ext cx="1186875" cy="811134"/>
                <a:chOff x="0" y="0"/>
                <a:chExt cx="1186875" cy="811134"/>
              </a:xfrm>
            </p:grpSpPr>
            <p:sp>
              <p:nvSpPr>
                <p:cNvPr id="1714" name="任意多边形 881"/>
                <p:cNvSpPr>
                  <a:spLocks noChangeArrowheads="1"/>
                </p:cNvSpPr>
                <p:nvPr/>
              </p:nvSpPr>
              <p:spPr bwMode="auto">
                <a:xfrm>
                  <a:off x="28633" y="248582"/>
                  <a:ext cx="1218072" cy="539634"/>
                </a:xfrm>
                <a:custGeom>
                  <a:avLst/>
                  <a:gdLst>
                    <a:gd name="T0" fmla="*/ 0 w 1184366"/>
                    <a:gd name="T1" fmla="*/ 259221 h 550585"/>
                    <a:gd name="T2" fmla="*/ 883552 w 1184366"/>
                    <a:gd name="T3" fmla="*/ 9840 h 550585"/>
                    <a:gd name="T4" fmla="*/ 1350148 w 1184366"/>
                    <a:gd name="T5" fmla="*/ 508600 h 550585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184366" h="550585">
                      <a:moveTo>
                        <a:pt x="0" y="280619"/>
                      </a:moveTo>
                      <a:cubicBezTo>
                        <a:pt x="158206" y="246510"/>
                        <a:pt x="464458" y="-60467"/>
                        <a:pt x="775063" y="10653"/>
                      </a:cubicBezTo>
                      <a:cubicBezTo>
                        <a:pt x="1085668" y="81773"/>
                        <a:pt x="1052286" y="327790"/>
                        <a:pt x="1184366" y="550585"/>
                      </a:cubicBezTo>
                    </a:path>
                  </a:pathLst>
                </a:custGeom>
                <a:noFill/>
                <a:ln w="12700">
                  <a:solidFill>
                    <a:srgbClr val="4A5614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15" name="任意多边形 882"/>
                <p:cNvSpPr>
                  <a:spLocks noChangeArrowheads="1"/>
                </p:cNvSpPr>
                <p:nvPr/>
              </p:nvSpPr>
              <p:spPr bwMode="auto">
                <a:xfrm>
                  <a:off x="91195" y="268851"/>
                  <a:ext cx="463345" cy="413084"/>
                </a:xfrm>
                <a:custGeom>
                  <a:avLst/>
                  <a:gdLst>
                    <a:gd name="T0" fmla="*/ 0 w 454497"/>
                    <a:gd name="T1" fmla="*/ 59708 h 427252"/>
                    <a:gd name="T2" fmla="*/ 480031 w 454497"/>
                    <a:gd name="T3" fmla="*/ 22673 h 427252"/>
                    <a:gd name="T4" fmla="*/ 291783 w 454497"/>
                    <a:gd name="T5" fmla="*/ 363392 h 427252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454497" h="427252">
                      <a:moveTo>
                        <a:pt x="0" y="70200"/>
                      </a:moveTo>
                      <a:cubicBezTo>
                        <a:pt x="199571" y="18674"/>
                        <a:pt x="399143" y="-32852"/>
                        <a:pt x="444137" y="26657"/>
                      </a:cubicBezTo>
                      <a:cubicBezTo>
                        <a:pt x="489131" y="86166"/>
                        <a:pt x="379548" y="256709"/>
                        <a:pt x="269966" y="427252"/>
                      </a:cubicBezTo>
                    </a:path>
                  </a:pathLst>
                </a:custGeom>
                <a:noFill/>
                <a:ln w="12700">
                  <a:solidFill>
                    <a:srgbClr val="4A5614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16" name="任意多边形 883"/>
                <p:cNvSpPr>
                  <a:spLocks noChangeArrowheads="1"/>
                </p:cNvSpPr>
                <p:nvPr/>
              </p:nvSpPr>
              <p:spPr bwMode="auto">
                <a:xfrm rot="2155618">
                  <a:off x="290204" y="-5744"/>
                  <a:ext cx="816825" cy="451288"/>
                </a:xfrm>
                <a:custGeom>
                  <a:avLst/>
                  <a:gdLst>
                    <a:gd name="T0" fmla="*/ 0 w 795430"/>
                    <a:gd name="T1" fmla="*/ 168667 h 459778"/>
                    <a:gd name="T2" fmla="*/ 854605 w 795430"/>
                    <a:gd name="T3" fmla="*/ 152516 h 459778"/>
                    <a:gd name="T4" fmla="*/ 755267 w 795430"/>
                    <a:gd name="T5" fmla="*/ 427480 h 459778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795430" h="459778">
                      <a:moveTo>
                        <a:pt x="0" y="181410"/>
                      </a:moveTo>
                      <a:cubicBezTo>
                        <a:pt x="270806" y="35248"/>
                        <a:pt x="492031" y="-132341"/>
                        <a:pt x="764226" y="164038"/>
                      </a:cubicBezTo>
                      <a:cubicBezTo>
                        <a:pt x="831312" y="221878"/>
                        <a:pt x="784976" y="289235"/>
                        <a:pt x="675394" y="459778"/>
                      </a:cubicBezTo>
                    </a:path>
                  </a:pathLst>
                </a:custGeom>
                <a:noFill/>
                <a:ln w="12700">
                  <a:solidFill>
                    <a:srgbClr val="4A5614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</p:grpSp>
        </p:grpSp>
        <p:grpSp>
          <p:nvGrpSpPr>
            <p:cNvPr id="1197" name="Group 166"/>
            <p:cNvGrpSpPr>
              <a:grpSpLocks/>
            </p:cNvGrpSpPr>
            <p:nvPr/>
          </p:nvGrpSpPr>
          <p:grpSpPr bwMode="auto">
            <a:xfrm>
              <a:off x="11254038" y="920646"/>
              <a:ext cx="763607" cy="1684147"/>
              <a:chOff x="0" y="0"/>
              <a:chExt cx="1181077" cy="2604887"/>
            </a:xfrm>
          </p:grpSpPr>
          <p:sp>
            <p:nvSpPr>
              <p:cNvPr id="1700" name="任意多边形 867"/>
              <p:cNvSpPr>
                <a:spLocks noChangeArrowheads="1"/>
              </p:cNvSpPr>
              <p:nvPr/>
            </p:nvSpPr>
            <p:spPr bwMode="auto">
              <a:xfrm>
                <a:off x="635732" y="888755"/>
                <a:ext cx="179269" cy="1716132"/>
              </a:xfrm>
              <a:custGeom>
                <a:avLst/>
                <a:gdLst>
                  <a:gd name="T0" fmla="*/ 0 w 178508"/>
                  <a:gd name="T1" fmla="*/ 0 h 1716065"/>
                  <a:gd name="T2" fmla="*/ 167760 w 178508"/>
                  <a:gd name="T3" fmla="*/ 538766 h 1716065"/>
                  <a:gd name="T4" fmla="*/ 167760 w 178508"/>
                  <a:gd name="T5" fmla="*/ 1716534 h 171606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8508" h="1716065">
                    <a:moveTo>
                      <a:pt x="0" y="0"/>
                    </a:moveTo>
                    <a:cubicBezTo>
                      <a:pt x="67849" y="126304"/>
                      <a:pt x="135699" y="252608"/>
                      <a:pt x="162839" y="538619"/>
                    </a:cubicBezTo>
                    <a:cubicBezTo>
                      <a:pt x="189979" y="824630"/>
                      <a:pt x="176409" y="1270347"/>
                      <a:pt x="162839" y="1716065"/>
                    </a:cubicBezTo>
                  </a:path>
                </a:pathLst>
              </a:custGeom>
              <a:noFill/>
              <a:ln w="38100">
                <a:solidFill>
                  <a:srgbClr val="4A5614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1701" name="Group 168"/>
              <p:cNvGrpSpPr>
                <a:grpSpLocks/>
              </p:cNvGrpSpPr>
              <p:nvPr/>
            </p:nvGrpSpPr>
            <p:grpSpPr bwMode="auto">
              <a:xfrm>
                <a:off x="0" y="0"/>
                <a:ext cx="1181077" cy="1180915"/>
                <a:chOff x="0" y="0"/>
                <a:chExt cx="1181077" cy="1180915"/>
              </a:xfrm>
            </p:grpSpPr>
            <p:sp>
              <p:nvSpPr>
                <p:cNvPr id="1702" name="圆角矩形 1462"/>
                <p:cNvSpPr>
                  <a:spLocks noChangeArrowheads="1"/>
                </p:cNvSpPr>
                <p:nvPr/>
              </p:nvSpPr>
              <p:spPr bwMode="auto">
                <a:xfrm rot="-230156">
                  <a:off x="-309" y="518031"/>
                  <a:ext cx="1181219" cy="144853"/>
                </a:xfrm>
                <a:custGeom>
                  <a:avLst/>
                  <a:gdLst>
                    <a:gd name="T0" fmla="*/ 12348646 w 567300"/>
                    <a:gd name="T1" fmla="*/ 11714 h 198401"/>
                    <a:gd name="T2" fmla="*/ 0 w 567300"/>
                    <a:gd name="T3" fmla="*/ 2015 h 198401"/>
                    <a:gd name="T4" fmla="*/ 96257878 w 567300"/>
                    <a:gd name="T5" fmla="*/ 2015 h 198401"/>
                    <a:gd name="T6" fmla="*/ 82642327 w 567300"/>
                    <a:gd name="T7" fmla="*/ 11301 h 198401"/>
                    <a:gd name="T8" fmla="*/ 96257726 w 567300"/>
                    <a:gd name="T9" fmla="*/ 19762 h 198401"/>
                    <a:gd name="T10" fmla="*/ 1266436 w 567300"/>
                    <a:gd name="T11" fmla="*/ 19762 h 198401"/>
                    <a:gd name="T12" fmla="*/ 12348646 w 567300"/>
                    <a:gd name="T13" fmla="*/ 11714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03" name="圆角矩形 1462"/>
                <p:cNvSpPr>
                  <a:spLocks noChangeArrowheads="1"/>
                </p:cNvSpPr>
                <p:nvPr/>
              </p:nvSpPr>
              <p:spPr bwMode="auto">
                <a:xfrm rot="5169844">
                  <a:off x="-158" y="518014"/>
                  <a:ext cx="1180915" cy="144889"/>
                </a:xfrm>
                <a:custGeom>
                  <a:avLst/>
                  <a:gdLst>
                    <a:gd name="T0" fmla="*/ 12326388 w 567300"/>
                    <a:gd name="T1" fmla="*/ 11734 h 198401"/>
                    <a:gd name="T2" fmla="*/ 0 w 567300"/>
                    <a:gd name="T3" fmla="*/ 2018 h 198401"/>
                    <a:gd name="T4" fmla="*/ 96084598 w 567300"/>
                    <a:gd name="T5" fmla="*/ 2018 h 198401"/>
                    <a:gd name="T6" fmla="*/ 82493557 w 567300"/>
                    <a:gd name="T7" fmla="*/ 11321 h 198401"/>
                    <a:gd name="T8" fmla="*/ 96084428 w 567300"/>
                    <a:gd name="T9" fmla="*/ 19797 h 198401"/>
                    <a:gd name="T10" fmla="*/ 1264133 w 567300"/>
                    <a:gd name="T11" fmla="*/ 19797 h 198401"/>
                    <a:gd name="T12" fmla="*/ 12326388 w 567300"/>
                    <a:gd name="T13" fmla="*/ 11734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04" name="圆角矩形 1462"/>
                <p:cNvSpPr>
                  <a:spLocks noChangeArrowheads="1"/>
                </p:cNvSpPr>
                <p:nvPr/>
              </p:nvSpPr>
              <p:spPr bwMode="auto">
                <a:xfrm rot="2469844">
                  <a:off x="-309" y="518031"/>
                  <a:ext cx="1181219" cy="144853"/>
                </a:xfrm>
                <a:custGeom>
                  <a:avLst/>
                  <a:gdLst>
                    <a:gd name="T0" fmla="*/ 12348646 w 567300"/>
                    <a:gd name="T1" fmla="*/ 11714 h 198401"/>
                    <a:gd name="T2" fmla="*/ 0 w 567300"/>
                    <a:gd name="T3" fmla="*/ 2015 h 198401"/>
                    <a:gd name="T4" fmla="*/ 96257878 w 567300"/>
                    <a:gd name="T5" fmla="*/ 2015 h 198401"/>
                    <a:gd name="T6" fmla="*/ 82642327 w 567300"/>
                    <a:gd name="T7" fmla="*/ 11301 h 198401"/>
                    <a:gd name="T8" fmla="*/ 96257726 w 567300"/>
                    <a:gd name="T9" fmla="*/ 19762 h 198401"/>
                    <a:gd name="T10" fmla="*/ 1266436 w 567300"/>
                    <a:gd name="T11" fmla="*/ 19762 h 198401"/>
                    <a:gd name="T12" fmla="*/ 12348646 w 567300"/>
                    <a:gd name="T13" fmla="*/ 11714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05" name="圆角矩形 1462"/>
                <p:cNvSpPr>
                  <a:spLocks noChangeArrowheads="1"/>
                </p:cNvSpPr>
                <p:nvPr/>
              </p:nvSpPr>
              <p:spPr bwMode="auto">
                <a:xfrm rot="7869844">
                  <a:off x="-158" y="518014"/>
                  <a:ext cx="1180915" cy="144889"/>
                </a:xfrm>
                <a:custGeom>
                  <a:avLst/>
                  <a:gdLst>
                    <a:gd name="T0" fmla="*/ 12326388 w 567300"/>
                    <a:gd name="T1" fmla="*/ 11734 h 198401"/>
                    <a:gd name="T2" fmla="*/ 0 w 567300"/>
                    <a:gd name="T3" fmla="*/ 2018 h 198401"/>
                    <a:gd name="T4" fmla="*/ 96084598 w 567300"/>
                    <a:gd name="T5" fmla="*/ 2018 h 198401"/>
                    <a:gd name="T6" fmla="*/ 82493557 w 567300"/>
                    <a:gd name="T7" fmla="*/ 11321 h 198401"/>
                    <a:gd name="T8" fmla="*/ 96084428 w 567300"/>
                    <a:gd name="T9" fmla="*/ 19797 h 198401"/>
                    <a:gd name="T10" fmla="*/ 1264133 w 567300"/>
                    <a:gd name="T11" fmla="*/ 19797 h 198401"/>
                    <a:gd name="T12" fmla="*/ 12326388 w 567300"/>
                    <a:gd name="T13" fmla="*/ 11734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06" name="圆角矩形 1462"/>
                <p:cNvSpPr>
                  <a:spLocks noChangeArrowheads="1"/>
                </p:cNvSpPr>
                <p:nvPr/>
              </p:nvSpPr>
              <p:spPr bwMode="auto">
                <a:xfrm rot="1089844">
                  <a:off x="-309" y="518031"/>
                  <a:ext cx="1181219" cy="144853"/>
                </a:xfrm>
                <a:custGeom>
                  <a:avLst/>
                  <a:gdLst>
                    <a:gd name="T0" fmla="*/ 12348646 w 567300"/>
                    <a:gd name="T1" fmla="*/ 11714 h 198401"/>
                    <a:gd name="T2" fmla="*/ 0 w 567300"/>
                    <a:gd name="T3" fmla="*/ 2015 h 198401"/>
                    <a:gd name="T4" fmla="*/ 96257878 w 567300"/>
                    <a:gd name="T5" fmla="*/ 2015 h 198401"/>
                    <a:gd name="T6" fmla="*/ 82642327 w 567300"/>
                    <a:gd name="T7" fmla="*/ 11301 h 198401"/>
                    <a:gd name="T8" fmla="*/ 96257726 w 567300"/>
                    <a:gd name="T9" fmla="*/ 19762 h 198401"/>
                    <a:gd name="T10" fmla="*/ 1266436 w 567300"/>
                    <a:gd name="T11" fmla="*/ 19762 h 198401"/>
                    <a:gd name="T12" fmla="*/ 12348646 w 567300"/>
                    <a:gd name="T13" fmla="*/ 11714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07" name="圆角矩形 1462"/>
                <p:cNvSpPr>
                  <a:spLocks noChangeArrowheads="1"/>
                </p:cNvSpPr>
                <p:nvPr/>
              </p:nvSpPr>
              <p:spPr bwMode="auto">
                <a:xfrm rot="6489844">
                  <a:off x="-158" y="518014"/>
                  <a:ext cx="1180915" cy="144889"/>
                </a:xfrm>
                <a:custGeom>
                  <a:avLst/>
                  <a:gdLst>
                    <a:gd name="T0" fmla="*/ 12326388 w 567300"/>
                    <a:gd name="T1" fmla="*/ 11734 h 198401"/>
                    <a:gd name="T2" fmla="*/ 0 w 567300"/>
                    <a:gd name="T3" fmla="*/ 2018 h 198401"/>
                    <a:gd name="T4" fmla="*/ 96084598 w 567300"/>
                    <a:gd name="T5" fmla="*/ 2018 h 198401"/>
                    <a:gd name="T6" fmla="*/ 82493557 w 567300"/>
                    <a:gd name="T7" fmla="*/ 11321 h 198401"/>
                    <a:gd name="T8" fmla="*/ 96084428 w 567300"/>
                    <a:gd name="T9" fmla="*/ 19797 h 198401"/>
                    <a:gd name="T10" fmla="*/ 1264133 w 567300"/>
                    <a:gd name="T11" fmla="*/ 19797 h 198401"/>
                    <a:gd name="T12" fmla="*/ 12326388 w 567300"/>
                    <a:gd name="T13" fmla="*/ 11734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08" name="圆角矩形 1462"/>
                <p:cNvSpPr>
                  <a:spLocks noChangeArrowheads="1"/>
                </p:cNvSpPr>
                <p:nvPr/>
              </p:nvSpPr>
              <p:spPr bwMode="auto">
                <a:xfrm rot="3789844">
                  <a:off x="-158" y="518014"/>
                  <a:ext cx="1180915" cy="144889"/>
                </a:xfrm>
                <a:custGeom>
                  <a:avLst/>
                  <a:gdLst>
                    <a:gd name="T0" fmla="*/ 12326388 w 567300"/>
                    <a:gd name="T1" fmla="*/ 11734 h 198401"/>
                    <a:gd name="T2" fmla="*/ 0 w 567300"/>
                    <a:gd name="T3" fmla="*/ 2018 h 198401"/>
                    <a:gd name="T4" fmla="*/ 96084598 w 567300"/>
                    <a:gd name="T5" fmla="*/ 2018 h 198401"/>
                    <a:gd name="T6" fmla="*/ 82493557 w 567300"/>
                    <a:gd name="T7" fmla="*/ 11321 h 198401"/>
                    <a:gd name="T8" fmla="*/ 96084428 w 567300"/>
                    <a:gd name="T9" fmla="*/ 19797 h 198401"/>
                    <a:gd name="T10" fmla="*/ 1264133 w 567300"/>
                    <a:gd name="T11" fmla="*/ 19797 h 198401"/>
                    <a:gd name="T12" fmla="*/ 12326388 w 567300"/>
                    <a:gd name="T13" fmla="*/ 11734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09" name="圆角矩形 1462"/>
                <p:cNvSpPr>
                  <a:spLocks noChangeArrowheads="1"/>
                </p:cNvSpPr>
                <p:nvPr/>
              </p:nvSpPr>
              <p:spPr bwMode="auto">
                <a:xfrm rot="9189844">
                  <a:off x="-309" y="518031"/>
                  <a:ext cx="1181219" cy="144853"/>
                </a:xfrm>
                <a:custGeom>
                  <a:avLst/>
                  <a:gdLst>
                    <a:gd name="T0" fmla="*/ 12348646 w 567300"/>
                    <a:gd name="T1" fmla="*/ 11714 h 198401"/>
                    <a:gd name="T2" fmla="*/ 0 w 567300"/>
                    <a:gd name="T3" fmla="*/ 2015 h 198401"/>
                    <a:gd name="T4" fmla="*/ 96257878 w 567300"/>
                    <a:gd name="T5" fmla="*/ 2015 h 198401"/>
                    <a:gd name="T6" fmla="*/ 82642327 w 567300"/>
                    <a:gd name="T7" fmla="*/ 11301 h 198401"/>
                    <a:gd name="T8" fmla="*/ 96257726 w 567300"/>
                    <a:gd name="T9" fmla="*/ 19762 h 198401"/>
                    <a:gd name="T10" fmla="*/ 1266436 w 567300"/>
                    <a:gd name="T11" fmla="*/ 19762 h 198401"/>
                    <a:gd name="T12" fmla="*/ 12348646 w 567300"/>
                    <a:gd name="T13" fmla="*/ 11714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10" name="圆角矩形 1462"/>
                <p:cNvSpPr>
                  <a:spLocks noChangeArrowheads="1"/>
                </p:cNvSpPr>
                <p:nvPr/>
              </p:nvSpPr>
              <p:spPr bwMode="auto">
                <a:xfrm rot="10129818">
                  <a:off x="-309" y="518031"/>
                  <a:ext cx="1181219" cy="144853"/>
                </a:xfrm>
                <a:custGeom>
                  <a:avLst/>
                  <a:gdLst>
                    <a:gd name="T0" fmla="*/ 12348646 w 567300"/>
                    <a:gd name="T1" fmla="*/ 11714 h 198401"/>
                    <a:gd name="T2" fmla="*/ 0 w 567300"/>
                    <a:gd name="T3" fmla="*/ 2015 h 198401"/>
                    <a:gd name="T4" fmla="*/ 96257878 w 567300"/>
                    <a:gd name="T5" fmla="*/ 2015 h 198401"/>
                    <a:gd name="T6" fmla="*/ 82642327 w 567300"/>
                    <a:gd name="T7" fmla="*/ 11301 h 198401"/>
                    <a:gd name="T8" fmla="*/ 96257726 w 567300"/>
                    <a:gd name="T9" fmla="*/ 19762 h 198401"/>
                    <a:gd name="T10" fmla="*/ 1266436 w 567300"/>
                    <a:gd name="T11" fmla="*/ 19762 h 198401"/>
                    <a:gd name="T12" fmla="*/ 12348646 w 567300"/>
                    <a:gd name="T13" fmla="*/ 11714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11" name="椭圆 878"/>
                <p:cNvSpPr>
                  <a:spLocks noChangeArrowheads="1"/>
                </p:cNvSpPr>
                <p:nvPr/>
              </p:nvSpPr>
              <p:spPr bwMode="auto">
                <a:xfrm>
                  <a:off x="365599" y="365813"/>
                  <a:ext cx="449403" cy="449289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548235"/>
                    </a:gs>
                    <a:gs pos="34000">
                      <a:srgbClr val="507B32"/>
                    </a:gs>
                    <a:gs pos="39000">
                      <a:srgbClr val="385723"/>
                    </a:gs>
                    <a:gs pos="60001">
                      <a:srgbClr val="843C0C"/>
                    </a:gs>
                    <a:gs pos="63000">
                      <a:srgbClr val="BD770E"/>
                    </a:gs>
                    <a:gs pos="82001">
                      <a:srgbClr val="EDA710"/>
                    </a:gs>
                    <a:gs pos="87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shape">
                    <a:fillToRect l="50000" t="50000" r="50000" b="50000"/>
                  </a:path>
                </a:gradFill>
                <a:ln w="63500">
                  <a:solidFill>
                    <a:srgbClr val="F0931E"/>
                  </a:solidFill>
                  <a:round/>
                </a:ln>
              </p:spPr>
              <p:txBody>
                <a:bodyPr anchor="ctr"/>
                <a:lstStyle>
                  <a:lvl1pPr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1198" name="Group 179"/>
            <p:cNvGrpSpPr>
              <a:grpSpLocks/>
            </p:cNvGrpSpPr>
            <p:nvPr/>
          </p:nvGrpSpPr>
          <p:grpSpPr bwMode="auto">
            <a:xfrm>
              <a:off x="12084321" y="1079378"/>
              <a:ext cx="582627" cy="1284143"/>
              <a:chOff x="0" y="0"/>
              <a:chExt cx="1181909" cy="2605012"/>
            </a:xfrm>
          </p:grpSpPr>
          <p:sp>
            <p:nvSpPr>
              <p:cNvPr id="1688" name="任意多边形 855"/>
              <p:cNvSpPr>
                <a:spLocks noChangeArrowheads="1"/>
              </p:cNvSpPr>
              <p:nvPr/>
            </p:nvSpPr>
            <p:spPr bwMode="auto">
              <a:xfrm>
                <a:off x="637527" y="888731"/>
                <a:ext cx="177146" cy="1716279"/>
              </a:xfrm>
              <a:custGeom>
                <a:avLst/>
                <a:gdLst>
                  <a:gd name="T0" fmla="*/ 0 w 178508"/>
                  <a:gd name="T1" fmla="*/ 0 h 1716065"/>
                  <a:gd name="T2" fmla="*/ 154338 w 178508"/>
                  <a:gd name="T3" fmla="*/ 539088 h 1716065"/>
                  <a:gd name="T4" fmla="*/ 154338 w 178508"/>
                  <a:gd name="T5" fmla="*/ 1717563 h 171606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8508" h="1716065">
                    <a:moveTo>
                      <a:pt x="0" y="0"/>
                    </a:moveTo>
                    <a:cubicBezTo>
                      <a:pt x="67849" y="126304"/>
                      <a:pt x="135699" y="252608"/>
                      <a:pt x="162839" y="538619"/>
                    </a:cubicBezTo>
                    <a:cubicBezTo>
                      <a:pt x="189979" y="824630"/>
                      <a:pt x="176409" y="1270347"/>
                      <a:pt x="162839" y="1716065"/>
                    </a:cubicBezTo>
                  </a:path>
                </a:pathLst>
              </a:custGeom>
              <a:noFill/>
              <a:ln w="38100">
                <a:solidFill>
                  <a:srgbClr val="4A5614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1689" name="Group 181"/>
              <p:cNvGrpSpPr>
                <a:grpSpLocks/>
              </p:cNvGrpSpPr>
              <p:nvPr/>
            </p:nvGrpSpPr>
            <p:grpSpPr bwMode="auto">
              <a:xfrm>
                <a:off x="0" y="0"/>
                <a:ext cx="1181909" cy="1181753"/>
                <a:chOff x="0" y="0"/>
                <a:chExt cx="1181909" cy="1181753"/>
              </a:xfrm>
            </p:grpSpPr>
            <p:sp>
              <p:nvSpPr>
                <p:cNvPr id="1690" name="圆角矩形 1462"/>
                <p:cNvSpPr>
                  <a:spLocks noChangeArrowheads="1"/>
                </p:cNvSpPr>
                <p:nvPr/>
              </p:nvSpPr>
              <p:spPr bwMode="auto">
                <a:xfrm rot="-230156">
                  <a:off x="-201" y="518425"/>
                  <a:ext cx="1182051" cy="144903"/>
                </a:xfrm>
                <a:custGeom>
                  <a:avLst/>
                  <a:gdLst>
                    <a:gd name="T0" fmla="*/ 12409602 w 567300"/>
                    <a:gd name="T1" fmla="*/ 11743 h 198401"/>
                    <a:gd name="T2" fmla="*/ 0 w 567300"/>
                    <a:gd name="T3" fmla="*/ 2020 h 198401"/>
                    <a:gd name="T4" fmla="*/ 96733478 w 567300"/>
                    <a:gd name="T5" fmla="*/ 2020 h 198401"/>
                    <a:gd name="T6" fmla="*/ 83050637 w 567300"/>
                    <a:gd name="T7" fmla="*/ 11329 h 198401"/>
                    <a:gd name="T8" fmla="*/ 96733334 w 567300"/>
                    <a:gd name="T9" fmla="*/ 19810 h 198401"/>
                    <a:gd name="T10" fmla="*/ 1272706 w 567300"/>
                    <a:gd name="T11" fmla="*/ 19810 h 198401"/>
                    <a:gd name="T12" fmla="*/ 12409602 w 567300"/>
                    <a:gd name="T13" fmla="*/ 11743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91" name="圆角矩形 1462"/>
                <p:cNvSpPr>
                  <a:spLocks noChangeArrowheads="1"/>
                </p:cNvSpPr>
                <p:nvPr/>
              </p:nvSpPr>
              <p:spPr bwMode="auto">
                <a:xfrm rot="5169844">
                  <a:off x="-52" y="518407"/>
                  <a:ext cx="1181753" cy="144939"/>
                </a:xfrm>
                <a:custGeom>
                  <a:avLst/>
                  <a:gdLst>
                    <a:gd name="T0" fmla="*/ 12387711 w 567300"/>
                    <a:gd name="T1" fmla="*/ 11762 h 198401"/>
                    <a:gd name="T2" fmla="*/ 0 w 567300"/>
                    <a:gd name="T3" fmla="*/ 2023 h 198401"/>
                    <a:gd name="T4" fmla="*/ 96562892 w 567300"/>
                    <a:gd name="T5" fmla="*/ 2023 h 198401"/>
                    <a:gd name="T6" fmla="*/ 82904135 w 567300"/>
                    <a:gd name="T7" fmla="*/ 11348 h 198401"/>
                    <a:gd name="T8" fmla="*/ 96562740 w 567300"/>
                    <a:gd name="T9" fmla="*/ 19844 h 198401"/>
                    <a:gd name="T10" fmla="*/ 1270442 w 567300"/>
                    <a:gd name="T11" fmla="*/ 19844 h 198401"/>
                    <a:gd name="T12" fmla="*/ 12387711 w 567300"/>
                    <a:gd name="T13" fmla="*/ 11762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92" name="圆角矩形 1462"/>
                <p:cNvSpPr>
                  <a:spLocks noChangeArrowheads="1"/>
                </p:cNvSpPr>
                <p:nvPr/>
              </p:nvSpPr>
              <p:spPr bwMode="auto">
                <a:xfrm rot="2469844">
                  <a:off x="-201" y="518425"/>
                  <a:ext cx="1182051" cy="144903"/>
                </a:xfrm>
                <a:custGeom>
                  <a:avLst/>
                  <a:gdLst>
                    <a:gd name="T0" fmla="*/ 12409602 w 567300"/>
                    <a:gd name="T1" fmla="*/ 11743 h 198401"/>
                    <a:gd name="T2" fmla="*/ 0 w 567300"/>
                    <a:gd name="T3" fmla="*/ 2020 h 198401"/>
                    <a:gd name="T4" fmla="*/ 96733478 w 567300"/>
                    <a:gd name="T5" fmla="*/ 2020 h 198401"/>
                    <a:gd name="T6" fmla="*/ 83050637 w 567300"/>
                    <a:gd name="T7" fmla="*/ 11329 h 198401"/>
                    <a:gd name="T8" fmla="*/ 96733334 w 567300"/>
                    <a:gd name="T9" fmla="*/ 19810 h 198401"/>
                    <a:gd name="T10" fmla="*/ 1272706 w 567300"/>
                    <a:gd name="T11" fmla="*/ 19810 h 198401"/>
                    <a:gd name="T12" fmla="*/ 12409602 w 567300"/>
                    <a:gd name="T13" fmla="*/ 11743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93" name="圆角矩形 1462"/>
                <p:cNvSpPr>
                  <a:spLocks noChangeArrowheads="1"/>
                </p:cNvSpPr>
                <p:nvPr/>
              </p:nvSpPr>
              <p:spPr bwMode="auto">
                <a:xfrm rot="7869844">
                  <a:off x="-52" y="518407"/>
                  <a:ext cx="1181753" cy="144939"/>
                </a:xfrm>
                <a:custGeom>
                  <a:avLst/>
                  <a:gdLst>
                    <a:gd name="T0" fmla="*/ 12387711 w 567300"/>
                    <a:gd name="T1" fmla="*/ 11762 h 198401"/>
                    <a:gd name="T2" fmla="*/ 0 w 567300"/>
                    <a:gd name="T3" fmla="*/ 2023 h 198401"/>
                    <a:gd name="T4" fmla="*/ 96562892 w 567300"/>
                    <a:gd name="T5" fmla="*/ 2023 h 198401"/>
                    <a:gd name="T6" fmla="*/ 82904135 w 567300"/>
                    <a:gd name="T7" fmla="*/ 11348 h 198401"/>
                    <a:gd name="T8" fmla="*/ 96562740 w 567300"/>
                    <a:gd name="T9" fmla="*/ 19844 h 198401"/>
                    <a:gd name="T10" fmla="*/ 1270442 w 567300"/>
                    <a:gd name="T11" fmla="*/ 19844 h 198401"/>
                    <a:gd name="T12" fmla="*/ 12387711 w 567300"/>
                    <a:gd name="T13" fmla="*/ 11762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94" name="圆角矩形 1462"/>
                <p:cNvSpPr>
                  <a:spLocks noChangeArrowheads="1"/>
                </p:cNvSpPr>
                <p:nvPr/>
              </p:nvSpPr>
              <p:spPr bwMode="auto">
                <a:xfrm rot="1089844">
                  <a:off x="-201" y="518425"/>
                  <a:ext cx="1182051" cy="144903"/>
                </a:xfrm>
                <a:custGeom>
                  <a:avLst/>
                  <a:gdLst>
                    <a:gd name="T0" fmla="*/ 12409602 w 567300"/>
                    <a:gd name="T1" fmla="*/ 11743 h 198401"/>
                    <a:gd name="T2" fmla="*/ 0 w 567300"/>
                    <a:gd name="T3" fmla="*/ 2020 h 198401"/>
                    <a:gd name="T4" fmla="*/ 96733478 w 567300"/>
                    <a:gd name="T5" fmla="*/ 2020 h 198401"/>
                    <a:gd name="T6" fmla="*/ 83050637 w 567300"/>
                    <a:gd name="T7" fmla="*/ 11329 h 198401"/>
                    <a:gd name="T8" fmla="*/ 96733334 w 567300"/>
                    <a:gd name="T9" fmla="*/ 19810 h 198401"/>
                    <a:gd name="T10" fmla="*/ 1272706 w 567300"/>
                    <a:gd name="T11" fmla="*/ 19810 h 198401"/>
                    <a:gd name="T12" fmla="*/ 12409602 w 567300"/>
                    <a:gd name="T13" fmla="*/ 11743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95" name="圆角矩形 1462"/>
                <p:cNvSpPr>
                  <a:spLocks noChangeArrowheads="1"/>
                </p:cNvSpPr>
                <p:nvPr/>
              </p:nvSpPr>
              <p:spPr bwMode="auto">
                <a:xfrm rot="6489844">
                  <a:off x="-52" y="518407"/>
                  <a:ext cx="1181753" cy="144939"/>
                </a:xfrm>
                <a:custGeom>
                  <a:avLst/>
                  <a:gdLst>
                    <a:gd name="T0" fmla="*/ 12387711 w 567300"/>
                    <a:gd name="T1" fmla="*/ 11762 h 198401"/>
                    <a:gd name="T2" fmla="*/ 0 w 567300"/>
                    <a:gd name="T3" fmla="*/ 2023 h 198401"/>
                    <a:gd name="T4" fmla="*/ 96562892 w 567300"/>
                    <a:gd name="T5" fmla="*/ 2023 h 198401"/>
                    <a:gd name="T6" fmla="*/ 82904135 w 567300"/>
                    <a:gd name="T7" fmla="*/ 11348 h 198401"/>
                    <a:gd name="T8" fmla="*/ 96562740 w 567300"/>
                    <a:gd name="T9" fmla="*/ 19844 h 198401"/>
                    <a:gd name="T10" fmla="*/ 1270442 w 567300"/>
                    <a:gd name="T11" fmla="*/ 19844 h 198401"/>
                    <a:gd name="T12" fmla="*/ 12387711 w 567300"/>
                    <a:gd name="T13" fmla="*/ 11762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96" name="圆角矩形 1462"/>
                <p:cNvSpPr>
                  <a:spLocks noChangeArrowheads="1"/>
                </p:cNvSpPr>
                <p:nvPr/>
              </p:nvSpPr>
              <p:spPr bwMode="auto">
                <a:xfrm rot="3789844">
                  <a:off x="-52" y="518407"/>
                  <a:ext cx="1181753" cy="144939"/>
                </a:xfrm>
                <a:custGeom>
                  <a:avLst/>
                  <a:gdLst>
                    <a:gd name="T0" fmla="*/ 12387711 w 567300"/>
                    <a:gd name="T1" fmla="*/ 11762 h 198401"/>
                    <a:gd name="T2" fmla="*/ 0 w 567300"/>
                    <a:gd name="T3" fmla="*/ 2023 h 198401"/>
                    <a:gd name="T4" fmla="*/ 96562892 w 567300"/>
                    <a:gd name="T5" fmla="*/ 2023 h 198401"/>
                    <a:gd name="T6" fmla="*/ 82904135 w 567300"/>
                    <a:gd name="T7" fmla="*/ 11348 h 198401"/>
                    <a:gd name="T8" fmla="*/ 96562740 w 567300"/>
                    <a:gd name="T9" fmla="*/ 19844 h 198401"/>
                    <a:gd name="T10" fmla="*/ 1270442 w 567300"/>
                    <a:gd name="T11" fmla="*/ 19844 h 198401"/>
                    <a:gd name="T12" fmla="*/ 12387711 w 567300"/>
                    <a:gd name="T13" fmla="*/ 11762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97" name="圆角矩形 1462"/>
                <p:cNvSpPr>
                  <a:spLocks noChangeArrowheads="1"/>
                </p:cNvSpPr>
                <p:nvPr/>
              </p:nvSpPr>
              <p:spPr bwMode="auto">
                <a:xfrm rot="9189844">
                  <a:off x="-201" y="518425"/>
                  <a:ext cx="1182051" cy="144903"/>
                </a:xfrm>
                <a:custGeom>
                  <a:avLst/>
                  <a:gdLst>
                    <a:gd name="T0" fmla="*/ 12409602 w 567300"/>
                    <a:gd name="T1" fmla="*/ 11743 h 198401"/>
                    <a:gd name="T2" fmla="*/ 0 w 567300"/>
                    <a:gd name="T3" fmla="*/ 2020 h 198401"/>
                    <a:gd name="T4" fmla="*/ 96733478 w 567300"/>
                    <a:gd name="T5" fmla="*/ 2020 h 198401"/>
                    <a:gd name="T6" fmla="*/ 83050637 w 567300"/>
                    <a:gd name="T7" fmla="*/ 11329 h 198401"/>
                    <a:gd name="T8" fmla="*/ 96733334 w 567300"/>
                    <a:gd name="T9" fmla="*/ 19810 h 198401"/>
                    <a:gd name="T10" fmla="*/ 1272706 w 567300"/>
                    <a:gd name="T11" fmla="*/ 19810 h 198401"/>
                    <a:gd name="T12" fmla="*/ 12409602 w 567300"/>
                    <a:gd name="T13" fmla="*/ 11743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98" name="圆角矩形 1462"/>
                <p:cNvSpPr>
                  <a:spLocks noChangeArrowheads="1"/>
                </p:cNvSpPr>
                <p:nvPr/>
              </p:nvSpPr>
              <p:spPr bwMode="auto">
                <a:xfrm rot="10129818">
                  <a:off x="-201" y="518425"/>
                  <a:ext cx="1182051" cy="144903"/>
                </a:xfrm>
                <a:custGeom>
                  <a:avLst/>
                  <a:gdLst>
                    <a:gd name="T0" fmla="*/ 12409602 w 567300"/>
                    <a:gd name="T1" fmla="*/ 11743 h 198401"/>
                    <a:gd name="T2" fmla="*/ 0 w 567300"/>
                    <a:gd name="T3" fmla="*/ 2020 h 198401"/>
                    <a:gd name="T4" fmla="*/ 96733478 w 567300"/>
                    <a:gd name="T5" fmla="*/ 2020 h 198401"/>
                    <a:gd name="T6" fmla="*/ 83050637 w 567300"/>
                    <a:gd name="T7" fmla="*/ 11329 h 198401"/>
                    <a:gd name="T8" fmla="*/ 96733334 w 567300"/>
                    <a:gd name="T9" fmla="*/ 19810 h 198401"/>
                    <a:gd name="T10" fmla="*/ 1272706 w 567300"/>
                    <a:gd name="T11" fmla="*/ 19810 h 198401"/>
                    <a:gd name="T12" fmla="*/ 12409602 w 567300"/>
                    <a:gd name="T13" fmla="*/ 11743 h 19840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67300" h="198401">
                      <a:moveTo>
                        <a:pt x="72777" y="105930"/>
                      </a:moveTo>
                      <a:cubicBezTo>
                        <a:pt x="72777" y="61612"/>
                        <a:pt x="90043" y="104062"/>
                        <a:pt x="0" y="18221"/>
                      </a:cubicBezTo>
                      <a:cubicBezTo>
                        <a:pt x="192832" y="-4172"/>
                        <a:pt x="337145" y="-7904"/>
                        <a:pt x="567300" y="18221"/>
                      </a:cubicBezTo>
                      <a:cubicBezTo>
                        <a:pt x="504163" y="62075"/>
                        <a:pt x="528111" y="79180"/>
                        <a:pt x="487056" y="102196"/>
                      </a:cubicBezTo>
                      <a:cubicBezTo>
                        <a:pt x="524378" y="124121"/>
                        <a:pt x="480988" y="137654"/>
                        <a:pt x="567299" y="178709"/>
                      </a:cubicBezTo>
                      <a:cubicBezTo>
                        <a:pt x="376955" y="201103"/>
                        <a:pt x="194076" y="208566"/>
                        <a:pt x="7464" y="178708"/>
                      </a:cubicBezTo>
                      <a:cubicBezTo>
                        <a:pt x="63137" y="136720"/>
                        <a:pt x="72777" y="132678"/>
                        <a:pt x="72777" y="1059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EDA710"/>
                    </a:gs>
                    <a:gs pos="7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rect">
                    <a:fillToRect l="50000" t="50000" r="50000" b="50000"/>
                  </a:path>
                </a:gra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9" name="椭圆 866"/>
                <p:cNvSpPr>
                  <a:spLocks noChangeArrowheads="1"/>
                </p:cNvSpPr>
                <p:nvPr/>
              </p:nvSpPr>
              <p:spPr bwMode="auto">
                <a:xfrm>
                  <a:off x="363754" y="363863"/>
                  <a:ext cx="454141" cy="45402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548235"/>
                    </a:gs>
                    <a:gs pos="34000">
                      <a:srgbClr val="507B32"/>
                    </a:gs>
                    <a:gs pos="39000">
                      <a:srgbClr val="385723"/>
                    </a:gs>
                    <a:gs pos="60001">
                      <a:srgbClr val="843C0C"/>
                    </a:gs>
                    <a:gs pos="63000">
                      <a:srgbClr val="BD770E"/>
                    </a:gs>
                    <a:gs pos="82001">
                      <a:srgbClr val="EDA710"/>
                    </a:gs>
                    <a:gs pos="87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  <a:gs pos="100000">
                      <a:srgbClr val="F8E41E"/>
                    </a:gs>
                  </a:gsLst>
                  <a:path path="shape">
                    <a:fillToRect l="50000" t="50000" r="50000" b="50000"/>
                  </a:path>
                </a:gradFill>
                <a:ln w="63500">
                  <a:solidFill>
                    <a:srgbClr val="F0931E"/>
                  </a:solidFill>
                  <a:round/>
                </a:ln>
              </p:spPr>
              <p:txBody>
                <a:bodyPr anchor="ctr"/>
                <a:lstStyle>
                  <a:lvl1pPr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1199" name="Group 192"/>
            <p:cNvGrpSpPr>
              <a:grpSpLocks/>
            </p:cNvGrpSpPr>
            <p:nvPr/>
          </p:nvGrpSpPr>
          <p:grpSpPr bwMode="auto">
            <a:xfrm>
              <a:off x="851473" y="1747684"/>
              <a:ext cx="495948" cy="631712"/>
              <a:chOff x="0" y="0"/>
              <a:chExt cx="768953" cy="979443"/>
            </a:xfrm>
          </p:grpSpPr>
          <p:sp>
            <p:nvSpPr>
              <p:cNvPr id="1686" name="任意多边形 844"/>
              <p:cNvSpPr>
                <a:spLocks noChangeArrowheads="1"/>
              </p:cNvSpPr>
              <p:nvPr/>
            </p:nvSpPr>
            <p:spPr bwMode="auto">
              <a:xfrm>
                <a:off x="383334" y="342022"/>
                <a:ext cx="81238" cy="637418"/>
              </a:xfrm>
              <a:custGeom>
                <a:avLst/>
                <a:gdLst>
                  <a:gd name="T0" fmla="*/ 0 w 79753"/>
                  <a:gd name="T1" fmla="*/ 0 h 636105"/>
                  <a:gd name="T2" fmla="*/ 90475 w 79753"/>
                  <a:gd name="T3" fmla="*/ 403345 h 636105"/>
                  <a:gd name="T4" fmla="*/ 22617 w 79753"/>
                  <a:gd name="T5" fmla="*/ 645353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687" name="组合 840"/>
              <p:cNvPicPr>
                <a:picLocks noChangeArrowheads="1"/>
              </p:cNvPicPr>
              <p:nvPr/>
            </p:nvPicPr>
            <p:blipFill>
              <a:blip r:embed="rId5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5530" y="119245"/>
                <a:ext cx="793956" cy="5386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200" name="Group 195"/>
            <p:cNvGrpSpPr>
              <a:grpSpLocks/>
            </p:cNvGrpSpPr>
            <p:nvPr/>
          </p:nvGrpSpPr>
          <p:grpSpPr bwMode="auto">
            <a:xfrm>
              <a:off x="1430229" y="1408543"/>
              <a:ext cx="495951" cy="631159"/>
              <a:chOff x="0" y="0"/>
              <a:chExt cx="768953" cy="978588"/>
            </a:xfrm>
          </p:grpSpPr>
          <p:sp>
            <p:nvSpPr>
              <p:cNvPr id="1684" name="任意多边形 833"/>
              <p:cNvSpPr>
                <a:spLocks noChangeArrowheads="1"/>
              </p:cNvSpPr>
              <p:nvPr/>
            </p:nvSpPr>
            <p:spPr bwMode="auto">
              <a:xfrm>
                <a:off x="384519" y="341176"/>
                <a:ext cx="78775" cy="637419"/>
              </a:xfrm>
              <a:custGeom>
                <a:avLst/>
                <a:gdLst>
                  <a:gd name="T0" fmla="*/ 0 w 79753"/>
                  <a:gd name="T1" fmla="*/ 0 h 636105"/>
                  <a:gd name="T2" fmla="*/ 72934 w 79753"/>
                  <a:gd name="T3" fmla="*/ 403349 h 636105"/>
                  <a:gd name="T4" fmla="*/ 18233 w 79753"/>
                  <a:gd name="T5" fmla="*/ 645360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685" name="组合 829"/>
              <p:cNvPicPr>
                <a:picLocks noChangeArrowheads="1"/>
              </p:cNvPicPr>
              <p:nvPr/>
            </p:nvPicPr>
            <p:blipFill>
              <a:blip r:embed="rId5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947" y="115839"/>
                <a:ext cx="793952" cy="5386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201" name="Group 198"/>
            <p:cNvGrpSpPr>
              <a:grpSpLocks/>
            </p:cNvGrpSpPr>
            <p:nvPr/>
          </p:nvGrpSpPr>
          <p:grpSpPr bwMode="auto">
            <a:xfrm>
              <a:off x="1776893" y="1583893"/>
              <a:ext cx="495952" cy="632011"/>
              <a:chOff x="0" y="0"/>
              <a:chExt cx="768953" cy="979908"/>
            </a:xfrm>
          </p:grpSpPr>
          <p:sp>
            <p:nvSpPr>
              <p:cNvPr id="1682" name="任意多边形 822"/>
              <p:cNvSpPr>
                <a:spLocks noChangeArrowheads="1"/>
              </p:cNvSpPr>
              <p:nvPr/>
            </p:nvSpPr>
            <p:spPr bwMode="auto">
              <a:xfrm>
                <a:off x="383684" y="342481"/>
                <a:ext cx="81236" cy="637420"/>
              </a:xfrm>
              <a:custGeom>
                <a:avLst/>
                <a:gdLst>
                  <a:gd name="T0" fmla="*/ 0 w 79753"/>
                  <a:gd name="T1" fmla="*/ 0 h 636105"/>
                  <a:gd name="T2" fmla="*/ 90459 w 79753"/>
                  <a:gd name="T3" fmla="*/ 403354 h 636105"/>
                  <a:gd name="T4" fmla="*/ 22616 w 79753"/>
                  <a:gd name="T5" fmla="*/ 645367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683" name="组合 818"/>
              <p:cNvPicPr>
                <a:picLocks noChangeArrowheads="1"/>
              </p:cNvPicPr>
              <p:nvPr/>
            </p:nvPicPr>
            <p:blipFill>
              <a:blip r:embed="rId6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3683" y="118031"/>
                <a:ext cx="793950" cy="5386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202" name="Group 201"/>
            <p:cNvGrpSpPr>
              <a:grpSpLocks/>
            </p:cNvGrpSpPr>
            <p:nvPr/>
          </p:nvGrpSpPr>
          <p:grpSpPr bwMode="auto">
            <a:xfrm>
              <a:off x="2229791" y="1580671"/>
              <a:ext cx="495951" cy="630470"/>
              <a:chOff x="0" y="0"/>
              <a:chExt cx="768953" cy="977518"/>
            </a:xfrm>
          </p:grpSpPr>
          <p:sp>
            <p:nvSpPr>
              <p:cNvPr id="1680" name="任意多边形 811"/>
              <p:cNvSpPr>
                <a:spLocks noChangeArrowheads="1"/>
              </p:cNvSpPr>
              <p:nvPr/>
            </p:nvSpPr>
            <p:spPr bwMode="auto">
              <a:xfrm>
                <a:off x="385535" y="342556"/>
                <a:ext cx="78775" cy="634958"/>
              </a:xfrm>
              <a:custGeom>
                <a:avLst/>
                <a:gdLst>
                  <a:gd name="T0" fmla="*/ 0 w 79753"/>
                  <a:gd name="T1" fmla="*/ 0 h 636105"/>
                  <a:gd name="T2" fmla="*/ 72934 w 79753"/>
                  <a:gd name="T3" fmla="*/ 392574 h 636105"/>
                  <a:gd name="T4" fmla="*/ 18233 w 79753"/>
                  <a:gd name="T5" fmla="*/ 628118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681" name="组合 807"/>
              <p:cNvPicPr>
                <a:picLocks noChangeArrowheads="1"/>
              </p:cNvPicPr>
              <p:nvPr/>
            </p:nvPicPr>
            <p:blipFill>
              <a:blip r:embed="rId6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6449" y="113577"/>
                <a:ext cx="793952" cy="5481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203" name="Group 204"/>
            <p:cNvGrpSpPr>
              <a:grpSpLocks/>
            </p:cNvGrpSpPr>
            <p:nvPr/>
          </p:nvGrpSpPr>
          <p:grpSpPr bwMode="auto">
            <a:xfrm>
              <a:off x="2825832" y="1199397"/>
              <a:ext cx="768953" cy="978408"/>
              <a:chOff x="0" y="0"/>
              <a:chExt cx="768953" cy="978408"/>
            </a:xfrm>
          </p:grpSpPr>
          <p:sp>
            <p:nvSpPr>
              <p:cNvPr id="1678" name="任意多边形 800"/>
              <p:cNvSpPr>
                <a:spLocks noChangeArrowheads="1"/>
              </p:cNvSpPr>
              <p:nvPr/>
            </p:nvSpPr>
            <p:spPr bwMode="auto">
              <a:xfrm>
                <a:off x="382973" y="343479"/>
                <a:ext cx="80974" cy="634929"/>
              </a:xfrm>
              <a:custGeom>
                <a:avLst/>
                <a:gdLst>
                  <a:gd name="T0" fmla="*/ 0 w 79753"/>
                  <a:gd name="T1" fmla="*/ 0 h 636105"/>
                  <a:gd name="T2" fmla="*/ 88436 w 79753"/>
                  <a:gd name="T3" fmla="*/ 392448 h 636105"/>
                  <a:gd name="T4" fmla="*/ 22108 w 79753"/>
                  <a:gd name="T5" fmla="*/ 627919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679" name="组合 796"/>
              <p:cNvPicPr>
                <a:picLocks noChangeArrowheads="1"/>
              </p:cNvPicPr>
              <p:nvPr/>
            </p:nvPicPr>
            <p:blipFill>
              <a:blip r:embed="rId6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3134" y="125381"/>
                <a:ext cx="774208" cy="518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204" name="Group 207"/>
            <p:cNvGrpSpPr>
              <a:grpSpLocks/>
            </p:cNvGrpSpPr>
            <p:nvPr/>
          </p:nvGrpSpPr>
          <p:grpSpPr bwMode="auto">
            <a:xfrm>
              <a:off x="2688334" y="1662422"/>
              <a:ext cx="495952" cy="631250"/>
              <a:chOff x="0" y="0"/>
              <a:chExt cx="768953" cy="978729"/>
            </a:xfrm>
          </p:grpSpPr>
          <p:sp>
            <p:nvSpPr>
              <p:cNvPr id="1676" name="任意多边形 789"/>
              <p:cNvSpPr>
                <a:spLocks noChangeArrowheads="1"/>
              </p:cNvSpPr>
              <p:nvPr/>
            </p:nvSpPr>
            <p:spPr bwMode="auto">
              <a:xfrm>
                <a:off x="383554" y="341319"/>
                <a:ext cx="81236" cy="637419"/>
              </a:xfrm>
              <a:custGeom>
                <a:avLst/>
                <a:gdLst>
                  <a:gd name="T0" fmla="*/ 0 w 79753"/>
                  <a:gd name="T1" fmla="*/ 0 h 636105"/>
                  <a:gd name="T2" fmla="*/ 90459 w 79753"/>
                  <a:gd name="T3" fmla="*/ 403349 h 636105"/>
                  <a:gd name="T4" fmla="*/ 22616 w 79753"/>
                  <a:gd name="T5" fmla="*/ 645360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677" name="组合 785"/>
              <p:cNvPicPr>
                <a:picLocks noChangeArrowheads="1"/>
              </p:cNvPicPr>
              <p:nvPr/>
            </p:nvPicPr>
            <p:blipFill>
              <a:blip r:embed="rId6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8517" y="119132"/>
                <a:ext cx="793950" cy="5386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205" name="Group 210"/>
            <p:cNvGrpSpPr>
              <a:grpSpLocks/>
            </p:cNvGrpSpPr>
            <p:nvPr/>
          </p:nvGrpSpPr>
          <p:grpSpPr bwMode="auto">
            <a:xfrm>
              <a:off x="3989741" y="1458298"/>
              <a:ext cx="495952" cy="630618"/>
              <a:chOff x="0" y="0"/>
              <a:chExt cx="768953" cy="977749"/>
            </a:xfrm>
          </p:grpSpPr>
          <p:sp>
            <p:nvSpPr>
              <p:cNvPr id="1674" name="任意多边形 778"/>
              <p:cNvSpPr>
                <a:spLocks noChangeArrowheads="1"/>
              </p:cNvSpPr>
              <p:nvPr/>
            </p:nvSpPr>
            <p:spPr bwMode="auto">
              <a:xfrm>
                <a:off x="384380" y="342787"/>
                <a:ext cx="81236" cy="634959"/>
              </a:xfrm>
              <a:custGeom>
                <a:avLst/>
                <a:gdLst>
                  <a:gd name="T0" fmla="*/ 0 w 79753"/>
                  <a:gd name="T1" fmla="*/ 0 h 636105"/>
                  <a:gd name="T2" fmla="*/ 90459 w 79753"/>
                  <a:gd name="T3" fmla="*/ 392578 h 636105"/>
                  <a:gd name="T4" fmla="*/ 22616 w 79753"/>
                  <a:gd name="T5" fmla="*/ 628125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675" name="组合 774"/>
              <p:cNvPicPr>
                <a:picLocks noChangeArrowheads="1"/>
              </p:cNvPicPr>
              <p:nvPr/>
            </p:nvPicPr>
            <p:blipFill>
              <a:blip r:embed="rId6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3612" y="114300"/>
                <a:ext cx="793950" cy="548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206" name="Group 213"/>
            <p:cNvGrpSpPr>
              <a:grpSpLocks/>
            </p:cNvGrpSpPr>
            <p:nvPr/>
          </p:nvGrpSpPr>
          <p:grpSpPr bwMode="auto">
            <a:xfrm>
              <a:off x="5203272" y="1345701"/>
              <a:ext cx="768953" cy="978137"/>
              <a:chOff x="0" y="0"/>
              <a:chExt cx="768953" cy="978137"/>
            </a:xfrm>
          </p:grpSpPr>
          <p:sp>
            <p:nvSpPr>
              <p:cNvPr id="1672" name="任意多边形 767"/>
              <p:cNvSpPr>
                <a:spLocks noChangeArrowheads="1"/>
              </p:cNvSpPr>
              <p:nvPr/>
            </p:nvSpPr>
            <p:spPr bwMode="auto">
              <a:xfrm>
                <a:off x="382366" y="343208"/>
                <a:ext cx="80975" cy="634929"/>
              </a:xfrm>
              <a:custGeom>
                <a:avLst/>
                <a:gdLst>
                  <a:gd name="T0" fmla="*/ 0 w 79753"/>
                  <a:gd name="T1" fmla="*/ 0 h 636105"/>
                  <a:gd name="T2" fmla="*/ 88444 w 79753"/>
                  <a:gd name="T3" fmla="*/ 392448 h 636105"/>
                  <a:gd name="T4" fmla="*/ 22112 w 79753"/>
                  <a:gd name="T5" fmla="*/ 627919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673" name="组合 763"/>
              <p:cNvPicPr>
                <a:picLocks noChangeArrowheads="1"/>
              </p:cNvPicPr>
              <p:nvPr/>
            </p:nvPicPr>
            <p:blipFill>
              <a:blip r:embed="rId6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3084" y="125364"/>
                <a:ext cx="774208" cy="518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207" name="Group 216"/>
            <p:cNvGrpSpPr>
              <a:grpSpLocks/>
            </p:cNvGrpSpPr>
            <p:nvPr/>
          </p:nvGrpSpPr>
          <p:grpSpPr bwMode="auto">
            <a:xfrm>
              <a:off x="4763223" y="1640644"/>
              <a:ext cx="495948" cy="630815"/>
              <a:chOff x="0" y="0"/>
              <a:chExt cx="768953" cy="978053"/>
            </a:xfrm>
          </p:grpSpPr>
          <p:sp>
            <p:nvSpPr>
              <p:cNvPr id="1670" name="任意多边形 756"/>
              <p:cNvSpPr>
                <a:spLocks noChangeArrowheads="1"/>
              </p:cNvSpPr>
              <p:nvPr/>
            </p:nvSpPr>
            <p:spPr bwMode="auto">
              <a:xfrm>
                <a:off x="381522" y="343090"/>
                <a:ext cx="81236" cy="634958"/>
              </a:xfrm>
              <a:custGeom>
                <a:avLst/>
                <a:gdLst>
                  <a:gd name="T0" fmla="*/ 0 w 79753"/>
                  <a:gd name="T1" fmla="*/ 0 h 636105"/>
                  <a:gd name="T2" fmla="*/ 90459 w 79753"/>
                  <a:gd name="T3" fmla="*/ 392574 h 636105"/>
                  <a:gd name="T4" fmla="*/ 22616 w 79753"/>
                  <a:gd name="T5" fmla="*/ 628118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30" name="组合 752"/>
              <p:cNvPicPr>
                <a:picLocks noChangeArrowheads="1"/>
              </p:cNvPicPr>
              <p:nvPr/>
            </p:nvPicPr>
            <p:blipFill>
              <a:blip r:embed="rId6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2486" y="115096"/>
                <a:ext cx="793956" cy="5386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208" name="Group 219"/>
            <p:cNvGrpSpPr>
              <a:grpSpLocks/>
            </p:cNvGrpSpPr>
            <p:nvPr/>
          </p:nvGrpSpPr>
          <p:grpSpPr bwMode="auto">
            <a:xfrm>
              <a:off x="5724144" y="1714598"/>
              <a:ext cx="495951" cy="631462"/>
              <a:chOff x="0" y="0"/>
              <a:chExt cx="768953" cy="979058"/>
            </a:xfrm>
          </p:grpSpPr>
          <p:sp>
            <p:nvSpPr>
              <p:cNvPr id="1024" name="任意多边形 745"/>
              <p:cNvSpPr>
                <a:spLocks noChangeArrowheads="1"/>
              </p:cNvSpPr>
              <p:nvPr/>
            </p:nvSpPr>
            <p:spPr bwMode="auto">
              <a:xfrm>
                <a:off x="385910" y="341637"/>
                <a:ext cx="78775" cy="637421"/>
              </a:xfrm>
              <a:custGeom>
                <a:avLst/>
                <a:gdLst>
                  <a:gd name="T0" fmla="*/ 0 w 79753"/>
                  <a:gd name="T1" fmla="*/ 0 h 636105"/>
                  <a:gd name="T2" fmla="*/ 72934 w 79753"/>
                  <a:gd name="T3" fmla="*/ 403358 h 636105"/>
                  <a:gd name="T4" fmla="*/ 18233 w 79753"/>
                  <a:gd name="T5" fmla="*/ 645374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669" name="组合 741"/>
              <p:cNvPicPr>
                <a:picLocks noChangeArrowheads="1"/>
              </p:cNvPicPr>
              <p:nvPr/>
            </p:nvPicPr>
            <p:blipFill>
              <a:blip r:embed="rId6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8421" y="113839"/>
                <a:ext cx="793952" cy="548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209" name="Group 222"/>
            <p:cNvGrpSpPr>
              <a:grpSpLocks/>
            </p:cNvGrpSpPr>
            <p:nvPr/>
          </p:nvGrpSpPr>
          <p:grpSpPr bwMode="auto">
            <a:xfrm>
              <a:off x="6054134" y="1570447"/>
              <a:ext cx="495951" cy="631166"/>
              <a:chOff x="0" y="0"/>
              <a:chExt cx="768953" cy="978598"/>
            </a:xfrm>
          </p:grpSpPr>
          <p:sp>
            <p:nvSpPr>
              <p:cNvPr id="1666" name="任意多边形 734"/>
              <p:cNvSpPr>
                <a:spLocks noChangeArrowheads="1"/>
              </p:cNvSpPr>
              <p:nvPr/>
            </p:nvSpPr>
            <p:spPr bwMode="auto">
              <a:xfrm>
                <a:off x="383849" y="341181"/>
                <a:ext cx="78775" cy="637419"/>
              </a:xfrm>
              <a:custGeom>
                <a:avLst/>
                <a:gdLst>
                  <a:gd name="T0" fmla="*/ 0 w 79753"/>
                  <a:gd name="T1" fmla="*/ 0 h 636105"/>
                  <a:gd name="T2" fmla="*/ 72934 w 79753"/>
                  <a:gd name="T3" fmla="*/ 403349 h 636105"/>
                  <a:gd name="T4" fmla="*/ 18233 w 79753"/>
                  <a:gd name="T5" fmla="*/ 645360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667" name="组合 730"/>
              <p:cNvPicPr>
                <a:picLocks noChangeArrowheads="1"/>
              </p:cNvPicPr>
              <p:nvPr/>
            </p:nvPicPr>
            <p:blipFill>
              <a:blip r:embed="rId6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9662" y="119978"/>
                <a:ext cx="803403" cy="5386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210" name="Group 225"/>
            <p:cNvGrpSpPr>
              <a:grpSpLocks/>
            </p:cNvGrpSpPr>
            <p:nvPr/>
          </p:nvGrpSpPr>
          <p:grpSpPr bwMode="auto">
            <a:xfrm>
              <a:off x="6400800" y="1570989"/>
              <a:ext cx="495951" cy="630628"/>
              <a:chOff x="0" y="0"/>
              <a:chExt cx="768953" cy="977763"/>
            </a:xfrm>
          </p:grpSpPr>
          <p:sp>
            <p:nvSpPr>
              <p:cNvPr id="1664" name="任意多边形 723"/>
              <p:cNvSpPr>
                <a:spLocks noChangeArrowheads="1"/>
              </p:cNvSpPr>
              <p:nvPr/>
            </p:nvSpPr>
            <p:spPr bwMode="auto">
              <a:xfrm>
                <a:off x="383012" y="342800"/>
                <a:ext cx="78775" cy="634958"/>
              </a:xfrm>
              <a:custGeom>
                <a:avLst/>
                <a:gdLst>
                  <a:gd name="T0" fmla="*/ 0 w 79753"/>
                  <a:gd name="T1" fmla="*/ 0 h 636105"/>
                  <a:gd name="T2" fmla="*/ 72934 w 79753"/>
                  <a:gd name="T3" fmla="*/ 392574 h 636105"/>
                  <a:gd name="T4" fmla="*/ 18233 w 79753"/>
                  <a:gd name="T5" fmla="*/ 628118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061" name="组合 719"/>
              <p:cNvPicPr>
                <a:picLocks noChangeArrowheads="1"/>
              </p:cNvPicPr>
              <p:nvPr/>
            </p:nvPicPr>
            <p:blipFill>
              <a:blip r:embed="rId6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8400" y="119138"/>
                <a:ext cx="793952" cy="5386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211" name="Group 228"/>
            <p:cNvGrpSpPr>
              <a:grpSpLocks/>
            </p:cNvGrpSpPr>
            <p:nvPr/>
          </p:nvGrpSpPr>
          <p:grpSpPr bwMode="auto">
            <a:xfrm>
              <a:off x="6867144" y="1480354"/>
              <a:ext cx="495951" cy="630785"/>
              <a:chOff x="0" y="0"/>
              <a:chExt cx="768953" cy="978007"/>
            </a:xfrm>
          </p:grpSpPr>
          <p:sp>
            <p:nvSpPr>
              <p:cNvPr id="1062" name="任意多边形 712"/>
              <p:cNvSpPr>
                <a:spLocks noChangeArrowheads="1"/>
              </p:cNvSpPr>
              <p:nvPr/>
            </p:nvSpPr>
            <p:spPr bwMode="auto">
              <a:xfrm>
                <a:off x="383707" y="343046"/>
                <a:ext cx="78775" cy="634958"/>
              </a:xfrm>
              <a:custGeom>
                <a:avLst/>
                <a:gdLst>
                  <a:gd name="T0" fmla="*/ 0 w 79753"/>
                  <a:gd name="T1" fmla="*/ 0 h 636105"/>
                  <a:gd name="T2" fmla="*/ 72934 w 79753"/>
                  <a:gd name="T3" fmla="*/ 392574 h 636105"/>
                  <a:gd name="T4" fmla="*/ 18233 w 79753"/>
                  <a:gd name="T5" fmla="*/ 628118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663" name="组合 708"/>
              <p:cNvPicPr>
                <a:picLocks noChangeArrowheads="1"/>
              </p:cNvPicPr>
              <p:nvPr/>
            </p:nvPicPr>
            <p:blipFill>
              <a:blip r:embed="rId6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3660" y="117905"/>
                <a:ext cx="793952" cy="5386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212" name="Group 231"/>
            <p:cNvGrpSpPr>
              <a:grpSpLocks/>
            </p:cNvGrpSpPr>
            <p:nvPr/>
          </p:nvGrpSpPr>
          <p:grpSpPr bwMode="auto">
            <a:xfrm>
              <a:off x="7114030" y="1607558"/>
              <a:ext cx="495952" cy="630566"/>
              <a:chOff x="0" y="0"/>
              <a:chExt cx="768953" cy="977669"/>
            </a:xfrm>
          </p:grpSpPr>
          <p:sp>
            <p:nvSpPr>
              <p:cNvPr id="1660" name="任意多边形 701"/>
              <p:cNvSpPr>
                <a:spLocks noChangeArrowheads="1"/>
              </p:cNvSpPr>
              <p:nvPr/>
            </p:nvSpPr>
            <p:spPr bwMode="auto">
              <a:xfrm>
                <a:off x="384946" y="342708"/>
                <a:ext cx="81236" cy="634959"/>
              </a:xfrm>
              <a:custGeom>
                <a:avLst/>
                <a:gdLst>
                  <a:gd name="T0" fmla="*/ 0 w 79753"/>
                  <a:gd name="T1" fmla="*/ 0 h 636105"/>
                  <a:gd name="T2" fmla="*/ 90459 w 79753"/>
                  <a:gd name="T3" fmla="*/ 392578 h 636105"/>
                  <a:gd name="T4" fmla="*/ 22616 w 79753"/>
                  <a:gd name="T5" fmla="*/ 628125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661" name="组合 697"/>
              <p:cNvPicPr>
                <a:picLocks noChangeArrowheads="1"/>
              </p:cNvPicPr>
              <p:nvPr/>
            </p:nvPicPr>
            <p:blipFill>
              <a:blip r:embed="rId6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8373" y="119143"/>
                <a:ext cx="793950" cy="5386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213" name="Group 234"/>
            <p:cNvGrpSpPr>
              <a:grpSpLocks/>
            </p:cNvGrpSpPr>
            <p:nvPr/>
          </p:nvGrpSpPr>
          <p:grpSpPr bwMode="auto">
            <a:xfrm>
              <a:off x="7758952" y="1607558"/>
              <a:ext cx="495952" cy="630566"/>
              <a:chOff x="0" y="0"/>
              <a:chExt cx="768953" cy="977669"/>
            </a:xfrm>
          </p:grpSpPr>
          <p:sp>
            <p:nvSpPr>
              <p:cNvPr id="1658" name="任意多边形 690"/>
              <p:cNvSpPr>
                <a:spLocks noChangeArrowheads="1"/>
              </p:cNvSpPr>
              <p:nvPr/>
            </p:nvSpPr>
            <p:spPr bwMode="auto">
              <a:xfrm>
                <a:off x="382014" y="342708"/>
                <a:ext cx="81237" cy="634959"/>
              </a:xfrm>
              <a:custGeom>
                <a:avLst/>
                <a:gdLst>
                  <a:gd name="T0" fmla="*/ 0 w 79753"/>
                  <a:gd name="T1" fmla="*/ 0 h 636105"/>
                  <a:gd name="T2" fmla="*/ 90467 w 79753"/>
                  <a:gd name="T3" fmla="*/ 392578 h 636105"/>
                  <a:gd name="T4" fmla="*/ 22617 w 79753"/>
                  <a:gd name="T5" fmla="*/ 628125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659" name="组合 686"/>
              <p:cNvPicPr>
                <a:picLocks noChangeArrowheads="1"/>
              </p:cNvPicPr>
              <p:nvPr/>
            </p:nvPicPr>
            <p:blipFill>
              <a:blip r:embed="rId7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6409" y="119143"/>
                <a:ext cx="793950" cy="5386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214" name="Group 237"/>
            <p:cNvGrpSpPr>
              <a:grpSpLocks/>
            </p:cNvGrpSpPr>
            <p:nvPr/>
          </p:nvGrpSpPr>
          <p:grpSpPr bwMode="auto">
            <a:xfrm>
              <a:off x="8088942" y="1510472"/>
              <a:ext cx="495952" cy="630825"/>
              <a:chOff x="0" y="0"/>
              <a:chExt cx="768953" cy="978070"/>
            </a:xfrm>
          </p:grpSpPr>
          <p:sp>
            <p:nvSpPr>
              <p:cNvPr id="1656" name="任意多边形 679"/>
              <p:cNvSpPr>
                <a:spLocks noChangeArrowheads="1"/>
              </p:cNvSpPr>
              <p:nvPr/>
            </p:nvSpPr>
            <p:spPr bwMode="auto">
              <a:xfrm>
                <a:off x="384877" y="343108"/>
                <a:ext cx="78775" cy="634959"/>
              </a:xfrm>
              <a:custGeom>
                <a:avLst/>
                <a:gdLst>
                  <a:gd name="T0" fmla="*/ 0 w 79753"/>
                  <a:gd name="T1" fmla="*/ 0 h 636105"/>
                  <a:gd name="T2" fmla="*/ 72934 w 79753"/>
                  <a:gd name="T3" fmla="*/ 392578 h 636105"/>
                  <a:gd name="T4" fmla="*/ 18233 w 79753"/>
                  <a:gd name="T5" fmla="*/ 628125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657" name="组合 675"/>
              <p:cNvPicPr>
                <a:picLocks noChangeArrowheads="1"/>
              </p:cNvPicPr>
              <p:nvPr/>
            </p:nvPicPr>
            <p:blipFill>
              <a:blip r:embed="rId7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7648" y="118461"/>
                <a:ext cx="793950" cy="5386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215" name="Group 240"/>
            <p:cNvGrpSpPr>
              <a:grpSpLocks/>
            </p:cNvGrpSpPr>
            <p:nvPr/>
          </p:nvGrpSpPr>
          <p:grpSpPr bwMode="auto">
            <a:xfrm>
              <a:off x="8449061" y="1369818"/>
              <a:ext cx="495948" cy="631793"/>
              <a:chOff x="0" y="0"/>
              <a:chExt cx="768953" cy="979570"/>
            </a:xfrm>
          </p:grpSpPr>
          <p:sp>
            <p:nvSpPr>
              <p:cNvPr id="1654" name="任意多边形 668"/>
              <p:cNvSpPr>
                <a:spLocks noChangeArrowheads="1"/>
              </p:cNvSpPr>
              <p:nvPr/>
            </p:nvSpPr>
            <p:spPr bwMode="auto">
              <a:xfrm>
                <a:off x="382878" y="342151"/>
                <a:ext cx="81236" cy="637419"/>
              </a:xfrm>
              <a:custGeom>
                <a:avLst/>
                <a:gdLst>
                  <a:gd name="T0" fmla="*/ 0 w 79753"/>
                  <a:gd name="T1" fmla="*/ 0 h 636105"/>
                  <a:gd name="T2" fmla="*/ 90459 w 79753"/>
                  <a:gd name="T3" fmla="*/ 403349 h 636105"/>
                  <a:gd name="T4" fmla="*/ 22616 w 79753"/>
                  <a:gd name="T5" fmla="*/ 645360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655" name="组合 664"/>
              <p:cNvPicPr>
                <a:picLocks noChangeArrowheads="1"/>
              </p:cNvPicPr>
              <p:nvPr/>
            </p:nvPicPr>
            <p:blipFill>
              <a:blip r:embed="rId7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8342" y="119177"/>
                <a:ext cx="793956" cy="5386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216" name="Group 243"/>
            <p:cNvGrpSpPr>
              <a:grpSpLocks/>
            </p:cNvGrpSpPr>
            <p:nvPr/>
          </p:nvGrpSpPr>
          <p:grpSpPr bwMode="auto">
            <a:xfrm>
              <a:off x="8733864" y="1642253"/>
              <a:ext cx="495951" cy="630791"/>
              <a:chOff x="0" y="0"/>
              <a:chExt cx="768953" cy="978017"/>
            </a:xfrm>
          </p:grpSpPr>
          <p:sp>
            <p:nvSpPr>
              <p:cNvPr id="1652" name="任意多边形 657"/>
              <p:cNvSpPr>
                <a:spLocks noChangeArrowheads="1"/>
              </p:cNvSpPr>
              <p:nvPr/>
            </p:nvSpPr>
            <p:spPr bwMode="auto">
              <a:xfrm>
                <a:off x="384407" y="343058"/>
                <a:ext cx="78775" cy="634959"/>
              </a:xfrm>
              <a:custGeom>
                <a:avLst/>
                <a:gdLst>
                  <a:gd name="T0" fmla="*/ 0 w 79753"/>
                  <a:gd name="T1" fmla="*/ 0 h 636105"/>
                  <a:gd name="T2" fmla="*/ 72934 w 79753"/>
                  <a:gd name="T3" fmla="*/ 392578 h 636105"/>
                  <a:gd name="T4" fmla="*/ 18233 w 79753"/>
                  <a:gd name="T5" fmla="*/ 628125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653" name="组合 653"/>
              <p:cNvPicPr>
                <a:picLocks noChangeArrowheads="1"/>
              </p:cNvPicPr>
              <p:nvPr/>
            </p:nvPicPr>
            <p:blipFill>
              <a:blip r:embed="rId7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5683" y="112602"/>
                <a:ext cx="793952" cy="548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217" name="Group 246"/>
            <p:cNvGrpSpPr>
              <a:grpSpLocks/>
            </p:cNvGrpSpPr>
            <p:nvPr/>
          </p:nvGrpSpPr>
          <p:grpSpPr bwMode="auto">
            <a:xfrm>
              <a:off x="9555816" y="1327413"/>
              <a:ext cx="768953" cy="978963"/>
              <a:chOff x="0" y="0"/>
              <a:chExt cx="768953" cy="978963"/>
            </a:xfrm>
          </p:grpSpPr>
          <p:sp>
            <p:nvSpPr>
              <p:cNvPr id="1650" name="任意多边形 646"/>
              <p:cNvSpPr>
                <a:spLocks noChangeArrowheads="1"/>
              </p:cNvSpPr>
              <p:nvPr/>
            </p:nvSpPr>
            <p:spPr bwMode="auto">
              <a:xfrm>
                <a:off x="384969" y="342448"/>
                <a:ext cx="77798" cy="636515"/>
              </a:xfrm>
              <a:custGeom>
                <a:avLst/>
                <a:gdLst>
                  <a:gd name="T0" fmla="*/ 0 w 79753"/>
                  <a:gd name="T1" fmla="*/ 0 h 636105"/>
                  <a:gd name="T2" fmla="*/ 66833 w 79753"/>
                  <a:gd name="T3" fmla="*/ 399362 h 636105"/>
                  <a:gd name="T4" fmla="*/ 16709 w 79753"/>
                  <a:gd name="T5" fmla="*/ 638981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651" name="组合 642"/>
              <p:cNvPicPr>
                <a:picLocks noChangeArrowheads="1"/>
              </p:cNvPicPr>
              <p:nvPr/>
            </p:nvPicPr>
            <p:blipFill>
              <a:blip r:embed="rId7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2993" y="125366"/>
                <a:ext cx="774208" cy="5181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218" name="Group 249"/>
            <p:cNvGrpSpPr>
              <a:grpSpLocks/>
            </p:cNvGrpSpPr>
            <p:nvPr/>
          </p:nvGrpSpPr>
          <p:grpSpPr bwMode="auto">
            <a:xfrm>
              <a:off x="10366337" y="1489769"/>
              <a:ext cx="495951" cy="630895"/>
              <a:chOff x="0" y="0"/>
              <a:chExt cx="768953" cy="978177"/>
            </a:xfrm>
          </p:grpSpPr>
          <p:sp>
            <p:nvSpPr>
              <p:cNvPr id="1648" name="任意多边形 635"/>
              <p:cNvSpPr>
                <a:spLocks noChangeArrowheads="1"/>
              </p:cNvSpPr>
              <p:nvPr/>
            </p:nvSpPr>
            <p:spPr bwMode="auto">
              <a:xfrm>
                <a:off x="383966" y="343214"/>
                <a:ext cx="78775" cy="634958"/>
              </a:xfrm>
              <a:custGeom>
                <a:avLst/>
                <a:gdLst>
                  <a:gd name="T0" fmla="*/ 0 w 79753"/>
                  <a:gd name="T1" fmla="*/ 0 h 636105"/>
                  <a:gd name="T2" fmla="*/ 72934 w 79753"/>
                  <a:gd name="T3" fmla="*/ 392574 h 636105"/>
                  <a:gd name="T4" fmla="*/ 18233 w 79753"/>
                  <a:gd name="T5" fmla="*/ 628118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649" name="组合 631"/>
              <p:cNvPicPr>
                <a:picLocks noChangeArrowheads="1"/>
              </p:cNvPicPr>
              <p:nvPr/>
            </p:nvPicPr>
            <p:blipFill>
              <a:blip r:embed="rId7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3685" y="112758"/>
                <a:ext cx="793952" cy="5481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219" name="Group 252"/>
            <p:cNvGrpSpPr>
              <a:grpSpLocks/>
            </p:cNvGrpSpPr>
            <p:nvPr/>
          </p:nvGrpSpPr>
          <p:grpSpPr bwMode="auto">
            <a:xfrm>
              <a:off x="10753344" y="1570989"/>
              <a:ext cx="495951" cy="630628"/>
              <a:chOff x="0" y="0"/>
              <a:chExt cx="768953" cy="977763"/>
            </a:xfrm>
          </p:grpSpPr>
          <p:sp>
            <p:nvSpPr>
              <p:cNvPr id="1646" name="任意多边形 624"/>
              <p:cNvSpPr>
                <a:spLocks noChangeArrowheads="1"/>
              </p:cNvSpPr>
              <p:nvPr/>
            </p:nvSpPr>
            <p:spPr bwMode="auto">
              <a:xfrm>
                <a:off x="384584" y="342800"/>
                <a:ext cx="78775" cy="634958"/>
              </a:xfrm>
              <a:custGeom>
                <a:avLst/>
                <a:gdLst>
                  <a:gd name="T0" fmla="*/ 0 w 79753"/>
                  <a:gd name="T1" fmla="*/ 0 h 636105"/>
                  <a:gd name="T2" fmla="*/ 72934 w 79753"/>
                  <a:gd name="T3" fmla="*/ 392574 h 636105"/>
                  <a:gd name="T4" fmla="*/ 18233 w 79753"/>
                  <a:gd name="T5" fmla="*/ 628118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647" name="组合 620"/>
              <p:cNvPicPr>
                <a:picLocks noChangeArrowheads="1"/>
              </p:cNvPicPr>
              <p:nvPr/>
            </p:nvPicPr>
            <p:blipFill>
              <a:blip r:embed="rId6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8259" y="119138"/>
                <a:ext cx="793952" cy="5386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220" name="Group 255"/>
            <p:cNvGrpSpPr>
              <a:grpSpLocks/>
            </p:cNvGrpSpPr>
            <p:nvPr/>
          </p:nvGrpSpPr>
          <p:grpSpPr bwMode="auto">
            <a:xfrm>
              <a:off x="3548049" y="1370785"/>
              <a:ext cx="768953" cy="978450"/>
              <a:chOff x="0" y="0"/>
              <a:chExt cx="768953" cy="978450"/>
            </a:xfrm>
          </p:grpSpPr>
          <p:sp>
            <p:nvSpPr>
              <p:cNvPr id="1644" name="任意多边形 613"/>
              <p:cNvSpPr>
                <a:spLocks noChangeArrowheads="1"/>
              </p:cNvSpPr>
              <p:nvPr/>
            </p:nvSpPr>
            <p:spPr bwMode="auto">
              <a:xfrm>
                <a:off x="383173" y="343521"/>
                <a:ext cx="80975" cy="634929"/>
              </a:xfrm>
              <a:custGeom>
                <a:avLst/>
                <a:gdLst>
                  <a:gd name="T0" fmla="*/ 0 w 79753"/>
                  <a:gd name="T1" fmla="*/ 0 h 636105"/>
                  <a:gd name="T2" fmla="*/ 88444 w 79753"/>
                  <a:gd name="T3" fmla="*/ 392448 h 636105"/>
                  <a:gd name="T4" fmla="*/ 22112 w 79753"/>
                  <a:gd name="T5" fmla="*/ 627919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645" name="组合 609"/>
              <p:cNvPicPr>
                <a:picLocks noChangeArrowheads="1"/>
              </p:cNvPicPr>
              <p:nvPr/>
            </p:nvPicPr>
            <p:blipFill>
              <a:blip r:embed="rId7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6008" y="124661"/>
                <a:ext cx="780304" cy="5241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221" name="Group 258"/>
            <p:cNvGrpSpPr>
              <a:grpSpLocks/>
            </p:cNvGrpSpPr>
            <p:nvPr/>
          </p:nvGrpSpPr>
          <p:grpSpPr bwMode="auto">
            <a:xfrm rot="1611937">
              <a:off x="1261944" y="1902920"/>
              <a:ext cx="840898" cy="548006"/>
              <a:chOff x="0" y="0"/>
              <a:chExt cx="840898" cy="661951"/>
            </a:xfrm>
          </p:grpSpPr>
          <p:sp>
            <p:nvSpPr>
              <p:cNvPr id="1642" name="任意多边形 611"/>
              <p:cNvSpPr>
                <a:spLocks noChangeArrowheads="1"/>
              </p:cNvSpPr>
              <p:nvPr/>
            </p:nvSpPr>
            <p:spPr bwMode="auto">
              <a:xfrm>
                <a:off x="9935" y="-415"/>
                <a:ext cx="825620" cy="636566"/>
              </a:xfrm>
              <a:custGeom>
                <a:avLst/>
                <a:gdLst>
                  <a:gd name="T0" fmla="*/ 1301 w 829570"/>
                  <a:gd name="T1" fmla="*/ 57686 h 637258"/>
                  <a:gd name="T2" fmla="*/ 596898 w 829570"/>
                  <a:gd name="T3" fmla="*/ 153341 h 637258"/>
                  <a:gd name="T4" fmla="*/ 777387 w 829570"/>
                  <a:gd name="T5" fmla="*/ 635891 h 637258"/>
                  <a:gd name="T6" fmla="*/ 447122 w 829570"/>
                  <a:gd name="T7" fmla="*/ 176356 h 637258"/>
                  <a:gd name="T8" fmla="*/ 1301 w 829570"/>
                  <a:gd name="T9" fmla="*/ 57686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643" name="任意多边形 612"/>
              <p:cNvSpPr>
                <a:spLocks noChangeArrowheads="1"/>
              </p:cNvSpPr>
              <p:nvPr/>
            </p:nvSpPr>
            <p:spPr bwMode="auto">
              <a:xfrm>
                <a:off x="-4011" y="37264"/>
                <a:ext cx="782751" cy="617392"/>
              </a:xfrm>
              <a:custGeom>
                <a:avLst/>
                <a:gdLst>
                  <a:gd name="T0" fmla="*/ 955 w 833174"/>
                  <a:gd name="T1" fmla="*/ 24274 h 624926"/>
                  <a:gd name="T2" fmla="*/ 402065 w 833174"/>
                  <a:gd name="T3" fmla="*/ 133808 h 624926"/>
                  <a:gd name="T4" fmla="*/ 542715 w 833174"/>
                  <a:gd name="T5" fmla="*/ 593861 h 624926"/>
                  <a:gd name="T6" fmla="*/ 297879 w 833174"/>
                  <a:gd name="T7" fmla="*/ 155716 h 624926"/>
                  <a:gd name="T8" fmla="*/ 955 w 833174"/>
                  <a:gd name="T9" fmla="*/ 24274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22" name="Group 261"/>
            <p:cNvGrpSpPr>
              <a:grpSpLocks/>
            </p:cNvGrpSpPr>
            <p:nvPr/>
          </p:nvGrpSpPr>
          <p:grpSpPr bwMode="auto">
            <a:xfrm rot="2555186">
              <a:off x="2092058" y="1996543"/>
              <a:ext cx="599415" cy="466541"/>
              <a:chOff x="0" y="0"/>
              <a:chExt cx="841007" cy="660952"/>
            </a:xfrm>
          </p:grpSpPr>
          <p:sp>
            <p:nvSpPr>
              <p:cNvPr id="1640" name="任意多边形 609"/>
              <p:cNvSpPr>
                <a:spLocks noChangeArrowheads="1"/>
              </p:cNvSpPr>
              <p:nvPr/>
            </p:nvSpPr>
            <p:spPr bwMode="auto">
              <a:xfrm>
                <a:off x="9753" y="-4627"/>
                <a:ext cx="817550" cy="638650"/>
              </a:xfrm>
              <a:custGeom>
                <a:avLst/>
                <a:gdLst>
                  <a:gd name="T0" fmla="*/ 1237 w 829570"/>
                  <a:gd name="T1" fmla="*/ 58668 h 637258"/>
                  <a:gd name="T2" fmla="*/ 568177 w 829570"/>
                  <a:gd name="T3" fmla="*/ 155948 h 637258"/>
                  <a:gd name="T4" fmla="*/ 739981 w 829570"/>
                  <a:gd name="T5" fmla="*/ 646703 h 637258"/>
                  <a:gd name="T6" fmla="*/ 425608 w 829570"/>
                  <a:gd name="T7" fmla="*/ 179356 h 637258"/>
                  <a:gd name="T8" fmla="*/ 1237 w 829570"/>
                  <a:gd name="T9" fmla="*/ 58668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641" name="任意多边形 610"/>
              <p:cNvSpPr>
                <a:spLocks noChangeArrowheads="1"/>
              </p:cNvSpPr>
              <p:nvPr/>
            </p:nvSpPr>
            <p:spPr bwMode="auto">
              <a:xfrm>
                <a:off x="547" y="36268"/>
                <a:ext cx="795274" cy="625157"/>
              </a:xfrm>
              <a:custGeom>
                <a:avLst/>
                <a:gdLst>
                  <a:gd name="T0" fmla="*/ 1018 w 833174"/>
                  <a:gd name="T1" fmla="*/ 25604 h 624926"/>
                  <a:gd name="T2" fmla="*/ 428135 w 833174"/>
                  <a:gd name="T3" fmla="*/ 141166 h 624926"/>
                  <a:gd name="T4" fmla="*/ 577904 w 833174"/>
                  <a:gd name="T5" fmla="*/ 626514 h 624926"/>
                  <a:gd name="T6" fmla="*/ 317194 w 833174"/>
                  <a:gd name="T7" fmla="*/ 164281 h 624926"/>
                  <a:gd name="T8" fmla="*/ 1018 w 833174"/>
                  <a:gd name="T9" fmla="*/ 25604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23" name="Group 264"/>
            <p:cNvGrpSpPr>
              <a:grpSpLocks/>
            </p:cNvGrpSpPr>
            <p:nvPr/>
          </p:nvGrpSpPr>
          <p:grpSpPr bwMode="auto">
            <a:xfrm rot="2555186">
              <a:off x="2597737" y="2087348"/>
              <a:ext cx="576767" cy="379423"/>
              <a:chOff x="0" y="0"/>
              <a:chExt cx="840154" cy="667610"/>
            </a:xfrm>
          </p:grpSpPr>
          <p:sp>
            <p:nvSpPr>
              <p:cNvPr id="1638" name="任意多边形 607"/>
              <p:cNvSpPr>
                <a:spLocks noChangeArrowheads="1"/>
              </p:cNvSpPr>
              <p:nvPr/>
            </p:nvSpPr>
            <p:spPr bwMode="auto">
              <a:xfrm>
                <a:off x="4951" y="-5818"/>
                <a:ext cx="825664" cy="642379"/>
              </a:xfrm>
              <a:custGeom>
                <a:avLst/>
                <a:gdLst>
                  <a:gd name="T0" fmla="*/ 1297 w 829570"/>
                  <a:gd name="T1" fmla="*/ 61108 h 637258"/>
                  <a:gd name="T2" fmla="*/ 595879 w 829570"/>
                  <a:gd name="T3" fmla="*/ 162435 h 637258"/>
                  <a:gd name="T4" fmla="*/ 776059 w 829570"/>
                  <a:gd name="T5" fmla="*/ 673605 h 637258"/>
                  <a:gd name="T6" fmla="*/ 446357 w 829570"/>
                  <a:gd name="T7" fmla="*/ 186815 h 637258"/>
                  <a:gd name="T8" fmla="*/ 1297 w 829570"/>
                  <a:gd name="T9" fmla="*/ 61108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639" name="任意多边形 608"/>
              <p:cNvSpPr>
                <a:spLocks noChangeArrowheads="1"/>
              </p:cNvSpPr>
              <p:nvPr/>
            </p:nvSpPr>
            <p:spPr bwMode="auto">
              <a:xfrm>
                <a:off x="-7300" y="42214"/>
                <a:ext cx="793285" cy="628415"/>
              </a:xfrm>
              <a:custGeom>
                <a:avLst/>
                <a:gdLst>
                  <a:gd name="T0" fmla="*/ 1014 w 833174"/>
                  <a:gd name="T1" fmla="*/ 26556 h 624926"/>
                  <a:gd name="T2" fmla="*/ 426856 w 833174"/>
                  <a:gd name="T3" fmla="*/ 146397 h 624926"/>
                  <a:gd name="T4" fmla="*/ 576179 w 833174"/>
                  <a:gd name="T5" fmla="*/ 649730 h 624926"/>
                  <a:gd name="T6" fmla="*/ 316248 w 833174"/>
                  <a:gd name="T7" fmla="*/ 170366 h 624926"/>
                  <a:gd name="T8" fmla="*/ 1014 w 833174"/>
                  <a:gd name="T9" fmla="*/ 26556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24" name="Group 267"/>
            <p:cNvGrpSpPr>
              <a:grpSpLocks/>
            </p:cNvGrpSpPr>
            <p:nvPr/>
          </p:nvGrpSpPr>
          <p:grpSpPr bwMode="auto">
            <a:xfrm rot="19988063" flipH="1">
              <a:off x="967448" y="1902920"/>
              <a:ext cx="839311" cy="548006"/>
              <a:chOff x="0" y="0"/>
              <a:chExt cx="839311" cy="661951"/>
            </a:xfrm>
          </p:grpSpPr>
          <p:sp>
            <p:nvSpPr>
              <p:cNvPr id="1636" name="任意多边形 605"/>
              <p:cNvSpPr>
                <a:spLocks noChangeArrowheads="1"/>
              </p:cNvSpPr>
              <p:nvPr/>
            </p:nvSpPr>
            <p:spPr bwMode="auto">
              <a:xfrm>
                <a:off x="12716" y="-2396"/>
                <a:ext cx="831971" cy="636566"/>
              </a:xfrm>
              <a:custGeom>
                <a:avLst/>
                <a:gdLst>
                  <a:gd name="T0" fmla="*/ 1351 w 829570"/>
                  <a:gd name="T1" fmla="*/ 57686 h 637258"/>
                  <a:gd name="T2" fmla="*/ 620212 w 829570"/>
                  <a:gd name="T3" fmla="*/ 153341 h 637258"/>
                  <a:gd name="T4" fmla="*/ 807750 w 829570"/>
                  <a:gd name="T5" fmla="*/ 635891 h 637258"/>
                  <a:gd name="T6" fmla="*/ 464585 w 829570"/>
                  <a:gd name="T7" fmla="*/ 176356 h 637258"/>
                  <a:gd name="T8" fmla="*/ 1351 w 829570"/>
                  <a:gd name="T9" fmla="*/ 57686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637" name="任意多边形 606"/>
              <p:cNvSpPr>
                <a:spLocks noChangeArrowheads="1"/>
              </p:cNvSpPr>
              <p:nvPr/>
            </p:nvSpPr>
            <p:spPr bwMode="auto">
              <a:xfrm>
                <a:off x="5267" y="24166"/>
                <a:ext cx="806567" cy="623144"/>
              </a:xfrm>
              <a:custGeom>
                <a:avLst/>
                <a:gdLst>
                  <a:gd name="T0" fmla="*/ 1084 w 833174"/>
                  <a:gd name="T1" fmla="*/ 25269 h 624926"/>
                  <a:gd name="T2" fmla="*/ 456001 w 833174"/>
                  <a:gd name="T3" fmla="*/ 139292 h 624926"/>
                  <a:gd name="T4" fmla="*/ 615519 w 833174"/>
                  <a:gd name="T5" fmla="*/ 618199 h 624926"/>
                  <a:gd name="T6" fmla="*/ 337841 w 833174"/>
                  <a:gd name="T7" fmla="*/ 162096 h 624926"/>
                  <a:gd name="T8" fmla="*/ 1084 w 833174"/>
                  <a:gd name="T9" fmla="*/ 25269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25" name="Group 270"/>
            <p:cNvGrpSpPr>
              <a:grpSpLocks/>
            </p:cNvGrpSpPr>
            <p:nvPr/>
          </p:nvGrpSpPr>
          <p:grpSpPr bwMode="auto">
            <a:xfrm rot="19988063" flipH="1">
              <a:off x="1780814" y="2052955"/>
              <a:ext cx="649595" cy="423768"/>
              <a:chOff x="0" y="0"/>
              <a:chExt cx="839110" cy="661216"/>
            </a:xfrm>
          </p:grpSpPr>
          <p:sp>
            <p:nvSpPr>
              <p:cNvPr id="1634" name="任意多边形 603"/>
              <p:cNvSpPr>
                <a:spLocks noChangeArrowheads="1"/>
              </p:cNvSpPr>
              <p:nvPr/>
            </p:nvSpPr>
            <p:spPr bwMode="auto">
              <a:xfrm>
                <a:off x="10430" y="-15317"/>
                <a:ext cx="824479" cy="638998"/>
              </a:xfrm>
              <a:custGeom>
                <a:avLst/>
                <a:gdLst>
                  <a:gd name="T0" fmla="*/ 1289 w 829570"/>
                  <a:gd name="T1" fmla="*/ 58892 h 637258"/>
                  <a:gd name="T2" fmla="*/ 592479 w 829570"/>
                  <a:gd name="T3" fmla="*/ 156544 h 637258"/>
                  <a:gd name="T4" fmla="*/ 771631 w 829570"/>
                  <a:gd name="T5" fmla="*/ 649176 h 637258"/>
                  <a:gd name="T6" fmla="*/ 443812 w 829570"/>
                  <a:gd name="T7" fmla="*/ 180041 h 637258"/>
                  <a:gd name="T8" fmla="*/ 1289 w 829570"/>
                  <a:gd name="T9" fmla="*/ 58892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635" name="任意多边形 604"/>
              <p:cNvSpPr>
                <a:spLocks noChangeArrowheads="1"/>
              </p:cNvSpPr>
              <p:nvPr/>
            </p:nvSpPr>
            <p:spPr bwMode="auto">
              <a:xfrm>
                <a:off x="-4526" y="23599"/>
                <a:ext cx="797817" cy="629091"/>
              </a:xfrm>
              <a:custGeom>
                <a:avLst/>
                <a:gdLst>
                  <a:gd name="T0" fmla="*/ 1041 w 833174"/>
                  <a:gd name="T1" fmla="*/ 26442 h 624926"/>
                  <a:gd name="T2" fmla="*/ 437811 w 833174"/>
                  <a:gd name="T3" fmla="*/ 145769 h 624926"/>
                  <a:gd name="T4" fmla="*/ 590963 w 833174"/>
                  <a:gd name="T5" fmla="*/ 646938 h 624926"/>
                  <a:gd name="T6" fmla="*/ 324362 w 833174"/>
                  <a:gd name="T7" fmla="*/ 169634 h 624926"/>
                  <a:gd name="T8" fmla="*/ 1041 w 833174"/>
                  <a:gd name="T9" fmla="*/ 26442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26" name="Group 273"/>
            <p:cNvGrpSpPr>
              <a:grpSpLocks/>
            </p:cNvGrpSpPr>
            <p:nvPr/>
          </p:nvGrpSpPr>
          <p:grpSpPr bwMode="auto">
            <a:xfrm rot="19988063" flipH="1">
              <a:off x="1269629" y="2052956"/>
              <a:ext cx="649595" cy="423768"/>
              <a:chOff x="0" y="0"/>
              <a:chExt cx="839110" cy="661217"/>
            </a:xfrm>
          </p:grpSpPr>
          <p:sp>
            <p:nvSpPr>
              <p:cNvPr id="1632" name="任意多边形 601"/>
              <p:cNvSpPr>
                <a:spLocks noChangeArrowheads="1"/>
              </p:cNvSpPr>
              <p:nvPr/>
            </p:nvSpPr>
            <p:spPr bwMode="auto">
              <a:xfrm>
                <a:off x="10503" y="-15363"/>
                <a:ext cx="824479" cy="638999"/>
              </a:xfrm>
              <a:custGeom>
                <a:avLst/>
                <a:gdLst>
                  <a:gd name="T0" fmla="*/ 1292 w 829570"/>
                  <a:gd name="T1" fmla="*/ 58893 h 637258"/>
                  <a:gd name="T2" fmla="*/ 593952 w 829570"/>
                  <a:gd name="T3" fmla="*/ 156547 h 637258"/>
                  <a:gd name="T4" fmla="*/ 773548 w 829570"/>
                  <a:gd name="T5" fmla="*/ 649183 h 637258"/>
                  <a:gd name="T6" fmla="*/ 444916 w 829570"/>
                  <a:gd name="T7" fmla="*/ 180044 h 637258"/>
                  <a:gd name="T8" fmla="*/ 1292 w 829570"/>
                  <a:gd name="T9" fmla="*/ 58893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633" name="任意多边形 602"/>
              <p:cNvSpPr>
                <a:spLocks noChangeArrowheads="1"/>
              </p:cNvSpPr>
              <p:nvPr/>
            </p:nvSpPr>
            <p:spPr bwMode="auto">
              <a:xfrm>
                <a:off x="-1812" y="4863"/>
                <a:ext cx="789612" cy="626614"/>
              </a:xfrm>
              <a:custGeom>
                <a:avLst/>
                <a:gdLst>
                  <a:gd name="T0" fmla="*/ 995 w 833174"/>
                  <a:gd name="T1" fmla="*/ 26028 h 624926"/>
                  <a:gd name="T2" fmla="*/ 418996 w 833174"/>
                  <a:gd name="T3" fmla="*/ 143486 h 624926"/>
                  <a:gd name="T4" fmla="*/ 565568 w 833174"/>
                  <a:gd name="T5" fmla="*/ 636811 h 624926"/>
                  <a:gd name="T6" fmla="*/ 310424 w 833174"/>
                  <a:gd name="T7" fmla="*/ 166978 h 624926"/>
                  <a:gd name="T8" fmla="*/ 995 w 833174"/>
                  <a:gd name="T9" fmla="*/ 26028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27" name="Group 276"/>
            <p:cNvGrpSpPr>
              <a:grpSpLocks/>
            </p:cNvGrpSpPr>
            <p:nvPr/>
          </p:nvGrpSpPr>
          <p:grpSpPr bwMode="auto">
            <a:xfrm rot="19988063" flipH="1">
              <a:off x="2030849" y="2170956"/>
              <a:ext cx="508394" cy="327862"/>
              <a:chOff x="0" y="0"/>
              <a:chExt cx="843308" cy="656928"/>
            </a:xfrm>
          </p:grpSpPr>
          <p:sp>
            <p:nvSpPr>
              <p:cNvPr id="1630" name="任意多边形 599"/>
              <p:cNvSpPr>
                <a:spLocks noChangeArrowheads="1"/>
              </p:cNvSpPr>
              <p:nvPr/>
            </p:nvSpPr>
            <p:spPr bwMode="auto">
              <a:xfrm>
                <a:off x="20733" y="-10365"/>
                <a:ext cx="829610" cy="607469"/>
              </a:xfrm>
              <a:custGeom>
                <a:avLst/>
                <a:gdLst>
                  <a:gd name="T0" fmla="*/ 1345 w 829570"/>
                  <a:gd name="T1" fmla="*/ 46505 h 637258"/>
                  <a:gd name="T2" fmla="*/ 618515 w 829570"/>
                  <a:gd name="T3" fmla="*/ 123619 h 637258"/>
                  <a:gd name="T4" fmla="*/ 805539 w 829570"/>
                  <a:gd name="T5" fmla="*/ 512635 h 637258"/>
                  <a:gd name="T6" fmla="*/ 463312 w 829570"/>
                  <a:gd name="T7" fmla="*/ 142173 h 637258"/>
                  <a:gd name="T8" fmla="*/ 1345 w 829570"/>
                  <a:gd name="T9" fmla="*/ 46505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631" name="任意多边形 600"/>
              <p:cNvSpPr>
                <a:spLocks noChangeArrowheads="1"/>
              </p:cNvSpPr>
              <p:nvPr/>
            </p:nvSpPr>
            <p:spPr bwMode="auto">
              <a:xfrm>
                <a:off x="650" y="25621"/>
                <a:ext cx="800638" cy="617011"/>
              </a:xfrm>
              <a:custGeom>
                <a:avLst/>
                <a:gdLst>
                  <a:gd name="T0" fmla="*/ 1066 w 833174"/>
                  <a:gd name="T1" fmla="*/ 23600 h 624926"/>
                  <a:gd name="T2" fmla="*/ 448761 w 833174"/>
                  <a:gd name="T3" fmla="*/ 130114 h 624926"/>
                  <a:gd name="T4" fmla="*/ 605747 w 833174"/>
                  <a:gd name="T5" fmla="*/ 577461 h 624926"/>
                  <a:gd name="T6" fmla="*/ 332477 w 833174"/>
                  <a:gd name="T7" fmla="*/ 151416 h 624926"/>
                  <a:gd name="T8" fmla="*/ 1066 w 833174"/>
                  <a:gd name="T9" fmla="*/ 23600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28" name="Group 279"/>
            <p:cNvGrpSpPr>
              <a:grpSpLocks/>
            </p:cNvGrpSpPr>
            <p:nvPr/>
          </p:nvGrpSpPr>
          <p:grpSpPr bwMode="auto">
            <a:xfrm rot="19988063" flipH="1">
              <a:off x="2969876" y="2052955"/>
              <a:ext cx="649596" cy="423768"/>
              <a:chOff x="0" y="0"/>
              <a:chExt cx="839112" cy="661217"/>
            </a:xfrm>
          </p:grpSpPr>
          <p:sp>
            <p:nvSpPr>
              <p:cNvPr id="1628" name="任意多边形 597"/>
              <p:cNvSpPr>
                <a:spLocks noChangeArrowheads="1"/>
              </p:cNvSpPr>
              <p:nvPr/>
            </p:nvSpPr>
            <p:spPr bwMode="auto">
              <a:xfrm>
                <a:off x="8382" y="-25169"/>
                <a:ext cx="824480" cy="638999"/>
              </a:xfrm>
              <a:custGeom>
                <a:avLst/>
                <a:gdLst>
                  <a:gd name="T0" fmla="*/ 1292 w 829570"/>
                  <a:gd name="T1" fmla="*/ 58893 h 637258"/>
                  <a:gd name="T2" fmla="*/ 593957 w 829570"/>
                  <a:gd name="T3" fmla="*/ 156547 h 637258"/>
                  <a:gd name="T4" fmla="*/ 773553 w 829570"/>
                  <a:gd name="T5" fmla="*/ 649183 h 637258"/>
                  <a:gd name="T6" fmla="*/ 444917 w 829570"/>
                  <a:gd name="T7" fmla="*/ 180044 h 637258"/>
                  <a:gd name="T8" fmla="*/ 1292 w 829570"/>
                  <a:gd name="T9" fmla="*/ 58893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629" name="任意多边形 598"/>
              <p:cNvSpPr>
                <a:spLocks noChangeArrowheads="1"/>
              </p:cNvSpPr>
              <p:nvPr/>
            </p:nvSpPr>
            <p:spPr bwMode="auto">
              <a:xfrm>
                <a:off x="-4231" y="26047"/>
                <a:ext cx="797817" cy="626614"/>
              </a:xfrm>
              <a:custGeom>
                <a:avLst/>
                <a:gdLst>
                  <a:gd name="T0" fmla="*/ 1041 w 833174"/>
                  <a:gd name="T1" fmla="*/ 26028 h 624926"/>
                  <a:gd name="T2" fmla="*/ 437811 w 833174"/>
                  <a:gd name="T3" fmla="*/ 143486 h 624926"/>
                  <a:gd name="T4" fmla="*/ 590963 w 833174"/>
                  <a:gd name="T5" fmla="*/ 636811 h 624926"/>
                  <a:gd name="T6" fmla="*/ 324362 w 833174"/>
                  <a:gd name="T7" fmla="*/ 166978 h 624926"/>
                  <a:gd name="T8" fmla="*/ 1041 w 833174"/>
                  <a:gd name="T9" fmla="*/ 26028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29" name="Group 282"/>
            <p:cNvGrpSpPr>
              <a:grpSpLocks/>
            </p:cNvGrpSpPr>
            <p:nvPr/>
          </p:nvGrpSpPr>
          <p:grpSpPr bwMode="auto">
            <a:xfrm rot="19988063" flipH="1">
              <a:off x="3732689" y="2170953"/>
              <a:ext cx="506806" cy="327862"/>
              <a:chOff x="0" y="0"/>
              <a:chExt cx="840674" cy="656928"/>
            </a:xfrm>
          </p:grpSpPr>
          <p:sp>
            <p:nvSpPr>
              <p:cNvPr id="1626" name="任意多边形 595"/>
              <p:cNvSpPr>
                <a:spLocks noChangeArrowheads="1"/>
              </p:cNvSpPr>
              <p:nvPr/>
            </p:nvSpPr>
            <p:spPr bwMode="auto">
              <a:xfrm>
                <a:off x="13069" y="-1071"/>
                <a:ext cx="821708" cy="597929"/>
              </a:xfrm>
              <a:custGeom>
                <a:avLst/>
                <a:gdLst>
                  <a:gd name="T0" fmla="*/ 1280 w 829570"/>
                  <a:gd name="T1" fmla="*/ 43212 h 637258"/>
                  <a:gd name="T2" fmla="*/ 587778 w 829570"/>
                  <a:gd name="T3" fmla="*/ 114862 h 637258"/>
                  <a:gd name="T4" fmla="*/ 765511 w 829570"/>
                  <a:gd name="T5" fmla="*/ 476324 h 637258"/>
                  <a:gd name="T6" fmla="*/ 440289 w 829570"/>
                  <a:gd name="T7" fmla="*/ 132101 h 637258"/>
                  <a:gd name="T8" fmla="*/ 1280 w 829570"/>
                  <a:gd name="T9" fmla="*/ 43212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627" name="任意多边形 596"/>
              <p:cNvSpPr>
                <a:spLocks noChangeArrowheads="1"/>
              </p:cNvSpPr>
              <p:nvPr/>
            </p:nvSpPr>
            <p:spPr bwMode="auto">
              <a:xfrm>
                <a:off x="940" y="25642"/>
                <a:ext cx="798004" cy="620191"/>
              </a:xfrm>
              <a:custGeom>
                <a:avLst/>
                <a:gdLst>
                  <a:gd name="T0" fmla="*/ 1042 w 833174"/>
                  <a:gd name="T1" fmla="*/ 24216 h 624926"/>
                  <a:gd name="T2" fmla="*/ 438531 w 833174"/>
                  <a:gd name="T3" fmla="*/ 133501 h 624926"/>
                  <a:gd name="T4" fmla="*/ 591936 w 833174"/>
                  <a:gd name="T5" fmla="*/ 592496 h 624926"/>
                  <a:gd name="T6" fmla="*/ 324897 w 833174"/>
                  <a:gd name="T7" fmla="*/ 155359 h 624926"/>
                  <a:gd name="T8" fmla="*/ 1042 w 833174"/>
                  <a:gd name="T9" fmla="*/ 24216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30" name="Group 285"/>
            <p:cNvGrpSpPr>
              <a:grpSpLocks/>
            </p:cNvGrpSpPr>
            <p:nvPr/>
          </p:nvGrpSpPr>
          <p:grpSpPr bwMode="auto">
            <a:xfrm rot="19988063" flipH="1">
              <a:off x="4725688" y="2052955"/>
              <a:ext cx="649596" cy="423768"/>
              <a:chOff x="0" y="0"/>
              <a:chExt cx="839112" cy="661217"/>
            </a:xfrm>
          </p:grpSpPr>
          <p:sp>
            <p:nvSpPr>
              <p:cNvPr id="1624" name="任意多边形 593"/>
              <p:cNvSpPr>
                <a:spLocks noChangeArrowheads="1"/>
              </p:cNvSpPr>
              <p:nvPr/>
            </p:nvSpPr>
            <p:spPr bwMode="auto">
              <a:xfrm>
                <a:off x="3935" y="-33380"/>
                <a:ext cx="851141" cy="638999"/>
              </a:xfrm>
              <a:custGeom>
                <a:avLst/>
                <a:gdLst>
                  <a:gd name="T0" fmla="*/ 1495 w 829570"/>
                  <a:gd name="T1" fmla="*/ 58893 h 637258"/>
                  <a:gd name="T2" fmla="*/ 686344 w 829570"/>
                  <a:gd name="T3" fmla="*/ 156547 h 637258"/>
                  <a:gd name="T4" fmla="*/ 893878 w 829570"/>
                  <a:gd name="T5" fmla="*/ 649183 h 637258"/>
                  <a:gd name="T6" fmla="*/ 514124 w 829570"/>
                  <a:gd name="T7" fmla="*/ 180044 h 637258"/>
                  <a:gd name="T8" fmla="*/ 1495 w 829570"/>
                  <a:gd name="T9" fmla="*/ 58893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625" name="任意多边形 594"/>
              <p:cNvSpPr>
                <a:spLocks noChangeArrowheads="1"/>
              </p:cNvSpPr>
              <p:nvPr/>
            </p:nvSpPr>
            <p:spPr bwMode="auto">
              <a:xfrm>
                <a:off x="-10028" y="5139"/>
                <a:ext cx="814225" cy="626616"/>
              </a:xfrm>
              <a:custGeom>
                <a:avLst/>
                <a:gdLst>
                  <a:gd name="T0" fmla="*/ 1143 w 833174"/>
                  <a:gd name="T1" fmla="*/ 26028 h 624926"/>
                  <a:gd name="T2" fmla="*/ 481079 w 833174"/>
                  <a:gd name="T3" fmla="*/ 143489 h 624926"/>
                  <a:gd name="T4" fmla="*/ 649369 w 833174"/>
                  <a:gd name="T5" fmla="*/ 636820 h 624926"/>
                  <a:gd name="T6" fmla="*/ 356420 w 833174"/>
                  <a:gd name="T7" fmla="*/ 166980 h 624926"/>
                  <a:gd name="T8" fmla="*/ 1143 w 833174"/>
                  <a:gd name="T9" fmla="*/ 26028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31" name="Group 288"/>
            <p:cNvGrpSpPr>
              <a:grpSpLocks/>
            </p:cNvGrpSpPr>
            <p:nvPr/>
          </p:nvGrpSpPr>
          <p:grpSpPr bwMode="auto">
            <a:xfrm rot="2555186">
              <a:off x="3160233" y="1866986"/>
              <a:ext cx="845238" cy="546535"/>
              <a:chOff x="0" y="0"/>
              <a:chExt cx="845238" cy="660174"/>
            </a:xfrm>
          </p:grpSpPr>
          <p:sp>
            <p:nvSpPr>
              <p:cNvPr id="1622" name="任意多边形 591"/>
              <p:cNvSpPr>
                <a:spLocks noChangeArrowheads="1"/>
              </p:cNvSpPr>
              <p:nvPr/>
            </p:nvSpPr>
            <p:spPr bwMode="auto">
              <a:xfrm>
                <a:off x="-5204" y="-12579"/>
                <a:ext cx="847848" cy="655739"/>
              </a:xfrm>
              <a:custGeom>
                <a:avLst/>
                <a:gdLst>
                  <a:gd name="T0" fmla="*/ 1473 w 829570"/>
                  <a:gd name="T1" fmla="*/ 65544 h 637258"/>
                  <a:gd name="T2" fmla="*/ 676639 w 829570"/>
                  <a:gd name="T3" fmla="*/ 174226 h 637258"/>
                  <a:gd name="T4" fmla="*/ 881238 w 829570"/>
                  <a:gd name="T5" fmla="*/ 722500 h 637258"/>
                  <a:gd name="T6" fmla="*/ 506853 w 829570"/>
                  <a:gd name="T7" fmla="*/ 200375 h 637258"/>
                  <a:gd name="T8" fmla="*/ 1473 w 829570"/>
                  <a:gd name="T9" fmla="*/ 65544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063" name="任意多边形 592"/>
              <p:cNvSpPr>
                <a:spLocks noChangeArrowheads="1"/>
              </p:cNvSpPr>
              <p:nvPr/>
            </p:nvSpPr>
            <p:spPr bwMode="auto">
              <a:xfrm>
                <a:off x="-16099" y="30208"/>
                <a:ext cx="814506" cy="636565"/>
              </a:xfrm>
              <a:custGeom>
                <a:avLst/>
                <a:gdLst>
                  <a:gd name="T0" fmla="*/ 1147 w 833174"/>
                  <a:gd name="T1" fmla="*/ 27685 h 624926"/>
                  <a:gd name="T2" fmla="*/ 482768 w 833174"/>
                  <a:gd name="T3" fmla="*/ 152615 h 624926"/>
                  <a:gd name="T4" fmla="*/ 651649 w 833174"/>
                  <a:gd name="T5" fmla="*/ 677333 h 624926"/>
                  <a:gd name="T6" fmla="*/ 357671 w 833174"/>
                  <a:gd name="T7" fmla="*/ 177602 h 624926"/>
                  <a:gd name="T8" fmla="*/ 1147 w 833174"/>
                  <a:gd name="T9" fmla="*/ 27685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32" name="Group 291"/>
            <p:cNvGrpSpPr>
              <a:grpSpLocks/>
            </p:cNvGrpSpPr>
            <p:nvPr/>
          </p:nvGrpSpPr>
          <p:grpSpPr bwMode="auto">
            <a:xfrm rot="2555186">
              <a:off x="4266860" y="1844463"/>
              <a:ext cx="841826" cy="547142"/>
              <a:chOff x="0" y="0"/>
              <a:chExt cx="841826" cy="660906"/>
            </a:xfrm>
          </p:grpSpPr>
          <p:sp>
            <p:nvSpPr>
              <p:cNvPr id="1073" name="任意多边形 589"/>
              <p:cNvSpPr>
                <a:spLocks noChangeArrowheads="1"/>
              </p:cNvSpPr>
              <p:nvPr/>
            </p:nvSpPr>
            <p:spPr bwMode="auto">
              <a:xfrm>
                <a:off x="-6809" y="-6578"/>
                <a:ext cx="847849" cy="644234"/>
              </a:xfrm>
              <a:custGeom>
                <a:avLst/>
                <a:gdLst>
                  <a:gd name="T0" fmla="*/ 1473 w 829570"/>
                  <a:gd name="T1" fmla="*/ 61063 h 637258"/>
                  <a:gd name="T2" fmla="*/ 676642 w 829570"/>
                  <a:gd name="T3" fmla="*/ 162318 h 637258"/>
                  <a:gd name="T4" fmla="*/ 881244 w 829570"/>
                  <a:gd name="T5" fmla="*/ 673112 h 637258"/>
                  <a:gd name="T6" fmla="*/ 506855 w 829570"/>
                  <a:gd name="T7" fmla="*/ 186679 h 637258"/>
                  <a:gd name="T8" fmla="*/ 1473 w 829570"/>
                  <a:gd name="T9" fmla="*/ 61063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621" name="任意多边形 590"/>
              <p:cNvSpPr>
                <a:spLocks noChangeArrowheads="1"/>
              </p:cNvSpPr>
              <p:nvPr/>
            </p:nvSpPr>
            <p:spPr bwMode="auto">
              <a:xfrm>
                <a:off x="-19829" y="34545"/>
                <a:ext cx="817682" cy="626977"/>
              </a:xfrm>
              <a:custGeom>
                <a:avLst/>
                <a:gdLst>
                  <a:gd name="T0" fmla="*/ 1165 w 833174"/>
                  <a:gd name="T1" fmla="*/ 25893 h 624926"/>
                  <a:gd name="T2" fmla="*/ 490344 w 833174"/>
                  <a:gd name="T3" fmla="*/ 142750 h 624926"/>
                  <a:gd name="T4" fmla="*/ 661875 w 833174"/>
                  <a:gd name="T5" fmla="*/ 633547 h 624926"/>
                  <a:gd name="T6" fmla="*/ 363284 w 833174"/>
                  <a:gd name="T7" fmla="*/ 166122 h 624926"/>
                  <a:gd name="T8" fmla="*/ 1165 w 833174"/>
                  <a:gd name="T9" fmla="*/ 25893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33" name="Group 294"/>
            <p:cNvGrpSpPr>
              <a:grpSpLocks/>
            </p:cNvGrpSpPr>
            <p:nvPr/>
          </p:nvGrpSpPr>
          <p:grpSpPr bwMode="auto">
            <a:xfrm rot="19988063" flipH="1">
              <a:off x="4226409" y="2170955"/>
              <a:ext cx="506806" cy="327862"/>
              <a:chOff x="0" y="0"/>
              <a:chExt cx="840675" cy="656929"/>
            </a:xfrm>
          </p:grpSpPr>
          <p:sp>
            <p:nvSpPr>
              <p:cNvPr id="1618" name="任意多边形 587"/>
              <p:cNvSpPr>
                <a:spLocks noChangeArrowheads="1"/>
              </p:cNvSpPr>
              <p:nvPr/>
            </p:nvSpPr>
            <p:spPr bwMode="auto">
              <a:xfrm>
                <a:off x="12973" y="-1017"/>
                <a:ext cx="821709" cy="597929"/>
              </a:xfrm>
              <a:custGeom>
                <a:avLst/>
                <a:gdLst>
                  <a:gd name="T0" fmla="*/ 1280 w 829570"/>
                  <a:gd name="T1" fmla="*/ 43212 h 637258"/>
                  <a:gd name="T2" fmla="*/ 587786 w 829570"/>
                  <a:gd name="T3" fmla="*/ 114864 h 637258"/>
                  <a:gd name="T4" fmla="*/ 765519 w 829570"/>
                  <a:gd name="T5" fmla="*/ 476326 h 637258"/>
                  <a:gd name="T6" fmla="*/ 440298 w 829570"/>
                  <a:gd name="T7" fmla="*/ 132103 h 637258"/>
                  <a:gd name="T8" fmla="*/ 1280 w 829570"/>
                  <a:gd name="T9" fmla="*/ 43212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619" name="任意多边形 588"/>
              <p:cNvSpPr>
                <a:spLocks noChangeArrowheads="1"/>
              </p:cNvSpPr>
              <p:nvPr/>
            </p:nvSpPr>
            <p:spPr bwMode="auto">
              <a:xfrm>
                <a:off x="843" y="25697"/>
                <a:ext cx="798007" cy="620192"/>
              </a:xfrm>
              <a:custGeom>
                <a:avLst/>
                <a:gdLst>
                  <a:gd name="T0" fmla="*/ 1042 w 833174"/>
                  <a:gd name="T1" fmla="*/ 24217 h 624926"/>
                  <a:gd name="T2" fmla="*/ 438538 w 833174"/>
                  <a:gd name="T3" fmla="*/ 133501 h 624926"/>
                  <a:gd name="T4" fmla="*/ 591946 w 833174"/>
                  <a:gd name="T5" fmla="*/ 592503 h 624926"/>
                  <a:gd name="T6" fmla="*/ 324902 w 833174"/>
                  <a:gd name="T7" fmla="*/ 155360 h 624926"/>
                  <a:gd name="T8" fmla="*/ 1042 w 833174"/>
                  <a:gd name="T9" fmla="*/ 24217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34" name="Group 297"/>
            <p:cNvGrpSpPr>
              <a:grpSpLocks/>
            </p:cNvGrpSpPr>
            <p:nvPr/>
          </p:nvGrpSpPr>
          <p:grpSpPr bwMode="auto">
            <a:xfrm rot="2555186">
              <a:off x="3690468" y="1866987"/>
              <a:ext cx="845237" cy="546536"/>
              <a:chOff x="0" y="0"/>
              <a:chExt cx="845237" cy="660175"/>
            </a:xfrm>
          </p:grpSpPr>
          <p:sp>
            <p:nvSpPr>
              <p:cNvPr id="1616" name="任意多边形 585"/>
              <p:cNvSpPr>
                <a:spLocks noChangeArrowheads="1"/>
              </p:cNvSpPr>
              <p:nvPr/>
            </p:nvSpPr>
            <p:spPr bwMode="auto">
              <a:xfrm>
                <a:off x="-5156" y="-12635"/>
                <a:ext cx="847848" cy="655739"/>
              </a:xfrm>
              <a:custGeom>
                <a:avLst/>
                <a:gdLst>
                  <a:gd name="T0" fmla="*/ 1473 w 829570"/>
                  <a:gd name="T1" fmla="*/ 65544 h 637258"/>
                  <a:gd name="T2" fmla="*/ 676639 w 829570"/>
                  <a:gd name="T3" fmla="*/ 174226 h 637258"/>
                  <a:gd name="T4" fmla="*/ 881238 w 829570"/>
                  <a:gd name="T5" fmla="*/ 722500 h 637258"/>
                  <a:gd name="T6" fmla="*/ 506853 w 829570"/>
                  <a:gd name="T7" fmla="*/ 200375 h 637258"/>
                  <a:gd name="T8" fmla="*/ 1473 w 829570"/>
                  <a:gd name="T9" fmla="*/ 65544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075" name="任意多边形 586"/>
              <p:cNvSpPr>
                <a:spLocks noChangeArrowheads="1"/>
              </p:cNvSpPr>
              <p:nvPr/>
            </p:nvSpPr>
            <p:spPr bwMode="auto">
              <a:xfrm>
                <a:off x="-16051" y="28234"/>
                <a:ext cx="814506" cy="640400"/>
              </a:xfrm>
              <a:custGeom>
                <a:avLst/>
                <a:gdLst>
                  <a:gd name="T0" fmla="*/ 1147 w 833174"/>
                  <a:gd name="T1" fmla="*/ 28359 h 624926"/>
                  <a:gd name="T2" fmla="*/ 482768 w 833174"/>
                  <a:gd name="T3" fmla="*/ 156327 h 624926"/>
                  <a:gd name="T4" fmla="*/ 651649 w 833174"/>
                  <a:gd name="T5" fmla="*/ 693803 h 624926"/>
                  <a:gd name="T6" fmla="*/ 357671 w 833174"/>
                  <a:gd name="T7" fmla="*/ 181922 h 624926"/>
                  <a:gd name="T8" fmla="*/ 1147 w 833174"/>
                  <a:gd name="T9" fmla="*/ 28359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35" name="Group 300"/>
            <p:cNvGrpSpPr>
              <a:grpSpLocks/>
            </p:cNvGrpSpPr>
            <p:nvPr/>
          </p:nvGrpSpPr>
          <p:grpSpPr bwMode="auto">
            <a:xfrm>
              <a:off x="4443506" y="2046056"/>
              <a:ext cx="841393" cy="547626"/>
              <a:chOff x="0" y="0"/>
              <a:chExt cx="841393" cy="661491"/>
            </a:xfrm>
          </p:grpSpPr>
          <p:sp>
            <p:nvSpPr>
              <p:cNvPr id="1614" name="任意多边形 583"/>
              <p:cNvSpPr>
                <a:spLocks noChangeArrowheads="1"/>
              </p:cNvSpPr>
              <p:nvPr/>
            </p:nvSpPr>
            <p:spPr bwMode="auto">
              <a:xfrm>
                <a:off x="11668" y="0"/>
                <a:ext cx="830383" cy="638483"/>
              </a:xfrm>
              <a:custGeom>
                <a:avLst/>
                <a:gdLst>
                  <a:gd name="T0" fmla="*/ 1340 w 829570"/>
                  <a:gd name="T1" fmla="*/ 58560 h 637258"/>
                  <a:gd name="T2" fmla="*/ 616672 w 829570"/>
                  <a:gd name="T3" fmla="*/ 155664 h 637258"/>
                  <a:gd name="T4" fmla="*/ 803139 w 829570"/>
                  <a:gd name="T5" fmla="*/ 645522 h 637258"/>
                  <a:gd name="T6" fmla="*/ 461933 w 829570"/>
                  <a:gd name="T7" fmla="*/ 179028 h 637258"/>
                  <a:gd name="T8" fmla="*/ 1340 w 829570"/>
                  <a:gd name="T9" fmla="*/ 58560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615" name="任意多边形 584"/>
              <p:cNvSpPr>
                <a:spLocks noChangeArrowheads="1"/>
              </p:cNvSpPr>
              <p:nvPr/>
            </p:nvSpPr>
            <p:spPr bwMode="auto">
              <a:xfrm>
                <a:off x="554" y="36431"/>
                <a:ext cx="798628" cy="625060"/>
              </a:xfrm>
              <a:custGeom>
                <a:avLst/>
                <a:gdLst>
                  <a:gd name="T0" fmla="*/ 1049 w 833174"/>
                  <a:gd name="T1" fmla="*/ 25576 h 624926"/>
                  <a:gd name="T2" fmla="*/ 440936 w 833174"/>
                  <a:gd name="T3" fmla="*/ 141012 h 624926"/>
                  <a:gd name="T4" fmla="*/ 595181 w 833174"/>
                  <a:gd name="T5" fmla="*/ 625834 h 624926"/>
                  <a:gd name="T6" fmla="*/ 326679 w 833174"/>
                  <a:gd name="T7" fmla="*/ 164099 h 624926"/>
                  <a:gd name="T8" fmla="*/ 1049 w 833174"/>
                  <a:gd name="T9" fmla="*/ 25576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36" name="Group 303"/>
            <p:cNvGrpSpPr>
              <a:grpSpLocks/>
            </p:cNvGrpSpPr>
            <p:nvPr/>
          </p:nvGrpSpPr>
          <p:grpSpPr bwMode="auto">
            <a:xfrm rot="1611937">
              <a:off x="5354775" y="1918080"/>
              <a:ext cx="843730" cy="546266"/>
              <a:chOff x="0" y="0"/>
              <a:chExt cx="843730" cy="659848"/>
            </a:xfrm>
          </p:grpSpPr>
          <p:sp>
            <p:nvSpPr>
              <p:cNvPr id="1612" name="任意多边形 581"/>
              <p:cNvSpPr>
                <a:spLocks noChangeArrowheads="1"/>
              </p:cNvSpPr>
              <p:nvPr/>
            </p:nvSpPr>
            <p:spPr bwMode="auto">
              <a:xfrm>
                <a:off x="10335" y="-17208"/>
                <a:ext cx="819269" cy="653820"/>
              </a:xfrm>
              <a:custGeom>
                <a:avLst/>
                <a:gdLst>
                  <a:gd name="T0" fmla="*/ 1264 w 829570"/>
                  <a:gd name="T1" fmla="*/ 64199 h 637258"/>
                  <a:gd name="T2" fmla="*/ 580961 w 829570"/>
                  <a:gd name="T3" fmla="*/ 170652 h 637258"/>
                  <a:gd name="T4" fmla="*/ 756633 w 829570"/>
                  <a:gd name="T5" fmla="*/ 707672 h 637258"/>
                  <a:gd name="T6" fmla="*/ 435184 w 829570"/>
                  <a:gd name="T7" fmla="*/ 196266 h 637258"/>
                  <a:gd name="T8" fmla="*/ 1264 w 829570"/>
                  <a:gd name="T9" fmla="*/ 64199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613" name="任意多边形 582"/>
              <p:cNvSpPr>
                <a:spLocks noChangeArrowheads="1"/>
              </p:cNvSpPr>
              <p:nvPr/>
            </p:nvSpPr>
            <p:spPr bwMode="auto">
              <a:xfrm>
                <a:off x="-1545" y="35470"/>
                <a:ext cx="798628" cy="625060"/>
              </a:xfrm>
              <a:custGeom>
                <a:avLst/>
                <a:gdLst>
                  <a:gd name="T0" fmla="*/ 1049 w 833174"/>
                  <a:gd name="T1" fmla="*/ 25420 h 624926"/>
                  <a:gd name="T2" fmla="*/ 440936 w 833174"/>
                  <a:gd name="T3" fmla="*/ 140149 h 624926"/>
                  <a:gd name="T4" fmla="*/ 595181 w 833174"/>
                  <a:gd name="T5" fmla="*/ 621998 h 624926"/>
                  <a:gd name="T6" fmla="*/ 326679 w 833174"/>
                  <a:gd name="T7" fmla="*/ 163095 h 624926"/>
                  <a:gd name="T8" fmla="*/ 1049 w 833174"/>
                  <a:gd name="T9" fmla="*/ 25420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37" name="Group 306"/>
            <p:cNvGrpSpPr>
              <a:grpSpLocks/>
            </p:cNvGrpSpPr>
            <p:nvPr/>
          </p:nvGrpSpPr>
          <p:grpSpPr bwMode="auto">
            <a:xfrm rot="2555186">
              <a:off x="6236477" y="1938533"/>
              <a:ext cx="689698" cy="555269"/>
              <a:chOff x="0" y="0"/>
              <a:chExt cx="844581" cy="659770"/>
            </a:xfrm>
          </p:grpSpPr>
          <p:sp>
            <p:nvSpPr>
              <p:cNvPr id="1610" name="任意多边形 579"/>
              <p:cNvSpPr>
                <a:spLocks noChangeArrowheads="1"/>
              </p:cNvSpPr>
              <p:nvPr/>
            </p:nvSpPr>
            <p:spPr bwMode="auto">
              <a:xfrm>
                <a:off x="-10335" y="-642"/>
                <a:ext cx="828264" cy="639371"/>
              </a:xfrm>
              <a:custGeom>
                <a:avLst/>
                <a:gdLst>
                  <a:gd name="T0" fmla="*/ 1337 w 829570"/>
                  <a:gd name="T1" fmla="*/ 58613 h 637258"/>
                  <a:gd name="T2" fmla="*/ 614310 w 829570"/>
                  <a:gd name="T3" fmla="*/ 155799 h 637258"/>
                  <a:gd name="T4" fmla="*/ 800062 w 829570"/>
                  <a:gd name="T5" fmla="*/ 646081 h 637258"/>
                  <a:gd name="T6" fmla="*/ 460164 w 829570"/>
                  <a:gd name="T7" fmla="*/ 179182 h 637258"/>
                  <a:gd name="T8" fmla="*/ 1337 w 829570"/>
                  <a:gd name="T9" fmla="*/ 58613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611" name="任意多边形 580"/>
              <p:cNvSpPr>
                <a:spLocks noChangeArrowheads="1"/>
              </p:cNvSpPr>
              <p:nvPr/>
            </p:nvSpPr>
            <p:spPr bwMode="auto">
              <a:xfrm>
                <a:off x="-19324" y="38011"/>
                <a:ext cx="795212" cy="628056"/>
              </a:xfrm>
              <a:custGeom>
                <a:avLst/>
                <a:gdLst>
                  <a:gd name="T0" fmla="*/ 1035 w 833174"/>
                  <a:gd name="T1" fmla="*/ 26056 h 624926"/>
                  <a:gd name="T2" fmla="*/ 435260 w 833174"/>
                  <a:gd name="T3" fmla="*/ 143634 h 624926"/>
                  <a:gd name="T4" fmla="*/ 587523 w 833174"/>
                  <a:gd name="T5" fmla="*/ 637466 h 624926"/>
                  <a:gd name="T6" fmla="*/ 322475 w 833174"/>
                  <a:gd name="T7" fmla="*/ 167151 h 624926"/>
                  <a:gd name="T8" fmla="*/ 1035 w 833174"/>
                  <a:gd name="T9" fmla="*/ 26056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38" name="Group 309"/>
            <p:cNvGrpSpPr>
              <a:grpSpLocks/>
            </p:cNvGrpSpPr>
            <p:nvPr/>
          </p:nvGrpSpPr>
          <p:grpSpPr bwMode="auto">
            <a:xfrm rot="2555186">
              <a:off x="6691239" y="2106722"/>
              <a:ext cx="578260" cy="374006"/>
              <a:chOff x="0" y="0"/>
              <a:chExt cx="842328" cy="658079"/>
            </a:xfrm>
          </p:grpSpPr>
          <p:sp>
            <p:nvSpPr>
              <p:cNvPr id="1608" name="任意多边形 577"/>
              <p:cNvSpPr>
                <a:spLocks noChangeArrowheads="1"/>
              </p:cNvSpPr>
              <p:nvPr/>
            </p:nvSpPr>
            <p:spPr bwMode="auto">
              <a:xfrm>
                <a:off x="-25332" y="-14320"/>
                <a:ext cx="853418" cy="650758"/>
              </a:xfrm>
              <a:custGeom>
                <a:avLst/>
                <a:gdLst>
                  <a:gd name="T0" fmla="*/ 1522 w 829570"/>
                  <a:gd name="T1" fmla="*/ 63246 h 637258"/>
                  <a:gd name="T2" fmla="*/ 699309 w 829570"/>
                  <a:gd name="T3" fmla="*/ 168116 h 637258"/>
                  <a:gd name="T4" fmla="*/ 910763 w 829570"/>
                  <a:gd name="T5" fmla="*/ 697163 h 637258"/>
                  <a:gd name="T6" fmla="*/ 523835 w 829570"/>
                  <a:gd name="T7" fmla="*/ 193349 h 637258"/>
                  <a:gd name="T8" fmla="*/ 1522 w 829570"/>
                  <a:gd name="T9" fmla="*/ 63246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609" name="任意多边形 578"/>
              <p:cNvSpPr>
                <a:spLocks noChangeArrowheads="1"/>
              </p:cNvSpPr>
              <p:nvPr/>
            </p:nvSpPr>
            <p:spPr bwMode="auto">
              <a:xfrm>
                <a:off x="-31894" y="21094"/>
                <a:ext cx="818725" cy="636794"/>
              </a:xfrm>
              <a:custGeom>
                <a:avLst/>
                <a:gdLst>
                  <a:gd name="T0" fmla="*/ 1180 w 833174"/>
                  <a:gd name="T1" fmla="*/ 27382 h 624926"/>
                  <a:gd name="T2" fmla="*/ 497053 w 833174"/>
                  <a:gd name="T3" fmla="*/ 150958 h 624926"/>
                  <a:gd name="T4" fmla="*/ 670930 w 833174"/>
                  <a:gd name="T5" fmla="*/ 669967 h 624926"/>
                  <a:gd name="T6" fmla="*/ 368256 w 833174"/>
                  <a:gd name="T7" fmla="*/ 175672 h 624926"/>
                  <a:gd name="T8" fmla="*/ 1180 w 833174"/>
                  <a:gd name="T9" fmla="*/ 27382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39" name="Group 312"/>
            <p:cNvGrpSpPr>
              <a:grpSpLocks/>
            </p:cNvGrpSpPr>
            <p:nvPr/>
          </p:nvGrpSpPr>
          <p:grpSpPr bwMode="auto">
            <a:xfrm rot="19988063" flipH="1">
              <a:off x="5063012" y="1918349"/>
              <a:ext cx="843031" cy="544133"/>
              <a:chOff x="0" y="0"/>
              <a:chExt cx="843031" cy="657273"/>
            </a:xfrm>
          </p:grpSpPr>
          <p:sp>
            <p:nvSpPr>
              <p:cNvPr id="1606" name="任意多边形 575"/>
              <p:cNvSpPr>
                <a:spLocks noChangeArrowheads="1"/>
              </p:cNvSpPr>
              <p:nvPr/>
            </p:nvSpPr>
            <p:spPr bwMode="auto">
              <a:xfrm>
                <a:off x="12394" y="-3000"/>
                <a:ext cx="830384" cy="617393"/>
              </a:xfrm>
              <a:custGeom>
                <a:avLst/>
                <a:gdLst>
                  <a:gd name="T0" fmla="*/ 1340 w 829570"/>
                  <a:gd name="T1" fmla="*/ 49374 h 637258"/>
                  <a:gd name="T2" fmla="*/ 616678 w 829570"/>
                  <a:gd name="T3" fmla="*/ 131244 h 637258"/>
                  <a:gd name="T4" fmla="*/ 803146 w 829570"/>
                  <a:gd name="T5" fmla="*/ 544260 h 637258"/>
                  <a:gd name="T6" fmla="*/ 461937 w 829570"/>
                  <a:gd name="T7" fmla="*/ 150942 h 637258"/>
                  <a:gd name="T8" fmla="*/ 1340 w 829570"/>
                  <a:gd name="T9" fmla="*/ 49374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607" name="任意多边形 576"/>
              <p:cNvSpPr>
                <a:spLocks noChangeArrowheads="1"/>
              </p:cNvSpPr>
              <p:nvPr/>
            </p:nvSpPr>
            <p:spPr bwMode="auto">
              <a:xfrm>
                <a:off x="-3550" y="36801"/>
                <a:ext cx="798629" cy="598219"/>
              </a:xfrm>
              <a:custGeom>
                <a:avLst/>
                <a:gdLst>
                  <a:gd name="T0" fmla="*/ 1049 w 833174"/>
                  <a:gd name="T1" fmla="*/ 20680 h 624926"/>
                  <a:gd name="T2" fmla="*/ 440940 w 833174"/>
                  <a:gd name="T3" fmla="*/ 114005 h 624926"/>
                  <a:gd name="T4" fmla="*/ 595188 w 833174"/>
                  <a:gd name="T5" fmla="*/ 505965 h 624926"/>
                  <a:gd name="T6" fmla="*/ 326681 w 833174"/>
                  <a:gd name="T7" fmla="*/ 132669 h 624926"/>
                  <a:gd name="T8" fmla="*/ 1049 w 833174"/>
                  <a:gd name="T9" fmla="*/ 20680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40" name="Group 315"/>
            <p:cNvGrpSpPr>
              <a:grpSpLocks/>
            </p:cNvGrpSpPr>
            <p:nvPr/>
          </p:nvGrpSpPr>
          <p:grpSpPr bwMode="auto">
            <a:xfrm rot="19988063" flipH="1">
              <a:off x="5876732" y="2068465"/>
              <a:ext cx="652600" cy="426073"/>
              <a:chOff x="0" y="0"/>
              <a:chExt cx="842992" cy="664815"/>
            </a:xfrm>
          </p:grpSpPr>
          <p:sp>
            <p:nvSpPr>
              <p:cNvPr id="1604" name="任意多边形 573"/>
              <p:cNvSpPr>
                <a:spLocks noChangeArrowheads="1"/>
              </p:cNvSpPr>
              <p:nvPr/>
            </p:nvSpPr>
            <p:spPr bwMode="auto">
              <a:xfrm>
                <a:off x="31624" y="-27211"/>
                <a:ext cx="830632" cy="661292"/>
              </a:xfrm>
              <a:custGeom>
                <a:avLst/>
                <a:gdLst>
                  <a:gd name="T0" fmla="*/ 1347 w 829570"/>
                  <a:gd name="T1" fmla="*/ 69667 h 637258"/>
                  <a:gd name="T2" fmla="*/ 617965 w 829570"/>
                  <a:gd name="T3" fmla="*/ 185186 h 637258"/>
                  <a:gd name="T4" fmla="*/ 804824 w 829570"/>
                  <a:gd name="T5" fmla="*/ 767946 h 637258"/>
                  <a:gd name="T6" fmla="*/ 462904 w 829570"/>
                  <a:gd name="T7" fmla="*/ 212981 h 637258"/>
                  <a:gd name="T8" fmla="*/ 1347 w 829570"/>
                  <a:gd name="T9" fmla="*/ 69667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605" name="任意多边形 574"/>
              <p:cNvSpPr>
                <a:spLocks noChangeArrowheads="1"/>
              </p:cNvSpPr>
              <p:nvPr/>
            </p:nvSpPr>
            <p:spPr bwMode="auto">
              <a:xfrm>
                <a:off x="19159" y="8511"/>
                <a:ext cx="799867" cy="648908"/>
              </a:xfrm>
              <a:custGeom>
                <a:avLst/>
                <a:gdLst>
                  <a:gd name="T0" fmla="*/ 1059 w 833174"/>
                  <a:gd name="T1" fmla="*/ 30891 h 624926"/>
                  <a:gd name="T2" fmla="*/ 445746 w 833174"/>
                  <a:gd name="T3" fmla="*/ 170294 h 624926"/>
                  <a:gd name="T4" fmla="*/ 601676 w 833174"/>
                  <a:gd name="T5" fmla="*/ 755788 h 624926"/>
                  <a:gd name="T6" fmla="*/ 330242 w 833174"/>
                  <a:gd name="T7" fmla="*/ 198175 h 624926"/>
                  <a:gd name="T8" fmla="*/ 1059 w 833174"/>
                  <a:gd name="T9" fmla="*/ 30891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41" name="Group 318"/>
            <p:cNvGrpSpPr>
              <a:grpSpLocks/>
            </p:cNvGrpSpPr>
            <p:nvPr/>
          </p:nvGrpSpPr>
          <p:grpSpPr bwMode="auto">
            <a:xfrm rot="19988063" flipH="1">
              <a:off x="5365464" y="2068829"/>
              <a:ext cx="649595" cy="423768"/>
              <a:chOff x="0" y="0"/>
              <a:chExt cx="839110" cy="661217"/>
            </a:xfrm>
          </p:grpSpPr>
          <p:sp>
            <p:nvSpPr>
              <p:cNvPr id="1602" name="任意多边形 571"/>
              <p:cNvSpPr>
                <a:spLocks noChangeArrowheads="1"/>
              </p:cNvSpPr>
              <p:nvPr/>
            </p:nvSpPr>
            <p:spPr bwMode="auto">
              <a:xfrm>
                <a:off x="25077" y="-34607"/>
                <a:ext cx="822429" cy="641476"/>
              </a:xfrm>
              <a:custGeom>
                <a:avLst/>
                <a:gdLst>
                  <a:gd name="T0" fmla="*/ 1280 w 829570"/>
                  <a:gd name="T1" fmla="*/ 59812 h 637258"/>
                  <a:gd name="T2" fmla="*/ 588069 w 829570"/>
                  <a:gd name="T3" fmla="*/ 158989 h 637258"/>
                  <a:gd name="T4" fmla="*/ 765885 w 829570"/>
                  <a:gd name="T5" fmla="*/ 659307 h 637258"/>
                  <a:gd name="T6" fmla="*/ 440507 w 829570"/>
                  <a:gd name="T7" fmla="*/ 182851 h 637258"/>
                  <a:gd name="T8" fmla="*/ 1280 w 829570"/>
                  <a:gd name="T9" fmla="*/ 59812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603" name="任意多边形 572"/>
              <p:cNvSpPr>
                <a:spLocks noChangeArrowheads="1"/>
              </p:cNvSpPr>
              <p:nvPr/>
            </p:nvSpPr>
            <p:spPr bwMode="auto">
              <a:xfrm>
                <a:off x="16271" y="-1124"/>
                <a:ext cx="791664" cy="629092"/>
              </a:xfrm>
              <a:custGeom>
                <a:avLst/>
                <a:gdLst>
                  <a:gd name="T0" fmla="*/ 1007 w 833174"/>
                  <a:gd name="T1" fmla="*/ 26546 h 624926"/>
                  <a:gd name="T2" fmla="*/ 424458 w 833174"/>
                  <a:gd name="T3" fmla="*/ 146347 h 624926"/>
                  <a:gd name="T4" fmla="*/ 572941 w 833174"/>
                  <a:gd name="T5" fmla="*/ 649502 h 624926"/>
                  <a:gd name="T6" fmla="*/ 314471 w 833174"/>
                  <a:gd name="T7" fmla="*/ 170306 h 624926"/>
                  <a:gd name="T8" fmla="*/ 1007 w 833174"/>
                  <a:gd name="T9" fmla="*/ 26546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42" name="Group 321"/>
            <p:cNvGrpSpPr>
              <a:grpSpLocks/>
            </p:cNvGrpSpPr>
            <p:nvPr/>
          </p:nvGrpSpPr>
          <p:grpSpPr bwMode="auto">
            <a:xfrm rot="19988063" flipH="1">
              <a:off x="6128274" y="2186832"/>
              <a:ext cx="506807" cy="326275"/>
              <a:chOff x="0" y="0"/>
              <a:chExt cx="840676" cy="653747"/>
            </a:xfrm>
          </p:grpSpPr>
          <p:sp>
            <p:nvSpPr>
              <p:cNvPr id="1600" name="任意多边形 569"/>
              <p:cNvSpPr>
                <a:spLocks noChangeArrowheads="1"/>
              </p:cNvSpPr>
              <p:nvPr/>
            </p:nvSpPr>
            <p:spPr bwMode="auto">
              <a:xfrm>
                <a:off x="19446" y="-5057"/>
                <a:ext cx="826976" cy="620191"/>
              </a:xfrm>
              <a:custGeom>
                <a:avLst/>
                <a:gdLst>
                  <a:gd name="T0" fmla="*/ 1317 w 829570"/>
                  <a:gd name="T1" fmla="*/ 49513 h 637258"/>
                  <a:gd name="T2" fmla="*/ 604924 w 829570"/>
                  <a:gd name="T3" fmla="*/ 131614 h 637258"/>
                  <a:gd name="T4" fmla="*/ 787833 w 829570"/>
                  <a:gd name="T5" fmla="*/ 545789 h 637258"/>
                  <a:gd name="T6" fmla="*/ 453131 w 829570"/>
                  <a:gd name="T7" fmla="*/ 151368 h 637258"/>
                  <a:gd name="T8" fmla="*/ 1317 w 829570"/>
                  <a:gd name="T9" fmla="*/ 49513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601" name="任意多边形 570"/>
              <p:cNvSpPr>
                <a:spLocks noChangeArrowheads="1"/>
              </p:cNvSpPr>
              <p:nvPr/>
            </p:nvSpPr>
            <p:spPr bwMode="auto">
              <a:xfrm>
                <a:off x="6007" y="19612"/>
                <a:ext cx="792739" cy="601109"/>
              </a:xfrm>
              <a:custGeom>
                <a:avLst/>
                <a:gdLst>
                  <a:gd name="T0" fmla="*/ 1011 w 833174"/>
                  <a:gd name="T1" fmla="*/ 20827 h 624926"/>
                  <a:gd name="T2" fmla="*/ 425662 w 833174"/>
                  <a:gd name="T3" fmla="*/ 114814 h 624926"/>
                  <a:gd name="T4" fmla="*/ 574565 w 833174"/>
                  <a:gd name="T5" fmla="*/ 509561 h 624926"/>
                  <a:gd name="T6" fmla="*/ 315364 w 833174"/>
                  <a:gd name="T7" fmla="*/ 133612 h 624926"/>
                  <a:gd name="T8" fmla="*/ 1011 w 833174"/>
                  <a:gd name="T9" fmla="*/ 20827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43" name="Group 324"/>
            <p:cNvGrpSpPr>
              <a:grpSpLocks/>
            </p:cNvGrpSpPr>
            <p:nvPr/>
          </p:nvGrpSpPr>
          <p:grpSpPr bwMode="auto">
            <a:xfrm rot="19988063" flipH="1">
              <a:off x="7065712" y="2068828"/>
              <a:ext cx="649596" cy="423768"/>
              <a:chOff x="0" y="0"/>
              <a:chExt cx="839112" cy="661217"/>
            </a:xfrm>
          </p:grpSpPr>
          <p:sp>
            <p:nvSpPr>
              <p:cNvPr id="1598" name="任意多边形 567"/>
              <p:cNvSpPr>
                <a:spLocks noChangeArrowheads="1"/>
              </p:cNvSpPr>
              <p:nvPr/>
            </p:nvSpPr>
            <p:spPr bwMode="auto">
              <a:xfrm>
                <a:off x="26115" y="-30464"/>
                <a:ext cx="824480" cy="638999"/>
              </a:xfrm>
              <a:custGeom>
                <a:avLst/>
                <a:gdLst>
                  <a:gd name="T0" fmla="*/ 1295 w 829570"/>
                  <a:gd name="T1" fmla="*/ 58893 h 637258"/>
                  <a:gd name="T2" fmla="*/ 595431 w 829570"/>
                  <a:gd name="T3" fmla="*/ 156547 h 637258"/>
                  <a:gd name="T4" fmla="*/ 775473 w 829570"/>
                  <a:gd name="T5" fmla="*/ 649183 h 637258"/>
                  <a:gd name="T6" fmla="*/ 446020 w 829570"/>
                  <a:gd name="T7" fmla="*/ 180044 h 637258"/>
                  <a:gd name="T8" fmla="*/ 1295 w 829570"/>
                  <a:gd name="T9" fmla="*/ 58893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99" name="任意多边形 568"/>
              <p:cNvSpPr>
                <a:spLocks noChangeArrowheads="1"/>
              </p:cNvSpPr>
              <p:nvPr/>
            </p:nvSpPr>
            <p:spPr bwMode="auto">
              <a:xfrm>
                <a:off x="7148" y="11383"/>
                <a:ext cx="795766" cy="626616"/>
              </a:xfrm>
              <a:custGeom>
                <a:avLst/>
                <a:gdLst>
                  <a:gd name="T0" fmla="*/ 1029 w 833174"/>
                  <a:gd name="T1" fmla="*/ 26028 h 624926"/>
                  <a:gd name="T2" fmla="*/ 433327 w 833174"/>
                  <a:gd name="T3" fmla="*/ 143490 h 624926"/>
                  <a:gd name="T4" fmla="*/ 584911 w 833174"/>
                  <a:gd name="T5" fmla="*/ 636822 h 624926"/>
                  <a:gd name="T6" fmla="*/ 321041 w 833174"/>
                  <a:gd name="T7" fmla="*/ 166981 h 624926"/>
                  <a:gd name="T8" fmla="*/ 1029 w 833174"/>
                  <a:gd name="T9" fmla="*/ 26028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44" name="Group 327"/>
            <p:cNvGrpSpPr>
              <a:grpSpLocks/>
            </p:cNvGrpSpPr>
            <p:nvPr/>
          </p:nvGrpSpPr>
          <p:grpSpPr bwMode="auto">
            <a:xfrm rot="19988063" flipH="1">
              <a:off x="7828523" y="2186827"/>
              <a:ext cx="506807" cy="326274"/>
              <a:chOff x="0" y="0"/>
              <a:chExt cx="840675" cy="653745"/>
            </a:xfrm>
          </p:grpSpPr>
          <p:sp>
            <p:nvSpPr>
              <p:cNvPr id="1596" name="任意多边形 565"/>
              <p:cNvSpPr>
                <a:spLocks noChangeArrowheads="1"/>
              </p:cNvSpPr>
              <p:nvPr/>
            </p:nvSpPr>
            <p:spPr bwMode="auto">
              <a:xfrm>
                <a:off x="22337" y="-2599"/>
                <a:ext cx="821708" cy="604288"/>
              </a:xfrm>
              <a:custGeom>
                <a:avLst/>
                <a:gdLst>
                  <a:gd name="T0" fmla="*/ 1283 w 829570"/>
                  <a:gd name="T1" fmla="*/ 44400 h 637258"/>
                  <a:gd name="T2" fmla="*/ 589650 w 829570"/>
                  <a:gd name="T3" fmla="*/ 118020 h 637258"/>
                  <a:gd name="T4" fmla="*/ 767947 w 829570"/>
                  <a:gd name="T5" fmla="*/ 489416 h 637258"/>
                  <a:gd name="T6" fmla="*/ 441693 w 829570"/>
                  <a:gd name="T7" fmla="*/ 135733 h 637258"/>
                  <a:gd name="T8" fmla="*/ 1283 w 829570"/>
                  <a:gd name="T9" fmla="*/ 44400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97" name="任意多边形 566"/>
              <p:cNvSpPr>
                <a:spLocks noChangeArrowheads="1"/>
              </p:cNvSpPr>
              <p:nvPr/>
            </p:nvSpPr>
            <p:spPr bwMode="auto">
              <a:xfrm>
                <a:off x="2079" y="28736"/>
                <a:ext cx="795371" cy="607470"/>
              </a:xfrm>
              <a:custGeom>
                <a:avLst/>
                <a:gdLst>
                  <a:gd name="T0" fmla="*/ 1025 w 833174"/>
                  <a:gd name="T1" fmla="*/ 21836 h 624926"/>
                  <a:gd name="T2" fmla="*/ 431343 w 833174"/>
                  <a:gd name="T3" fmla="*/ 120376 h 624926"/>
                  <a:gd name="T4" fmla="*/ 582234 w 833174"/>
                  <a:gd name="T5" fmla="*/ 534243 h 624926"/>
                  <a:gd name="T6" fmla="*/ 319572 w 833174"/>
                  <a:gd name="T7" fmla="*/ 140085 h 624926"/>
                  <a:gd name="T8" fmla="*/ 1025 w 833174"/>
                  <a:gd name="T9" fmla="*/ 21836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45" name="Group 330"/>
            <p:cNvGrpSpPr>
              <a:grpSpLocks/>
            </p:cNvGrpSpPr>
            <p:nvPr/>
          </p:nvGrpSpPr>
          <p:grpSpPr bwMode="auto">
            <a:xfrm rot="19988063" flipH="1">
              <a:off x="8821523" y="2068828"/>
              <a:ext cx="649596" cy="423768"/>
              <a:chOff x="0" y="0"/>
              <a:chExt cx="839112" cy="661217"/>
            </a:xfrm>
          </p:grpSpPr>
          <p:sp>
            <p:nvSpPr>
              <p:cNvPr id="1594" name="任意多边形 563"/>
              <p:cNvSpPr>
                <a:spLocks noChangeArrowheads="1"/>
              </p:cNvSpPr>
              <p:nvPr/>
            </p:nvSpPr>
            <p:spPr bwMode="auto">
              <a:xfrm>
                <a:off x="18919" y="-20987"/>
                <a:ext cx="826531" cy="641476"/>
              </a:xfrm>
              <a:custGeom>
                <a:avLst/>
                <a:gdLst>
                  <a:gd name="T0" fmla="*/ 1307 w 829570"/>
                  <a:gd name="T1" fmla="*/ 59812 h 637258"/>
                  <a:gd name="T2" fmla="*/ 601378 w 829570"/>
                  <a:gd name="T3" fmla="*/ 158989 h 637258"/>
                  <a:gd name="T4" fmla="*/ 783218 w 829570"/>
                  <a:gd name="T5" fmla="*/ 659307 h 637258"/>
                  <a:gd name="T6" fmla="*/ 450476 w 829570"/>
                  <a:gd name="T7" fmla="*/ 182851 h 637258"/>
                  <a:gd name="T8" fmla="*/ 1307 w 829570"/>
                  <a:gd name="T9" fmla="*/ 59812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95" name="任意多边形 564"/>
              <p:cNvSpPr>
                <a:spLocks noChangeArrowheads="1"/>
              </p:cNvSpPr>
              <p:nvPr/>
            </p:nvSpPr>
            <p:spPr bwMode="auto">
              <a:xfrm>
                <a:off x="4114" y="4911"/>
                <a:ext cx="795766" cy="626614"/>
              </a:xfrm>
              <a:custGeom>
                <a:avLst/>
                <a:gdLst>
                  <a:gd name="T0" fmla="*/ 1029 w 833174"/>
                  <a:gd name="T1" fmla="*/ 26028 h 624926"/>
                  <a:gd name="T2" fmla="*/ 433327 w 833174"/>
                  <a:gd name="T3" fmla="*/ 143487 h 624926"/>
                  <a:gd name="T4" fmla="*/ 584911 w 833174"/>
                  <a:gd name="T5" fmla="*/ 636813 h 624926"/>
                  <a:gd name="T6" fmla="*/ 321041 w 833174"/>
                  <a:gd name="T7" fmla="*/ 166979 h 624926"/>
                  <a:gd name="T8" fmla="*/ 1029 w 833174"/>
                  <a:gd name="T9" fmla="*/ 26028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46" name="Group 333"/>
            <p:cNvGrpSpPr>
              <a:grpSpLocks/>
            </p:cNvGrpSpPr>
            <p:nvPr/>
          </p:nvGrpSpPr>
          <p:grpSpPr bwMode="auto">
            <a:xfrm rot="2555186">
              <a:off x="8280028" y="1893971"/>
              <a:ext cx="845237" cy="546535"/>
              <a:chOff x="0" y="0"/>
              <a:chExt cx="845237" cy="660174"/>
            </a:xfrm>
          </p:grpSpPr>
          <p:sp>
            <p:nvSpPr>
              <p:cNvPr id="1592" name="任意多边形 561"/>
              <p:cNvSpPr>
                <a:spLocks noChangeArrowheads="1"/>
              </p:cNvSpPr>
              <p:nvPr/>
            </p:nvSpPr>
            <p:spPr bwMode="auto">
              <a:xfrm>
                <a:off x="10934" y="1264"/>
                <a:ext cx="830383" cy="648070"/>
              </a:xfrm>
              <a:custGeom>
                <a:avLst/>
                <a:gdLst>
                  <a:gd name="T0" fmla="*/ 1340 w 829570"/>
                  <a:gd name="T1" fmla="*/ 62718 h 637258"/>
                  <a:gd name="T2" fmla="*/ 616674 w 829570"/>
                  <a:gd name="T3" fmla="*/ 166713 h 637258"/>
                  <a:gd name="T4" fmla="*/ 803141 w 829570"/>
                  <a:gd name="T5" fmla="*/ 691347 h 637258"/>
                  <a:gd name="T6" fmla="*/ 461934 w 829570"/>
                  <a:gd name="T7" fmla="*/ 191736 h 637258"/>
                  <a:gd name="T8" fmla="*/ 1340 w 829570"/>
                  <a:gd name="T9" fmla="*/ 62718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93" name="任意多边形 562"/>
              <p:cNvSpPr>
                <a:spLocks noChangeArrowheads="1"/>
              </p:cNvSpPr>
              <p:nvPr/>
            </p:nvSpPr>
            <p:spPr bwMode="auto">
              <a:xfrm>
                <a:off x="-3070" y="37422"/>
                <a:ext cx="795454" cy="640400"/>
              </a:xfrm>
              <a:custGeom>
                <a:avLst/>
                <a:gdLst>
                  <a:gd name="T0" fmla="*/ 1031 w 833174"/>
                  <a:gd name="T1" fmla="*/ 28446 h 624926"/>
                  <a:gd name="T2" fmla="*/ 433969 w 833174"/>
                  <a:gd name="T3" fmla="*/ 156804 h 624926"/>
                  <a:gd name="T4" fmla="*/ 585779 w 833174"/>
                  <a:gd name="T5" fmla="*/ 695918 h 624926"/>
                  <a:gd name="T6" fmla="*/ 321517 w 833174"/>
                  <a:gd name="T7" fmla="*/ 182476 h 624926"/>
                  <a:gd name="T8" fmla="*/ 1031 w 833174"/>
                  <a:gd name="T9" fmla="*/ 28446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47" name="Group 336"/>
            <p:cNvGrpSpPr>
              <a:grpSpLocks/>
            </p:cNvGrpSpPr>
            <p:nvPr/>
          </p:nvGrpSpPr>
          <p:grpSpPr bwMode="auto">
            <a:xfrm rot="19988063" flipH="1">
              <a:off x="8322243" y="2186829"/>
              <a:ext cx="506807" cy="326274"/>
              <a:chOff x="0" y="0"/>
              <a:chExt cx="840676" cy="653745"/>
            </a:xfrm>
          </p:grpSpPr>
          <p:sp>
            <p:nvSpPr>
              <p:cNvPr id="1590" name="任意多边形 559"/>
              <p:cNvSpPr>
                <a:spLocks noChangeArrowheads="1"/>
              </p:cNvSpPr>
              <p:nvPr/>
            </p:nvSpPr>
            <p:spPr bwMode="auto">
              <a:xfrm>
                <a:off x="9582" y="-555"/>
                <a:ext cx="826976" cy="594748"/>
              </a:xfrm>
              <a:custGeom>
                <a:avLst/>
                <a:gdLst>
                  <a:gd name="T0" fmla="*/ 1317 w 829570"/>
                  <a:gd name="T1" fmla="*/ 41661 h 637258"/>
                  <a:gd name="T2" fmla="*/ 604923 w 829570"/>
                  <a:gd name="T3" fmla="*/ 110742 h 637258"/>
                  <a:gd name="T4" fmla="*/ 787833 w 829570"/>
                  <a:gd name="T5" fmla="*/ 459235 h 637258"/>
                  <a:gd name="T6" fmla="*/ 453131 w 829570"/>
                  <a:gd name="T7" fmla="*/ 127364 h 637258"/>
                  <a:gd name="T8" fmla="*/ 1317 w 829570"/>
                  <a:gd name="T9" fmla="*/ 41661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91" name="任意多边形 560"/>
              <p:cNvSpPr>
                <a:spLocks noChangeArrowheads="1"/>
              </p:cNvSpPr>
              <p:nvPr/>
            </p:nvSpPr>
            <p:spPr bwMode="auto">
              <a:xfrm>
                <a:off x="1276" y="28995"/>
                <a:ext cx="798006" cy="617010"/>
              </a:xfrm>
              <a:custGeom>
                <a:avLst/>
                <a:gdLst>
                  <a:gd name="T0" fmla="*/ 1042 w 833174"/>
                  <a:gd name="T1" fmla="*/ 23361 h 624926"/>
                  <a:gd name="T2" fmla="*/ 438535 w 833174"/>
                  <a:gd name="T3" fmla="*/ 128781 h 624926"/>
                  <a:gd name="T4" fmla="*/ 591943 w 833174"/>
                  <a:gd name="T5" fmla="*/ 571548 h 624926"/>
                  <a:gd name="T6" fmla="*/ 324902 w 833174"/>
                  <a:gd name="T7" fmla="*/ 149866 h 624926"/>
                  <a:gd name="T8" fmla="*/ 1042 w 833174"/>
                  <a:gd name="T9" fmla="*/ 23361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48" name="Group 339"/>
            <p:cNvGrpSpPr>
              <a:grpSpLocks/>
            </p:cNvGrpSpPr>
            <p:nvPr/>
          </p:nvGrpSpPr>
          <p:grpSpPr bwMode="auto">
            <a:xfrm rot="2555186">
              <a:off x="7789597" y="1882558"/>
              <a:ext cx="841826" cy="547143"/>
              <a:chOff x="0" y="0"/>
              <a:chExt cx="841826" cy="660907"/>
            </a:xfrm>
          </p:grpSpPr>
          <p:sp>
            <p:nvSpPr>
              <p:cNvPr id="1588" name="任意多边形 557"/>
              <p:cNvSpPr>
                <a:spLocks noChangeArrowheads="1"/>
              </p:cNvSpPr>
              <p:nvPr/>
            </p:nvSpPr>
            <p:spPr bwMode="auto">
              <a:xfrm>
                <a:off x="11615" y="209"/>
                <a:ext cx="830384" cy="640399"/>
              </a:xfrm>
              <a:custGeom>
                <a:avLst/>
                <a:gdLst>
                  <a:gd name="T0" fmla="*/ 1340 w 829570"/>
                  <a:gd name="T1" fmla="*/ 59445 h 637258"/>
                  <a:gd name="T2" fmla="*/ 616678 w 829570"/>
                  <a:gd name="T3" fmla="*/ 158012 h 637258"/>
                  <a:gd name="T4" fmla="*/ 803146 w 829570"/>
                  <a:gd name="T5" fmla="*/ 655261 h 637258"/>
                  <a:gd name="T6" fmla="*/ 461937 w 829570"/>
                  <a:gd name="T7" fmla="*/ 181729 h 637258"/>
                  <a:gd name="T8" fmla="*/ 1340 w 829570"/>
                  <a:gd name="T9" fmla="*/ 59445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89" name="任意多边形 558"/>
              <p:cNvSpPr>
                <a:spLocks noChangeArrowheads="1"/>
              </p:cNvSpPr>
              <p:nvPr/>
            </p:nvSpPr>
            <p:spPr bwMode="auto">
              <a:xfrm>
                <a:off x="-469" y="36308"/>
                <a:ext cx="798629" cy="625060"/>
              </a:xfrm>
              <a:custGeom>
                <a:avLst/>
                <a:gdLst>
                  <a:gd name="T0" fmla="*/ 1049 w 833174"/>
                  <a:gd name="T1" fmla="*/ 25576 h 624926"/>
                  <a:gd name="T2" fmla="*/ 440938 w 833174"/>
                  <a:gd name="T3" fmla="*/ 141012 h 624926"/>
                  <a:gd name="T4" fmla="*/ 595187 w 833174"/>
                  <a:gd name="T5" fmla="*/ 625834 h 624926"/>
                  <a:gd name="T6" fmla="*/ 326680 w 833174"/>
                  <a:gd name="T7" fmla="*/ 164099 h 624926"/>
                  <a:gd name="T8" fmla="*/ 1049 w 833174"/>
                  <a:gd name="T9" fmla="*/ 25576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49" name="Group 342"/>
            <p:cNvGrpSpPr>
              <a:grpSpLocks/>
            </p:cNvGrpSpPr>
            <p:nvPr/>
          </p:nvGrpSpPr>
          <p:grpSpPr bwMode="auto">
            <a:xfrm>
              <a:off x="8796522" y="2053993"/>
              <a:ext cx="682639" cy="523816"/>
              <a:chOff x="0" y="0"/>
              <a:chExt cx="841819" cy="661563"/>
            </a:xfrm>
          </p:grpSpPr>
          <p:sp>
            <p:nvSpPr>
              <p:cNvPr id="1586" name="任意多边形 555"/>
              <p:cNvSpPr>
                <a:spLocks noChangeArrowheads="1"/>
              </p:cNvSpPr>
              <p:nvPr/>
            </p:nvSpPr>
            <p:spPr bwMode="auto">
              <a:xfrm>
                <a:off x="11141" y="0"/>
                <a:ext cx="830176" cy="637506"/>
              </a:xfrm>
              <a:custGeom>
                <a:avLst/>
                <a:gdLst>
                  <a:gd name="T0" fmla="*/ 1340 w 829570"/>
                  <a:gd name="T1" fmla="*/ 57938 h 637258"/>
                  <a:gd name="T2" fmla="*/ 615596 w 829570"/>
                  <a:gd name="T3" fmla="*/ 154005 h 637258"/>
                  <a:gd name="T4" fmla="*/ 801739 w 829570"/>
                  <a:gd name="T5" fmla="*/ 638638 h 637258"/>
                  <a:gd name="T6" fmla="*/ 461128 w 829570"/>
                  <a:gd name="T7" fmla="*/ 177120 h 637258"/>
                  <a:gd name="T8" fmla="*/ 1340 w 829570"/>
                  <a:gd name="T9" fmla="*/ 57938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87" name="任意多边形 556"/>
              <p:cNvSpPr>
                <a:spLocks noChangeArrowheads="1"/>
              </p:cNvSpPr>
              <p:nvPr/>
            </p:nvSpPr>
            <p:spPr bwMode="auto">
              <a:xfrm>
                <a:off x="-607" y="36085"/>
                <a:ext cx="798849" cy="625478"/>
              </a:xfrm>
              <a:custGeom>
                <a:avLst/>
                <a:gdLst>
                  <a:gd name="T0" fmla="*/ 1050 w 833174"/>
                  <a:gd name="T1" fmla="*/ 25702 h 624926"/>
                  <a:gd name="T2" fmla="*/ 441789 w 833174"/>
                  <a:gd name="T3" fmla="*/ 141675 h 624926"/>
                  <a:gd name="T4" fmla="*/ 596336 w 833174"/>
                  <a:gd name="T5" fmla="*/ 628769 h 624926"/>
                  <a:gd name="T6" fmla="*/ 327311 w 833174"/>
                  <a:gd name="T7" fmla="*/ 164870 h 624926"/>
                  <a:gd name="T8" fmla="*/ 1050 w 833174"/>
                  <a:gd name="T9" fmla="*/ 25702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50" name="Group 345"/>
            <p:cNvGrpSpPr>
              <a:grpSpLocks/>
            </p:cNvGrpSpPr>
            <p:nvPr/>
          </p:nvGrpSpPr>
          <p:grpSpPr bwMode="auto">
            <a:xfrm rot="1611937">
              <a:off x="9537667" y="1931853"/>
              <a:ext cx="682300" cy="523547"/>
              <a:chOff x="0" y="0"/>
              <a:chExt cx="841401" cy="661223"/>
            </a:xfrm>
          </p:grpSpPr>
          <p:sp>
            <p:nvSpPr>
              <p:cNvPr id="1584" name="任意多边形 553"/>
              <p:cNvSpPr>
                <a:spLocks noChangeArrowheads="1"/>
              </p:cNvSpPr>
              <p:nvPr/>
            </p:nvSpPr>
            <p:spPr bwMode="auto">
              <a:xfrm>
                <a:off x="10885" y="206"/>
                <a:ext cx="830176" cy="637506"/>
              </a:xfrm>
              <a:custGeom>
                <a:avLst/>
                <a:gdLst>
                  <a:gd name="T0" fmla="*/ 1340 w 829570"/>
                  <a:gd name="T1" fmla="*/ 57938 h 637258"/>
                  <a:gd name="T2" fmla="*/ 615596 w 829570"/>
                  <a:gd name="T3" fmla="*/ 154005 h 637258"/>
                  <a:gd name="T4" fmla="*/ 801739 w 829570"/>
                  <a:gd name="T5" fmla="*/ 638638 h 637258"/>
                  <a:gd name="T6" fmla="*/ 461128 w 829570"/>
                  <a:gd name="T7" fmla="*/ 177120 h 637258"/>
                  <a:gd name="T8" fmla="*/ 1340 w 829570"/>
                  <a:gd name="T9" fmla="*/ 57938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85" name="任意多边形 554"/>
              <p:cNvSpPr>
                <a:spLocks noChangeArrowheads="1"/>
              </p:cNvSpPr>
              <p:nvPr/>
            </p:nvSpPr>
            <p:spPr bwMode="auto">
              <a:xfrm>
                <a:off x="-444" y="35952"/>
                <a:ext cx="798849" cy="625477"/>
              </a:xfrm>
              <a:custGeom>
                <a:avLst/>
                <a:gdLst>
                  <a:gd name="T0" fmla="*/ 1050 w 833174"/>
                  <a:gd name="T1" fmla="*/ 25702 h 624926"/>
                  <a:gd name="T2" fmla="*/ 441789 w 833174"/>
                  <a:gd name="T3" fmla="*/ 141673 h 624926"/>
                  <a:gd name="T4" fmla="*/ 596336 w 833174"/>
                  <a:gd name="T5" fmla="*/ 628762 h 624926"/>
                  <a:gd name="T6" fmla="*/ 327311 w 833174"/>
                  <a:gd name="T7" fmla="*/ 164868 h 624926"/>
                  <a:gd name="T8" fmla="*/ 1050 w 833174"/>
                  <a:gd name="T9" fmla="*/ 25702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51" name="Group 348"/>
            <p:cNvGrpSpPr>
              <a:grpSpLocks/>
            </p:cNvGrpSpPr>
            <p:nvPr/>
          </p:nvGrpSpPr>
          <p:grpSpPr bwMode="auto">
            <a:xfrm rot="2555186">
              <a:off x="10084657" y="1895675"/>
              <a:ext cx="682811" cy="523314"/>
              <a:chOff x="0" y="0"/>
              <a:chExt cx="842031" cy="660929"/>
            </a:xfrm>
          </p:grpSpPr>
          <p:sp>
            <p:nvSpPr>
              <p:cNvPr id="1582" name="任意多边形 551"/>
              <p:cNvSpPr>
                <a:spLocks noChangeArrowheads="1"/>
              </p:cNvSpPr>
              <p:nvPr/>
            </p:nvSpPr>
            <p:spPr bwMode="auto">
              <a:xfrm>
                <a:off x="9657" y="-2969"/>
                <a:ext cx="830176" cy="637506"/>
              </a:xfrm>
              <a:custGeom>
                <a:avLst/>
                <a:gdLst>
                  <a:gd name="T0" fmla="*/ 1340 w 829570"/>
                  <a:gd name="T1" fmla="*/ 57571 h 637258"/>
                  <a:gd name="T2" fmla="*/ 615596 w 829570"/>
                  <a:gd name="T3" fmla="*/ 153037 h 637258"/>
                  <a:gd name="T4" fmla="*/ 801739 w 829570"/>
                  <a:gd name="T5" fmla="*/ 634631 h 637258"/>
                  <a:gd name="T6" fmla="*/ 461128 w 829570"/>
                  <a:gd name="T7" fmla="*/ 176005 h 637258"/>
                  <a:gd name="T8" fmla="*/ 1340 w 829570"/>
                  <a:gd name="T9" fmla="*/ 57571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83" name="任意多边形 552"/>
              <p:cNvSpPr>
                <a:spLocks noChangeArrowheads="1"/>
              </p:cNvSpPr>
              <p:nvPr/>
            </p:nvSpPr>
            <p:spPr bwMode="auto">
              <a:xfrm>
                <a:off x="-4290" y="31269"/>
                <a:ext cx="798849" cy="627483"/>
              </a:xfrm>
              <a:custGeom>
                <a:avLst/>
                <a:gdLst>
                  <a:gd name="T0" fmla="*/ 1050 w 833174"/>
                  <a:gd name="T1" fmla="*/ 25947 h 624926"/>
                  <a:gd name="T2" fmla="*/ 441789 w 833174"/>
                  <a:gd name="T3" fmla="*/ 143038 h 624926"/>
                  <a:gd name="T4" fmla="*/ 596336 w 833174"/>
                  <a:gd name="T5" fmla="*/ 634820 h 624926"/>
                  <a:gd name="T6" fmla="*/ 327311 w 833174"/>
                  <a:gd name="T7" fmla="*/ 166457 h 624926"/>
                  <a:gd name="T8" fmla="*/ 1050 w 833174"/>
                  <a:gd name="T9" fmla="*/ 25947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52" name="Group 351"/>
            <p:cNvGrpSpPr>
              <a:grpSpLocks/>
            </p:cNvGrpSpPr>
            <p:nvPr/>
          </p:nvGrpSpPr>
          <p:grpSpPr bwMode="auto">
            <a:xfrm rot="2555186">
              <a:off x="10622298" y="2110644"/>
              <a:ext cx="467947" cy="358531"/>
              <a:chOff x="0" y="0"/>
              <a:chExt cx="840586" cy="659596"/>
            </a:xfrm>
          </p:grpSpPr>
          <p:sp>
            <p:nvSpPr>
              <p:cNvPr id="1580" name="任意多边形 549"/>
              <p:cNvSpPr>
                <a:spLocks noChangeArrowheads="1"/>
              </p:cNvSpPr>
              <p:nvPr/>
            </p:nvSpPr>
            <p:spPr bwMode="auto">
              <a:xfrm>
                <a:off x="10365" y="294"/>
                <a:ext cx="829957" cy="636609"/>
              </a:xfrm>
              <a:custGeom>
                <a:avLst/>
                <a:gdLst>
                  <a:gd name="T0" fmla="*/ 1340 w 829570"/>
                  <a:gd name="T1" fmla="*/ 57367 h 637258"/>
                  <a:gd name="T2" fmla="*/ 614461 w 829570"/>
                  <a:gd name="T3" fmla="*/ 152494 h 637258"/>
                  <a:gd name="T4" fmla="*/ 800259 w 829570"/>
                  <a:gd name="T5" fmla="*/ 632375 h 637258"/>
                  <a:gd name="T6" fmla="*/ 460277 w 829570"/>
                  <a:gd name="T7" fmla="*/ 175381 h 637258"/>
                  <a:gd name="T8" fmla="*/ 1340 w 829570"/>
                  <a:gd name="T9" fmla="*/ 57367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81" name="任意多边形 550"/>
              <p:cNvSpPr>
                <a:spLocks noChangeArrowheads="1"/>
              </p:cNvSpPr>
              <p:nvPr/>
            </p:nvSpPr>
            <p:spPr bwMode="auto">
              <a:xfrm>
                <a:off x="-367" y="34961"/>
                <a:ext cx="798584" cy="624929"/>
              </a:xfrm>
              <a:custGeom>
                <a:avLst/>
                <a:gdLst>
                  <a:gd name="T0" fmla="*/ 1048 w 833174"/>
                  <a:gd name="T1" fmla="*/ 25541 h 624926"/>
                  <a:gd name="T2" fmla="*/ 440766 w 833174"/>
                  <a:gd name="T3" fmla="*/ 140809 h 624926"/>
                  <a:gd name="T4" fmla="*/ 594950 w 833174"/>
                  <a:gd name="T5" fmla="*/ 624917 h 624926"/>
                  <a:gd name="T6" fmla="*/ 326552 w 833174"/>
                  <a:gd name="T7" fmla="*/ 163861 h 624926"/>
                  <a:gd name="T8" fmla="*/ 1048 w 833174"/>
                  <a:gd name="T9" fmla="*/ 25541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53" name="Group 354"/>
            <p:cNvGrpSpPr>
              <a:grpSpLocks/>
            </p:cNvGrpSpPr>
            <p:nvPr/>
          </p:nvGrpSpPr>
          <p:grpSpPr bwMode="auto">
            <a:xfrm rot="19988063" flipH="1">
              <a:off x="9313593" y="1916066"/>
              <a:ext cx="735174" cy="594813"/>
              <a:chOff x="0" y="0"/>
              <a:chExt cx="906603" cy="751231"/>
            </a:xfrm>
          </p:grpSpPr>
          <p:sp>
            <p:nvSpPr>
              <p:cNvPr id="1578" name="任意多边形 547"/>
              <p:cNvSpPr>
                <a:spLocks noChangeArrowheads="1"/>
              </p:cNvSpPr>
              <p:nvPr/>
            </p:nvSpPr>
            <p:spPr bwMode="auto">
              <a:xfrm>
                <a:off x="76900" y="-219"/>
                <a:ext cx="830175" cy="637507"/>
              </a:xfrm>
              <a:custGeom>
                <a:avLst/>
                <a:gdLst>
                  <a:gd name="T0" fmla="*/ 1340 w 829570"/>
                  <a:gd name="T1" fmla="*/ 57940 h 637258"/>
                  <a:gd name="T2" fmla="*/ 615592 w 829570"/>
                  <a:gd name="T3" fmla="*/ 154005 h 637258"/>
                  <a:gd name="T4" fmla="*/ 801732 w 829570"/>
                  <a:gd name="T5" fmla="*/ 638645 h 637258"/>
                  <a:gd name="T6" fmla="*/ 461125 w 829570"/>
                  <a:gd name="T7" fmla="*/ 177120 h 637258"/>
                  <a:gd name="T8" fmla="*/ 1340 w 829570"/>
                  <a:gd name="T9" fmla="*/ 57940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79" name="任意多边形 548"/>
              <p:cNvSpPr>
                <a:spLocks noChangeArrowheads="1"/>
              </p:cNvSpPr>
              <p:nvPr/>
            </p:nvSpPr>
            <p:spPr bwMode="auto">
              <a:xfrm>
                <a:off x="361" y="125533"/>
                <a:ext cx="798848" cy="625479"/>
              </a:xfrm>
              <a:custGeom>
                <a:avLst/>
                <a:gdLst>
                  <a:gd name="T0" fmla="*/ 1050 w 833174"/>
                  <a:gd name="T1" fmla="*/ 25702 h 624926"/>
                  <a:gd name="T2" fmla="*/ 441786 w 833174"/>
                  <a:gd name="T3" fmla="*/ 141677 h 624926"/>
                  <a:gd name="T4" fmla="*/ 596330 w 833174"/>
                  <a:gd name="T5" fmla="*/ 628776 h 624926"/>
                  <a:gd name="T6" fmla="*/ 327308 w 833174"/>
                  <a:gd name="T7" fmla="*/ 164872 h 624926"/>
                  <a:gd name="T8" fmla="*/ 1050 w 833174"/>
                  <a:gd name="T9" fmla="*/ 25702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54" name="Group 357"/>
            <p:cNvGrpSpPr>
              <a:grpSpLocks/>
            </p:cNvGrpSpPr>
            <p:nvPr/>
          </p:nvGrpSpPr>
          <p:grpSpPr bwMode="auto">
            <a:xfrm rot="19988063" flipH="1">
              <a:off x="9956795" y="2075261"/>
              <a:ext cx="529985" cy="407006"/>
              <a:chOff x="0" y="0"/>
              <a:chExt cx="844243" cy="664003"/>
            </a:xfrm>
          </p:grpSpPr>
          <p:sp>
            <p:nvSpPr>
              <p:cNvPr id="1576" name="任意多边形 545"/>
              <p:cNvSpPr>
                <a:spLocks noChangeArrowheads="1"/>
              </p:cNvSpPr>
              <p:nvPr/>
            </p:nvSpPr>
            <p:spPr bwMode="auto">
              <a:xfrm>
                <a:off x="18445" y="-38295"/>
                <a:ext cx="837161" cy="657760"/>
              </a:xfrm>
              <a:custGeom>
                <a:avLst/>
                <a:gdLst>
                  <a:gd name="T0" fmla="*/ 1395 w 829570"/>
                  <a:gd name="T1" fmla="*/ 67397 h 637258"/>
                  <a:gd name="T2" fmla="*/ 641023 w 829570"/>
                  <a:gd name="T3" fmla="*/ 179150 h 637258"/>
                  <a:gd name="T4" fmla="*/ 834850 w 829570"/>
                  <a:gd name="T5" fmla="*/ 742915 h 637258"/>
                  <a:gd name="T6" fmla="*/ 480173 w 829570"/>
                  <a:gd name="T7" fmla="*/ 206038 h 637258"/>
                  <a:gd name="T8" fmla="*/ 1395 w 829570"/>
                  <a:gd name="T9" fmla="*/ 67397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77" name="任意多边形 546"/>
              <p:cNvSpPr>
                <a:spLocks noChangeArrowheads="1"/>
              </p:cNvSpPr>
              <p:nvPr/>
            </p:nvSpPr>
            <p:spPr bwMode="auto">
              <a:xfrm>
                <a:off x="3403" y="3535"/>
                <a:ext cx="804281" cy="647402"/>
              </a:xfrm>
              <a:custGeom>
                <a:avLst/>
                <a:gdLst>
                  <a:gd name="T0" fmla="*/ 1080 w 833174"/>
                  <a:gd name="T1" fmla="*/ 30285 h 624926"/>
                  <a:gd name="T2" fmla="*/ 454567 w 833174"/>
                  <a:gd name="T3" fmla="*/ 166950 h 624926"/>
                  <a:gd name="T4" fmla="*/ 613583 w 833174"/>
                  <a:gd name="T5" fmla="*/ 740941 h 624926"/>
                  <a:gd name="T6" fmla="*/ 336778 w 833174"/>
                  <a:gd name="T7" fmla="*/ 194283 h 624926"/>
                  <a:gd name="T8" fmla="*/ 1080 w 833174"/>
                  <a:gd name="T9" fmla="*/ 30285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55" name="Group 360"/>
            <p:cNvGrpSpPr>
              <a:grpSpLocks/>
            </p:cNvGrpSpPr>
            <p:nvPr/>
          </p:nvGrpSpPr>
          <p:grpSpPr bwMode="auto">
            <a:xfrm rot="19988063" flipH="1">
              <a:off x="10163888" y="2187278"/>
              <a:ext cx="408005" cy="315145"/>
              <a:chOff x="0" y="0"/>
              <a:chExt cx="834602" cy="660219"/>
            </a:xfrm>
          </p:grpSpPr>
          <p:sp>
            <p:nvSpPr>
              <p:cNvPr id="1574" name="任意多边形 543"/>
              <p:cNvSpPr>
                <a:spLocks noChangeArrowheads="1"/>
              </p:cNvSpPr>
              <p:nvPr/>
            </p:nvSpPr>
            <p:spPr bwMode="auto">
              <a:xfrm>
                <a:off x="44703" y="-33573"/>
                <a:ext cx="789219" cy="661750"/>
              </a:xfrm>
              <a:custGeom>
                <a:avLst/>
                <a:gdLst>
                  <a:gd name="T0" fmla="*/ 1052 w 829570"/>
                  <a:gd name="T1" fmla="*/ 68275 h 637258"/>
                  <a:gd name="T2" fmla="*/ 483708 w 829570"/>
                  <a:gd name="T3" fmla="*/ 181487 h 637258"/>
                  <a:gd name="T4" fmla="*/ 629968 w 829570"/>
                  <a:gd name="T5" fmla="*/ 752612 h 637258"/>
                  <a:gd name="T6" fmla="*/ 362334 w 829570"/>
                  <a:gd name="T7" fmla="*/ 208728 h 637258"/>
                  <a:gd name="T8" fmla="*/ 1052 w 829570"/>
                  <a:gd name="T9" fmla="*/ 68275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75" name="任意多边形 544"/>
              <p:cNvSpPr>
                <a:spLocks noChangeArrowheads="1"/>
              </p:cNvSpPr>
              <p:nvPr/>
            </p:nvSpPr>
            <p:spPr bwMode="auto">
              <a:xfrm>
                <a:off x="34943" y="4798"/>
                <a:ext cx="756741" cy="641800"/>
              </a:xfrm>
              <a:custGeom>
                <a:avLst/>
                <a:gdLst>
                  <a:gd name="T0" fmla="*/ 805 w 833174"/>
                  <a:gd name="T1" fmla="*/ 28750 h 624926"/>
                  <a:gd name="T2" fmla="*/ 338804 w 833174"/>
                  <a:gd name="T3" fmla="*/ 158489 h 624926"/>
                  <a:gd name="T4" fmla="*/ 457323 w 833174"/>
                  <a:gd name="T5" fmla="*/ 703398 h 624926"/>
                  <a:gd name="T6" fmla="*/ 251011 w 833174"/>
                  <a:gd name="T7" fmla="*/ 184440 h 624926"/>
                  <a:gd name="T8" fmla="*/ 805 w 833174"/>
                  <a:gd name="T9" fmla="*/ 28750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56" name="Group 363"/>
            <p:cNvGrpSpPr>
              <a:grpSpLocks/>
            </p:cNvGrpSpPr>
            <p:nvPr/>
          </p:nvGrpSpPr>
          <p:grpSpPr bwMode="auto">
            <a:xfrm rot="19988063" flipH="1">
              <a:off x="11540278" y="2188866"/>
              <a:ext cx="411180" cy="315145"/>
              <a:chOff x="0" y="0"/>
              <a:chExt cx="841095" cy="660220"/>
            </a:xfrm>
          </p:grpSpPr>
          <p:sp>
            <p:nvSpPr>
              <p:cNvPr id="1572" name="任意多边形 541"/>
              <p:cNvSpPr>
                <a:spLocks noChangeArrowheads="1"/>
              </p:cNvSpPr>
              <p:nvPr/>
            </p:nvSpPr>
            <p:spPr bwMode="auto">
              <a:xfrm>
                <a:off x="48365" y="-19047"/>
                <a:ext cx="831439" cy="655100"/>
              </a:xfrm>
              <a:custGeom>
                <a:avLst/>
                <a:gdLst>
                  <a:gd name="T0" fmla="*/ 1354 w 829570"/>
                  <a:gd name="T1" fmla="*/ 65234 h 637258"/>
                  <a:gd name="T2" fmla="*/ 622182 w 829570"/>
                  <a:gd name="T3" fmla="*/ 173404 h 637258"/>
                  <a:gd name="T4" fmla="*/ 810315 w 829570"/>
                  <a:gd name="T5" fmla="*/ 719090 h 637258"/>
                  <a:gd name="T6" fmla="*/ 466062 w 829570"/>
                  <a:gd name="T7" fmla="*/ 199431 h 637258"/>
                  <a:gd name="T8" fmla="*/ 1354 w 829570"/>
                  <a:gd name="T9" fmla="*/ 65234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73" name="任意多边形 542"/>
              <p:cNvSpPr>
                <a:spLocks noChangeArrowheads="1"/>
              </p:cNvSpPr>
              <p:nvPr/>
            </p:nvSpPr>
            <p:spPr bwMode="auto">
              <a:xfrm>
                <a:off x="39339" y="15820"/>
                <a:ext cx="798960" cy="645125"/>
              </a:xfrm>
              <a:custGeom>
                <a:avLst/>
                <a:gdLst>
                  <a:gd name="T0" fmla="*/ 1051 w 833174"/>
                  <a:gd name="T1" fmla="*/ 29349 h 624926"/>
                  <a:gd name="T2" fmla="*/ 442220 w 833174"/>
                  <a:gd name="T3" fmla="*/ 161801 h 624926"/>
                  <a:gd name="T4" fmla="*/ 596916 w 833174"/>
                  <a:gd name="T5" fmla="*/ 718092 h 624926"/>
                  <a:gd name="T6" fmla="*/ 327630 w 833174"/>
                  <a:gd name="T7" fmla="*/ 188291 h 624926"/>
                  <a:gd name="T8" fmla="*/ 1051 w 833174"/>
                  <a:gd name="T9" fmla="*/ 29349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57" name="Group 366"/>
            <p:cNvGrpSpPr>
              <a:grpSpLocks/>
            </p:cNvGrpSpPr>
            <p:nvPr/>
          </p:nvGrpSpPr>
          <p:grpSpPr bwMode="auto">
            <a:xfrm rot="19988063" flipH="1">
              <a:off x="11461774" y="2099074"/>
              <a:ext cx="528397" cy="407007"/>
              <a:chOff x="0" y="0"/>
              <a:chExt cx="841712" cy="664005"/>
            </a:xfrm>
          </p:grpSpPr>
          <p:sp>
            <p:nvSpPr>
              <p:cNvPr id="1570" name="任意多边形 539"/>
              <p:cNvSpPr>
                <a:spLocks noChangeArrowheads="1"/>
              </p:cNvSpPr>
              <p:nvPr/>
            </p:nvSpPr>
            <p:spPr bwMode="auto">
              <a:xfrm>
                <a:off x="8063" y="-24208"/>
                <a:ext cx="834630" cy="657761"/>
              </a:xfrm>
              <a:custGeom>
                <a:avLst/>
                <a:gdLst>
                  <a:gd name="T0" fmla="*/ 1369 w 829570"/>
                  <a:gd name="T1" fmla="*/ 67668 h 637258"/>
                  <a:gd name="T2" fmla="*/ 629455 w 829570"/>
                  <a:gd name="T3" fmla="*/ 179872 h 637258"/>
                  <a:gd name="T4" fmla="*/ 819790 w 829570"/>
                  <a:gd name="T5" fmla="*/ 745906 h 637258"/>
                  <a:gd name="T6" fmla="*/ 471510 w 829570"/>
                  <a:gd name="T7" fmla="*/ 206868 h 637258"/>
                  <a:gd name="T8" fmla="*/ 1369 w 829570"/>
                  <a:gd name="T9" fmla="*/ 67668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71" name="任意多边形 540"/>
              <p:cNvSpPr>
                <a:spLocks noChangeArrowheads="1"/>
              </p:cNvSpPr>
              <p:nvPr/>
            </p:nvSpPr>
            <p:spPr bwMode="auto">
              <a:xfrm>
                <a:off x="-949" y="5285"/>
                <a:ext cx="804280" cy="649993"/>
              </a:xfrm>
              <a:custGeom>
                <a:avLst/>
                <a:gdLst>
                  <a:gd name="T0" fmla="*/ 1073 w 833174"/>
                  <a:gd name="T1" fmla="*/ 30773 h 624926"/>
                  <a:gd name="T2" fmla="*/ 451689 w 833174"/>
                  <a:gd name="T3" fmla="*/ 169639 h 624926"/>
                  <a:gd name="T4" fmla="*/ 609698 w 833174"/>
                  <a:gd name="T5" fmla="*/ 752877 h 624926"/>
                  <a:gd name="T6" fmla="*/ 334646 w 833174"/>
                  <a:gd name="T7" fmla="*/ 197413 h 624926"/>
                  <a:gd name="T8" fmla="*/ 1073 w 833174"/>
                  <a:gd name="T9" fmla="*/ 30773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58" name="Group 369"/>
            <p:cNvGrpSpPr>
              <a:grpSpLocks/>
            </p:cNvGrpSpPr>
            <p:nvPr/>
          </p:nvGrpSpPr>
          <p:grpSpPr bwMode="auto">
            <a:xfrm rot="2555186">
              <a:off x="11078451" y="1895677"/>
              <a:ext cx="682811" cy="523314"/>
              <a:chOff x="0" y="0"/>
              <a:chExt cx="842031" cy="660929"/>
            </a:xfrm>
          </p:grpSpPr>
          <p:sp>
            <p:nvSpPr>
              <p:cNvPr id="1568" name="任意多边形 537"/>
              <p:cNvSpPr>
                <a:spLocks noChangeArrowheads="1"/>
              </p:cNvSpPr>
              <p:nvPr/>
            </p:nvSpPr>
            <p:spPr bwMode="auto">
              <a:xfrm>
                <a:off x="9106" y="-4819"/>
                <a:ext cx="830176" cy="639511"/>
              </a:xfrm>
              <a:custGeom>
                <a:avLst/>
                <a:gdLst>
                  <a:gd name="T0" fmla="*/ 1340 w 829570"/>
                  <a:gd name="T1" fmla="*/ 58484 h 637258"/>
                  <a:gd name="T2" fmla="*/ 615596 w 829570"/>
                  <a:gd name="T3" fmla="*/ 155460 h 637258"/>
                  <a:gd name="T4" fmla="*/ 801739 w 829570"/>
                  <a:gd name="T5" fmla="*/ 644672 h 637258"/>
                  <a:gd name="T6" fmla="*/ 461128 w 829570"/>
                  <a:gd name="T7" fmla="*/ 178792 h 637258"/>
                  <a:gd name="T8" fmla="*/ 1340 w 829570"/>
                  <a:gd name="T9" fmla="*/ 58484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69" name="任意多边形 538"/>
              <p:cNvSpPr>
                <a:spLocks noChangeArrowheads="1"/>
              </p:cNvSpPr>
              <p:nvPr/>
            </p:nvSpPr>
            <p:spPr bwMode="auto">
              <a:xfrm>
                <a:off x="-3258" y="33580"/>
                <a:ext cx="796891" cy="625478"/>
              </a:xfrm>
              <a:custGeom>
                <a:avLst/>
                <a:gdLst>
                  <a:gd name="T0" fmla="*/ 1037 w 833174"/>
                  <a:gd name="T1" fmla="*/ 25535 h 624926"/>
                  <a:gd name="T2" fmla="*/ 436402 w 833174"/>
                  <a:gd name="T3" fmla="*/ 140767 h 624926"/>
                  <a:gd name="T4" fmla="*/ 589063 w 833174"/>
                  <a:gd name="T5" fmla="*/ 624742 h 624926"/>
                  <a:gd name="T6" fmla="*/ 323319 w 833174"/>
                  <a:gd name="T7" fmla="*/ 163814 h 624926"/>
                  <a:gd name="T8" fmla="*/ 1037 w 833174"/>
                  <a:gd name="T9" fmla="*/ 25535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59" name="Group 372"/>
            <p:cNvGrpSpPr>
              <a:grpSpLocks/>
            </p:cNvGrpSpPr>
            <p:nvPr/>
          </p:nvGrpSpPr>
          <p:grpSpPr bwMode="auto">
            <a:xfrm rot="19988063" flipH="1">
              <a:off x="11943512" y="2187276"/>
              <a:ext cx="408005" cy="315145"/>
              <a:chOff x="0" y="0"/>
              <a:chExt cx="834602" cy="660221"/>
            </a:xfrm>
          </p:grpSpPr>
          <p:sp>
            <p:nvSpPr>
              <p:cNvPr id="1566" name="任意多边形 535"/>
              <p:cNvSpPr>
                <a:spLocks noChangeArrowheads="1"/>
              </p:cNvSpPr>
              <p:nvPr/>
            </p:nvSpPr>
            <p:spPr bwMode="auto">
              <a:xfrm>
                <a:off x="48280" y="-18998"/>
                <a:ext cx="824943" cy="655104"/>
              </a:xfrm>
              <a:custGeom>
                <a:avLst/>
                <a:gdLst>
                  <a:gd name="T0" fmla="*/ 1284 w 829570"/>
                  <a:gd name="T1" fmla="*/ 65238 h 637258"/>
                  <a:gd name="T2" fmla="*/ 588943 w 829570"/>
                  <a:gd name="T3" fmla="*/ 173409 h 637258"/>
                  <a:gd name="T4" fmla="*/ 767025 w 829570"/>
                  <a:gd name="T5" fmla="*/ 719113 h 637258"/>
                  <a:gd name="T6" fmla="*/ 441163 w 829570"/>
                  <a:gd name="T7" fmla="*/ 199437 h 637258"/>
                  <a:gd name="T8" fmla="*/ 1284 w 829570"/>
                  <a:gd name="T9" fmla="*/ 65238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67" name="任意多边形 536"/>
              <p:cNvSpPr>
                <a:spLocks noChangeArrowheads="1"/>
              </p:cNvSpPr>
              <p:nvPr/>
            </p:nvSpPr>
            <p:spPr bwMode="auto">
              <a:xfrm>
                <a:off x="39254" y="15870"/>
                <a:ext cx="792465" cy="645126"/>
              </a:xfrm>
              <a:custGeom>
                <a:avLst/>
                <a:gdLst>
                  <a:gd name="T0" fmla="*/ 993 w 833174"/>
                  <a:gd name="T1" fmla="*/ 29349 h 624926"/>
                  <a:gd name="T2" fmla="*/ 417661 w 833174"/>
                  <a:gd name="T3" fmla="*/ 161803 h 624926"/>
                  <a:gd name="T4" fmla="*/ 563765 w 833174"/>
                  <a:gd name="T5" fmla="*/ 718099 h 624926"/>
                  <a:gd name="T6" fmla="*/ 309435 w 833174"/>
                  <a:gd name="T7" fmla="*/ 188292 h 624926"/>
                  <a:gd name="T8" fmla="*/ 993 w 833174"/>
                  <a:gd name="T9" fmla="*/ 29349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60" name="Group 375"/>
            <p:cNvGrpSpPr>
              <a:grpSpLocks/>
            </p:cNvGrpSpPr>
            <p:nvPr/>
          </p:nvGrpSpPr>
          <p:grpSpPr bwMode="auto">
            <a:xfrm rot="2555186">
              <a:off x="11507084" y="1895676"/>
              <a:ext cx="684398" cy="523314"/>
              <a:chOff x="0" y="0"/>
              <a:chExt cx="843988" cy="660929"/>
            </a:xfrm>
          </p:grpSpPr>
          <p:sp>
            <p:nvSpPr>
              <p:cNvPr id="1564" name="任意多边形 533"/>
              <p:cNvSpPr>
                <a:spLocks noChangeArrowheads="1"/>
              </p:cNvSpPr>
              <p:nvPr/>
            </p:nvSpPr>
            <p:spPr bwMode="auto">
              <a:xfrm>
                <a:off x="9157" y="-4865"/>
                <a:ext cx="832134" cy="639511"/>
              </a:xfrm>
              <a:custGeom>
                <a:avLst/>
                <a:gdLst>
                  <a:gd name="T0" fmla="*/ 1361 w 829570"/>
                  <a:gd name="T1" fmla="*/ 58484 h 637258"/>
                  <a:gd name="T2" fmla="*/ 625832 w 829570"/>
                  <a:gd name="T3" fmla="*/ 155460 h 637258"/>
                  <a:gd name="T4" fmla="*/ 815069 w 829570"/>
                  <a:gd name="T5" fmla="*/ 644672 h 637258"/>
                  <a:gd name="T6" fmla="*/ 468795 w 829570"/>
                  <a:gd name="T7" fmla="*/ 178792 h 637258"/>
                  <a:gd name="T8" fmla="*/ 1361 w 829570"/>
                  <a:gd name="T9" fmla="*/ 58484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65" name="任意多边形 534"/>
              <p:cNvSpPr>
                <a:spLocks noChangeArrowheads="1"/>
              </p:cNvSpPr>
              <p:nvPr/>
            </p:nvSpPr>
            <p:spPr bwMode="auto">
              <a:xfrm>
                <a:off x="-4128" y="31114"/>
                <a:ext cx="800808" cy="627483"/>
              </a:xfrm>
              <a:custGeom>
                <a:avLst/>
                <a:gdLst>
                  <a:gd name="T0" fmla="*/ 1066 w 833174"/>
                  <a:gd name="T1" fmla="*/ 25947 h 624926"/>
                  <a:gd name="T2" fmla="*/ 449430 w 833174"/>
                  <a:gd name="T3" fmla="*/ 143038 h 624926"/>
                  <a:gd name="T4" fmla="*/ 606647 w 833174"/>
                  <a:gd name="T5" fmla="*/ 634820 h 624926"/>
                  <a:gd name="T6" fmla="*/ 332971 w 833174"/>
                  <a:gd name="T7" fmla="*/ 166457 h 624926"/>
                  <a:gd name="T8" fmla="*/ 1066 w 833174"/>
                  <a:gd name="T9" fmla="*/ 25947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61" name="Group 378"/>
            <p:cNvGrpSpPr>
              <a:grpSpLocks/>
            </p:cNvGrpSpPr>
            <p:nvPr/>
          </p:nvGrpSpPr>
          <p:grpSpPr bwMode="auto">
            <a:xfrm rot="1611937">
              <a:off x="745634" y="2203153"/>
              <a:ext cx="366815" cy="281454"/>
              <a:chOff x="0" y="0"/>
              <a:chExt cx="840621" cy="660581"/>
            </a:xfrm>
          </p:grpSpPr>
          <p:sp>
            <p:nvSpPr>
              <p:cNvPr id="1562" name="任意多边形 531"/>
              <p:cNvSpPr>
                <a:spLocks noChangeArrowheads="1"/>
              </p:cNvSpPr>
              <p:nvPr/>
            </p:nvSpPr>
            <p:spPr bwMode="auto">
              <a:xfrm>
                <a:off x="-6735" y="-17178"/>
                <a:ext cx="829592" cy="614706"/>
              </a:xfrm>
              <a:custGeom>
                <a:avLst/>
                <a:gdLst>
                  <a:gd name="T0" fmla="*/ 1333 w 829570"/>
                  <a:gd name="T1" fmla="*/ 49976 h 637258"/>
                  <a:gd name="T2" fmla="*/ 612570 w 829570"/>
                  <a:gd name="T3" fmla="*/ 132846 h 637258"/>
                  <a:gd name="T4" fmla="*/ 797798 w 829570"/>
                  <a:gd name="T5" fmla="*/ 550898 h 637258"/>
                  <a:gd name="T6" fmla="*/ 458861 w 829570"/>
                  <a:gd name="T7" fmla="*/ 152785 h 637258"/>
                  <a:gd name="T8" fmla="*/ 1333 w 829570"/>
                  <a:gd name="T9" fmla="*/ 49976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63" name="任意多边形 532"/>
              <p:cNvSpPr>
                <a:spLocks noChangeArrowheads="1"/>
              </p:cNvSpPr>
              <p:nvPr/>
            </p:nvSpPr>
            <p:spPr bwMode="auto">
              <a:xfrm>
                <a:off x="-18688" y="17721"/>
                <a:ext cx="796844" cy="603529"/>
              </a:xfrm>
              <a:custGeom>
                <a:avLst/>
                <a:gdLst>
                  <a:gd name="T0" fmla="*/ 1032 w 833174"/>
                  <a:gd name="T1" fmla="*/ 21793 h 624926"/>
                  <a:gd name="T2" fmla="*/ 434090 w 833174"/>
                  <a:gd name="T3" fmla="*/ 120141 h 624926"/>
                  <a:gd name="T4" fmla="*/ 585942 w 833174"/>
                  <a:gd name="T5" fmla="*/ 533197 h 624926"/>
                  <a:gd name="T6" fmla="*/ 321607 w 833174"/>
                  <a:gd name="T7" fmla="*/ 139810 h 624926"/>
                  <a:gd name="T8" fmla="*/ 1032 w 833174"/>
                  <a:gd name="T9" fmla="*/ 21793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62" name="Group 381"/>
            <p:cNvGrpSpPr>
              <a:grpSpLocks/>
            </p:cNvGrpSpPr>
            <p:nvPr/>
          </p:nvGrpSpPr>
          <p:grpSpPr bwMode="auto">
            <a:xfrm rot="2555186">
              <a:off x="1040578" y="2186112"/>
              <a:ext cx="365499" cy="281123"/>
              <a:chOff x="0" y="0"/>
              <a:chExt cx="837607" cy="659804"/>
            </a:xfrm>
          </p:grpSpPr>
          <p:sp>
            <p:nvSpPr>
              <p:cNvPr id="1560" name="任意多边形 529"/>
              <p:cNvSpPr>
                <a:spLocks noChangeArrowheads="1"/>
              </p:cNvSpPr>
              <p:nvPr/>
            </p:nvSpPr>
            <p:spPr bwMode="auto">
              <a:xfrm>
                <a:off x="-44733" y="-12600"/>
                <a:ext cx="865980" cy="633333"/>
              </a:xfrm>
              <a:custGeom>
                <a:avLst/>
                <a:gdLst>
                  <a:gd name="T0" fmla="*/ 1597 w 829570"/>
                  <a:gd name="T1" fmla="*/ 56977 h 637258"/>
                  <a:gd name="T2" fmla="*/ 733714 w 829570"/>
                  <a:gd name="T3" fmla="*/ 151451 h 637258"/>
                  <a:gd name="T4" fmla="*/ 955570 w 829570"/>
                  <a:gd name="T5" fmla="*/ 628051 h 637258"/>
                  <a:gd name="T6" fmla="*/ 549606 w 829570"/>
                  <a:gd name="T7" fmla="*/ 174182 h 637258"/>
                  <a:gd name="T8" fmla="*/ 1597 w 829570"/>
                  <a:gd name="T9" fmla="*/ 56977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61" name="任意多边形 530"/>
              <p:cNvSpPr>
                <a:spLocks noChangeArrowheads="1"/>
              </p:cNvSpPr>
              <p:nvPr/>
            </p:nvSpPr>
            <p:spPr bwMode="auto">
              <a:xfrm>
                <a:off x="-5418" y="32198"/>
                <a:ext cx="796846" cy="625882"/>
              </a:xfrm>
              <a:custGeom>
                <a:avLst/>
                <a:gdLst>
                  <a:gd name="T0" fmla="*/ 1032 w 833174"/>
                  <a:gd name="T1" fmla="*/ 25814 h 624926"/>
                  <a:gd name="T2" fmla="*/ 434094 w 833174"/>
                  <a:gd name="T3" fmla="*/ 142316 h 624926"/>
                  <a:gd name="T4" fmla="*/ 585947 w 833174"/>
                  <a:gd name="T5" fmla="*/ 631618 h 624926"/>
                  <a:gd name="T6" fmla="*/ 321610 w 833174"/>
                  <a:gd name="T7" fmla="*/ 165617 h 624926"/>
                  <a:gd name="T8" fmla="*/ 1032 w 833174"/>
                  <a:gd name="T9" fmla="*/ 25814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63" name="Group 384"/>
            <p:cNvGrpSpPr>
              <a:grpSpLocks/>
            </p:cNvGrpSpPr>
            <p:nvPr/>
          </p:nvGrpSpPr>
          <p:grpSpPr bwMode="auto">
            <a:xfrm rot="2555186">
              <a:off x="1330676" y="2303064"/>
              <a:ext cx="250537" cy="191439"/>
              <a:chOff x="0" y="0"/>
              <a:chExt cx="836340" cy="654492"/>
            </a:xfrm>
          </p:grpSpPr>
          <p:sp>
            <p:nvSpPr>
              <p:cNvPr id="1558" name="任意多边形 527"/>
              <p:cNvSpPr>
                <a:spLocks noChangeArrowheads="1"/>
              </p:cNvSpPr>
              <p:nvPr/>
            </p:nvSpPr>
            <p:spPr bwMode="auto">
              <a:xfrm>
                <a:off x="10011" y="-433"/>
                <a:ext cx="826821" cy="634925"/>
              </a:xfrm>
              <a:custGeom>
                <a:avLst/>
                <a:gdLst>
                  <a:gd name="T0" fmla="*/ 1305 w 829570"/>
                  <a:gd name="T1" fmla="*/ 56314 h 637258"/>
                  <a:gd name="T2" fmla="*/ 598391 w 829570"/>
                  <a:gd name="T3" fmla="*/ 149693 h 637258"/>
                  <a:gd name="T4" fmla="*/ 779332 w 829570"/>
                  <a:gd name="T5" fmla="*/ 620758 h 637258"/>
                  <a:gd name="T6" fmla="*/ 448242 w 829570"/>
                  <a:gd name="T7" fmla="*/ 172159 h 637258"/>
                  <a:gd name="T8" fmla="*/ 1305 w 829570"/>
                  <a:gd name="T9" fmla="*/ 56314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59" name="任意多边形 528"/>
              <p:cNvSpPr>
                <a:spLocks noChangeArrowheads="1"/>
              </p:cNvSpPr>
              <p:nvPr/>
            </p:nvSpPr>
            <p:spPr bwMode="auto">
              <a:xfrm>
                <a:off x="389" y="35411"/>
                <a:ext cx="795021" cy="618647"/>
              </a:xfrm>
              <a:custGeom>
                <a:avLst/>
                <a:gdLst>
                  <a:gd name="T0" fmla="*/ 1014 w 833174"/>
                  <a:gd name="T1" fmla="*/ 23798 h 624926"/>
                  <a:gd name="T2" fmla="*/ 427183 w 833174"/>
                  <a:gd name="T3" fmla="*/ 131191 h 624926"/>
                  <a:gd name="T4" fmla="*/ 576617 w 833174"/>
                  <a:gd name="T5" fmla="*/ 582247 h 624926"/>
                  <a:gd name="T6" fmla="*/ 316489 w 833174"/>
                  <a:gd name="T7" fmla="*/ 152672 h 624926"/>
                  <a:gd name="T8" fmla="*/ 1014 w 833174"/>
                  <a:gd name="T9" fmla="*/ 23798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64" name="Group 387"/>
            <p:cNvGrpSpPr>
              <a:grpSpLocks/>
            </p:cNvGrpSpPr>
            <p:nvPr/>
          </p:nvGrpSpPr>
          <p:grpSpPr bwMode="auto">
            <a:xfrm rot="19988063" flipH="1">
              <a:off x="617250" y="2206152"/>
              <a:ext cx="368249" cy="278621"/>
              <a:chOff x="0" y="0"/>
              <a:chExt cx="843909" cy="653932"/>
            </a:xfrm>
          </p:grpSpPr>
          <p:sp>
            <p:nvSpPr>
              <p:cNvPr id="1556" name="任意多边形 525"/>
              <p:cNvSpPr>
                <a:spLocks noChangeArrowheads="1"/>
              </p:cNvSpPr>
              <p:nvPr/>
            </p:nvSpPr>
            <p:spPr bwMode="auto">
              <a:xfrm>
                <a:off x="11573" y="-13103"/>
                <a:ext cx="829595" cy="603530"/>
              </a:xfrm>
              <a:custGeom>
                <a:avLst/>
                <a:gdLst>
                  <a:gd name="T0" fmla="*/ 1333 w 829570"/>
                  <a:gd name="T1" fmla="*/ 45362 h 637258"/>
                  <a:gd name="T2" fmla="*/ 612584 w 829570"/>
                  <a:gd name="T3" fmla="*/ 120579 h 637258"/>
                  <a:gd name="T4" fmla="*/ 797819 w 829570"/>
                  <a:gd name="T5" fmla="*/ 500031 h 637258"/>
                  <a:gd name="T6" fmla="*/ 458875 w 829570"/>
                  <a:gd name="T7" fmla="*/ 138678 h 637258"/>
                  <a:gd name="T8" fmla="*/ 1333 w 829570"/>
                  <a:gd name="T9" fmla="*/ 45362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57" name="任意多边形 526"/>
              <p:cNvSpPr>
                <a:spLocks noChangeArrowheads="1"/>
              </p:cNvSpPr>
              <p:nvPr/>
            </p:nvSpPr>
            <p:spPr bwMode="auto">
              <a:xfrm>
                <a:off x="-2999" y="18709"/>
                <a:ext cx="800487" cy="603530"/>
              </a:xfrm>
              <a:custGeom>
                <a:avLst/>
                <a:gdLst>
                  <a:gd name="T0" fmla="*/ 1054 w 833174"/>
                  <a:gd name="T1" fmla="*/ 21274 h 624926"/>
                  <a:gd name="T2" fmla="*/ 444103 w 833174"/>
                  <a:gd name="T3" fmla="*/ 117277 h 624926"/>
                  <a:gd name="T4" fmla="*/ 599458 w 833174"/>
                  <a:gd name="T5" fmla="*/ 520493 h 624926"/>
                  <a:gd name="T6" fmla="*/ 329026 w 833174"/>
                  <a:gd name="T7" fmla="*/ 136479 h 624926"/>
                  <a:gd name="T8" fmla="*/ 1054 w 833174"/>
                  <a:gd name="T9" fmla="*/ 21274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65" name="Group 390"/>
            <p:cNvGrpSpPr>
              <a:grpSpLocks/>
            </p:cNvGrpSpPr>
            <p:nvPr/>
          </p:nvGrpSpPr>
          <p:grpSpPr bwMode="auto">
            <a:xfrm rot="19988063" flipH="1">
              <a:off x="973232" y="2281477"/>
              <a:ext cx="283906" cy="219154"/>
              <a:chOff x="0" y="0"/>
              <a:chExt cx="840436" cy="664423"/>
            </a:xfrm>
          </p:grpSpPr>
          <p:sp>
            <p:nvSpPr>
              <p:cNvPr id="1554" name="任意多边形 523"/>
              <p:cNvSpPr>
                <a:spLocks noChangeArrowheads="1"/>
              </p:cNvSpPr>
              <p:nvPr/>
            </p:nvSpPr>
            <p:spPr bwMode="auto">
              <a:xfrm>
                <a:off x="-13850" y="-56770"/>
                <a:ext cx="846017" cy="640044"/>
              </a:xfrm>
              <a:custGeom>
                <a:avLst/>
                <a:gdLst>
                  <a:gd name="T0" fmla="*/ 1462 w 829570"/>
                  <a:gd name="T1" fmla="*/ 59571 h 637258"/>
                  <a:gd name="T2" fmla="*/ 671905 w 829570"/>
                  <a:gd name="T3" fmla="*/ 158347 h 637258"/>
                  <a:gd name="T4" fmla="*/ 875076 w 829570"/>
                  <a:gd name="T5" fmla="*/ 656656 h 637258"/>
                  <a:gd name="T6" fmla="*/ 503309 w 829570"/>
                  <a:gd name="T7" fmla="*/ 182115 h 637258"/>
                  <a:gd name="T8" fmla="*/ 1462 w 829570"/>
                  <a:gd name="T9" fmla="*/ 59571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55" name="任意多边形 524"/>
              <p:cNvSpPr>
                <a:spLocks noChangeArrowheads="1"/>
              </p:cNvSpPr>
              <p:nvPr/>
            </p:nvSpPr>
            <p:spPr bwMode="auto">
              <a:xfrm>
                <a:off x="-22220" y="-21681"/>
                <a:ext cx="808416" cy="630420"/>
              </a:xfrm>
              <a:custGeom>
                <a:avLst/>
                <a:gdLst>
                  <a:gd name="T0" fmla="*/ 1115 w 833174"/>
                  <a:gd name="T1" fmla="*/ 27158 h 624926"/>
                  <a:gd name="T2" fmla="*/ 469081 w 833174"/>
                  <a:gd name="T3" fmla="*/ 149701 h 624926"/>
                  <a:gd name="T4" fmla="*/ 633174 w 833174"/>
                  <a:gd name="T5" fmla="*/ 664389 h 624926"/>
                  <a:gd name="T6" fmla="*/ 347532 w 833174"/>
                  <a:gd name="T7" fmla="*/ 174209 h 624926"/>
                  <a:gd name="T8" fmla="*/ 1115 w 833174"/>
                  <a:gd name="T9" fmla="*/ 27158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66" name="Group 393"/>
            <p:cNvGrpSpPr>
              <a:grpSpLocks/>
            </p:cNvGrpSpPr>
            <p:nvPr/>
          </p:nvGrpSpPr>
          <p:grpSpPr bwMode="auto">
            <a:xfrm rot="19988063" flipH="1">
              <a:off x="749390" y="2281477"/>
              <a:ext cx="283907" cy="219154"/>
              <a:chOff x="0" y="0"/>
              <a:chExt cx="840439" cy="664421"/>
            </a:xfrm>
          </p:grpSpPr>
          <p:sp>
            <p:nvSpPr>
              <p:cNvPr id="1552" name="任意多边形 521"/>
              <p:cNvSpPr>
                <a:spLocks noChangeArrowheads="1"/>
              </p:cNvSpPr>
              <p:nvPr/>
            </p:nvSpPr>
            <p:spPr bwMode="auto">
              <a:xfrm>
                <a:off x="-13774" y="-56809"/>
                <a:ext cx="846017" cy="640042"/>
              </a:xfrm>
              <a:custGeom>
                <a:avLst/>
                <a:gdLst>
                  <a:gd name="T0" fmla="*/ 1462 w 829570"/>
                  <a:gd name="T1" fmla="*/ 59571 h 637258"/>
                  <a:gd name="T2" fmla="*/ 671901 w 829570"/>
                  <a:gd name="T3" fmla="*/ 158347 h 637258"/>
                  <a:gd name="T4" fmla="*/ 875070 w 829570"/>
                  <a:gd name="T5" fmla="*/ 656642 h 637258"/>
                  <a:gd name="T6" fmla="*/ 503306 w 829570"/>
                  <a:gd name="T7" fmla="*/ 182112 h 637258"/>
                  <a:gd name="T8" fmla="*/ 1462 w 829570"/>
                  <a:gd name="T9" fmla="*/ 59571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53" name="任意多边形 522"/>
              <p:cNvSpPr>
                <a:spLocks noChangeArrowheads="1"/>
              </p:cNvSpPr>
              <p:nvPr/>
            </p:nvSpPr>
            <p:spPr bwMode="auto">
              <a:xfrm>
                <a:off x="-17696" y="-22807"/>
                <a:ext cx="803715" cy="630418"/>
              </a:xfrm>
              <a:custGeom>
                <a:avLst/>
                <a:gdLst>
                  <a:gd name="T0" fmla="*/ 1082 w 833174"/>
                  <a:gd name="T1" fmla="*/ 27154 h 624926"/>
                  <a:gd name="T2" fmla="*/ 455602 w 833174"/>
                  <a:gd name="T3" fmla="*/ 149696 h 624926"/>
                  <a:gd name="T4" fmla="*/ 614980 w 833174"/>
                  <a:gd name="T5" fmla="*/ 664373 h 624926"/>
                  <a:gd name="T6" fmla="*/ 337544 w 833174"/>
                  <a:gd name="T7" fmla="*/ 174204 h 624926"/>
                  <a:gd name="T8" fmla="*/ 1082 w 833174"/>
                  <a:gd name="T9" fmla="*/ 27154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67" name="Group 396"/>
            <p:cNvGrpSpPr>
              <a:grpSpLocks/>
            </p:cNvGrpSpPr>
            <p:nvPr/>
          </p:nvGrpSpPr>
          <p:grpSpPr bwMode="auto">
            <a:xfrm rot="19988063" flipH="1">
              <a:off x="1082073" y="2342427"/>
              <a:ext cx="220049" cy="169554"/>
              <a:chOff x="0" y="0"/>
              <a:chExt cx="836485" cy="660099"/>
            </a:xfrm>
          </p:grpSpPr>
          <p:sp>
            <p:nvSpPr>
              <p:cNvPr id="1550" name="任意多边形 519"/>
              <p:cNvSpPr>
                <a:spLocks noChangeArrowheads="1"/>
              </p:cNvSpPr>
              <p:nvPr/>
            </p:nvSpPr>
            <p:spPr bwMode="auto">
              <a:xfrm>
                <a:off x="8854" y="-1148"/>
                <a:ext cx="826866" cy="642687"/>
              </a:xfrm>
              <a:custGeom>
                <a:avLst/>
                <a:gdLst>
                  <a:gd name="T0" fmla="*/ 1305 w 829570"/>
                  <a:gd name="T1" fmla="*/ 61314 h 637258"/>
                  <a:gd name="T2" fmla="*/ 598620 w 829570"/>
                  <a:gd name="T3" fmla="*/ 162982 h 637258"/>
                  <a:gd name="T4" fmla="*/ 779628 w 829570"/>
                  <a:gd name="T5" fmla="*/ 675868 h 637258"/>
                  <a:gd name="T6" fmla="*/ 448411 w 829570"/>
                  <a:gd name="T7" fmla="*/ 187445 h 637258"/>
                  <a:gd name="T8" fmla="*/ 1305 w 829570"/>
                  <a:gd name="T9" fmla="*/ 61314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51" name="任意多边形 520"/>
              <p:cNvSpPr>
                <a:spLocks noChangeArrowheads="1"/>
              </p:cNvSpPr>
              <p:nvPr/>
            </p:nvSpPr>
            <p:spPr bwMode="auto">
              <a:xfrm>
                <a:off x="45393" y="248"/>
                <a:ext cx="748406" cy="642687"/>
              </a:xfrm>
              <a:custGeom>
                <a:avLst/>
                <a:gdLst>
                  <a:gd name="T0" fmla="*/ 784 w 833174"/>
                  <a:gd name="T1" fmla="*/ 29607 h 624926"/>
                  <a:gd name="T2" fmla="*/ 329911 w 833174"/>
                  <a:gd name="T3" fmla="*/ 163210 h 624926"/>
                  <a:gd name="T4" fmla="*/ 445320 w 833174"/>
                  <a:gd name="T5" fmla="*/ 724341 h 624926"/>
                  <a:gd name="T6" fmla="*/ 244424 w 833174"/>
                  <a:gd name="T7" fmla="*/ 189931 h 624926"/>
                  <a:gd name="T8" fmla="*/ 784 w 833174"/>
                  <a:gd name="T9" fmla="*/ 29607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68" name="Group 399"/>
            <p:cNvGrpSpPr>
              <a:grpSpLocks/>
            </p:cNvGrpSpPr>
            <p:nvPr/>
          </p:nvGrpSpPr>
          <p:grpSpPr bwMode="auto">
            <a:xfrm rot="19988063" flipH="1">
              <a:off x="1492355" y="2281477"/>
              <a:ext cx="283907" cy="219154"/>
              <a:chOff x="0" y="0"/>
              <a:chExt cx="840439" cy="664421"/>
            </a:xfrm>
          </p:grpSpPr>
          <p:sp>
            <p:nvSpPr>
              <p:cNvPr id="1548" name="任意多边形 517"/>
              <p:cNvSpPr>
                <a:spLocks noChangeArrowheads="1"/>
              </p:cNvSpPr>
              <p:nvPr/>
            </p:nvSpPr>
            <p:spPr bwMode="auto">
              <a:xfrm>
                <a:off x="-14273" y="-57769"/>
                <a:ext cx="850719" cy="640042"/>
              </a:xfrm>
              <a:custGeom>
                <a:avLst/>
                <a:gdLst>
                  <a:gd name="T0" fmla="*/ 1494 w 829570"/>
                  <a:gd name="T1" fmla="*/ 59571 h 637258"/>
                  <a:gd name="T2" fmla="*/ 686963 w 829570"/>
                  <a:gd name="T3" fmla="*/ 158347 h 637258"/>
                  <a:gd name="T4" fmla="*/ 894686 w 829570"/>
                  <a:gd name="T5" fmla="*/ 656642 h 637258"/>
                  <a:gd name="T6" fmla="*/ 514589 w 829570"/>
                  <a:gd name="T7" fmla="*/ 182112 h 637258"/>
                  <a:gd name="T8" fmla="*/ 1494 w 829570"/>
                  <a:gd name="T9" fmla="*/ 59571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49" name="任意多边形 518"/>
              <p:cNvSpPr>
                <a:spLocks noChangeArrowheads="1"/>
              </p:cNvSpPr>
              <p:nvPr/>
            </p:nvSpPr>
            <p:spPr bwMode="auto">
              <a:xfrm>
                <a:off x="-22389" y="-21592"/>
                <a:ext cx="808416" cy="630418"/>
              </a:xfrm>
              <a:custGeom>
                <a:avLst/>
                <a:gdLst>
                  <a:gd name="T0" fmla="*/ 1115 w 833174"/>
                  <a:gd name="T1" fmla="*/ 27154 h 624926"/>
                  <a:gd name="T2" fmla="*/ 469081 w 833174"/>
                  <a:gd name="T3" fmla="*/ 149696 h 624926"/>
                  <a:gd name="T4" fmla="*/ 633174 w 833174"/>
                  <a:gd name="T5" fmla="*/ 664373 h 624926"/>
                  <a:gd name="T6" fmla="*/ 347532 w 833174"/>
                  <a:gd name="T7" fmla="*/ 174204 h 624926"/>
                  <a:gd name="T8" fmla="*/ 1115 w 833174"/>
                  <a:gd name="T9" fmla="*/ 27154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69" name="Group 402"/>
            <p:cNvGrpSpPr>
              <a:grpSpLocks/>
            </p:cNvGrpSpPr>
            <p:nvPr/>
          </p:nvGrpSpPr>
          <p:grpSpPr bwMode="auto">
            <a:xfrm rot="19988063" flipH="1">
              <a:off x="1825922" y="2341881"/>
              <a:ext cx="219860" cy="172234"/>
              <a:chOff x="0" y="0"/>
              <a:chExt cx="835765" cy="670537"/>
            </a:xfrm>
          </p:grpSpPr>
          <p:sp>
            <p:nvSpPr>
              <p:cNvPr id="1546" name="任意多边形 515"/>
              <p:cNvSpPr>
                <a:spLocks noChangeArrowheads="1"/>
              </p:cNvSpPr>
              <p:nvPr/>
            </p:nvSpPr>
            <p:spPr bwMode="auto">
              <a:xfrm>
                <a:off x="52145" y="-103967"/>
                <a:ext cx="802726" cy="673593"/>
              </a:xfrm>
              <a:custGeom>
                <a:avLst/>
                <a:gdLst>
                  <a:gd name="T0" fmla="*/ 1141 w 829570"/>
                  <a:gd name="T1" fmla="*/ 72575 h 637258"/>
                  <a:gd name="T2" fmla="*/ 523958 w 829570"/>
                  <a:gd name="T3" fmla="*/ 192910 h 637258"/>
                  <a:gd name="T4" fmla="*/ 682391 w 829570"/>
                  <a:gd name="T5" fmla="*/ 799970 h 637258"/>
                  <a:gd name="T6" fmla="*/ 392484 w 829570"/>
                  <a:gd name="T7" fmla="*/ 221863 h 637258"/>
                  <a:gd name="T8" fmla="*/ 1141 w 829570"/>
                  <a:gd name="T9" fmla="*/ 72575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47" name="任意多边形 516"/>
              <p:cNvSpPr>
                <a:spLocks noChangeArrowheads="1"/>
              </p:cNvSpPr>
              <p:nvPr/>
            </p:nvSpPr>
            <p:spPr bwMode="auto">
              <a:xfrm>
                <a:off x="50617" y="-37919"/>
                <a:ext cx="760476" cy="655052"/>
              </a:xfrm>
              <a:custGeom>
                <a:avLst/>
                <a:gdLst>
                  <a:gd name="T0" fmla="*/ 842 w 833174"/>
                  <a:gd name="T1" fmla="*/ 31024 h 624926"/>
                  <a:gd name="T2" fmla="*/ 354438 w 833174"/>
                  <a:gd name="T3" fmla="*/ 171029 h 624926"/>
                  <a:gd name="T4" fmla="*/ 478427 w 833174"/>
                  <a:gd name="T5" fmla="*/ 759040 h 624926"/>
                  <a:gd name="T6" fmla="*/ 262594 w 833174"/>
                  <a:gd name="T7" fmla="*/ 199028 h 624926"/>
                  <a:gd name="T8" fmla="*/ 842 w 833174"/>
                  <a:gd name="T9" fmla="*/ 31024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70" name="Group 405"/>
            <p:cNvGrpSpPr>
              <a:grpSpLocks/>
            </p:cNvGrpSpPr>
            <p:nvPr/>
          </p:nvGrpSpPr>
          <p:grpSpPr bwMode="auto">
            <a:xfrm rot="19988063" flipH="1">
              <a:off x="2257546" y="2281477"/>
              <a:ext cx="283907" cy="219154"/>
              <a:chOff x="0" y="0"/>
              <a:chExt cx="840439" cy="664421"/>
            </a:xfrm>
          </p:grpSpPr>
          <p:sp>
            <p:nvSpPr>
              <p:cNvPr id="1544" name="任意多边形 513"/>
              <p:cNvSpPr>
                <a:spLocks noChangeArrowheads="1"/>
              </p:cNvSpPr>
              <p:nvPr/>
            </p:nvSpPr>
            <p:spPr bwMode="auto">
              <a:xfrm>
                <a:off x="-1773" y="-16510"/>
                <a:ext cx="831915" cy="635232"/>
              </a:xfrm>
              <a:custGeom>
                <a:avLst/>
                <a:gdLst>
                  <a:gd name="T0" fmla="*/ 1361 w 829570"/>
                  <a:gd name="T1" fmla="*/ 57800 h 637258"/>
                  <a:gd name="T2" fmla="*/ 624680 w 829570"/>
                  <a:gd name="T3" fmla="*/ 153639 h 637258"/>
                  <a:gd name="T4" fmla="*/ 813569 w 829570"/>
                  <a:gd name="T5" fmla="*/ 637124 h 637258"/>
                  <a:gd name="T6" fmla="*/ 467933 w 829570"/>
                  <a:gd name="T7" fmla="*/ 176699 h 637258"/>
                  <a:gd name="T8" fmla="*/ 1361 w 829570"/>
                  <a:gd name="T9" fmla="*/ 57800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45" name="任意多边形 514"/>
              <p:cNvSpPr>
                <a:spLocks noChangeArrowheads="1"/>
              </p:cNvSpPr>
              <p:nvPr/>
            </p:nvSpPr>
            <p:spPr bwMode="auto">
              <a:xfrm>
                <a:off x="-27342" y="-21462"/>
                <a:ext cx="817816" cy="630418"/>
              </a:xfrm>
              <a:custGeom>
                <a:avLst/>
                <a:gdLst>
                  <a:gd name="T0" fmla="*/ 1167 w 833174"/>
                  <a:gd name="T1" fmla="*/ 27154 h 624926"/>
                  <a:gd name="T2" fmla="*/ 491281 w 833174"/>
                  <a:gd name="T3" fmla="*/ 149696 h 624926"/>
                  <a:gd name="T4" fmla="*/ 663142 w 833174"/>
                  <a:gd name="T5" fmla="*/ 664373 h 624926"/>
                  <a:gd name="T6" fmla="*/ 363979 w 833174"/>
                  <a:gd name="T7" fmla="*/ 174204 h 624926"/>
                  <a:gd name="T8" fmla="*/ 1167 w 833174"/>
                  <a:gd name="T9" fmla="*/ 27154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71" name="Group 408"/>
            <p:cNvGrpSpPr>
              <a:grpSpLocks/>
            </p:cNvGrpSpPr>
            <p:nvPr/>
          </p:nvGrpSpPr>
          <p:grpSpPr bwMode="auto">
            <a:xfrm rot="2555186">
              <a:off x="1575576" y="2186113"/>
              <a:ext cx="365500" cy="281123"/>
              <a:chOff x="0" y="0"/>
              <a:chExt cx="837609" cy="659803"/>
            </a:xfrm>
          </p:grpSpPr>
          <p:sp>
            <p:nvSpPr>
              <p:cNvPr id="1542" name="任意多边形 511"/>
              <p:cNvSpPr>
                <a:spLocks noChangeArrowheads="1"/>
              </p:cNvSpPr>
              <p:nvPr/>
            </p:nvSpPr>
            <p:spPr bwMode="auto">
              <a:xfrm>
                <a:off x="-39261" y="-17751"/>
                <a:ext cx="865980" cy="633332"/>
              </a:xfrm>
              <a:custGeom>
                <a:avLst/>
                <a:gdLst>
                  <a:gd name="T0" fmla="*/ 1597 w 829570"/>
                  <a:gd name="T1" fmla="*/ 56975 h 637258"/>
                  <a:gd name="T2" fmla="*/ 733714 w 829570"/>
                  <a:gd name="T3" fmla="*/ 151449 h 637258"/>
                  <a:gd name="T4" fmla="*/ 955570 w 829570"/>
                  <a:gd name="T5" fmla="*/ 628046 h 637258"/>
                  <a:gd name="T6" fmla="*/ 549606 w 829570"/>
                  <a:gd name="T7" fmla="*/ 174180 h 637258"/>
                  <a:gd name="T8" fmla="*/ 1597 w 829570"/>
                  <a:gd name="T9" fmla="*/ 56975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43" name="任意多边形 512"/>
              <p:cNvSpPr>
                <a:spLocks noChangeArrowheads="1"/>
              </p:cNvSpPr>
              <p:nvPr/>
            </p:nvSpPr>
            <p:spPr bwMode="auto">
              <a:xfrm>
                <a:off x="-5307" y="32090"/>
                <a:ext cx="796848" cy="625881"/>
              </a:xfrm>
              <a:custGeom>
                <a:avLst/>
                <a:gdLst>
                  <a:gd name="T0" fmla="*/ 1032 w 833174"/>
                  <a:gd name="T1" fmla="*/ 25814 h 624926"/>
                  <a:gd name="T2" fmla="*/ 434101 w 833174"/>
                  <a:gd name="T3" fmla="*/ 142314 h 624926"/>
                  <a:gd name="T4" fmla="*/ 585957 w 833174"/>
                  <a:gd name="T5" fmla="*/ 631611 h 624926"/>
                  <a:gd name="T6" fmla="*/ 321615 w 833174"/>
                  <a:gd name="T7" fmla="*/ 165615 h 624926"/>
                  <a:gd name="T8" fmla="*/ 1032 w 833174"/>
                  <a:gd name="T9" fmla="*/ 25814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72" name="Group 411"/>
            <p:cNvGrpSpPr>
              <a:grpSpLocks/>
            </p:cNvGrpSpPr>
            <p:nvPr/>
          </p:nvGrpSpPr>
          <p:grpSpPr bwMode="auto">
            <a:xfrm rot="2555186">
              <a:off x="2055011" y="2186113"/>
              <a:ext cx="365500" cy="281123"/>
              <a:chOff x="0" y="0"/>
              <a:chExt cx="837609" cy="659803"/>
            </a:xfrm>
          </p:grpSpPr>
          <p:sp>
            <p:nvSpPr>
              <p:cNvPr id="1540" name="任意多边形 509"/>
              <p:cNvSpPr>
                <a:spLocks noChangeArrowheads="1"/>
              </p:cNvSpPr>
              <p:nvPr/>
            </p:nvSpPr>
            <p:spPr bwMode="auto">
              <a:xfrm>
                <a:off x="-28228" y="-36919"/>
                <a:ext cx="865980" cy="640783"/>
              </a:xfrm>
              <a:custGeom>
                <a:avLst/>
                <a:gdLst>
                  <a:gd name="T0" fmla="*/ 1604 w 829570"/>
                  <a:gd name="T1" fmla="*/ 60054 h 637258"/>
                  <a:gd name="T2" fmla="*/ 736904 w 829570"/>
                  <a:gd name="T3" fmla="*/ 159632 h 637258"/>
                  <a:gd name="T4" fmla="*/ 959728 w 829570"/>
                  <a:gd name="T5" fmla="*/ 661978 h 637258"/>
                  <a:gd name="T6" fmla="*/ 551997 w 829570"/>
                  <a:gd name="T7" fmla="*/ 183590 h 637258"/>
                  <a:gd name="T8" fmla="*/ 1604 w 829570"/>
                  <a:gd name="T9" fmla="*/ 60054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41" name="任意多边形 510"/>
              <p:cNvSpPr>
                <a:spLocks noChangeArrowheads="1"/>
              </p:cNvSpPr>
              <p:nvPr/>
            </p:nvSpPr>
            <p:spPr bwMode="auto">
              <a:xfrm>
                <a:off x="-44598" y="13555"/>
                <a:ext cx="825954" cy="618430"/>
              </a:xfrm>
              <a:custGeom>
                <a:avLst/>
                <a:gdLst>
                  <a:gd name="T0" fmla="*/ 1195 w 833174"/>
                  <a:gd name="T1" fmla="*/ 24461 h 624926"/>
                  <a:gd name="T2" fmla="*/ 503373 w 833174"/>
                  <a:gd name="T3" fmla="*/ 134851 h 624926"/>
                  <a:gd name="T4" fmla="*/ 679461 w 833174"/>
                  <a:gd name="T5" fmla="*/ 598483 h 624926"/>
                  <a:gd name="T6" fmla="*/ 372938 w 833174"/>
                  <a:gd name="T7" fmla="*/ 156928 h 624926"/>
                  <a:gd name="T8" fmla="*/ 1195 w 833174"/>
                  <a:gd name="T9" fmla="*/ 24461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73" name="Group 414"/>
            <p:cNvGrpSpPr>
              <a:grpSpLocks/>
            </p:cNvGrpSpPr>
            <p:nvPr/>
          </p:nvGrpSpPr>
          <p:grpSpPr bwMode="auto">
            <a:xfrm rot="19988063" flipH="1">
              <a:off x="2041827" y="2341881"/>
              <a:ext cx="219860" cy="172234"/>
              <a:chOff x="0" y="0"/>
              <a:chExt cx="835765" cy="670537"/>
            </a:xfrm>
          </p:grpSpPr>
          <p:sp>
            <p:nvSpPr>
              <p:cNvPr id="1538" name="任意多边形 507"/>
              <p:cNvSpPr>
                <a:spLocks noChangeArrowheads="1"/>
              </p:cNvSpPr>
              <p:nvPr/>
            </p:nvSpPr>
            <p:spPr bwMode="auto">
              <a:xfrm>
                <a:off x="53747" y="-96676"/>
                <a:ext cx="796689" cy="667411"/>
              </a:xfrm>
              <a:custGeom>
                <a:avLst/>
                <a:gdLst>
                  <a:gd name="T0" fmla="*/ 1105 w 829570"/>
                  <a:gd name="T1" fmla="*/ 69946 h 637258"/>
                  <a:gd name="T2" fmla="*/ 508373 w 829570"/>
                  <a:gd name="T3" fmla="*/ 185924 h 637258"/>
                  <a:gd name="T4" fmla="*/ 662094 w 829570"/>
                  <a:gd name="T5" fmla="*/ 771005 h 637258"/>
                  <a:gd name="T6" fmla="*/ 380810 w 829570"/>
                  <a:gd name="T7" fmla="*/ 213830 h 637258"/>
                  <a:gd name="T8" fmla="*/ 1105 w 829570"/>
                  <a:gd name="T9" fmla="*/ 69946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39" name="任意多边形 508"/>
              <p:cNvSpPr>
                <a:spLocks noChangeArrowheads="1"/>
              </p:cNvSpPr>
              <p:nvPr/>
            </p:nvSpPr>
            <p:spPr bwMode="auto">
              <a:xfrm>
                <a:off x="49165" y="-37540"/>
                <a:ext cx="760476" cy="648874"/>
              </a:xfrm>
              <a:custGeom>
                <a:avLst/>
                <a:gdLst>
                  <a:gd name="T0" fmla="*/ 842 w 833174"/>
                  <a:gd name="T1" fmla="*/ 29870 h 624926"/>
                  <a:gd name="T2" fmla="*/ 354438 w 833174"/>
                  <a:gd name="T3" fmla="*/ 164666 h 624926"/>
                  <a:gd name="T4" fmla="*/ 478427 w 833174"/>
                  <a:gd name="T5" fmla="*/ 730809 h 624926"/>
                  <a:gd name="T6" fmla="*/ 262594 w 833174"/>
                  <a:gd name="T7" fmla="*/ 191625 h 624926"/>
                  <a:gd name="T8" fmla="*/ 842 w 833174"/>
                  <a:gd name="T9" fmla="*/ 29870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74" name="Group 417"/>
            <p:cNvGrpSpPr>
              <a:grpSpLocks/>
            </p:cNvGrpSpPr>
            <p:nvPr/>
          </p:nvGrpSpPr>
          <p:grpSpPr bwMode="auto">
            <a:xfrm rot="2555186">
              <a:off x="1807356" y="2186113"/>
              <a:ext cx="365500" cy="281123"/>
              <a:chOff x="0" y="0"/>
              <a:chExt cx="837609" cy="659803"/>
            </a:xfrm>
          </p:grpSpPr>
          <p:sp>
            <p:nvSpPr>
              <p:cNvPr id="1536" name="任意多边形 505"/>
              <p:cNvSpPr>
                <a:spLocks noChangeArrowheads="1"/>
              </p:cNvSpPr>
              <p:nvPr/>
            </p:nvSpPr>
            <p:spPr bwMode="auto">
              <a:xfrm>
                <a:off x="-28281" y="-36870"/>
                <a:ext cx="865980" cy="640783"/>
              </a:xfrm>
              <a:custGeom>
                <a:avLst/>
                <a:gdLst>
                  <a:gd name="T0" fmla="*/ 1604 w 829570"/>
                  <a:gd name="T1" fmla="*/ 60054 h 637258"/>
                  <a:gd name="T2" fmla="*/ 736904 w 829570"/>
                  <a:gd name="T3" fmla="*/ 159632 h 637258"/>
                  <a:gd name="T4" fmla="*/ 959728 w 829570"/>
                  <a:gd name="T5" fmla="*/ 661978 h 637258"/>
                  <a:gd name="T6" fmla="*/ 551997 w 829570"/>
                  <a:gd name="T7" fmla="*/ 183590 h 637258"/>
                  <a:gd name="T8" fmla="*/ 1604 w 829570"/>
                  <a:gd name="T9" fmla="*/ 60054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37" name="任意多边形 506"/>
              <p:cNvSpPr>
                <a:spLocks noChangeArrowheads="1"/>
              </p:cNvSpPr>
              <p:nvPr/>
            </p:nvSpPr>
            <p:spPr bwMode="auto">
              <a:xfrm>
                <a:off x="-44650" y="13605"/>
                <a:ext cx="825954" cy="618430"/>
              </a:xfrm>
              <a:custGeom>
                <a:avLst/>
                <a:gdLst>
                  <a:gd name="T0" fmla="*/ 1195 w 833174"/>
                  <a:gd name="T1" fmla="*/ 24461 h 624926"/>
                  <a:gd name="T2" fmla="*/ 503373 w 833174"/>
                  <a:gd name="T3" fmla="*/ 134851 h 624926"/>
                  <a:gd name="T4" fmla="*/ 679461 w 833174"/>
                  <a:gd name="T5" fmla="*/ 598483 h 624926"/>
                  <a:gd name="T6" fmla="*/ 372938 w 833174"/>
                  <a:gd name="T7" fmla="*/ 156928 h 624926"/>
                  <a:gd name="T8" fmla="*/ 1195 w 833174"/>
                  <a:gd name="T9" fmla="*/ 24461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75" name="Group 420"/>
            <p:cNvGrpSpPr>
              <a:grpSpLocks/>
            </p:cNvGrpSpPr>
            <p:nvPr/>
          </p:nvGrpSpPr>
          <p:grpSpPr bwMode="auto">
            <a:xfrm>
              <a:off x="2451152" y="2046056"/>
              <a:ext cx="366720" cy="552388"/>
              <a:chOff x="0" y="0"/>
              <a:chExt cx="840406" cy="660581"/>
            </a:xfrm>
          </p:grpSpPr>
          <p:sp>
            <p:nvSpPr>
              <p:cNvPr id="1534" name="任意多边形 503"/>
              <p:cNvSpPr>
                <a:spLocks noChangeArrowheads="1"/>
              </p:cNvSpPr>
              <p:nvPr/>
            </p:nvSpPr>
            <p:spPr bwMode="auto">
              <a:xfrm>
                <a:off x="11616" y="0"/>
                <a:ext cx="829595" cy="637802"/>
              </a:xfrm>
              <a:custGeom>
                <a:avLst/>
                <a:gdLst>
                  <a:gd name="T0" fmla="*/ 1333 w 829570"/>
                  <a:gd name="T1" fmla="*/ 58124 h 637258"/>
                  <a:gd name="T2" fmla="*/ 612584 w 829570"/>
                  <a:gd name="T3" fmla="*/ 154505 h 637258"/>
                  <a:gd name="T4" fmla="*/ 797819 w 829570"/>
                  <a:gd name="T5" fmla="*/ 640718 h 637258"/>
                  <a:gd name="T6" fmla="*/ 458875 w 829570"/>
                  <a:gd name="T7" fmla="*/ 177695 h 637258"/>
                  <a:gd name="T8" fmla="*/ 1333 w 829570"/>
                  <a:gd name="T9" fmla="*/ 58124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35" name="任意多边形 504"/>
              <p:cNvSpPr>
                <a:spLocks noChangeArrowheads="1"/>
              </p:cNvSpPr>
              <p:nvPr/>
            </p:nvSpPr>
            <p:spPr bwMode="auto">
              <a:xfrm>
                <a:off x="699" y="36067"/>
                <a:ext cx="796849" cy="624514"/>
              </a:xfrm>
              <a:custGeom>
                <a:avLst/>
                <a:gdLst>
                  <a:gd name="T0" fmla="*/ 1032 w 833174"/>
                  <a:gd name="T1" fmla="*/ 25422 h 624926"/>
                  <a:gd name="T2" fmla="*/ 434105 w 833174"/>
                  <a:gd name="T3" fmla="*/ 140152 h 624926"/>
                  <a:gd name="T4" fmla="*/ 585962 w 833174"/>
                  <a:gd name="T5" fmla="*/ 622018 h 624926"/>
                  <a:gd name="T6" fmla="*/ 321618 w 833174"/>
                  <a:gd name="T7" fmla="*/ 163098 h 624926"/>
                  <a:gd name="T8" fmla="*/ 1032 w 833174"/>
                  <a:gd name="T9" fmla="*/ 25422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76" name="Group 423"/>
            <p:cNvGrpSpPr>
              <a:grpSpLocks/>
            </p:cNvGrpSpPr>
            <p:nvPr/>
          </p:nvGrpSpPr>
          <p:grpSpPr bwMode="auto">
            <a:xfrm rot="1611937">
              <a:off x="2849065" y="1917044"/>
              <a:ext cx="364813" cy="552337"/>
              <a:chOff x="0" y="0"/>
              <a:chExt cx="836033" cy="660520"/>
            </a:xfrm>
          </p:grpSpPr>
          <p:sp>
            <p:nvSpPr>
              <p:cNvPr id="1532" name="任意多边形 501"/>
              <p:cNvSpPr>
                <a:spLocks noChangeArrowheads="1"/>
              </p:cNvSpPr>
              <p:nvPr/>
            </p:nvSpPr>
            <p:spPr bwMode="auto">
              <a:xfrm>
                <a:off x="-36346" y="7864"/>
                <a:ext cx="844147" cy="639700"/>
              </a:xfrm>
              <a:custGeom>
                <a:avLst/>
                <a:gdLst>
                  <a:gd name="T0" fmla="*/ 1416 w 829570"/>
                  <a:gd name="T1" fmla="*/ 58820 h 637258"/>
                  <a:gd name="T2" fmla="*/ 650958 w 829570"/>
                  <a:gd name="T3" fmla="*/ 156352 h 637258"/>
                  <a:gd name="T4" fmla="*/ 847792 w 829570"/>
                  <a:gd name="T5" fmla="*/ 648379 h 637258"/>
                  <a:gd name="T6" fmla="*/ 487616 w 829570"/>
                  <a:gd name="T7" fmla="*/ 179820 h 637258"/>
                  <a:gd name="T8" fmla="*/ 1416 w 829570"/>
                  <a:gd name="T9" fmla="*/ 58820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33" name="任意多边形 502"/>
              <p:cNvSpPr>
                <a:spLocks noChangeArrowheads="1"/>
              </p:cNvSpPr>
              <p:nvPr/>
            </p:nvSpPr>
            <p:spPr bwMode="auto">
              <a:xfrm>
                <a:off x="-44337" y="42603"/>
                <a:ext cx="800484" cy="626413"/>
              </a:xfrm>
              <a:custGeom>
                <a:avLst/>
                <a:gdLst>
                  <a:gd name="T0" fmla="*/ 1046 w 833174"/>
                  <a:gd name="T1" fmla="*/ 25734 h 624926"/>
                  <a:gd name="T2" fmla="*/ 440047 w 833174"/>
                  <a:gd name="T3" fmla="*/ 141866 h 624926"/>
                  <a:gd name="T4" fmla="*/ 593982 w 833174"/>
                  <a:gd name="T5" fmla="*/ 629622 h 624926"/>
                  <a:gd name="T6" fmla="*/ 326018 w 833174"/>
                  <a:gd name="T7" fmla="*/ 165092 h 624926"/>
                  <a:gd name="T8" fmla="*/ 1046 w 833174"/>
                  <a:gd name="T9" fmla="*/ 25734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77" name="Group 426"/>
            <p:cNvGrpSpPr>
              <a:grpSpLocks/>
            </p:cNvGrpSpPr>
            <p:nvPr/>
          </p:nvGrpSpPr>
          <p:grpSpPr bwMode="auto">
            <a:xfrm rot="2555186">
              <a:off x="3143057" y="1878747"/>
              <a:ext cx="365949" cy="553617"/>
              <a:chOff x="0" y="0"/>
              <a:chExt cx="838636" cy="662051"/>
            </a:xfrm>
          </p:grpSpPr>
          <p:sp>
            <p:nvSpPr>
              <p:cNvPr id="1530" name="任意多边形 499"/>
              <p:cNvSpPr>
                <a:spLocks noChangeArrowheads="1"/>
              </p:cNvSpPr>
              <p:nvPr/>
            </p:nvSpPr>
            <p:spPr bwMode="auto">
              <a:xfrm>
                <a:off x="-8652" y="9658"/>
                <a:ext cx="804123" cy="626412"/>
              </a:xfrm>
              <a:custGeom>
                <a:avLst/>
                <a:gdLst>
                  <a:gd name="T0" fmla="*/ 1151 w 829570"/>
                  <a:gd name="T1" fmla="*/ 53921 h 637258"/>
                  <a:gd name="T2" fmla="*/ 528954 w 829570"/>
                  <a:gd name="T3" fmla="*/ 143332 h 637258"/>
                  <a:gd name="T4" fmla="*/ 688897 w 829570"/>
                  <a:gd name="T5" fmla="*/ 594386 h 637258"/>
                  <a:gd name="T6" fmla="*/ 396226 w 829570"/>
                  <a:gd name="T7" fmla="*/ 164846 h 637258"/>
                  <a:gd name="T8" fmla="*/ 1151 w 829570"/>
                  <a:gd name="T9" fmla="*/ 53921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31" name="任意多边形 500"/>
              <p:cNvSpPr>
                <a:spLocks noChangeArrowheads="1"/>
              </p:cNvSpPr>
              <p:nvPr/>
            </p:nvSpPr>
            <p:spPr bwMode="auto">
              <a:xfrm>
                <a:off x="-20251" y="42836"/>
                <a:ext cx="782292" cy="607430"/>
              </a:xfrm>
              <a:custGeom>
                <a:avLst/>
                <a:gdLst>
                  <a:gd name="T0" fmla="*/ 959 w 833174"/>
                  <a:gd name="T1" fmla="*/ 22616 h 624926"/>
                  <a:gd name="T2" fmla="*/ 403238 w 833174"/>
                  <a:gd name="T3" fmla="*/ 124673 h 624926"/>
                  <a:gd name="T4" fmla="*/ 544296 w 833174"/>
                  <a:gd name="T5" fmla="*/ 553311 h 624926"/>
                  <a:gd name="T6" fmla="*/ 298749 w 833174"/>
                  <a:gd name="T7" fmla="*/ 145084 h 624926"/>
                  <a:gd name="T8" fmla="*/ 959 w 833174"/>
                  <a:gd name="T9" fmla="*/ 22616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78" name="Group 429"/>
            <p:cNvGrpSpPr>
              <a:grpSpLocks/>
            </p:cNvGrpSpPr>
            <p:nvPr/>
          </p:nvGrpSpPr>
          <p:grpSpPr bwMode="auto">
            <a:xfrm rot="19988063" flipH="1">
              <a:off x="2721912" y="1917044"/>
              <a:ext cx="364812" cy="552338"/>
              <a:chOff x="0" y="0"/>
              <a:chExt cx="836033" cy="660521"/>
            </a:xfrm>
          </p:grpSpPr>
          <p:sp>
            <p:nvSpPr>
              <p:cNvPr id="1528" name="任意多边形 497"/>
              <p:cNvSpPr>
                <a:spLocks noChangeArrowheads="1"/>
              </p:cNvSpPr>
              <p:nvPr/>
            </p:nvSpPr>
            <p:spPr bwMode="auto">
              <a:xfrm>
                <a:off x="11807" y="-6625"/>
                <a:ext cx="840512" cy="637802"/>
              </a:xfrm>
              <a:custGeom>
                <a:avLst/>
                <a:gdLst>
                  <a:gd name="T0" fmla="*/ 1399 w 829570"/>
                  <a:gd name="T1" fmla="*/ 58124 h 637258"/>
                  <a:gd name="T2" fmla="*/ 642630 w 829570"/>
                  <a:gd name="T3" fmla="*/ 154505 h 637258"/>
                  <a:gd name="T4" fmla="*/ 836946 w 829570"/>
                  <a:gd name="T5" fmla="*/ 640718 h 637258"/>
                  <a:gd name="T6" fmla="*/ 481379 w 829570"/>
                  <a:gd name="T7" fmla="*/ 177695 h 637258"/>
                  <a:gd name="T8" fmla="*/ 1399 w 829570"/>
                  <a:gd name="T9" fmla="*/ 58124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29" name="任意多边形 498"/>
              <p:cNvSpPr>
                <a:spLocks noChangeArrowheads="1"/>
              </p:cNvSpPr>
              <p:nvPr/>
            </p:nvSpPr>
            <p:spPr bwMode="auto">
              <a:xfrm>
                <a:off x="11794" y="25845"/>
                <a:ext cx="815040" cy="626413"/>
              </a:xfrm>
              <a:custGeom>
                <a:avLst/>
                <a:gdLst>
                  <a:gd name="T0" fmla="*/ 1118 w 833174"/>
                  <a:gd name="T1" fmla="*/ 25734 h 624926"/>
                  <a:gd name="T2" fmla="*/ 470792 w 833174"/>
                  <a:gd name="T3" fmla="*/ 141866 h 624926"/>
                  <a:gd name="T4" fmla="*/ 635483 w 833174"/>
                  <a:gd name="T5" fmla="*/ 629622 h 624926"/>
                  <a:gd name="T6" fmla="*/ 348799 w 833174"/>
                  <a:gd name="T7" fmla="*/ 165092 h 624926"/>
                  <a:gd name="T8" fmla="*/ 1118 w 833174"/>
                  <a:gd name="T9" fmla="*/ 25734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79" name="Group 432"/>
            <p:cNvGrpSpPr>
              <a:grpSpLocks/>
            </p:cNvGrpSpPr>
            <p:nvPr/>
          </p:nvGrpSpPr>
          <p:grpSpPr bwMode="auto">
            <a:xfrm rot="19988063" flipH="1">
              <a:off x="3074445" y="2068113"/>
              <a:ext cx="284190" cy="430265"/>
              <a:chOff x="0" y="0"/>
              <a:chExt cx="841276" cy="664652"/>
            </a:xfrm>
          </p:grpSpPr>
          <p:sp>
            <p:nvSpPr>
              <p:cNvPr id="1526" name="任意多边形 495"/>
              <p:cNvSpPr>
                <a:spLocks noChangeArrowheads="1"/>
              </p:cNvSpPr>
              <p:nvPr/>
            </p:nvSpPr>
            <p:spPr bwMode="auto">
              <a:xfrm>
                <a:off x="20933" y="-3048"/>
                <a:ext cx="831914" cy="635070"/>
              </a:xfrm>
              <a:custGeom>
                <a:avLst/>
                <a:gdLst>
                  <a:gd name="T0" fmla="*/ 1361 w 829570"/>
                  <a:gd name="T1" fmla="*/ 56405 h 637258"/>
                  <a:gd name="T2" fmla="*/ 624674 w 829570"/>
                  <a:gd name="T3" fmla="*/ 149931 h 637258"/>
                  <a:gd name="T4" fmla="*/ 813562 w 829570"/>
                  <a:gd name="T5" fmla="*/ 621752 h 637258"/>
                  <a:gd name="T6" fmla="*/ 467928 w 829570"/>
                  <a:gd name="T7" fmla="*/ 172437 h 637258"/>
                  <a:gd name="T8" fmla="*/ 1361 w 829570"/>
                  <a:gd name="T9" fmla="*/ 56405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27" name="任意多边形 496"/>
              <p:cNvSpPr>
                <a:spLocks noChangeArrowheads="1"/>
              </p:cNvSpPr>
              <p:nvPr/>
            </p:nvSpPr>
            <p:spPr bwMode="auto">
              <a:xfrm>
                <a:off x="30307" y="31065"/>
                <a:ext cx="799015" cy="622811"/>
              </a:xfrm>
              <a:custGeom>
                <a:avLst/>
                <a:gdLst>
                  <a:gd name="T0" fmla="*/ 1051 w 833174"/>
                  <a:gd name="T1" fmla="*/ 24942 h 624926"/>
                  <a:gd name="T2" fmla="*/ 442432 w 833174"/>
                  <a:gd name="T3" fmla="*/ 137499 h 624926"/>
                  <a:gd name="T4" fmla="*/ 597203 w 833174"/>
                  <a:gd name="T5" fmla="*/ 610242 h 624926"/>
                  <a:gd name="T6" fmla="*/ 327788 w 833174"/>
                  <a:gd name="T7" fmla="*/ 160011 h 624926"/>
                  <a:gd name="T8" fmla="*/ 1051 w 833174"/>
                  <a:gd name="T9" fmla="*/ 24942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80" name="Group 435"/>
            <p:cNvGrpSpPr>
              <a:grpSpLocks/>
            </p:cNvGrpSpPr>
            <p:nvPr/>
          </p:nvGrpSpPr>
          <p:grpSpPr bwMode="auto">
            <a:xfrm rot="19988063" flipH="1">
              <a:off x="2850604" y="2068109"/>
              <a:ext cx="284191" cy="430265"/>
              <a:chOff x="0" y="0"/>
              <a:chExt cx="841280" cy="664652"/>
            </a:xfrm>
          </p:grpSpPr>
          <p:sp>
            <p:nvSpPr>
              <p:cNvPr id="1524" name="任意多边形 493"/>
              <p:cNvSpPr>
                <a:spLocks noChangeArrowheads="1"/>
              </p:cNvSpPr>
              <p:nvPr/>
            </p:nvSpPr>
            <p:spPr bwMode="auto">
              <a:xfrm>
                <a:off x="21015" y="-3062"/>
                <a:ext cx="831918" cy="635070"/>
              </a:xfrm>
              <a:custGeom>
                <a:avLst/>
                <a:gdLst>
                  <a:gd name="T0" fmla="*/ 1361 w 829570"/>
                  <a:gd name="T1" fmla="*/ 56405 h 637258"/>
                  <a:gd name="T2" fmla="*/ 624694 w 829570"/>
                  <a:gd name="T3" fmla="*/ 149931 h 637258"/>
                  <a:gd name="T4" fmla="*/ 813589 w 829570"/>
                  <a:gd name="T5" fmla="*/ 621752 h 637258"/>
                  <a:gd name="T6" fmla="*/ 467945 w 829570"/>
                  <a:gd name="T7" fmla="*/ 172437 h 637258"/>
                  <a:gd name="T8" fmla="*/ 1361 w 829570"/>
                  <a:gd name="T9" fmla="*/ 56405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25" name="任意多边形 494"/>
              <p:cNvSpPr>
                <a:spLocks noChangeArrowheads="1"/>
              </p:cNvSpPr>
              <p:nvPr/>
            </p:nvSpPr>
            <p:spPr bwMode="auto">
              <a:xfrm>
                <a:off x="30392" y="31050"/>
                <a:ext cx="799016" cy="622811"/>
              </a:xfrm>
              <a:custGeom>
                <a:avLst/>
                <a:gdLst>
                  <a:gd name="T0" fmla="*/ 1051 w 833174"/>
                  <a:gd name="T1" fmla="*/ 24942 h 624926"/>
                  <a:gd name="T2" fmla="*/ 442436 w 833174"/>
                  <a:gd name="T3" fmla="*/ 137499 h 624926"/>
                  <a:gd name="T4" fmla="*/ 597209 w 833174"/>
                  <a:gd name="T5" fmla="*/ 610242 h 624926"/>
                  <a:gd name="T6" fmla="*/ 327791 w 833174"/>
                  <a:gd name="T7" fmla="*/ 160011 h 624926"/>
                  <a:gd name="T8" fmla="*/ 1051 w 833174"/>
                  <a:gd name="T9" fmla="*/ 24942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81" name="Group 438"/>
            <p:cNvGrpSpPr>
              <a:grpSpLocks/>
            </p:cNvGrpSpPr>
            <p:nvPr/>
          </p:nvGrpSpPr>
          <p:grpSpPr bwMode="auto">
            <a:xfrm rot="19988063" flipH="1">
              <a:off x="3183795" y="2184270"/>
              <a:ext cx="224431" cy="333644"/>
              <a:chOff x="0" y="0"/>
              <a:chExt cx="853144" cy="661839"/>
            </a:xfrm>
          </p:grpSpPr>
          <p:sp>
            <p:nvSpPr>
              <p:cNvPr id="1522" name="任意多边形 491"/>
              <p:cNvSpPr>
                <a:spLocks noChangeArrowheads="1"/>
              </p:cNvSpPr>
              <p:nvPr/>
            </p:nvSpPr>
            <p:spPr bwMode="auto">
              <a:xfrm>
                <a:off x="-21812" y="-37602"/>
                <a:ext cx="875157" cy="639190"/>
              </a:xfrm>
              <a:custGeom>
                <a:avLst/>
                <a:gdLst>
                  <a:gd name="T0" fmla="*/ 1758 w 829570"/>
                  <a:gd name="T1" fmla="*/ 59016 h 637258"/>
                  <a:gd name="T2" fmla="*/ 807377 w 829570"/>
                  <a:gd name="T3" fmla="*/ 156873 h 637258"/>
                  <a:gd name="T4" fmla="*/ 1051507 w 829570"/>
                  <a:gd name="T5" fmla="*/ 650538 h 637258"/>
                  <a:gd name="T6" fmla="*/ 604785 w 829570"/>
                  <a:gd name="T7" fmla="*/ 180419 h 637258"/>
                  <a:gd name="T8" fmla="*/ 1758 w 829570"/>
                  <a:gd name="T9" fmla="*/ 59016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23" name="任意多边形 492"/>
              <p:cNvSpPr>
                <a:spLocks noChangeArrowheads="1"/>
              </p:cNvSpPr>
              <p:nvPr/>
            </p:nvSpPr>
            <p:spPr bwMode="auto">
              <a:xfrm>
                <a:off x="-42157" y="-2357"/>
                <a:ext cx="857049" cy="626595"/>
              </a:xfrm>
              <a:custGeom>
                <a:avLst/>
                <a:gdLst>
                  <a:gd name="T0" fmla="*/ 1498 w 833174"/>
                  <a:gd name="T1" fmla="*/ 26022 h 624926"/>
                  <a:gd name="T2" fmla="*/ 630273 w 833174"/>
                  <a:gd name="T3" fmla="*/ 143455 h 624926"/>
                  <a:gd name="T4" fmla="*/ 850753 w 833174"/>
                  <a:gd name="T5" fmla="*/ 636668 h 624926"/>
                  <a:gd name="T6" fmla="*/ 466954 w 833174"/>
                  <a:gd name="T7" fmla="*/ 166940 h 624926"/>
                  <a:gd name="T8" fmla="*/ 1498 w 833174"/>
                  <a:gd name="T9" fmla="*/ 26022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82" name="Group 441"/>
            <p:cNvGrpSpPr>
              <a:grpSpLocks/>
            </p:cNvGrpSpPr>
            <p:nvPr/>
          </p:nvGrpSpPr>
          <p:grpSpPr bwMode="auto">
            <a:xfrm rot="19988063" flipH="1">
              <a:off x="3592765" y="2068295"/>
              <a:ext cx="282622" cy="426715"/>
              <a:chOff x="0" y="0"/>
              <a:chExt cx="836637" cy="659169"/>
            </a:xfrm>
          </p:grpSpPr>
          <p:sp>
            <p:nvSpPr>
              <p:cNvPr id="1520" name="任意多边形 489"/>
              <p:cNvSpPr>
                <a:spLocks noChangeArrowheads="1"/>
              </p:cNvSpPr>
              <p:nvPr/>
            </p:nvSpPr>
            <p:spPr bwMode="auto">
              <a:xfrm>
                <a:off x="10315" y="-2969"/>
                <a:ext cx="827219" cy="635074"/>
              </a:xfrm>
              <a:custGeom>
                <a:avLst/>
                <a:gdLst>
                  <a:gd name="T0" fmla="*/ 1305 w 829570"/>
                  <a:gd name="T1" fmla="*/ 56407 h 637258"/>
                  <a:gd name="T2" fmla="*/ 600411 w 829570"/>
                  <a:gd name="T3" fmla="*/ 149938 h 637258"/>
                  <a:gd name="T4" fmla="*/ 781961 w 829570"/>
                  <a:gd name="T5" fmla="*/ 621779 h 637258"/>
                  <a:gd name="T6" fmla="*/ 449754 w 829570"/>
                  <a:gd name="T7" fmla="*/ 172444 h 637258"/>
                  <a:gd name="T8" fmla="*/ 1305 w 829570"/>
                  <a:gd name="T9" fmla="*/ 56407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21" name="任意多边形 490"/>
              <p:cNvSpPr>
                <a:spLocks noChangeArrowheads="1"/>
              </p:cNvSpPr>
              <p:nvPr/>
            </p:nvSpPr>
            <p:spPr bwMode="auto">
              <a:xfrm>
                <a:off x="794" y="33390"/>
                <a:ext cx="794320" cy="622813"/>
              </a:xfrm>
              <a:custGeom>
                <a:avLst/>
                <a:gdLst>
                  <a:gd name="T0" fmla="*/ 1008 w 833174"/>
                  <a:gd name="T1" fmla="*/ 24943 h 624926"/>
                  <a:gd name="T2" fmla="*/ 424552 w 833174"/>
                  <a:gd name="T3" fmla="*/ 137503 h 624926"/>
                  <a:gd name="T4" fmla="*/ 573067 w 833174"/>
                  <a:gd name="T5" fmla="*/ 610255 h 624926"/>
                  <a:gd name="T6" fmla="*/ 314540 w 833174"/>
                  <a:gd name="T7" fmla="*/ 160015 h 624926"/>
                  <a:gd name="T8" fmla="*/ 1008 w 833174"/>
                  <a:gd name="T9" fmla="*/ 24943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83" name="Group 444"/>
            <p:cNvGrpSpPr>
              <a:grpSpLocks/>
            </p:cNvGrpSpPr>
            <p:nvPr/>
          </p:nvGrpSpPr>
          <p:grpSpPr bwMode="auto">
            <a:xfrm rot="19988063" flipH="1">
              <a:off x="3926759" y="2184271"/>
              <a:ext cx="222844" cy="333644"/>
              <a:chOff x="0" y="0"/>
              <a:chExt cx="847111" cy="661839"/>
            </a:xfrm>
          </p:grpSpPr>
          <p:sp>
            <p:nvSpPr>
              <p:cNvPr id="1518" name="任意多边形 487"/>
              <p:cNvSpPr>
                <a:spLocks noChangeArrowheads="1"/>
              </p:cNvSpPr>
              <p:nvPr/>
            </p:nvSpPr>
            <p:spPr bwMode="auto">
              <a:xfrm>
                <a:off x="3722" y="-9393"/>
                <a:ext cx="844974" cy="639188"/>
              </a:xfrm>
              <a:custGeom>
                <a:avLst/>
                <a:gdLst>
                  <a:gd name="T0" fmla="*/ 1494 w 829570"/>
                  <a:gd name="T1" fmla="*/ 59016 h 637258"/>
                  <a:gd name="T2" fmla="*/ 686723 w 829570"/>
                  <a:gd name="T3" fmla="*/ 156871 h 637258"/>
                  <a:gd name="T4" fmla="*/ 894369 w 829570"/>
                  <a:gd name="T5" fmla="*/ 650528 h 637258"/>
                  <a:gd name="T6" fmla="*/ 514406 w 829570"/>
                  <a:gd name="T7" fmla="*/ 180416 h 637258"/>
                  <a:gd name="T8" fmla="*/ 1494 w 829570"/>
                  <a:gd name="T9" fmla="*/ 59016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19" name="任意多边形 488"/>
              <p:cNvSpPr>
                <a:spLocks noChangeArrowheads="1"/>
              </p:cNvSpPr>
              <p:nvPr/>
            </p:nvSpPr>
            <p:spPr bwMode="auto">
              <a:xfrm>
                <a:off x="-30272" y="4900"/>
                <a:ext cx="851008" cy="623446"/>
              </a:xfrm>
              <a:custGeom>
                <a:avLst/>
                <a:gdLst>
                  <a:gd name="T0" fmla="*/ 1424 w 833174"/>
                  <a:gd name="T1" fmla="*/ 25502 h 624926"/>
                  <a:gd name="T2" fmla="*/ 599228 w 833174"/>
                  <a:gd name="T3" fmla="*/ 140593 h 624926"/>
                  <a:gd name="T4" fmla="*/ 808846 w 833174"/>
                  <a:gd name="T5" fmla="*/ 623966 h 624926"/>
                  <a:gd name="T6" fmla="*/ 443954 w 833174"/>
                  <a:gd name="T7" fmla="*/ 163611 h 624926"/>
                  <a:gd name="T8" fmla="*/ 1424 w 833174"/>
                  <a:gd name="T9" fmla="*/ 25502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84" name="Group 447"/>
            <p:cNvGrpSpPr>
              <a:grpSpLocks/>
            </p:cNvGrpSpPr>
            <p:nvPr/>
          </p:nvGrpSpPr>
          <p:grpSpPr bwMode="auto">
            <a:xfrm rot="19988063" flipH="1">
              <a:off x="4358760" y="2068114"/>
              <a:ext cx="284191" cy="430265"/>
              <a:chOff x="0" y="0"/>
              <a:chExt cx="841280" cy="664651"/>
            </a:xfrm>
          </p:grpSpPr>
          <p:sp>
            <p:nvSpPr>
              <p:cNvPr id="1516" name="任意多边形 485"/>
              <p:cNvSpPr>
                <a:spLocks noChangeArrowheads="1"/>
              </p:cNvSpPr>
              <p:nvPr/>
            </p:nvSpPr>
            <p:spPr bwMode="auto">
              <a:xfrm>
                <a:off x="16210" y="-12796"/>
                <a:ext cx="831915" cy="635069"/>
              </a:xfrm>
              <a:custGeom>
                <a:avLst/>
                <a:gdLst>
                  <a:gd name="T0" fmla="*/ 1361 w 829570"/>
                  <a:gd name="T1" fmla="*/ 56405 h 637258"/>
                  <a:gd name="T2" fmla="*/ 624686 w 829570"/>
                  <a:gd name="T3" fmla="*/ 149929 h 637258"/>
                  <a:gd name="T4" fmla="*/ 813577 w 829570"/>
                  <a:gd name="T5" fmla="*/ 621745 h 637258"/>
                  <a:gd name="T6" fmla="*/ 467938 w 829570"/>
                  <a:gd name="T7" fmla="*/ 172433 h 637258"/>
                  <a:gd name="T8" fmla="*/ 1361 w 829570"/>
                  <a:gd name="T9" fmla="*/ 56405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17" name="任意多边形 486"/>
              <p:cNvSpPr>
                <a:spLocks noChangeArrowheads="1"/>
              </p:cNvSpPr>
              <p:nvPr/>
            </p:nvSpPr>
            <p:spPr bwMode="auto">
              <a:xfrm>
                <a:off x="16246" y="34631"/>
                <a:ext cx="799016" cy="620357"/>
              </a:xfrm>
              <a:custGeom>
                <a:avLst/>
                <a:gdLst>
                  <a:gd name="T0" fmla="*/ 1051 w 833174"/>
                  <a:gd name="T1" fmla="*/ 24552 h 624926"/>
                  <a:gd name="T2" fmla="*/ 442436 w 833174"/>
                  <a:gd name="T3" fmla="*/ 135344 h 624926"/>
                  <a:gd name="T4" fmla="*/ 597209 w 833174"/>
                  <a:gd name="T5" fmla="*/ 600676 h 624926"/>
                  <a:gd name="T6" fmla="*/ 327791 w 833174"/>
                  <a:gd name="T7" fmla="*/ 157503 h 624926"/>
                  <a:gd name="T8" fmla="*/ 1051 w 833174"/>
                  <a:gd name="T9" fmla="*/ 24552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85" name="Group 450"/>
            <p:cNvGrpSpPr>
              <a:grpSpLocks/>
            </p:cNvGrpSpPr>
            <p:nvPr/>
          </p:nvGrpSpPr>
          <p:grpSpPr bwMode="auto">
            <a:xfrm rot="2555186">
              <a:off x="3678055" y="1878745"/>
              <a:ext cx="365947" cy="553617"/>
              <a:chOff x="0" y="0"/>
              <a:chExt cx="838633" cy="662051"/>
            </a:xfrm>
          </p:grpSpPr>
          <p:sp>
            <p:nvSpPr>
              <p:cNvPr id="1514" name="任意多边形 483"/>
              <p:cNvSpPr>
                <a:spLocks noChangeArrowheads="1"/>
              </p:cNvSpPr>
              <p:nvPr/>
            </p:nvSpPr>
            <p:spPr bwMode="auto">
              <a:xfrm>
                <a:off x="-4672" y="5860"/>
                <a:ext cx="807762" cy="620718"/>
              </a:xfrm>
              <a:custGeom>
                <a:avLst/>
                <a:gdLst>
                  <a:gd name="T0" fmla="*/ 1172 w 829570"/>
                  <a:gd name="T1" fmla="*/ 51832 h 637258"/>
                  <a:gd name="T2" fmla="*/ 538594 w 829570"/>
                  <a:gd name="T3" fmla="*/ 137779 h 637258"/>
                  <a:gd name="T4" fmla="*/ 701453 w 829570"/>
                  <a:gd name="T5" fmla="*/ 571357 h 637258"/>
                  <a:gd name="T6" fmla="*/ 403449 w 829570"/>
                  <a:gd name="T7" fmla="*/ 158460 h 637258"/>
                  <a:gd name="T8" fmla="*/ 1172 w 829570"/>
                  <a:gd name="T9" fmla="*/ 51832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15" name="任意多边形 484"/>
              <p:cNvSpPr>
                <a:spLocks noChangeArrowheads="1"/>
              </p:cNvSpPr>
              <p:nvPr/>
            </p:nvSpPr>
            <p:spPr bwMode="auto">
              <a:xfrm>
                <a:off x="-18207" y="40493"/>
                <a:ext cx="778653" cy="609328"/>
              </a:xfrm>
              <a:custGeom>
                <a:avLst/>
                <a:gdLst>
                  <a:gd name="T0" fmla="*/ 941 w 833174"/>
                  <a:gd name="T1" fmla="*/ 22899 h 624926"/>
                  <a:gd name="T2" fmla="*/ 395786 w 833174"/>
                  <a:gd name="T3" fmla="*/ 126238 h 624926"/>
                  <a:gd name="T4" fmla="*/ 534240 w 833174"/>
                  <a:gd name="T5" fmla="*/ 560258 h 624926"/>
                  <a:gd name="T6" fmla="*/ 293228 w 833174"/>
                  <a:gd name="T7" fmla="*/ 146905 h 624926"/>
                  <a:gd name="T8" fmla="*/ 941 w 833174"/>
                  <a:gd name="T9" fmla="*/ 22899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86" name="Group 453"/>
            <p:cNvGrpSpPr>
              <a:grpSpLocks/>
            </p:cNvGrpSpPr>
            <p:nvPr/>
          </p:nvGrpSpPr>
          <p:grpSpPr bwMode="auto">
            <a:xfrm rot="19988063" flipH="1">
              <a:off x="4141078" y="2184273"/>
              <a:ext cx="224432" cy="333645"/>
              <a:chOff x="0" y="0"/>
              <a:chExt cx="853148" cy="661841"/>
            </a:xfrm>
          </p:grpSpPr>
          <p:sp>
            <p:nvSpPr>
              <p:cNvPr id="1512" name="任意多边形 481"/>
              <p:cNvSpPr>
                <a:spLocks noChangeArrowheads="1"/>
              </p:cNvSpPr>
              <p:nvPr/>
            </p:nvSpPr>
            <p:spPr bwMode="auto">
              <a:xfrm>
                <a:off x="-22218" y="-37501"/>
                <a:ext cx="875154" cy="639190"/>
              </a:xfrm>
              <a:custGeom>
                <a:avLst/>
                <a:gdLst>
                  <a:gd name="T0" fmla="*/ 1758 w 829570"/>
                  <a:gd name="T1" fmla="*/ 59016 h 637258"/>
                  <a:gd name="T2" fmla="*/ 807363 w 829570"/>
                  <a:gd name="T3" fmla="*/ 156873 h 637258"/>
                  <a:gd name="T4" fmla="*/ 1051491 w 829570"/>
                  <a:gd name="T5" fmla="*/ 650538 h 637258"/>
                  <a:gd name="T6" fmla="*/ 604775 w 829570"/>
                  <a:gd name="T7" fmla="*/ 180419 h 637258"/>
                  <a:gd name="T8" fmla="*/ 1758 w 829570"/>
                  <a:gd name="T9" fmla="*/ 59016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13" name="任意多边形 482"/>
              <p:cNvSpPr>
                <a:spLocks noChangeArrowheads="1"/>
              </p:cNvSpPr>
              <p:nvPr/>
            </p:nvSpPr>
            <p:spPr bwMode="auto">
              <a:xfrm>
                <a:off x="-36855" y="-2967"/>
                <a:ext cx="851011" cy="626595"/>
              </a:xfrm>
              <a:custGeom>
                <a:avLst/>
                <a:gdLst>
                  <a:gd name="T0" fmla="*/ 1457 w 833174"/>
                  <a:gd name="T1" fmla="*/ 26022 h 624926"/>
                  <a:gd name="T2" fmla="*/ 612689 w 833174"/>
                  <a:gd name="T3" fmla="*/ 143455 h 624926"/>
                  <a:gd name="T4" fmla="*/ 827018 w 833174"/>
                  <a:gd name="T5" fmla="*/ 636668 h 624926"/>
                  <a:gd name="T6" fmla="*/ 453927 w 833174"/>
                  <a:gd name="T7" fmla="*/ 166940 h 624926"/>
                  <a:gd name="T8" fmla="*/ 1457 w 833174"/>
                  <a:gd name="T9" fmla="*/ 26022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87" name="Group 456"/>
            <p:cNvGrpSpPr>
              <a:grpSpLocks/>
            </p:cNvGrpSpPr>
            <p:nvPr/>
          </p:nvGrpSpPr>
          <p:grpSpPr bwMode="auto">
            <a:xfrm rot="2555186">
              <a:off x="3909836" y="1878747"/>
              <a:ext cx="365948" cy="553617"/>
              <a:chOff x="0" y="0"/>
              <a:chExt cx="838634" cy="662051"/>
            </a:xfrm>
          </p:grpSpPr>
          <p:sp>
            <p:nvSpPr>
              <p:cNvPr id="1510" name="任意多边形 479"/>
              <p:cNvSpPr>
                <a:spLocks noChangeArrowheads="1"/>
              </p:cNvSpPr>
              <p:nvPr/>
            </p:nvSpPr>
            <p:spPr bwMode="auto">
              <a:xfrm>
                <a:off x="-4627" y="5836"/>
                <a:ext cx="807761" cy="620718"/>
              </a:xfrm>
              <a:custGeom>
                <a:avLst/>
                <a:gdLst>
                  <a:gd name="T0" fmla="*/ 1172 w 829570"/>
                  <a:gd name="T1" fmla="*/ 51832 h 637258"/>
                  <a:gd name="T2" fmla="*/ 538590 w 829570"/>
                  <a:gd name="T3" fmla="*/ 137779 h 637258"/>
                  <a:gd name="T4" fmla="*/ 701445 w 829570"/>
                  <a:gd name="T5" fmla="*/ 571357 h 637258"/>
                  <a:gd name="T6" fmla="*/ 403443 w 829570"/>
                  <a:gd name="T7" fmla="*/ 158460 h 637258"/>
                  <a:gd name="T8" fmla="*/ 1172 w 829570"/>
                  <a:gd name="T9" fmla="*/ 51832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11" name="任意多边形 480"/>
              <p:cNvSpPr>
                <a:spLocks noChangeArrowheads="1"/>
              </p:cNvSpPr>
              <p:nvPr/>
            </p:nvSpPr>
            <p:spPr bwMode="auto">
              <a:xfrm>
                <a:off x="-18162" y="40469"/>
                <a:ext cx="778652" cy="609328"/>
              </a:xfrm>
              <a:custGeom>
                <a:avLst/>
                <a:gdLst>
                  <a:gd name="T0" fmla="*/ 941 w 833174"/>
                  <a:gd name="T1" fmla="*/ 22899 h 624926"/>
                  <a:gd name="T2" fmla="*/ 395783 w 833174"/>
                  <a:gd name="T3" fmla="*/ 126238 h 624926"/>
                  <a:gd name="T4" fmla="*/ 534234 w 833174"/>
                  <a:gd name="T5" fmla="*/ 560258 h 624926"/>
                  <a:gd name="T6" fmla="*/ 293226 w 833174"/>
                  <a:gd name="T7" fmla="*/ 146905 h 624926"/>
                  <a:gd name="T8" fmla="*/ 941 w 833174"/>
                  <a:gd name="T9" fmla="*/ 22899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88" name="Group 459"/>
            <p:cNvGrpSpPr>
              <a:grpSpLocks/>
            </p:cNvGrpSpPr>
            <p:nvPr/>
          </p:nvGrpSpPr>
          <p:grpSpPr bwMode="auto">
            <a:xfrm>
              <a:off x="5221397" y="2115898"/>
              <a:ext cx="407997" cy="482546"/>
              <a:chOff x="0" y="0"/>
              <a:chExt cx="839398" cy="660698"/>
            </a:xfrm>
          </p:grpSpPr>
          <p:sp>
            <p:nvSpPr>
              <p:cNvPr id="1508" name="任意多边形 477"/>
              <p:cNvSpPr>
                <a:spLocks noChangeArrowheads="1"/>
              </p:cNvSpPr>
              <p:nvPr/>
            </p:nvSpPr>
            <p:spPr bwMode="auto">
              <a:xfrm>
                <a:off x="11138" y="0"/>
                <a:ext cx="829700" cy="636792"/>
              </a:xfrm>
              <a:custGeom>
                <a:avLst/>
                <a:gdLst>
                  <a:gd name="T0" fmla="*/ 1333 w 829570"/>
                  <a:gd name="T1" fmla="*/ 57485 h 637258"/>
                  <a:gd name="T2" fmla="*/ 613130 w 829570"/>
                  <a:gd name="T3" fmla="*/ 152801 h 637258"/>
                  <a:gd name="T4" fmla="*/ 798526 w 829570"/>
                  <a:gd name="T5" fmla="*/ 633649 h 637258"/>
                  <a:gd name="T6" fmla="*/ 459281 w 829570"/>
                  <a:gd name="T7" fmla="*/ 175734 h 637258"/>
                  <a:gd name="T8" fmla="*/ 1333 w 829570"/>
                  <a:gd name="T9" fmla="*/ 57485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09" name="任意多边形 478"/>
              <p:cNvSpPr>
                <a:spLocks noChangeArrowheads="1"/>
              </p:cNvSpPr>
              <p:nvPr/>
            </p:nvSpPr>
            <p:spPr bwMode="auto">
              <a:xfrm>
                <a:off x="1340" y="34774"/>
                <a:ext cx="797035" cy="625924"/>
              </a:xfrm>
              <a:custGeom>
                <a:avLst/>
                <a:gdLst>
                  <a:gd name="T0" fmla="*/ 1033 w 833174"/>
                  <a:gd name="T1" fmla="*/ 25828 h 624926"/>
                  <a:gd name="T2" fmla="*/ 434815 w 833174"/>
                  <a:gd name="T3" fmla="*/ 142384 h 624926"/>
                  <a:gd name="T4" fmla="*/ 586919 w 833174"/>
                  <a:gd name="T5" fmla="*/ 631916 h 624926"/>
                  <a:gd name="T6" fmla="*/ 322144 w 833174"/>
                  <a:gd name="T7" fmla="*/ 165695 h 624926"/>
                  <a:gd name="T8" fmla="*/ 1033 w 833174"/>
                  <a:gd name="T9" fmla="*/ 25828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89" name="Group 462"/>
            <p:cNvGrpSpPr>
              <a:grpSpLocks/>
            </p:cNvGrpSpPr>
            <p:nvPr/>
          </p:nvGrpSpPr>
          <p:grpSpPr bwMode="auto">
            <a:xfrm rot="1611937">
              <a:off x="5665776" y="1999686"/>
              <a:ext cx="407609" cy="482479"/>
              <a:chOff x="0" y="0"/>
              <a:chExt cx="838599" cy="660606"/>
            </a:xfrm>
          </p:grpSpPr>
          <p:sp>
            <p:nvSpPr>
              <p:cNvPr id="1506" name="任意多边形 475"/>
              <p:cNvSpPr>
                <a:spLocks noChangeArrowheads="1"/>
              </p:cNvSpPr>
              <p:nvPr/>
            </p:nvSpPr>
            <p:spPr bwMode="auto">
              <a:xfrm>
                <a:off x="-37540" y="-2357"/>
                <a:ext cx="836233" cy="638964"/>
              </a:xfrm>
              <a:custGeom>
                <a:avLst/>
                <a:gdLst>
                  <a:gd name="T0" fmla="*/ 1382 w 829570"/>
                  <a:gd name="T1" fmla="*/ 58273 h 637258"/>
                  <a:gd name="T2" fmla="*/ 635161 w 829570"/>
                  <a:gd name="T3" fmla="*/ 154894 h 637258"/>
                  <a:gd name="T4" fmla="*/ 827218 w 829570"/>
                  <a:gd name="T5" fmla="*/ 642334 h 637258"/>
                  <a:gd name="T6" fmla="*/ 475783 w 829570"/>
                  <a:gd name="T7" fmla="*/ 178143 h 637258"/>
                  <a:gd name="T8" fmla="*/ 1382 w 829570"/>
                  <a:gd name="T9" fmla="*/ 58273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07" name="任意多边形 476"/>
              <p:cNvSpPr>
                <a:spLocks noChangeArrowheads="1"/>
              </p:cNvSpPr>
              <p:nvPr/>
            </p:nvSpPr>
            <p:spPr bwMode="auto">
              <a:xfrm>
                <a:off x="-17887" y="32830"/>
                <a:ext cx="800300" cy="625924"/>
              </a:xfrm>
              <a:custGeom>
                <a:avLst/>
                <a:gdLst>
                  <a:gd name="T0" fmla="*/ 1050 w 833174"/>
                  <a:gd name="T1" fmla="*/ 25828 h 624926"/>
                  <a:gd name="T2" fmla="*/ 441982 w 833174"/>
                  <a:gd name="T3" fmla="*/ 142384 h 624926"/>
                  <a:gd name="T4" fmla="*/ 596594 w 833174"/>
                  <a:gd name="T5" fmla="*/ 631916 h 624926"/>
                  <a:gd name="T6" fmla="*/ 327454 w 833174"/>
                  <a:gd name="T7" fmla="*/ 165695 h 624926"/>
                  <a:gd name="T8" fmla="*/ 1050 w 833174"/>
                  <a:gd name="T9" fmla="*/ 25828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90" name="Group 465"/>
            <p:cNvGrpSpPr>
              <a:grpSpLocks/>
            </p:cNvGrpSpPr>
            <p:nvPr/>
          </p:nvGrpSpPr>
          <p:grpSpPr bwMode="auto">
            <a:xfrm rot="2555186">
              <a:off x="5992979" y="1969346"/>
              <a:ext cx="406919" cy="482069"/>
              <a:chOff x="0" y="0"/>
              <a:chExt cx="837180" cy="660044"/>
            </a:xfrm>
          </p:grpSpPr>
          <p:sp>
            <p:nvSpPr>
              <p:cNvPr id="1504" name="任意多边形 473"/>
              <p:cNvSpPr>
                <a:spLocks noChangeArrowheads="1"/>
              </p:cNvSpPr>
              <p:nvPr/>
            </p:nvSpPr>
            <p:spPr bwMode="auto">
              <a:xfrm>
                <a:off x="4465" y="2921"/>
                <a:ext cx="819900" cy="623751"/>
              </a:xfrm>
              <a:custGeom>
                <a:avLst/>
                <a:gdLst>
                  <a:gd name="T0" fmla="*/ 1263 w 829570"/>
                  <a:gd name="T1" fmla="*/ 51485 h 637258"/>
                  <a:gd name="T2" fmla="*/ 580068 w 829570"/>
                  <a:gd name="T3" fmla="*/ 136855 h 637258"/>
                  <a:gd name="T4" fmla="*/ 755467 w 829570"/>
                  <a:gd name="T5" fmla="*/ 567522 h 637258"/>
                  <a:gd name="T6" fmla="*/ 434515 w 829570"/>
                  <a:gd name="T7" fmla="*/ 157395 h 637258"/>
                  <a:gd name="T8" fmla="*/ 1263 w 829570"/>
                  <a:gd name="T9" fmla="*/ 51485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05" name="任意多边形 474"/>
              <p:cNvSpPr>
                <a:spLocks noChangeArrowheads="1"/>
              </p:cNvSpPr>
              <p:nvPr/>
            </p:nvSpPr>
            <p:spPr bwMode="auto">
              <a:xfrm>
                <a:off x="9" y="35863"/>
                <a:ext cx="797035" cy="621577"/>
              </a:xfrm>
              <a:custGeom>
                <a:avLst/>
                <a:gdLst>
                  <a:gd name="T0" fmla="*/ 1033 w 833174"/>
                  <a:gd name="T1" fmla="*/ 24598 h 624926"/>
                  <a:gd name="T2" fmla="*/ 434815 w 833174"/>
                  <a:gd name="T3" fmla="*/ 135603 h 624926"/>
                  <a:gd name="T4" fmla="*/ 586919 w 833174"/>
                  <a:gd name="T5" fmla="*/ 601827 h 624926"/>
                  <a:gd name="T6" fmla="*/ 322144 w 833174"/>
                  <a:gd name="T7" fmla="*/ 157806 h 624926"/>
                  <a:gd name="T8" fmla="*/ 1033 w 833174"/>
                  <a:gd name="T9" fmla="*/ 24598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91" name="Group 468"/>
            <p:cNvGrpSpPr>
              <a:grpSpLocks/>
            </p:cNvGrpSpPr>
            <p:nvPr/>
          </p:nvGrpSpPr>
          <p:grpSpPr bwMode="auto">
            <a:xfrm rot="2555186">
              <a:off x="6314385" y="2166103"/>
              <a:ext cx="280143" cy="332762"/>
              <a:chOff x="0" y="0"/>
              <a:chExt cx="839555" cy="663676"/>
            </a:xfrm>
          </p:grpSpPr>
          <p:sp>
            <p:nvSpPr>
              <p:cNvPr id="1502" name="任意多边形 471"/>
              <p:cNvSpPr>
                <a:spLocks noChangeArrowheads="1"/>
              </p:cNvSpPr>
              <p:nvPr/>
            </p:nvSpPr>
            <p:spPr bwMode="auto">
              <a:xfrm>
                <a:off x="-288" y="17446"/>
                <a:ext cx="808901" cy="626833"/>
              </a:xfrm>
              <a:custGeom>
                <a:avLst/>
                <a:gdLst>
                  <a:gd name="T0" fmla="*/ 1198 w 829570"/>
                  <a:gd name="T1" fmla="*/ 54391 h 637258"/>
                  <a:gd name="T2" fmla="*/ 550342 w 829570"/>
                  <a:gd name="T3" fmla="*/ 144578 h 637258"/>
                  <a:gd name="T4" fmla="*/ 716753 w 829570"/>
                  <a:gd name="T5" fmla="*/ 599558 h 637258"/>
                  <a:gd name="T6" fmla="*/ 412247 w 829570"/>
                  <a:gd name="T7" fmla="*/ 166281 h 637258"/>
                  <a:gd name="T8" fmla="*/ 1198 w 829570"/>
                  <a:gd name="T9" fmla="*/ 54391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03" name="任意多边形 472"/>
              <p:cNvSpPr>
                <a:spLocks noChangeArrowheads="1"/>
              </p:cNvSpPr>
              <p:nvPr/>
            </p:nvSpPr>
            <p:spPr bwMode="auto">
              <a:xfrm>
                <a:off x="-15662" y="49437"/>
                <a:ext cx="766079" cy="607838"/>
              </a:xfrm>
              <a:custGeom>
                <a:avLst/>
                <a:gdLst>
                  <a:gd name="T0" fmla="*/ 884 w 833174"/>
                  <a:gd name="T1" fmla="*/ 22720 h 624926"/>
                  <a:gd name="T2" fmla="*/ 372161 w 833174"/>
                  <a:gd name="T3" fmla="*/ 125252 h 624926"/>
                  <a:gd name="T4" fmla="*/ 502350 w 833174"/>
                  <a:gd name="T5" fmla="*/ 555885 h 624926"/>
                  <a:gd name="T6" fmla="*/ 275724 w 833174"/>
                  <a:gd name="T7" fmla="*/ 145759 h 624926"/>
                  <a:gd name="T8" fmla="*/ 884 w 833174"/>
                  <a:gd name="T9" fmla="*/ 22720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92" name="Group 471"/>
            <p:cNvGrpSpPr>
              <a:grpSpLocks/>
            </p:cNvGrpSpPr>
            <p:nvPr/>
          </p:nvGrpSpPr>
          <p:grpSpPr bwMode="auto">
            <a:xfrm rot="19988063" flipH="1">
              <a:off x="5520373" y="1999686"/>
              <a:ext cx="409197" cy="482479"/>
              <a:chOff x="0" y="0"/>
              <a:chExt cx="841867" cy="660606"/>
            </a:xfrm>
          </p:grpSpPr>
          <p:sp>
            <p:nvSpPr>
              <p:cNvPr id="1500" name="任意多边形 469"/>
              <p:cNvSpPr>
                <a:spLocks noChangeArrowheads="1"/>
              </p:cNvSpPr>
              <p:nvPr/>
            </p:nvSpPr>
            <p:spPr bwMode="auto">
              <a:xfrm>
                <a:off x="9078" y="-2482"/>
                <a:ext cx="832970" cy="636790"/>
              </a:xfrm>
              <a:custGeom>
                <a:avLst/>
                <a:gdLst>
                  <a:gd name="T0" fmla="*/ 1373 w 829570"/>
                  <a:gd name="T1" fmla="*/ 57485 h 637258"/>
                  <a:gd name="T2" fmla="*/ 630247 w 829570"/>
                  <a:gd name="T3" fmla="*/ 152797 h 637258"/>
                  <a:gd name="T4" fmla="*/ 820819 w 829570"/>
                  <a:gd name="T5" fmla="*/ 633635 h 637258"/>
                  <a:gd name="T6" fmla="*/ 472102 w 829570"/>
                  <a:gd name="T7" fmla="*/ 175731 h 637258"/>
                  <a:gd name="T8" fmla="*/ 1373 w 829570"/>
                  <a:gd name="T9" fmla="*/ 57485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01" name="任意多边形 470"/>
              <p:cNvSpPr>
                <a:spLocks noChangeArrowheads="1"/>
              </p:cNvSpPr>
              <p:nvPr/>
            </p:nvSpPr>
            <p:spPr bwMode="auto">
              <a:xfrm>
                <a:off x="76" y="32198"/>
                <a:ext cx="800304" cy="625924"/>
              </a:xfrm>
              <a:custGeom>
                <a:avLst/>
                <a:gdLst>
                  <a:gd name="T0" fmla="*/ 1064 w 833174"/>
                  <a:gd name="T1" fmla="*/ 25828 h 624926"/>
                  <a:gd name="T2" fmla="*/ 447453 w 833174"/>
                  <a:gd name="T3" fmla="*/ 142384 h 624926"/>
                  <a:gd name="T4" fmla="*/ 603980 w 833174"/>
                  <a:gd name="T5" fmla="*/ 631916 h 624926"/>
                  <a:gd name="T6" fmla="*/ 331507 w 833174"/>
                  <a:gd name="T7" fmla="*/ 165695 h 624926"/>
                  <a:gd name="T8" fmla="*/ 1064 w 833174"/>
                  <a:gd name="T9" fmla="*/ 25828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93" name="Group 474"/>
            <p:cNvGrpSpPr>
              <a:grpSpLocks/>
            </p:cNvGrpSpPr>
            <p:nvPr/>
          </p:nvGrpSpPr>
          <p:grpSpPr bwMode="auto">
            <a:xfrm rot="19988063" flipH="1">
              <a:off x="5917782" y="2137966"/>
              <a:ext cx="315807" cy="373088"/>
              <a:chOff x="0" y="0"/>
              <a:chExt cx="839285" cy="659863"/>
            </a:xfrm>
          </p:grpSpPr>
          <p:sp>
            <p:nvSpPr>
              <p:cNvPr id="1498" name="任意多边形 467"/>
              <p:cNvSpPr>
                <a:spLocks noChangeArrowheads="1"/>
              </p:cNvSpPr>
              <p:nvPr/>
            </p:nvSpPr>
            <p:spPr bwMode="auto">
              <a:xfrm>
                <a:off x="14279" y="-658"/>
                <a:ext cx="827029" cy="637283"/>
              </a:xfrm>
              <a:custGeom>
                <a:avLst/>
                <a:gdLst>
                  <a:gd name="T0" fmla="*/ 1305 w 829570"/>
                  <a:gd name="T1" fmla="*/ 57793 h 637258"/>
                  <a:gd name="T2" fmla="*/ 599446 w 829570"/>
                  <a:gd name="T3" fmla="*/ 153627 h 637258"/>
                  <a:gd name="T4" fmla="*/ 780705 w 829570"/>
                  <a:gd name="T5" fmla="*/ 637077 h 637258"/>
                  <a:gd name="T6" fmla="*/ 449030 w 829570"/>
                  <a:gd name="T7" fmla="*/ 176686 h 637258"/>
                  <a:gd name="T8" fmla="*/ 1305 w 829570"/>
                  <a:gd name="T9" fmla="*/ 57793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99" name="任意多边形 468"/>
              <p:cNvSpPr>
                <a:spLocks noChangeArrowheads="1"/>
              </p:cNvSpPr>
              <p:nvPr/>
            </p:nvSpPr>
            <p:spPr bwMode="auto">
              <a:xfrm>
                <a:off x="1691" y="35325"/>
                <a:ext cx="801712" cy="623247"/>
              </a:xfrm>
              <a:custGeom>
                <a:avLst/>
                <a:gdLst>
                  <a:gd name="T0" fmla="*/ 1065 w 833174"/>
                  <a:gd name="T1" fmla="*/ 25064 h 624926"/>
                  <a:gd name="T2" fmla="*/ 448236 w 833174"/>
                  <a:gd name="T3" fmla="*/ 138177 h 624926"/>
                  <a:gd name="T4" fmla="*/ 605035 w 833174"/>
                  <a:gd name="T5" fmla="*/ 613239 h 624926"/>
                  <a:gd name="T6" fmla="*/ 332086 w 833174"/>
                  <a:gd name="T7" fmla="*/ 160797 h 624926"/>
                  <a:gd name="T8" fmla="*/ 1065 w 833174"/>
                  <a:gd name="T9" fmla="*/ 25064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94" name="Group 477"/>
            <p:cNvGrpSpPr>
              <a:grpSpLocks/>
            </p:cNvGrpSpPr>
            <p:nvPr/>
          </p:nvGrpSpPr>
          <p:grpSpPr bwMode="auto">
            <a:xfrm rot="19988063" flipH="1">
              <a:off x="5668541" y="2137969"/>
              <a:ext cx="315808" cy="373089"/>
              <a:chOff x="0" y="0"/>
              <a:chExt cx="839287" cy="659863"/>
            </a:xfrm>
          </p:grpSpPr>
          <p:sp>
            <p:nvSpPr>
              <p:cNvPr id="1496" name="任意多边形 465"/>
              <p:cNvSpPr>
                <a:spLocks noChangeArrowheads="1"/>
              </p:cNvSpPr>
              <p:nvPr/>
            </p:nvSpPr>
            <p:spPr bwMode="auto">
              <a:xfrm>
                <a:off x="14355" y="-689"/>
                <a:ext cx="827028" cy="637282"/>
              </a:xfrm>
              <a:custGeom>
                <a:avLst/>
                <a:gdLst>
                  <a:gd name="T0" fmla="*/ 1305 w 829570"/>
                  <a:gd name="T1" fmla="*/ 57793 h 637258"/>
                  <a:gd name="T2" fmla="*/ 599441 w 829570"/>
                  <a:gd name="T3" fmla="*/ 153627 h 637258"/>
                  <a:gd name="T4" fmla="*/ 780698 w 829570"/>
                  <a:gd name="T5" fmla="*/ 637070 h 637258"/>
                  <a:gd name="T6" fmla="*/ 449027 w 829570"/>
                  <a:gd name="T7" fmla="*/ 176686 h 637258"/>
                  <a:gd name="T8" fmla="*/ 1305 w 829570"/>
                  <a:gd name="T9" fmla="*/ 57793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97" name="任意多边形 466"/>
              <p:cNvSpPr>
                <a:spLocks noChangeArrowheads="1"/>
              </p:cNvSpPr>
              <p:nvPr/>
            </p:nvSpPr>
            <p:spPr bwMode="auto">
              <a:xfrm>
                <a:off x="25475" y="15729"/>
                <a:ext cx="814371" cy="623246"/>
              </a:xfrm>
              <a:custGeom>
                <a:avLst/>
                <a:gdLst>
                  <a:gd name="T0" fmla="*/ 1140 w 833174"/>
                  <a:gd name="T1" fmla="*/ 25064 h 624926"/>
                  <a:gd name="T2" fmla="*/ 479736 w 833174"/>
                  <a:gd name="T3" fmla="*/ 138175 h 624926"/>
                  <a:gd name="T4" fmla="*/ 647555 w 833174"/>
                  <a:gd name="T5" fmla="*/ 613232 h 624926"/>
                  <a:gd name="T6" fmla="*/ 355425 w 833174"/>
                  <a:gd name="T7" fmla="*/ 160796 h 624926"/>
                  <a:gd name="T8" fmla="*/ 1140 w 833174"/>
                  <a:gd name="T9" fmla="*/ 25064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95" name="Group 480"/>
            <p:cNvGrpSpPr>
              <a:grpSpLocks/>
            </p:cNvGrpSpPr>
            <p:nvPr/>
          </p:nvGrpSpPr>
          <p:grpSpPr bwMode="auto">
            <a:xfrm rot="19988063" flipH="1">
              <a:off x="6038176" y="2236926"/>
              <a:ext cx="247101" cy="290513"/>
              <a:chOff x="0" y="0"/>
              <a:chExt cx="843280" cy="659809"/>
            </a:xfrm>
          </p:grpSpPr>
          <p:sp>
            <p:nvSpPr>
              <p:cNvPr id="1494" name="任意多边形 463"/>
              <p:cNvSpPr>
                <a:spLocks noChangeArrowheads="1"/>
              </p:cNvSpPr>
              <p:nvPr/>
            </p:nvSpPr>
            <p:spPr bwMode="auto">
              <a:xfrm>
                <a:off x="11321" y="-8895"/>
                <a:ext cx="834440" cy="634497"/>
              </a:xfrm>
              <a:custGeom>
                <a:avLst/>
                <a:gdLst>
                  <a:gd name="T0" fmla="*/ 1389 w 829570"/>
                  <a:gd name="T1" fmla="*/ 56050 h 637258"/>
                  <a:gd name="T2" fmla="*/ 638074 w 829570"/>
                  <a:gd name="T3" fmla="*/ 148987 h 637258"/>
                  <a:gd name="T4" fmla="*/ 831014 w 829570"/>
                  <a:gd name="T5" fmla="*/ 617835 h 637258"/>
                  <a:gd name="T6" fmla="*/ 477965 w 829570"/>
                  <a:gd name="T7" fmla="*/ 171349 h 637258"/>
                  <a:gd name="T8" fmla="*/ 1389 w 829570"/>
                  <a:gd name="T9" fmla="*/ 56050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95" name="任意多边形 464"/>
              <p:cNvSpPr>
                <a:spLocks noChangeArrowheads="1"/>
              </p:cNvSpPr>
              <p:nvPr/>
            </p:nvSpPr>
            <p:spPr bwMode="auto">
              <a:xfrm>
                <a:off x="-2525" y="20801"/>
                <a:ext cx="801929" cy="623683"/>
              </a:xfrm>
              <a:custGeom>
                <a:avLst/>
                <a:gdLst>
                  <a:gd name="T0" fmla="*/ 1078 w 833174"/>
                  <a:gd name="T1" fmla="*/ 25188 h 624926"/>
                  <a:gd name="T2" fmla="*/ 453852 w 833174"/>
                  <a:gd name="T3" fmla="*/ 138852 h 624926"/>
                  <a:gd name="T4" fmla="*/ 612617 w 833174"/>
                  <a:gd name="T5" fmla="*/ 616243 h 624926"/>
                  <a:gd name="T6" fmla="*/ 336248 w 833174"/>
                  <a:gd name="T7" fmla="*/ 161585 h 624926"/>
                  <a:gd name="T8" fmla="*/ 1078 w 833174"/>
                  <a:gd name="T9" fmla="*/ 25188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96" name="Group 483"/>
            <p:cNvGrpSpPr>
              <a:grpSpLocks/>
            </p:cNvGrpSpPr>
            <p:nvPr/>
          </p:nvGrpSpPr>
          <p:grpSpPr bwMode="auto">
            <a:xfrm rot="19988063" flipH="1">
              <a:off x="6495644" y="2137966"/>
              <a:ext cx="315807" cy="373088"/>
              <a:chOff x="0" y="0"/>
              <a:chExt cx="839286" cy="659863"/>
            </a:xfrm>
          </p:grpSpPr>
          <p:sp>
            <p:nvSpPr>
              <p:cNvPr id="1492" name="任意多边形 461"/>
              <p:cNvSpPr>
                <a:spLocks noChangeArrowheads="1"/>
              </p:cNvSpPr>
              <p:nvPr/>
            </p:nvSpPr>
            <p:spPr bwMode="auto">
              <a:xfrm>
                <a:off x="14108" y="-600"/>
                <a:ext cx="827030" cy="637283"/>
              </a:xfrm>
              <a:custGeom>
                <a:avLst/>
                <a:gdLst>
                  <a:gd name="T0" fmla="*/ 1305 w 829570"/>
                  <a:gd name="T1" fmla="*/ 57793 h 637258"/>
                  <a:gd name="T2" fmla="*/ 599452 w 829570"/>
                  <a:gd name="T3" fmla="*/ 153627 h 637258"/>
                  <a:gd name="T4" fmla="*/ 780712 w 829570"/>
                  <a:gd name="T5" fmla="*/ 637077 h 637258"/>
                  <a:gd name="T6" fmla="*/ 449034 w 829570"/>
                  <a:gd name="T7" fmla="*/ 176686 h 637258"/>
                  <a:gd name="T8" fmla="*/ 1305 w 829570"/>
                  <a:gd name="T9" fmla="*/ 57793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93" name="任意多边形 462"/>
              <p:cNvSpPr>
                <a:spLocks noChangeArrowheads="1"/>
              </p:cNvSpPr>
              <p:nvPr/>
            </p:nvSpPr>
            <p:spPr bwMode="auto">
              <a:xfrm>
                <a:off x="1520" y="35383"/>
                <a:ext cx="801713" cy="623247"/>
              </a:xfrm>
              <a:custGeom>
                <a:avLst/>
                <a:gdLst>
                  <a:gd name="T0" fmla="*/ 1065 w 833174"/>
                  <a:gd name="T1" fmla="*/ 25064 h 624926"/>
                  <a:gd name="T2" fmla="*/ 448239 w 833174"/>
                  <a:gd name="T3" fmla="*/ 138177 h 624926"/>
                  <a:gd name="T4" fmla="*/ 605042 w 833174"/>
                  <a:gd name="T5" fmla="*/ 613239 h 624926"/>
                  <a:gd name="T6" fmla="*/ 332090 w 833174"/>
                  <a:gd name="T7" fmla="*/ 160797 h 624926"/>
                  <a:gd name="T8" fmla="*/ 1065 w 833174"/>
                  <a:gd name="T9" fmla="*/ 25064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97" name="Group 486"/>
            <p:cNvGrpSpPr>
              <a:grpSpLocks/>
            </p:cNvGrpSpPr>
            <p:nvPr/>
          </p:nvGrpSpPr>
          <p:grpSpPr bwMode="auto">
            <a:xfrm rot="19988063" flipH="1">
              <a:off x="6865283" y="2236929"/>
              <a:ext cx="245514" cy="290514"/>
              <a:chOff x="0" y="0"/>
              <a:chExt cx="837861" cy="659810"/>
            </a:xfrm>
          </p:grpSpPr>
          <p:sp>
            <p:nvSpPr>
              <p:cNvPr id="1490" name="任意多边形 459"/>
              <p:cNvSpPr>
                <a:spLocks noChangeArrowheads="1"/>
              </p:cNvSpPr>
              <p:nvPr/>
            </p:nvSpPr>
            <p:spPr bwMode="auto">
              <a:xfrm>
                <a:off x="11011" y="-8798"/>
                <a:ext cx="829017" cy="634496"/>
              </a:xfrm>
              <a:custGeom>
                <a:avLst/>
                <a:gdLst>
                  <a:gd name="T0" fmla="*/ 1326 w 829570"/>
                  <a:gd name="T1" fmla="*/ 56050 h 637258"/>
                  <a:gd name="T2" fmla="*/ 609612 w 829570"/>
                  <a:gd name="T3" fmla="*/ 148985 h 637258"/>
                  <a:gd name="T4" fmla="*/ 793943 w 829570"/>
                  <a:gd name="T5" fmla="*/ 617829 h 637258"/>
                  <a:gd name="T6" fmla="*/ 456645 w 829570"/>
                  <a:gd name="T7" fmla="*/ 171347 h 637258"/>
                  <a:gd name="T8" fmla="*/ 1326 w 829570"/>
                  <a:gd name="T9" fmla="*/ 56050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91" name="任意多边形 460"/>
              <p:cNvSpPr>
                <a:spLocks noChangeArrowheads="1"/>
              </p:cNvSpPr>
              <p:nvPr/>
            </p:nvSpPr>
            <p:spPr bwMode="auto">
              <a:xfrm>
                <a:off x="-7959" y="21712"/>
                <a:ext cx="801927" cy="623682"/>
              </a:xfrm>
              <a:custGeom>
                <a:avLst/>
                <a:gdLst>
                  <a:gd name="T0" fmla="*/ 1064 w 833174"/>
                  <a:gd name="T1" fmla="*/ 25187 h 624926"/>
                  <a:gd name="T2" fmla="*/ 447729 w 833174"/>
                  <a:gd name="T3" fmla="*/ 138850 h 624926"/>
                  <a:gd name="T4" fmla="*/ 604353 w 833174"/>
                  <a:gd name="T5" fmla="*/ 616236 h 624926"/>
                  <a:gd name="T6" fmla="*/ 331713 w 833174"/>
                  <a:gd name="T7" fmla="*/ 161583 h 624926"/>
                  <a:gd name="T8" fmla="*/ 1064 w 833174"/>
                  <a:gd name="T9" fmla="*/ 25187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98" name="Group 489"/>
            <p:cNvGrpSpPr>
              <a:grpSpLocks/>
            </p:cNvGrpSpPr>
            <p:nvPr/>
          </p:nvGrpSpPr>
          <p:grpSpPr bwMode="auto">
            <a:xfrm rot="19988063" flipH="1">
              <a:off x="7348783" y="2135325"/>
              <a:ext cx="314544" cy="375204"/>
              <a:chOff x="0" y="0"/>
              <a:chExt cx="835929" cy="663604"/>
            </a:xfrm>
          </p:grpSpPr>
          <p:sp>
            <p:nvSpPr>
              <p:cNvPr id="1488" name="任意多边形 457"/>
              <p:cNvSpPr>
                <a:spLocks noChangeArrowheads="1"/>
              </p:cNvSpPr>
              <p:nvPr/>
            </p:nvSpPr>
            <p:spPr bwMode="auto">
              <a:xfrm>
                <a:off x="1589" y="-28147"/>
                <a:ext cx="881883" cy="659743"/>
              </a:xfrm>
              <a:custGeom>
                <a:avLst/>
                <a:gdLst>
                  <a:gd name="T0" fmla="*/ 1766 w 829570"/>
                  <a:gd name="T1" fmla="*/ 67856 h 637258"/>
                  <a:gd name="T2" fmla="*/ 811094 w 829570"/>
                  <a:gd name="T3" fmla="*/ 180368 h 637258"/>
                  <a:gd name="T4" fmla="*/ 1056350 w 829570"/>
                  <a:gd name="T5" fmla="*/ 747968 h 637258"/>
                  <a:gd name="T6" fmla="*/ 607571 w 829570"/>
                  <a:gd name="T7" fmla="*/ 207440 h 637258"/>
                  <a:gd name="T8" fmla="*/ 1766 w 829570"/>
                  <a:gd name="T9" fmla="*/ 67856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89" name="任意多边形 458"/>
              <p:cNvSpPr>
                <a:spLocks noChangeArrowheads="1"/>
              </p:cNvSpPr>
              <p:nvPr/>
            </p:nvSpPr>
            <p:spPr bwMode="auto">
              <a:xfrm>
                <a:off x="5336" y="15801"/>
                <a:ext cx="852347" cy="648512"/>
              </a:xfrm>
              <a:custGeom>
                <a:avLst/>
                <a:gdLst>
                  <a:gd name="T0" fmla="*/ 1418 w 833174"/>
                  <a:gd name="T1" fmla="*/ 30049 h 624926"/>
                  <a:gd name="T2" fmla="*/ 597166 w 833174"/>
                  <a:gd name="T3" fmla="*/ 165650 h 624926"/>
                  <a:gd name="T4" fmla="*/ 806063 w 833174"/>
                  <a:gd name="T5" fmla="*/ 735175 h 624926"/>
                  <a:gd name="T6" fmla="*/ 442424 w 833174"/>
                  <a:gd name="T7" fmla="*/ 192769 h 624926"/>
                  <a:gd name="T8" fmla="*/ 1418 w 833174"/>
                  <a:gd name="T9" fmla="*/ 30049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99" name="Group 492"/>
            <p:cNvGrpSpPr>
              <a:grpSpLocks/>
            </p:cNvGrpSpPr>
            <p:nvPr/>
          </p:nvGrpSpPr>
          <p:grpSpPr bwMode="auto">
            <a:xfrm rot="2555186">
              <a:off x="6589686" y="1969877"/>
              <a:ext cx="407339" cy="482582"/>
              <a:chOff x="0" y="0"/>
              <a:chExt cx="838045" cy="660748"/>
            </a:xfrm>
          </p:grpSpPr>
          <p:sp>
            <p:nvSpPr>
              <p:cNvPr id="1486" name="任意多边形 455"/>
              <p:cNvSpPr>
                <a:spLocks noChangeArrowheads="1"/>
              </p:cNvSpPr>
              <p:nvPr/>
            </p:nvSpPr>
            <p:spPr bwMode="auto">
              <a:xfrm>
                <a:off x="-49309" y="1736"/>
                <a:ext cx="849300" cy="636791"/>
              </a:xfrm>
              <a:custGeom>
                <a:avLst/>
                <a:gdLst>
                  <a:gd name="T0" fmla="*/ 1488 w 829570"/>
                  <a:gd name="T1" fmla="*/ 57485 h 637258"/>
                  <a:gd name="T2" fmla="*/ 683805 w 829570"/>
                  <a:gd name="T3" fmla="*/ 152800 h 637258"/>
                  <a:gd name="T4" fmla="*/ 890573 w 829570"/>
                  <a:gd name="T5" fmla="*/ 633642 h 637258"/>
                  <a:gd name="T6" fmla="*/ 512222 w 829570"/>
                  <a:gd name="T7" fmla="*/ 175734 h 637258"/>
                  <a:gd name="T8" fmla="*/ 1488 w 829570"/>
                  <a:gd name="T9" fmla="*/ 57485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87" name="任意多边形 456"/>
              <p:cNvSpPr>
                <a:spLocks noChangeArrowheads="1"/>
              </p:cNvSpPr>
              <p:nvPr/>
            </p:nvSpPr>
            <p:spPr bwMode="auto">
              <a:xfrm>
                <a:off x="-30785" y="34872"/>
                <a:ext cx="813367" cy="625925"/>
              </a:xfrm>
              <a:custGeom>
                <a:avLst/>
                <a:gdLst>
                  <a:gd name="T0" fmla="*/ 1139 w 833174"/>
                  <a:gd name="T1" fmla="*/ 25828 h 624926"/>
                  <a:gd name="T2" fmla="*/ 479337 w 833174"/>
                  <a:gd name="T3" fmla="*/ 142385 h 624926"/>
                  <a:gd name="T4" fmla="*/ 647017 w 833174"/>
                  <a:gd name="T5" fmla="*/ 631923 h 624926"/>
                  <a:gd name="T6" fmla="*/ 355130 w 833174"/>
                  <a:gd name="T7" fmla="*/ 165696 h 624926"/>
                  <a:gd name="T8" fmla="*/ 1139 w 833174"/>
                  <a:gd name="T9" fmla="*/ 25828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00" name="Group 495"/>
            <p:cNvGrpSpPr>
              <a:grpSpLocks/>
            </p:cNvGrpSpPr>
            <p:nvPr/>
          </p:nvGrpSpPr>
          <p:grpSpPr bwMode="auto">
            <a:xfrm rot="2555186">
              <a:off x="7123097" y="1969877"/>
              <a:ext cx="407339" cy="482582"/>
              <a:chOff x="0" y="0"/>
              <a:chExt cx="838045" cy="660748"/>
            </a:xfrm>
          </p:grpSpPr>
          <p:sp>
            <p:nvSpPr>
              <p:cNvPr id="1484" name="任意多边形 453"/>
              <p:cNvSpPr>
                <a:spLocks noChangeArrowheads="1"/>
              </p:cNvSpPr>
              <p:nvPr/>
            </p:nvSpPr>
            <p:spPr bwMode="auto">
              <a:xfrm>
                <a:off x="-49207" y="1674"/>
                <a:ext cx="849300" cy="636791"/>
              </a:xfrm>
              <a:custGeom>
                <a:avLst/>
                <a:gdLst>
                  <a:gd name="T0" fmla="*/ 1488 w 829570"/>
                  <a:gd name="T1" fmla="*/ 57485 h 637258"/>
                  <a:gd name="T2" fmla="*/ 683805 w 829570"/>
                  <a:gd name="T3" fmla="*/ 152800 h 637258"/>
                  <a:gd name="T4" fmla="*/ 890573 w 829570"/>
                  <a:gd name="T5" fmla="*/ 633642 h 637258"/>
                  <a:gd name="T6" fmla="*/ 512222 w 829570"/>
                  <a:gd name="T7" fmla="*/ 175734 h 637258"/>
                  <a:gd name="T8" fmla="*/ 1488 w 829570"/>
                  <a:gd name="T9" fmla="*/ 57485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85" name="任意多边形 454"/>
              <p:cNvSpPr>
                <a:spLocks noChangeArrowheads="1"/>
              </p:cNvSpPr>
              <p:nvPr/>
            </p:nvSpPr>
            <p:spPr bwMode="auto">
              <a:xfrm>
                <a:off x="-30683" y="34810"/>
                <a:ext cx="813367" cy="625925"/>
              </a:xfrm>
              <a:custGeom>
                <a:avLst/>
                <a:gdLst>
                  <a:gd name="T0" fmla="*/ 1139 w 833174"/>
                  <a:gd name="T1" fmla="*/ 25828 h 624926"/>
                  <a:gd name="T2" fmla="*/ 479337 w 833174"/>
                  <a:gd name="T3" fmla="*/ 142385 h 624926"/>
                  <a:gd name="T4" fmla="*/ 647017 w 833174"/>
                  <a:gd name="T5" fmla="*/ 631923 h 624926"/>
                  <a:gd name="T6" fmla="*/ 355130 w 833174"/>
                  <a:gd name="T7" fmla="*/ 165696 h 624926"/>
                  <a:gd name="T8" fmla="*/ 1139 w 833174"/>
                  <a:gd name="T9" fmla="*/ 25828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01" name="Group 498"/>
            <p:cNvGrpSpPr>
              <a:grpSpLocks/>
            </p:cNvGrpSpPr>
            <p:nvPr/>
          </p:nvGrpSpPr>
          <p:grpSpPr bwMode="auto">
            <a:xfrm rot="19988063" flipH="1">
              <a:off x="7104998" y="2236926"/>
              <a:ext cx="245514" cy="290513"/>
              <a:chOff x="0" y="0"/>
              <a:chExt cx="837862" cy="659809"/>
            </a:xfrm>
          </p:grpSpPr>
          <p:sp>
            <p:nvSpPr>
              <p:cNvPr id="1482" name="任意多边形 451"/>
              <p:cNvSpPr>
                <a:spLocks noChangeArrowheads="1"/>
              </p:cNvSpPr>
              <p:nvPr/>
            </p:nvSpPr>
            <p:spPr bwMode="auto">
              <a:xfrm>
                <a:off x="10916" y="-8758"/>
                <a:ext cx="829022" cy="634497"/>
              </a:xfrm>
              <a:custGeom>
                <a:avLst/>
                <a:gdLst>
                  <a:gd name="T0" fmla="*/ 1326 w 829570"/>
                  <a:gd name="T1" fmla="*/ 56050 h 637258"/>
                  <a:gd name="T2" fmla="*/ 609625 w 829570"/>
                  <a:gd name="T3" fmla="*/ 148987 h 637258"/>
                  <a:gd name="T4" fmla="*/ 793962 w 829570"/>
                  <a:gd name="T5" fmla="*/ 617835 h 637258"/>
                  <a:gd name="T6" fmla="*/ 456656 w 829570"/>
                  <a:gd name="T7" fmla="*/ 171349 h 637258"/>
                  <a:gd name="T8" fmla="*/ 1326 w 829570"/>
                  <a:gd name="T9" fmla="*/ 56050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83" name="任意多边形 452"/>
              <p:cNvSpPr>
                <a:spLocks noChangeArrowheads="1"/>
              </p:cNvSpPr>
              <p:nvPr/>
            </p:nvSpPr>
            <p:spPr bwMode="auto">
              <a:xfrm>
                <a:off x="-8054" y="21752"/>
                <a:ext cx="801928" cy="623683"/>
              </a:xfrm>
              <a:custGeom>
                <a:avLst/>
                <a:gdLst>
                  <a:gd name="T0" fmla="*/ 1064 w 833174"/>
                  <a:gd name="T1" fmla="*/ 25188 h 624926"/>
                  <a:gd name="T2" fmla="*/ 447738 w 833174"/>
                  <a:gd name="T3" fmla="*/ 138852 h 624926"/>
                  <a:gd name="T4" fmla="*/ 604364 w 833174"/>
                  <a:gd name="T5" fmla="*/ 616243 h 624926"/>
                  <a:gd name="T6" fmla="*/ 331718 w 833174"/>
                  <a:gd name="T7" fmla="*/ 161585 h 624926"/>
                  <a:gd name="T8" fmla="*/ 1064 w 833174"/>
                  <a:gd name="T9" fmla="*/ 25188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02" name="Group 501"/>
            <p:cNvGrpSpPr>
              <a:grpSpLocks/>
            </p:cNvGrpSpPr>
            <p:nvPr/>
          </p:nvGrpSpPr>
          <p:grpSpPr bwMode="auto">
            <a:xfrm rot="2555186">
              <a:off x="6847068" y="1969347"/>
              <a:ext cx="406919" cy="482070"/>
              <a:chOff x="0" y="0"/>
              <a:chExt cx="837181" cy="660045"/>
            </a:xfrm>
          </p:grpSpPr>
          <p:sp>
            <p:nvSpPr>
              <p:cNvPr id="1480" name="任意多边形 449"/>
              <p:cNvSpPr>
                <a:spLocks noChangeArrowheads="1"/>
              </p:cNvSpPr>
              <p:nvPr/>
            </p:nvSpPr>
            <p:spPr bwMode="auto">
              <a:xfrm>
                <a:off x="-37420" y="4181"/>
                <a:ext cx="855834" cy="615057"/>
              </a:xfrm>
              <a:custGeom>
                <a:avLst/>
                <a:gdLst>
                  <a:gd name="T0" fmla="*/ 1534 w 829570"/>
                  <a:gd name="T1" fmla="*/ 48506 h 637258"/>
                  <a:gd name="T2" fmla="*/ 705092 w 829570"/>
                  <a:gd name="T3" fmla="*/ 128935 h 637258"/>
                  <a:gd name="T4" fmla="*/ 918297 w 829570"/>
                  <a:gd name="T5" fmla="*/ 534678 h 637258"/>
                  <a:gd name="T6" fmla="*/ 528169 w 829570"/>
                  <a:gd name="T7" fmla="*/ 148286 h 637258"/>
                  <a:gd name="T8" fmla="*/ 1534 w 829570"/>
                  <a:gd name="T9" fmla="*/ 48506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81" name="任意多边形 450"/>
              <p:cNvSpPr>
                <a:spLocks noChangeArrowheads="1"/>
              </p:cNvSpPr>
              <p:nvPr/>
            </p:nvSpPr>
            <p:spPr bwMode="auto">
              <a:xfrm>
                <a:off x="-43420" y="42239"/>
                <a:ext cx="826436" cy="608536"/>
              </a:xfrm>
              <a:custGeom>
                <a:avLst/>
                <a:gdLst>
                  <a:gd name="T0" fmla="*/ 1224 w 833174"/>
                  <a:gd name="T1" fmla="*/ 22440 h 624926"/>
                  <a:gd name="T2" fmla="*/ 515050 w 833174"/>
                  <a:gd name="T3" fmla="*/ 123705 h 624926"/>
                  <a:gd name="T4" fmla="*/ 695223 w 833174"/>
                  <a:gd name="T5" fmla="*/ 549021 h 624926"/>
                  <a:gd name="T6" fmla="*/ 381588 w 833174"/>
                  <a:gd name="T7" fmla="*/ 143959 h 624926"/>
                  <a:gd name="T8" fmla="*/ 1224 w 833174"/>
                  <a:gd name="T9" fmla="*/ 22440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03" name="Group 504"/>
            <p:cNvGrpSpPr>
              <a:grpSpLocks/>
            </p:cNvGrpSpPr>
            <p:nvPr/>
          </p:nvGrpSpPr>
          <p:grpSpPr bwMode="auto">
            <a:xfrm>
              <a:off x="7616985" y="2201613"/>
              <a:ext cx="352432" cy="412703"/>
              <a:chOff x="0" y="0"/>
              <a:chExt cx="839127" cy="660855"/>
            </a:xfrm>
          </p:grpSpPr>
          <p:sp>
            <p:nvSpPr>
              <p:cNvPr id="1478" name="任意多边形 447"/>
              <p:cNvSpPr>
                <a:spLocks noChangeArrowheads="1"/>
              </p:cNvSpPr>
              <p:nvPr/>
            </p:nvSpPr>
            <p:spPr bwMode="auto">
              <a:xfrm>
                <a:off x="9821" y="0"/>
                <a:ext cx="827892" cy="637980"/>
              </a:xfrm>
              <a:custGeom>
                <a:avLst/>
                <a:gdLst>
                  <a:gd name="T0" fmla="*/ 1312 w 829570"/>
                  <a:gd name="T1" fmla="*/ 58240 h 637258"/>
                  <a:gd name="T2" fmla="*/ 603839 w 829570"/>
                  <a:gd name="T3" fmla="*/ 154807 h 637258"/>
                  <a:gd name="T4" fmla="*/ 786426 w 829570"/>
                  <a:gd name="T5" fmla="*/ 641971 h 637258"/>
                  <a:gd name="T6" fmla="*/ 452320 w 829570"/>
                  <a:gd name="T7" fmla="*/ 178042 h 637258"/>
                  <a:gd name="T8" fmla="*/ 1312 w 829570"/>
                  <a:gd name="T9" fmla="*/ 58240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79" name="任意多边形 448"/>
              <p:cNvSpPr>
                <a:spLocks noChangeArrowheads="1"/>
              </p:cNvSpPr>
              <p:nvPr/>
            </p:nvSpPr>
            <p:spPr bwMode="auto">
              <a:xfrm>
                <a:off x="-1519" y="35585"/>
                <a:ext cx="797647" cy="625271"/>
              </a:xfrm>
              <a:custGeom>
                <a:avLst/>
                <a:gdLst>
                  <a:gd name="T0" fmla="*/ 1039 w 833174"/>
                  <a:gd name="T1" fmla="*/ 25639 h 624926"/>
                  <a:gd name="T2" fmla="*/ 437157 w 833174"/>
                  <a:gd name="T3" fmla="*/ 141348 h 624926"/>
                  <a:gd name="T4" fmla="*/ 590082 w 833174"/>
                  <a:gd name="T5" fmla="*/ 627315 h 624926"/>
                  <a:gd name="T6" fmla="*/ 323880 w 833174"/>
                  <a:gd name="T7" fmla="*/ 164490 h 624926"/>
                  <a:gd name="T8" fmla="*/ 1039 w 833174"/>
                  <a:gd name="T9" fmla="*/ 25639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04" name="Group 507"/>
            <p:cNvGrpSpPr>
              <a:grpSpLocks/>
            </p:cNvGrpSpPr>
            <p:nvPr/>
          </p:nvGrpSpPr>
          <p:grpSpPr bwMode="auto">
            <a:xfrm rot="1611937">
              <a:off x="7998646" y="2104635"/>
              <a:ext cx="352234" cy="411545"/>
              <a:chOff x="0" y="0"/>
              <a:chExt cx="838657" cy="659001"/>
            </a:xfrm>
          </p:grpSpPr>
          <p:sp>
            <p:nvSpPr>
              <p:cNvPr id="1476" name="任意多边形 445"/>
              <p:cNvSpPr>
                <a:spLocks noChangeArrowheads="1"/>
              </p:cNvSpPr>
              <p:nvPr/>
            </p:nvSpPr>
            <p:spPr bwMode="auto">
              <a:xfrm>
                <a:off x="9607" y="411"/>
                <a:ext cx="827893" cy="637982"/>
              </a:xfrm>
              <a:custGeom>
                <a:avLst/>
                <a:gdLst>
                  <a:gd name="T0" fmla="*/ 1312 w 829570"/>
                  <a:gd name="T1" fmla="*/ 58241 h 637258"/>
                  <a:gd name="T2" fmla="*/ 603843 w 829570"/>
                  <a:gd name="T3" fmla="*/ 154810 h 637258"/>
                  <a:gd name="T4" fmla="*/ 786433 w 829570"/>
                  <a:gd name="T5" fmla="*/ 641985 h 637258"/>
                  <a:gd name="T6" fmla="*/ 452324 w 829570"/>
                  <a:gd name="T7" fmla="*/ 178047 h 637258"/>
                  <a:gd name="T8" fmla="*/ 1312 w 829570"/>
                  <a:gd name="T9" fmla="*/ 58241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77" name="任意多边形 446"/>
              <p:cNvSpPr>
                <a:spLocks noChangeArrowheads="1"/>
              </p:cNvSpPr>
              <p:nvPr/>
            </p:nvSpPr>
            <p:spPr bwMode="auto">
              <a:xfrm>
                <a:off x="-1262" y="34139"/>
                <a:ext cx="797648" cy="625272"/>
              </a:xfrm>
              <a:custGeom>
                <a:avLst/>
                <a:gdLst>
                  <a:gd name="T0" fmla="*/ 1039 w 833174"/>
                  <a:gd name="T1" fmla="*/ 25639 h 624926"/>
                  <a:gd name="T2" fmla="*/ 437161 w 833174"/>
                  <a:gd name="T3" fmla="*/ 141348 h 624926"/>
                  <a:gd name="T4" fmla="*/ 590087 w 833174"/>
                  <a:gd name="T5" fmla="*/ 627322 h 624926"/>
                  <a:gd name="T6" fmla="*/ 323881 w 833174"/>
                  <a:gd name="T7" fmla="*/ 164491 h 624926"/>
                  <a:gd name="T8" fmla="*/ 1039 w 833174"/>
                  <a:gd name="T9" fmla="*/ 25639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05" name="Group 510"/>
            <p:cNvGrpSpPr>
              <a:grpSpLocks/>
            </p:cNvGrpSpPr>
            <p:nvPr/>
          </p:nvGrpSpPr>
          <p:grpSpPr bwMode="auto">
            <a:xfrm rot="2555186">
              <a:off x="8343576" y="2075485"/>
              <a:ext cx="352848" cy="413159"/>
              <a:chOff x="0" y="0"/>
              <a:chExt cx="840119" cy="661584"/>
            </a:xfrm>
          </p:grpSpPr>
          <p:sp>
            <p:nvSpPr>
              <p:cNvPr id="1474" name="任意多边形 443"/>
              <p:cNvSpPr>
                <a:spLocks noChangeArrowheads="1"/>
              </p:cNvSpPr>
              <p:nvPr/>
            </p:nvSpPr>
            <p:spPr bwMode="auto">
              <a:xfrm>
                <a:off x="-4849" y="23337"/>
                <a:ext cx="812772" cy="622729"/>
              </a:xfrm>
              <a:custGeom>
                <a:avLst/>
                <a:gdLst>
                  <a:gd name="T0" fmla="*/ 1214 w 829570"/>
                  <a:gd name="T1" fmla="*/ 52028 h 637258"/>
                  <a:gd name="T2" fmla="*/ 558361 w 829570"/>
                  <a:gd name="T3" fmla="*/ 138296 h 637258"/>
                  <a:gd name="T4" fmla="*/ 727196 w 829570"/>
                  <a:gd name="T5" fmla="*/ 573503 h 637258"/>
                  <a:gd name="T6" fmla="*/ 418255 w 829570"/>
                  <a:gd name="T7" fmla="*/ 159054 h 637258"/>
                  <a:gd name="T8" fmla="*/ 1214 w 829570"/>
                  <a:gd name="T9" fmla="*/ 52028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75" name="任意多边形 444"/>
              <p:cNvSpPr>
                <a:spLocks noChangeArrowheads="1"/>
              </p:cNvSpPr>
              <p:nvPr/>
            </p:nvSpPr>
            <p:spPr bwMode="auto">
              <a:xfrm>
                <a:off x="-23745" y="63913"/>
                <a:ext cx="790090" cy="610019"/>
              </a:xfrm>
              <a:custGeom>
                <a:avLst/>
                <a:gdLst>
                  <a:gd name="T0" fmla="*/ 995 w 833174"/>
                  <a:gd name="T1" fmla="*/ 22854 h 624926"/>
                  <a:gd name="T2" fmla="*/ 418836 w 833174"/>
                  <a:gd name="T3" fmla="*/ 125980 h 624926"/>
                  <a:gd name="T4" fmla="*/ 565351 w 833174"/>
                  <a:gd name="T5" fmla="*/ 559115 h 624926"/>
                  <a:gd name="T6" fmla="*/ 310305 w 833174"/>
                  <a:gd name="T7" fmla="*/ 146605 h 624926"/>
                  <a:gd name="T8" fmla="*/ 995 w 833174"/>
                  <a:gd name="T9" fmla="*/ 22854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06" name="Group 513"/>
            <p:cNvGrpSpPr>
              <a:grpSpLocks/>
            </p:cNvGrpSpPr>
            <p:nvPr/>
          </p:nvGrpSpPr>
          <p:grpSpPr bwMode="auto">
            <a:xfrm rot="2555186">
              <a:off x="8558621" y="2243673"/>
              <a:ext cx="243326" cy="281849"/>
              <a:chOff x="0" y="0"/>
              <a:chExt cx="843919" cy="657422"/>
            </a:xfrm>
          </p:grpSpPr>
          <p:sp>
            <p:nvSpPr>
              <p:cNvPr id="1472" name="任意多边形 441"/>
              <p:cNvSpPr>
                <a:spLocks noChangeArrowheads="1"/>
              </p:cNvSpPr>
              <p:nvPr/>
            </p:nvSpPr>
            <p:spPr bwMode="auto">
              <a:xfrm>
                <a:off x="-77794" y="-1177"/>
                <a:ext cx="892079" cy="647934"/>
              </a:xfrm>
              <a:custGeom>
                <a:avLst/>
                <a:gdLst>
                  <a:gd name="T0" fmla="*/ 1855 w 829570"/>
                  <a:gd name="T1" fmla="*/ 61982 h 637258"/>
                  <a:gd name="T2" fmla="*/ 852297 w 829570"/>
                  <a:gd name="T3" fmla="*/ 164758 h 637258"/>
                  <a:gd name="T4" fmla="*/ 1110016 w 829570"/>
                  <a:gd name="T5" fmla="*/ 683234 h 637258"/>
                  <a:gd name="T6" fmla="*/ 638435 w 829570"/>
                  <a:gd name="T7" fmla="*/ 189485 h 637258"/>
                  <a:gd name="T8" fmla="*/ 1855 w 829570"/>
                  <a:gd name="T9" fmla="*/ 61982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73" name="任意多边形 442"/>
              <p:cNvSpPr>
                <a:spLocks noChangeArrowheads="1"/>
              </p:cNvSpPr>
              <p:nvPr/>
            </p:nvSpPr>
            <p:spPr bwMode="auto">
              <a:xfrm>
                <a:off x="-109925" y="36292"/>
                <a:ext cx="859039" cy="633124"/>
              </a:xfrm>
              <a:custGeom>
                <a:avLst/>
                <a:gdLst>
                  <a:gd name="T0" fmla="*/ 1460 w 833174"/>
                  <a:gd name="T1" fmla="*/ 26692 h 624926"/>
                  <a:gd name="T2" fmla="*/ 614572 w 833174"/>
                  <a:gd name="T3" fmla="*/ 147144 h 624926"/>
                  <a:gd name="T4" fmla="*/ 829558 w 833174"/>
                  <a:gd name="T5" fmla="*/ 653046 h 624926"/>
                  <a:gd name="T6" fmla="*/ 455321 w 833174"/>
                  <a:gd name="T7" fmla="*/ 171235 h 624926"/>
                  <a:gd name="T8" fmla="*/ 1460 w 833174"/>
                  <a:gd name="T9" fmla="*/ 26692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07" name="Group 516"/>
            <p:cNvGrpSpPr>
              <a:grpSpLocks/>
            </p:cNvGrpSpPr>
            <p:nvPr/>
          </p:nvGrpSpPr>
          <p:grpSpPr bwMode="auto">
            <a:xfrm rot="19988063" flipH="1">
              <a:off x="7876888" y="2104638"/>
              <a:ext cx="353821" cy="411545"/>
              <a:chOff x="0" y="0"/>
              <a:chExt cx="842434" cy="659000"/>
            </a:xfrm>
          </p:grpSpPr>
          <p:sp>
            <p:nvSpPr>
              <p:cNvPr id="1470" name="任意多边形 439"/>
              <p:cNvSpPr>
                <a:spLocks noChangeArrowheads="1"/>
              </p:cNvSpPr>
              <p:nvPr/>
            </p:nvSpPr>
            <p:spPr bwMode="auto">
              <a:xfrm>
                <a:off x="12059" y="-430"/>
                <a:ext cx="831671" cy="637981"/>
              </a:xfrm>
              <a:custGeom>
                <a:avLst/>
                <a:gdLst>
                  <a:gd name="T0" fmla="*/ 1354 w 829570"/>
                  <a:gd name="T1" fmla="*/ 58241 h 637258"/>
                  <a:gd name="T2" fmla="*/ 623399 w 829570"/>
                  <a:gd name="T3" fmla="*/ 154808 h 637258"/>
                  <a:gd name="T4" fmla="*/ 811900 w 829570"/>
                  <a:gd name="T5" fmla="*/ 641978 h 637258"/>
                  <a:gd name="T6" fmla="*/ 466974 w 829570"/>
                  <a:gd name="T7" fmla="*/ 178045 h 637258"/>
                  <a:gd name="T8" fmla="*/ 1354 w 829570"/>
                  <a:gd name="T9" fmla="*/ 58241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71" name="任意多边形 440"/>
              <p:cNvSpPr>
                <a:spLocks noChangeArrowheads="1"/>
              </p:cNvSpPr>
              <p:nvPr/>
            </p:nvSpPr>
            <p:spPr bwMode="auto">
              <a:xfrm>
                <a:off x="1190" y="33298"/>
                <a:ext cx="801428" cy="625271"/>
              </a:xfrm>
              <a:custGeom>
                <a:avLst/>
                <a:gdLst>
                  <a:gd name="T0" fmla="*/ 1073 w 833174"/>
                  <a:gd name="T1" fmla="*/ 25639 h 624926"/>
                  <a:gd name="T2" fmla="*/ 451870 w 833174"/>
                  <a:gd name="T3" fmla="*/ 141348 h 624926"/>
                  <a:gd name="T4" fmla="*/ 609942 w 833174"/>
                  <a:gd name="T5" fmla="*/ 627315 h 624926"/>
                  <a:gd name="T6" fmla="*/ 334780 w 833174"/>
                  <a:gd name="T7" fmla="*/ 164490 h 624926"/>
                  <a:gd name="T8" fmla="*/ 1073 w 833174"/>
                  <a:gd name="T9" fmla="*/ 25639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08" name="Group 519"/>
            <p:cNvGrpSpPr>
              <a:grpSpLocks/>
            </p:cNvGrpSpPr>
            <p:nvPr/>
          </p:nvGrpSpPr>
          <p:grpSpPr bwMode="auto">
            <a:xfrm rot="19988063" flipH="1">
              <a:off x="8217858" y="2218323"/>
              <a:ext cx="272230" cy="318641"/>
              <a:chOff x="0" y="0"/>
              <a:chExt cx="837266" cy="659094"/>
            </a:xfrm>
          </p:grpSpPr>
          <p:sp>
            <p:nvSpPr>
              <p:cNvPr id="1468" name="任意多边形 437"/>
              <p:cNvSpPr>
                <a:spLocks noChangeArrowheads="1"/>
              </p:cNvSpPr>
              <p:nvPr/>
            </p:nvSpPr>
            <p:spPr bwMode="auto">
              <a:xfrm>
                <a:off x="19099" y="-3747"/>
                <a:ext cx="810612" cy="600843"/>
              </a:xfrm>
              <a:custGeom>
                <a:avLst/>
                <a:gdLst>
                  <a:gd name="T0" fmla="*/ 1232 w 829570"/>
                  <a:gd name="T1" fmla="*/ 44198 h 637258"/>
                  <a:gd name="T2" fmla="*/ 566129 w 829570"/>
                  <a:gd name="T3" fmla="*/ 117486 h 637258"/>
                  <a:gd name="T4" fmla="*/ 737312 w 829570"/>
                  <a:gd name="T5" fmla="*/ 487201 h 637258"/>
                  <a:gd name="T6" fmla="*/ 424073 w 829570"/>
                  <a:gd name="T7" fmla="*/ 135120 h 637258"/>
                  <a:gd name="T8" fmla="*/ 1232 w 829570"/>
                  <a:gd name="T9" fmla="*/ 44198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69" name="任意多边形 438"/>
              <p:cNvSpPr>
                <a:spLocks noChangeArrowheads="1"/>
              </p:cNvSpPr>
              <p:nvPr/>
            </p:nvSpPr>
            <p:spPr bwMode="auto">
              <a:xfrm>
                <a:off x="23324" y="29683"/>
                <a:ext cx="776428" cy="594276"/>
              </a:xfrm>
              <a:custGeom>
                <a:avLst/>
                <a:gdLst>
                  <a:gd name="T0" fmla="*/ 944 w 833174"/>
                  <a:gd name="T1" fmla="*/ 20125 h 624926"/>
                  <a:gd name="T2" fmla="*/ 397204 w 833174"/>
                  <a:gd name="T3" fmla="*/ 110950 h 624926"/>
                  <a:gd name="T4" fmla="*/ 536155 w 833174"/>
                  <a:gd name="T5" fmla="*/ 492410 h 624926"/>
                  <a:gd name="T6" fmla="*/ 294279 w 833174"/>
                  <a:gd name="T7" fmla="*/ 129115 h 624926"/>
                  <a:gd name="T8" fmla="*/ 944 w 833174"/>
                  <a:gd name="T9" fmla="*/ 20125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09" name="Group 522"/>
            <p:cNvGrpSpPr>
              <a:grpSpLocks/>
            </p:cNvGrpSpPr>
            <p:nvPr/>
          </p:nvGrpSpPr>
          <p:grpSpPr bwMode="auto">
            <a:xfrm rot="19988063" flipH="1">
              <a:off x="8003541" y="2218323"/>
              <a:ext cx="270642" cy="318641"/>
              <a:chOff x="0" y="0"/>
              <a:chExt cx="832383" cy="659094"/>
            </a:xfrm>
          </p:grpSpPr>
          <p:sp>
            <p:nvSpPr>
              <p:cNvPr id="1466" name="任意多边形 435"/>
              <p:cNvSpPr>
                <a:spLocks noChangeArrowheads="1"/>
              </p:cNvSpPr>
              <p:nvPr/>
            </p:nvSpPr>
            <p:spPr bwMode="auto">
              <a:xfrm>
                <a:off x="25679" y="-12951"/>
                <a:ext cx="805729" cy="607409"/>
              </a:xfrm>
              <a:custGeom>
                <a:avLst/>
                <a:gdLst>
                  <a:gd name="T0" fmla="*/ 1182 w 829570"/>
                  <a:gd name="T1" fmla="*/ 46162 h 637258"/>
                  <a:gd name="T2" fmla="*/ 542950 w 829570"/>
                  <a:gd name="T3" fmla="*/ 122707 h 637258"/>
                  <a:gd name="T4" fmla="*/ 707126 w 829570"/>
                  <a:gd name="T5" fmla="*/ 508849 h 637258"/>
                  <a:gd name="T6" fmla="*/ 406711 w 829570"/>
                  <a:gd name="T7" fmla="*/ 141124 h 637258"/>
                  <a:gd name="T8" fmla="*/ 1182 w 829570"/>
                  <a:gd name="T9" fmla="*/ 46162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67" name="任意多边形 436"/>
              <p:cNvSpPr>
                <a:spLocks noChangeArrowheads="1"/>
              </p:cNvSpPr>
              <p:nvPr/>
            </p:nvSpPr>
            <p:spPr bwMode="auto">
              <a:xfrm>
                <a:off x="16514" y="16846"/>
                <a:ext cx="776427" cy="600843"/>
              </a:xfrm>
              <a:custGeom>
                <a:avLst/>
                <a:gdLst>
                  <a:gd name="T0" fmla="*/ 914 w 833174"/>
                  <a:gd name="T1" fmla="*/ 21144 h 624926"/>
                  <a:gd name="T2" fmla="*/ 385195 w 833174"/>
                  <a:gd name="T3" fmla="*/ 116559 h 624926"/>
                  <a:gd name="T4" fmla="*/ 519942 w 833174"/>
                  <a:gd name="T5" fmla="*/ 517303 h 624926"/>
                  <a:gd name="T6" fmla="*/ 285382 w 833174"/>
                  <a:gd name="T7" fmla="*/ 135643 h 624926"/>
                  <a:gd name="T8" fmla="*/ 914 w 833174"/>
                  <a:gd name="T9" fmla="*/ 21144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10" name="Group 525"/>
            <p:cNvGrpSpPr>
              <a:grpSpLocks/>
            </p:cNvGrpSpPr>
            <p:nvPr/>
          </p:nvGrpSpPr>
          <p:grpSpPr bwMode="auto">
            <a:xfrm rot="19988063" flipH="1">
              <a:off x="8322192" y="2303509"/>
              <a:ext cx="212979" cy="249056"/>
              <a:chOff x="0" y="0"/>
              <a:chExt cx="841152" cy="661535"/>
            </a:xfrm>
          </p:grpSpPr>
          <p:sp>
            <p:nvSpPr>
              <p:cNvPr id="1464" name="任意多边形 433"/>
              <p:cNvSpPr>
                <a:spLocks noChangeArrowheads="1"/>
              </p:cNvSpPr>
              <p:nvPr/>
            </p:nvSpPr>
            <p:spPr bwMode="auto">
              <a:xfrm>
                <a:off x="4748" y="-50535"/>
                <a:ext cx="808916" cy="636644"/>
              </a:xfrm>
              <a:custGeom>
                <a:avLst/>
                <a:gdLst>
                  <a:gd name="T0" fmla="*/ 1188 w 829570"/>
                  <a:gd name="T1" fmla="*/ 57392 h 637258"/>
                  <a:gd name="T2" fmla="*/ 545864 w 829570"/>
                  <a:gd name="T3" fmla="*/ 152554 h 637258"/>
                  <a:gd name="T4" fmla="*/ 710919 w 829570"/>
                  <a:gd name="T5" fmla="*/ 632625 h 637258"/>
                  <a:gd name="T6" fmla="*/ 408892 w 829570"/>
                  <a:gd name="T7" fmla="*/ 175451 h 637258"/>
                  <a:gd name="T8" fmla="*/ 1188 w 829570"/>
                  <a:gd name="T9" fmla="*/ 57392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65" name="任意多边形 434"/>
              <p:cNvSpPr>
                <a:spLocks noChangeArrowheads="1"/>
              </p:cNvSpPr>
              <p:nvPr/>
            </p:nvSpPr>
            <p:spPr bwMode="auto">
              <a:xfrm>
                <a:off x="-1071" y="23711"/>
                <a:ext cx="796374" cy="623997"/>
              </a:xfrm>
              <a:custGeom>
                <a:avLst/>
                <a:gdLst>
                  <a:gd name="T0" fmla="*/ 1028 w 833174"/>
                  <a:gd name="T1" fmla="*/ 25275 h 624926"/>
                  <a:gd name="T2" fmla="*/ 432301 w 833174"/>
                  <a:gd name="T3" fmla="*/ 139344 h 624926"/>
                  <a:gd name="T4" fmla="*/ 583528 w 833174"/>
                  <a:gd name="T5" fmla="*/ 618422 h 624926"/>
                  <a:gd name="T6" fmla="*/ 320283 w 833174"/>
                  <a:gd name="T7" fmla="*/ 162157 h 624926"/>
                  <a:gd name="T8" fmla="*/ 1028 w 833174"/>
                  <a:gd name="T9" fmla="*/ 25275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11" name="Group 528"/>
            <p:cNvGrpSpPr>
              <a:grpSpLocks/>
            </p:cNvGrpSpPr>
            <p:nvPr/>
          </p:nvGrpSpPr>
          <p:grpSpPr bwMode="auto">
            <a:xfrm rot="19988063" flipH="1">
              <a:off x="8717932" y="2218323"/>
              <a:ext cx="270642" cy="318641"/>
              <a:chOff x="0" y="0"/>
              <a:chExt cx="832383" cy="659094"/>
            </a:xfrm>
          </p:grpSpPr>
          <p:sp>
            <p:nvSpPr>
              <p:cNvPr id="1462" name="任意多边形 431"/>
              <p:cNvSpPr>
                <a:spLocks noChangeArrowheads="1"/>
              </p:cNvSpPr>
              <p:nvPr/>
            </p:nvSpPr>
            <p:spPr bwMode="auto">
              <a:xfrm>
                <a:off x="22186" y="-8280"/>
                <a:ext cx="805726" cy="604127"/>
              </a:xfrm>
              <a:custGeom>
                <a:avLst/>
                <a:gdLst>
                  <a:gd name="T0" fmla="*/ 1182 w 829570"/>
                  <a:gd name="T1" fmla="*/ 45173 h 637258"/>
                  <a:gd name="T2" fmla="*/ 542943 w 829570"/>
                  <a:gd name="T3" fmla="*/ 120076 h 637258"/>
                  <a:gd name="T4" fmla="*/ 707114 w 829570"/>
                  <a:gd name="T5" fmla="*/ 497940 h 637258"/>
                  <a:gd name="T6" fmla="*/ 406703 w 829570"/>
                  <a:gd name="T7" fmla="*/ 138098 h 637258"/>
                  <a:gd name="T8" fmla="*/ 1182 w 829570"/>
                  <a:gd name="T9" fmla="*/ 45173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63" name="任意多边形 432"/>
              <p:cNvSpPr>
                <a:spLocks noChangeArrowheads="1"/>
              </p:cNvSpPr>
              <p:nvPr/>
            </p:nvSpPr>
            <p:spPr bwMode="auto">
              <a:xfrm>
                <a:off x="21213" y="30837"/>
                <a:ext cx="766661" cy="587709"/>
              </a:xfrm>
              <a:custGeom>
                <a:avLst/>
                <a:gdLst>
                  <a:gd name="T0" fmla="*/ 870 w 833174"/>
                  <a:gd name="T1" fmla="*/ 19354 h 624926"/>
                  <a:gd name="T2" fmla="*/ 366177 w 833174"/>
                  <a:gd name="T3" fmla="*/ 106696 h 624926"/>
                  <a:gd name="T4" fmla="*/ 494272 w 833174"/>
                  <a:gd name="T5" fmla="*/ 473533 h 624926"/>
                  <a:gd name="T6" fmla="*/ 271293 w 833174"/>
                  <a:gd name="T7" fmla="*/ 124166 h 624926"/>
                  <a:gd name="T8" fmla="*/ 870 w 833174"/>
                  <a:gd name="T9" fmla="*/ 19354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12" name="Group 531"/>
            <p:cNvGrpSpPr>
              <a:grpSpLocks/>
            </p:cNvGrpSpPr>
            <p:nvPr/>
          </p:nvGrpSpPr>
          <p:grpSpPr bwMode="auto">
            <a:xfrm rot="19988063" flipH="1">
              <a:off x="9036582" y="2303509"/>
              <a:ext cx="212979" cy="249056"/>
              <a:chOff x="0" y="0"/>
              <a:chExt cx="841153" cy="661534"/>
            </a:xfrm>
          </p:grpSpPr>
          <p:sp>
            <p:nvSpPr>
              <p:cNvPr id="1460" name="任意多边形 429"/>
              <p:cNvSpPr>
                <a:spLocks noChangeArrowheads="1"/>
              </p:cNvSpPr>
              <p:nvPr/>
            </p:nvSpPr>
            <p:spPr bwMode="auto">
              <a:xfrm>
                <a:off x="-1499" y="-49475"/>
                <a:ext cx="815189" cy="636643"/>
              </a:xfrm>
              <a:custGeom>
                <a:avLst/>
                <a:gdLst>
                  <a:gd name="T0" fmla="*/ 1234 w 829570"/>
                  <a:gd name="T1" fmla="*/ 57391 h 637258"/>
                  <a:gd name="T2" fmla="*/ 567290 w 829570"/>
                  <a:gd name="T3" fmla="*/ 152552 h 637258"/>
                  <a:gd name="T4" fmla="*/ 738827 w 829570"/>
                  <a:gd name="T5" fmla="*/ 632618 h 637258"/>
                  <a:gd name="T6" fmla="*/ 424943 w 829570"/>
                  <a:gd name="T7" fmla="*/ 175449 h 637258"/>
                  <a:gd name="T8" fmla="*/ 1234 w 829570"/>
                  <a:gd name="T9" fmla="*/ 57391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61" name="任意多边形 430"/>
              <p:cNvSpPr>
                <a:spLocks noChangeArrowheads="1"/>
              </p:cNvSpPr>
              <p:nvPr/>
            </p:nvSpPr>
            <p:spPr bwMode="auto">
              <a:xfrm>
                <a:off x="-1385" y="23818"/>
                <a:ext cx="796375" cy="623996"/>
              </a:xfrm>
              <a:custGeom>
                <a:avLst/>
                <a:gdLst>
                  <a:gd name="T0" fmla="*/ 1028 w 833174"/>
                  <a:gd name="T1" fmla="*/ 25275 h 624926"/>
                  <a:gd name="T2" fmla="*/ 432305 w 833174"/>
                  <a:gd name="T3" fmla="*/ 139341 h 624926"/>
                  <a:gd name="T4" fmla="*/ 583533 w 833174"/>
                  <a:gd name="T5" fmla="*/ 618415 h 624926"/>
                  <a:gd name="T6" fmla="*/ 320283 w 833174"/>
                  <a:gd name="T7" fmla="*/ 162155 h 624926"/>
                  <a:gd name="T8" fmla="*/ 1028 w 833174"/>
                  <a:gd name="T9" fmla="*/ 25275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13" name="Group 534"/>
            <p:cNvGrpSpPr>
              <a:grpSpLocks/>
            </p:cNvGrpSpPr>
            <p:nvPr/>
          </p:nvGrpSpPr>
          <p:grpSpPr bwMode="auto">
            <a:xfrm rot="19988063" flipH="1">
              <a:off x="9656164" y="2238958"/>
              <a:ext cx="270642" cy="318641"/>
              <a:chOff x="0" y="0"/>
              <a:chExt cx="832383" cy="659094"/>
            </a:xfrm>
          </p:grpSpPr>
          <p:sp>
            <p:nvSpPr>
              <p:cNvPr id="1458" name="任意多边形 427"/>
              <p:cNvSpPr>
                <a:spLocks noChangeArrowheads="1"/>
              </p:cNvSpPr>
              <p:nvPr/>
            </p:nvSpPr>
            <p:spPr bwMode="auto">
              <a:xfrm>
                <a:off x="13936" y="-13465"/>
                <a:ext cx="810611" cy="607409"/>
              </a:xfrm>
              <a:custGeom>
                <a:avLst/>
                <a:gdLst>
                  <a:gd name="T0" fmla="*/ 1218 w 829570"/>
                  <a:gd name="T1" fmla="*/ 46162 h 637258"/>
                  <a:gd name="T2" fmla="*/ 559520 w 829570"/>
                  <a:gd name="T3" fmla="*/ 122707 h 637258"/>
                  <a:gd name="T4" fmla="*/ 728706 w 829570"/>
                  <a:gd name="T5" fmla="*/ 508852 h 637258"/>
                  <a:gd name="T6" fmla="*/ 419121 w 829570"/>
                  <a:gd name="T7" fmla="*/ 141124 h 637258"/>
                  <a:gd name="T8" fmla="*/ 1218 w 829570"/>
                  <a:gd name="T9" fmla="*/ 46162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59" name="任意多边形 428"/>
              <p:cNvSpPr>
                <a:spLocks noChangeArrowheads="1"/>
              </p:cNvSpPr>
              <p:nvPr/>
            </p:nvSpPr>
            <p:spPr bwMode="auto">
              <a:xfrm>
                <a:off x="20892" y="30944"/>
                <a:ext cx="766664" cy="587711"/>
              </a:xfrm>
              <a:custGeom>
                <a:avLst/>
                <a:gdLst>
                  <a:gd name="T0" fmla="*/ 870 w 833174"/>
                  <a:gd name="T1" fmla="*/ 19355 h 624926"/>
                  <a:gd name="T2" fmla="*/ 366181 w 833174"/>
                  <a:gd name="T3" fmla="*/ 106701 h 624926"/>
                  <a:gd name="T4" fmla="*/ 494277 w 833174"/>
                  <a:gd name="T5" fmla="*/ 473544 h 624926"/>
                  <a:gd name="T6" fmla="*/ 271295 w 833174"/>
                  <a:gd name="T7" fmla="*/ 124168 h 624926"/>
                  <a:gd name="T8" fmla="*/ 870 w 833174"/>
                  <a:gd name="T9" fmla="*/ 19355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14" name="Group 537"/>
            <p:cNvGrpSpPr>
              <a:grpSpLocks/>
            </p:cNvGrpSpPr>
            <p:nvPr/>
          </p:nvGrpSpPr>
          <p:grpSpPr bwMode="auto">
            <a:xfrm rot="2555186">
              <a:off x="8797611" y="2075486"/>
              <a:ext cx="352848" cy="413159"/>
              <a:chOff x="0" y="0"/>
              <a:chExt cx="840119" cy="661583"/>
            </a:xfrm>
          </p:grpSpPr>
          <p:sp>
            <p:nvSpPr>
              <p:cNvPr id="1456" name="任意多边形 425"/>
              <p:cNvSpPr>
                <a:spLocks noChangeArrowheads="1"/>
              </p:cNvSpPr>
              <p:nvPr/>
            </p:nvSpPr>
            <p:spPr bwMode="auto">
              <a:xfrm>
                <a:off x="-4752" y="23275"/>
                <a:ext cx="812772" cy="622728"/>
              </a:xfrm>
              <a:custGeom>
                <a:avLst/>
                <a:gdLst>
                  <a:gd name="T0" fmla="*/ 1214 w 829570"/>
                  <a:gd name="T1" fmla="*/ 52027 h 637258"/>
                  <a:gd name="T2" fmla="*/ 558361 w 829570"/>
                  <a:gd name="T3" fmla="*/ 138296 h 637258"/>
                  <a:gd name="T4" fmla="*/ 727196 w 829570"/>
                  <a:gd name="T5" fmla="*/ 573497 h 637258"/>
                  <a:gd name="T6" fmla="*/ 418255 w 829570"/>
                  <a:gd name="T7" fmla="*/ 159053 h 637258"/>
                  <a:gd name="T8" fmla="*/ 1214 w 829570"/>
                  <a:gd name="T9" fmla="*/ 52027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57" name="任意多边形 426"/>
              <p:cNvSpPr>
                <a:spLocks noChangeArrowheads="1"/>
              </p:cNvSpPr>
              <p:nvPr/>
            </p:nvSpPr>
            <p:spPr bwMode="auto">
              <a:xfrm>
                <a:off x="-32328" y="55397"/>
                <a:ext cx="786309" cy="622728"/>
              </a:xfrm>
              <a:custGeom>
                <a:avLst/>
                <a:gdLst>
                  <a:gd name="T0" fmla="*/ 976 w 833174"/>
                  <a:gd name="T1" fmla="*/ 24918 h 624926"/>
                  <a:gd name="T2" fmla="*/ 410875 w 833174"/>
                  <a:gd name="T3" fmla="*/ 137372 h 624926"/>
                  <a:gd name="T4" fmla="*/ 554607 w 833174"/>
                  <a:gd name="T5" fmla="*/ 609670 h 624926"/>
                  <a:gd name="T6" fmla="*/ 304409 w 833174"/>
                  <a:gd name="T7" fmla="*/ 159863 h 624926"/>
                  <a:gd name="T8" fmla="*/ 976 w 833174"/>
                  <a:gd name="T9" fmla="*/ 24918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15" name="Group 540"/>
            <p:cNvGrpSpPr>
              <a:grpSpLocks/>
            </p:cNvGrpSpPr>
            <p:nvPr/>
          </p:nvGrpSpPr>
          <p:grpSpPr bwMode="auto">
            <a:xfrm rot="19988063" flipH="1">
              <a:off x="9244549" y="2303509"/>
              <a:ext cx="212978" cy="249056"/>
              <a:chOff x="0" y="0"/>
              <a:chExt cx="841149" cy="661535"/>
            </a:xfrm>
          </p:grpSpPr>
          <p:sp>
            <p:nvSpPr>
              <p:cNvPr id="1454" name="任意多边形 423"/>
              <p:cNvSpPr>
                <a:spLocks noChangeArrowheads="1"/>
              </p:cNvSpPr>
              <p:nvPr/>
            </p:nvSpPr>
            <p:spPr bwMode="auto">
              <a:xfrm>
                <a:off x="5755" y="-36404"/>
                <a:ext cx="890438" cy="636644"/>
              </a:xfrm>
              <a:custGeom>
                <a:avLst/>
                <a:gdLst>
                  <a:gd name="T0" fmla="*/ 1839 w 829570"/>
                  <a:gd name="T1" fmla="*/ 57392 h 637258"/>
                  <a:gd name="T2" fmla="*/ 844712 w 829570"/>
                  <a:gd name="T3" fmla="*/ 152554 h 637258"/>
                  <a:gd name="T4" fmla="*/ 1100131 w 829570"/>
                  <a:gd name="T5" fmla="*/ 632625 h 637258"/>
                  <a:gd name="T6" fmla="*/ 632754 w 829570"/>
                  <a:gd name="T7" fmla="*/ 175451 h 637258"/>
                  <a:gd name="T8" fmla="*/ 1839 w 829570"/>
                  <a:gd name="T9" fmla="*/ 57392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55" name="任意多边形 424"/>
              <p:cNvSpPr>
                <a:spLocks noChangeArrowheads="1"/>
              </p:cNvSpPr>
              <p:nvPr/>
            </p:nvSpPr>
            <p:spPr bwMode="auto">
              <a:xfrm>
                <a:off x="584" y="-6438"/>
                <a:ext cx="859082" cy="623997"/>
              </a:xfrm>
              <a:custGeom>
                <a:avLst/>
                <a:gdLst>
                  <a:gd name="T0" fmla="*/ 1446 w 833174"/>
                  <a:gd name="T1" fmla="*/ 25275 h 624926"/>
                  <a:gd name="T2" fmla="*/ 608710 w 833174"/>
                  <a:gd name="T3" fmla="*/ 139344 h 624926"/>
                  <a:gd name="T4" fmla="*/ 821645 w 833174"/>
                  <a:gd name="T5" fmla="*/ 618422 h 624926"/>
                  <a:gd name="T6" fmla="*/ 450977 w 833174"/>
                  <a:gd name="T7" fmla="*/ 162157 h 624926"/>
                  <a:gd name="T8" fmla="*/ 1446 w 833174"/>
                  <a:gd name="T9" fmla="*/ 25275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16" name="Group 543"/>
            <p:cNvGrpSpPr>
              <a:grpSpLocks/>
            </p:cNvGrpSpPr>
            <p:nvPr/>
          </p:nvGrpSpPr>
          <p:grpSpPr bwMode="auto">
            <a:xfrm rot="2555186">
              <a:off x="9019865" y="2075486"/>
              <a:ext cx="352848" cy="413159"/>
              <a:chOff x="0" y="0"/>
              <a:chExt cx="840119" cy="661583"/>
            </a:xfrm>
          </p:grpSpPr>
          <p:sp>
            <p:nvSpPr>
              <p:cNvPr id="1452" name="任意多边形 421"/>
              <p:cNvSpPr>
                <a:spLocks noChangeArrowheads="1"/>
              </p:cNvSpPr>
              <p:nvPr/>
            </p:nvSpPr>
            <p:spPr bwMode="auto">
              <a:xfrm>
                <a:off x="-4702" y="23244"/>
                <a:ext cx="812772" cy="622728"/>
              </a:xfrm>
              <a:custGeom>
                <a:avLst/>
                <a:gdLst>
                  <a:gd name="T0" fmla="*/ 1214 w 829570"/>
                  <a:gd name="T1" fmla="*/ 52027 h 637258"/>
                  <a:gd name="T2" fmla="*/ 558361 w 829570"/>
                  <a:gd name="T3" fmla="*/ 138296 h 637258"/>
                  <a:gd name="T4" fmla="*/ 727196 w 829570"/>
                  <a:gd name="T5" fmla="*/ 573497 h 637258"/>
                  <a:gd name="T6" fmla="*/ 418255 w 829570"/>
                  <a:gd name="T7" fmla="*/ 159053 h 637258"/>
                  <a:gd name="T8" fmla="*/ 1214 w 829570"/>
                  <a:gd name="T9" fmla="*/ 52027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53" name="任意多边形 422"/>
              <p:cNvSpPr>
                <a:spLocks noChangeArrowheads="1"/>
              </p:cNvSpPr>
              <p:nvPr/>
            </p:nvSpPr>
            <p:spPr bwMode="auto">
              <a:xfrm>
                <a:off x="-37112" y="54652"/>
                <a:ext cx="793869" cy="615102"/>
              </a:xfrm>
              <a:custGeom>
                <a:avLst/>
                <a:gdLst>
                  <a:gd name="T0" fmla="*/ 1014 w 833174"/>
                  <a:gd name="T1" fmla="*/ 23720 h 624926"/>
                  <a:gd name="T2" fmla="*/ 426907 w 833174"/>
                  <a:gd name="T3" fmla="*/ 130766 h 624926"/>
                  <a:gd name="T4" fmla="*/ 576246 w 833174"/>
                  <a:gd name="T5" fmla="*/ 580351 h 624926"/>
                  <a:gd name="T6" fmla="*/ 316285 w 833174"/>
                  <a:gd name="T7" fmla="*/ 152174 h 624926"/>
                  <a:gd name="T8" fmla="*/ 1014 w 833174"/>
                  <a:gd name="T9" fmla="*/ 23720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17" name="Group 546"/>
            <p:cNvGrpSpPr>
              <a:grpSpLocks/>
            </p:cNvGrpSpPr>
            <p:nvPr/>
          </p:nvGrpSpPr>
          <p:grpSpPr bwMode="auto">
            <a:xfrm>
              <a:off x="9683953" y="1944467"/>
              <a:ext cx="450859" cy="669849"/>
              <a:chOff x="0" y="0"/>
              <a:chExt cx="840587" cy="661484"/>
            </a:xfrm>
          </p:grpSpPr>
          <p:sp>
            <p:nvSpPr>
              <p:cNvPr id="1450" name="任意多边形 419"/>
              <p:cNvSpPr>
                <a:spLocks noChangeArrowheads="1"/>
              </p:cNvSpPr>
              <p:nvPr/>
            </p:nvSpPr>
            <p:spPr bwMode="auto">
              <a:xfrm>
                <a:off x="11130" y="0"/>
                <a:ext cx="828853" cy="637972"/>
              </a:xfrm>
              <a:custGeom>
                <a:avLst/>
                <a:gdLst>
                  <a:gd name="T0" fmla="*/ 1326 w 829570"/>
                  <a:gd name="T1" fmla="*/ 58234 h 637258"/>
                  <a:gd name="T2" fmla="*/ 608762 w 829570"/>
                  <a:gd name="T3" fmla="*/ 154793 h 637258"/>
                  <a:gd name="T4" fmla="*/ 792838 w 829570"/>
                  <a:gd name="T5" fmla="*/ 641914 h 637258"/>
                  <a:gd name="T6" fmla="*/ 456009 w 829570"/>
                  <a:gd name="T7" fmla="*/ 178027 h 637258"/>
                  <a:gd name="T8" fmla="*/ 1326 w 829570"/>
                  <a:gd name="T9" fmla="*/ 58234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51" name="任意多边形 420"/>
              <p:cNvSpPr>
                <a:spLocks noChangeArrowheads="1"/>
              </p:cNvSpPr>
              <p:nvPr/>
            </p:nvSpPr>
            <p:spPr bwMode="auto">
              <a:xfrm>
                <a:off x="-710" y="36053"/>
                <a:ext cx="799251" cy="625431"/>
              </a:xfrm>
              <a:custGeom>
                <a:avLst/>
                <a:gdLst>
                  <a:gd name="T0" fmla="*/ 1052 w 833174"/>
                  <a:gd name="T1" fmla="*/ 25688 h 624926"/>
                  <a:gd name="T2" fmla="*/ 443349 w 833174"/>
                  <a:gd name="T3" fmla="*/ 141600 h 624926"/>
                  <a:gd name="T4" fmla="*/ 598438 w 833174"/>
                  <a:gd name="T5" fmla="*/ 628439 h 624926"/>
                  <a:gd name="T6" fmla="*/ 328466 w 833174"/>
                  <a:gd name="T7" fmla="*/ 164784 h 624926"/>
                  <a:gd name="T8" fmla="*/ 1052 w 833174"/>
                  <a:gd name="T9" fmla="*/ 25688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18" name="Group 549"/>
            <p:cNvGrpSpPr>
              <a:grpSpLocks/>
            </p:cNvGrpSpPr>
            <p:nvPr/>
          </p:nvGrpSpPr>
          <p:grpSpPr bwMode="auto">
            <a:xfrm rot="1611937">
              <a:off x="10172102" y="1786064"/>
              <a:ext cx="452908" cy="668706"/>
              <a:chOff x="0" y="0"/>
              <a:chExt cx="844406" cy="660355"/>
            </a:xfrm>
          </p:grpSpPr>
          <p:sp>
            <p:nvSpPr>
              <p:cNvPr id="1448" name="任意多边形 417"/>
              <p:cNvSpPr>
                <a:spLocks noChangeArrowheads="1"/>
              </p:cNvSpPr>
              <p:nvPr/>
            </p:nvSpPr>
            <p:spPr bwMode="auto">
              <a:xfrm>
                <a:off x="216" y="-10970"/>
                <a:ext cx="817010" cy="628567"/>
              </a:xfrm>
              <a:custGeom>
                <a:avLst/>
                <a:gdLst>
                  <a:gd name="T0" fmla="*/ 1256 w 829570"/>
                  <a:gd name="T1" fmla="*/ 54204 h 637258"/>
                  <a:gd name="T2" fmla="*/ 576751 w 829570"/>
                  <a:gd name="T3" fmla="*/ 144079 h 637258"/>
                  <a:gd name="T4" fmla="*/ 751148 w 829570"/>
                  <a:gd name="T5" fmla="*/ 597487 h 637258"/>
                  <a:gd name="T6" fmla="*/ 432029 w 829570"/>
                  <a:gd name="T7" fmla="*/ 165706 h 637258"/>
                  <a:gd name="T8" fmla="*/ 1256 w 829570"/>
                  <a:gd name="T9" fmla="*/ 54204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49" name="任意多边形 418"/>
              <p:cNvSpPr>
                <a:spLocks noChangeArrowheads="1"/>
              </p:cNvSpPr>
              <p:nvPr/>
            </p:nvSpPr>
            <p:spPr bwMode="auto">
              <a:xfrm>
                <a:off x="-10638" y="28047"/>
                <a:ext cx="790368" cy="614460"/>
              </a:xfrm>
              <a:custGeom>
                <a:avLst/>
                <a:gdLst>
                  <a:gd name="T0" fmla="*/ 1016 w 833174"/>
                  <a:gd name="T1" fmla="*/ 23633 h 624926"/>
                  <a:gd name="T2" fmla="*/ 427108 w 833174"/>
                  <a:gd name="T3" fmla="*/ 130277 h 624926"/>
                  <a:gd name="T4" fmla="*/ 576518 w 833174"/>
                  <a:gd name="T5" fmla="*/ 578184 h 624926"/>
                  <a:gd name="T6" fmla="*/ 316434 w 833174"/>
                  <a:gd name="T7" fmla="*/ 151607 h 624926"/>
                  <a:gd name="T8" fmla="*/ 1016 w 833174"/>
                  <a:gd name="T9" fmla="*/ 23633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19" name="Group 552"/>
            <p:cNvGrpSpPr>
              <a:grpSpLocks/>
            </p:cNvGrpSpPr>
            <p:nvPr/>
          </p:nvGrpSpPr>
          <p:grpSpPr bwMode="auto">
            <a:xfrm rot="2555186">
              <a:off x="10533344" y="1743682"/>
              <a:ext cx="451354" cy="670523"/>
              <a:chOff x="0" y="0"/>
              <a:chExt cx="841509" cy="662149"/>
            </a:xfrm>
          </p:grpSpPr>
          <p:sp>
            <p:nvSpPr>
              <p:cNvPr id="1446" name="任意多边形 415"/>
              <p:cNvSpPr>
                <a:spLocks noChangeArrowheads="1"/>
              </p:cNvSpPr>
              <p:nvPr/>
            </p:nvSpPr>
            <p:spPr bwMode="auto">
              <a:xfrm>
                <a:off x="-22795" y="11620"/>
                <a:ext cx="828852" cy="630134"/>
              </a:xfrm>
              <a:custGeom>
                <a:avLst/>
                <a:gdLst>
                  <a:gd name="T0" fmla="*/ 1326 w 829570"/>
                  <a:gd name="T1" fmla="*/ 55151 h 637258"/>
                  <a:gd name="T2" fmla="*/ 608757 w 829570"/>
                  <a:gd name="T3" fmla="*/ 146602 h 637258"/>
                  <a:gd name="T4" fmla="*/ 792831 w 829570"/>
                  <a:gd name="T5" fmla="*/ 607941 h 637258"/>
                  <a:gd name="T6" fmla="*/ 456005 w 829570"/>
                  <a:gd name="T7" fmla="*/ 168604 h 637258"/>
                  <a:gd name="T8" fmla="*/ 1326 w 829570"/>
                  <a:gd name="T9" fmla="*/ 55151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47" name="任意多边形 416"/>
              <p:cNvSpPr>
                <a:spLocks noChangeArrowheads="1"/>
              </p:cNvSpPr>
              <p:nvPr/>
            </p:nvSpPr>
            <p:spPr bwMode="auto">
              <a:xfrm>
                <a:off x="-34557" y="48131"/>
                <a:ext cx="799250" cy="619161"/>
              </a:xfrm>
              <a:custGeom>
                <a:avLst/>
                <a:gdLst>
                  <a:gd name="T0" fmla="*/ 1052 w 833174"/>
                  <a:gd name="T1" fmla="*/ 24547 h 624926"/>
                  <a:gd name="T2" fmla="*/ 443344 w 833174"/>
                  <a:gd name="T3" fmla="*/ 135324 h 624926"/>
                  <a:gd name="T4" fmla="*/ 598434 w 833174"/>
                  <a:gd name="T5" fmla="*/ 600589 h 624926"/>
                  <a:gd name="T6" fmla="*/ 328463 w 833174"/>
                  <a:gd name="T7" fmla="*/ 157480 h 624926"/>
                  <a:gd name="T8" fmla="*/ 1052 w 833174"/>
                  <a:gd name="T9" fmla="*/ 24547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20" name="Group 555"/>
            <p:cNvGrpSpPr>
              <a:grpSpLocks/>
            </p:cNvGrpSpPr>
            <p:nvPr/>
          </p:nvGrpSpPr>
          <p:grpSpPr bwMode="auto">
            <a:xfrm rot="2555186">
              <a:off x="10888088" y="2013463"/>
              <a:ext cx="311339" cy="462276"/>
              <a:chOff x="0" y="0"/>
              <a:chExt cx="845542" cy="664970"/>
            </a:xfrm>
          </p:grpSpPr>
          <p:sp>
            <p:nvSpPr>
              <p:cNvPr id="1444" name="任意多边形 413"/>
              <p:cNvSpPr>
                <a:spLocks noChangeArrowheads="1"/>
              </p:cNvSpPr>
              <p:nvPr/>
            </p:nvSpPr>
            <p:spPr bwMode="auto">
              <a:xfrm>
                <a:off x="-5695" y="-17003"/>
                <a:ext cx="827903" cy="659878"/>
              </a:xfrm>
              <a:custGeom>
                <a:avLst/>
                <a:gdLst>
                  <a:gd name="T0" fmla="*/ 1333 w 829570"/>
                  <a:gd name="T1" fmla="*/ 68525 h 637258"/>
                  <a:gd name="T2" fmla="*/ 613376 w 829570"/>
                  <a:gd name="T3" fmla="*/ 182147 h 637258"/>
                  <a:gd name="T4" fmla="*/ 798848 w 829570"/>
                  <a:gd name="T5" fmla="*/ 755347 h 637258"/>
                  <a:gd name="T6" fmla="*/ 459466 w 829570"/>
                  <a:gd name="T7" fmla="*/ 209487 h 637258"/>
                  <a:gd name="T8" fmla="*/ 1333 w 829570"/>
                  <a:gd name="T9" fmla="*/ 68525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45" name="任意多边形 414"/>
              <p:cNvSpPr>
                <a:spLocks noChangeArrowheads="1"/>
              </p:cNvSpPr>
              <p:nvPr/>
            </p:nvSpPr>
            <p:spPr bwMode="auto">
              <a:xfrm>
                <a:off x="-12091" y="35476"/>
                <a:ext cx="797718" cy="634761"/>
              </a:xfrm>
              <a:custGeom>
                <a:avLst/>
                <a:gdLst>
                  <a:gd name="T0" fmla="*/ 1049 w 833174"/>
                  <a:gd name="T1" fmla="*/ 27880 h 624926"/>
                  <a:gd name="T2" fmla="*/ 442172 w 833174"/>
                  <a:gd name="T3" fmla="*/ 153693 h 624926"/>
                  <a:gd name="T4" fmla="*/ 596853 w 833174"/>
                  <a:gd name="T5" fmla="*/ 682114 h 624926"/>
                  <a:gd name="T6" fmla="*/ 327594 w 833174"/>
                  <a:gd name="T7" fmla="*/ 178856 h 624926"/>
                  <a:gd name="T8" fmla="*/ 1049 w 833174"/>
                  <a:gd name="T9" fmla="*/ 27880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21" name="Group 558"/>
            <p:cNvGrpSpPr>
              <a:grpSpLocks/>
            </p:cNvGrpSpPr>
            <p:nvPr/>
          </p:nvGrpSpPr>
          <p:grpSpPr bwMode="auto">
            <a:xfrm rot="19988063" flipH="1">
              <a:off x="10014509" y="1786063"/>
              <a:ext cx="452908" cy="668706"/>
              <a:chOff x="0" y="0"/>
              <a:chExt cx="844406" cy="660355"/>
            </a:xfrm>
          </p:grpSpPr>
          <p:sp>
            <p:nvSpPr>
              <p:cNvPr id="1442" name="任意多边形 411"/>
              <p:cNvSpPr>
                <a:spLocks noChangeArrowheads="1"/>
              </p:cNvSpPr>
              <p:nvPr/>
            </p:nvSpPr>
            <p:spPr bwMode="auto">
              <a:xfrm>
                <a:off x="2766" y="-20933"/>
                <a:ext cx="861412" cy="631702"/>
              </a:xfrm>
              <a:custGeom>
                <a:avLst/>
                <a:gdLst>
                  <a:gd name="T0" fmla="*/ 1589 w 829570"/>
                  <a:gd name="T1" fmla="*/ 55293 h 637258"/>
                  <a:gd name="T2" fmla="*/ 730668 w 829570"/>
                  <a:gd name="T3" fmla="*/ 146975 h 637258"/>
                  <a:gd name="T4" fmla="*/ 951607 w 829570"/>
                  <a:gd name="T5" fmla="*/ 609496 h 637258"/>
                  <a:gd name="T6" fmla="*/ 547325 w 829570"/>
                  <a:gd name="T7" fmla="*/ 169037 h 637258"/>
                  <a:gd name="T8" fmla="*/ 1589 w 829570"/>
                  <a:gd name="T9" fmla="*/ 55293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43" name="任意多边形 412"/>
              <p:cNvSpPr>
                <a:spLocks noChangeArrowheads="1"/>
              </p:cNvSpPr>
              <p:nvPr/>
            </p:nvSpPr>
            <p:spPr bwMode="auto">
              <a:xfrm>
                <a:off x="-9266" y="17040"/>
                <a:ext cx="831810" cy="617595"/>
              </a:xfrm>
              <a:custGeom>
                <a:avLst/>
                <a:gdLst>
                  <a:gd name="T0" fmla="*/ 1273 w 833174"/>
                  <a:gd name="T1" fmla="*/ 24118 h 624926"/>
                  <a:gd name="T2" fmla="*/ 535676 w 833174"/>
                  <a:gd name="T3" fmla="*/ 132956 h 624926"/>
                  <a:gd name="T4" fmla="*/ 723063 w 833174"/>
                  <a:gd name="T5" fmla="*/ 590074 h 624926"/>
                  <a:gd name="T6" fmla="*/ 396869 w 833174"/>
                  <a:gd name="T7" fmla="*/ 154724 h 624926"/>
                  <a:gd name="T8" fmla="*/ 1273 w 833174"/>
                  <a:gd name="T9" fmla="*/ 24118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22" name="Group 561"/>
            <p:cNvGrpSpPr>
              <a:grpSpLocks/>
            </p:cNvGrpSpPr>
            <p:nvPr/>
          </p:nvGrpSpPr>
          <p:grpSpPr bwMode="auto">
            <a:xfrm rot="19988063" flipH="1">
              <a:off x="10449935" y="1974102"/>
              <a:ext cx="350968" cy="517142"/>
              <a:chOff x="0" y="0"/>
              <a:chExt cx="845251" cy="659672"/>
            </a:xfrm>
          </p:grpSpPr>
          <p:sp>
            <p:nvSpPr>
              <p:cNvPr id="1440" name="任意多边形 409"/>
              <p:cNvSpPr>
                <a:spLocks noChangeArrowheads="1"/>
              </p:cNvSpPr>
              <p:nvPr/>
            </p:nvSpPr>
            <p:spPr bwMode="auto">
              <a:xfrm>
                <a:off x="12349" y="-1130"/>
                <a:ext cx="829763" cy="611491"/>
              </a:xfrm>
              <a:custGeom>
                <a:avLst/>
                <a:gdLst>
                  <a:gd name="T0" fmla="*/ 1345 w 829570"/>
                  <a:gd name="T1" fmla="*/ 47722 h 637258"/>
                  <a:gd name="T2" fmla="*/ 619125 w 829570"/>
                  <a:gd name="T3" fmla="*/ 126854 h 637258"/>
                  <a:gd name="T4" fmla="*/ 806333 w 829570"/>
                  <a:gd name="T5" fmla="*/ 526050 h 637258"/>
                  <a:gd name="T6" fmla="*/ 463772 w 829570"/>
                  <a:gd name="T7" fmla="*/ 145893 h 637258"/>
                  <a:gd name="T8" fmla="*/ 1345 w 829570"/>
                  <a:gd name="T9" fmla="*/ 47722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41" name="任意多边形 410"/>
              <p:cNvSpPr>
                <a:spLocks noChangeArrowheads="1"/>
              </p:cNvSpPr>
              <p:nvPr/>
            </p:nvSpPr>
            <p:spPr bwMode="auto">
              <a:xfrm>
                <a:off x="-2831" y="35818"/>
                <a:ext cx="799173" cy="599342"/>
              </a:xfrm>
              <a:custGeom>
                <a:avLst/>
                <a:gdLst>
                  <a:gd name="T0" fmla="*/ 1069 w 833174"/>
                  <a:gd name="T1" fmla="*/ 21059 h 624926"/>
                  <a:gd name="T2" fmla="*/ 449439 w 833174"/>
                  <a:gd name="T3" fmla="*/ 116093 h 624926"/>
                  <a:gd name="T4" fmla="*/ 606659 w 833174"/>
                  <a:gd name="T5" fmla="*/ 515236 h 624926"/>
                  <a:gd name="T6" fmla="*/ 332977 w 833174"/>
                  <a:gd name="T7" fmla="*/ 135100 h 624926"/>
                  <a:gd name="T8" fmla="*/ 1069 w 833174"/>
                  <a:gd name="T9" fmla="*/ 21059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23" name="Group 564"/>
            <p:cNvGrpSpPr>
              <a:grpSpLocks/>
            </p:cNvGrpSpPr>
            <p:nvPr/>
          </p:nvGrpSpPr>
          <p:grpSpPr bwMode="auto">
            <a:xfrm rot="19988063" flipH="1">
              <a:off x="10175296" y="1974100"/>
              <a:ext cx="350968" cy="517142"/>
              <a:chOff x="0" y="0"/>
              <a:chExt cx="845253" cy="659672"/>
            </a:xfrm>
          </p:grpSpPr>
          <p:sp>
            <p:nvSpPr>
              <p:cNvPr id="1438" name="任意多边形 407"/>
              <p:cNvSpPr>
                <a:spLocks noChangeArrowheads="1"/>
              </p:cNvSpPr>
              <p:nvPr/>
            </p:nvSpPr>
            <p:spPr bwMode="auto">
              <a:xfrm>
                <a:off x="12432" y="-1150"/>
                <a:ext cx="829767" cy="611491"/>
              </a:xfrm>
              <a:custGeom>
                <a:avLst/>
                <a:gdLst>
                  <a:gd name="T0" fmla="*/ 1352 w 829570"/>
                  <a:gd name="T1" fmla="*/ 47722 h 637258"/>
                  <a:gd name="T2" fmla="*/ 621997 w 829570"/>
                  <a:gd name="T3" fmla="*/ 126854 h 637258"/>
                  <a:gd name="T4" fmla="*/ 810071 w 829570"/>
                  <a:gd name="T5" fmla="*/ 526050 h 637258"/>
                  <a:gd name="T6" fmla="*/ 465923 w 829570"/>
                  <a:gd name="T7" fmla="*/ 145893 h 637258"/>
                  <a:gd name="T8" fmla="*/ 1352 w 829570"/>
                  <a:gd name="T9" fmla="*/ 47722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39" name="任意多边形 408"/>
              <p:cNvSpPr>
                <a:spLocks noChangeArrowheads="1"/>
              </p:cNvSpPr>
              <p:nvPr/>
            </p:nvSpPr>
            <p:spPr bwMode="auto">
              <a:xfrm>
                <a:off x="-2954" y="35340"/>
                <a:ext cx="803000" cy="599342"/>
              </a:xfrm>
              <a:custGeom>
                <a:avLst/>
                <a:gdLst>
                  <a:gd name="T0" fmla="*/ 1089 w 833174"/>
                  <a:gd name="T1" fmla="*/ 21059 h 624926"/>
                  <a:gd name="T2" fmla="*/ 458112 w 833174"/>
                  <a:gd name="T3" fmla="*/ 116093 h 624926"/>
                  <a:gd name="T4" fmla="*/ 618368 w 833174"/>
                  <a:gd name="T5" fmla="*/ 515236 h 624926"/>
                  <a:gd name="T6" fmla="*/ 339404 w 833174"/>
                  <a:gd name="T7" fmla="*/ 135100 h 624926"/>
                  <a:gd name="T8" fmla="*/ 1089 w 833174"/>
                  <a:gd name="T9" fmla="*/ 21059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24" name="Group 567"/>
            <p:cNvGrpSpPr>
              <a:grpSpLocks/>
            </p:cNvGrpSpPr>
            <p:nvPr/>
          </p:nvGrpSpPr>
          <p:grpSpPr bwMode="auto">
            <a:xfrm rot="19988063" flipH="1">
              <a:off x="10587353" y="2113105"/>
              <a:ext cx="270093" cy="405363"/>
              <a:chOff x="0" y="0"/>
              <a:chExt cx="835302" cy="664007"/>
            </a:xfrm>
          </p:grpSpPr>
          <p:sp>
            <p:nvSpPr>
              <p:cNvPr id="1436" name="任意多边形 405"/>
              <p:cNvSpPr>
                <a:spLocks noChangeArrowheads="1"/>
              </p:cNvSpPr>
              <p:nvPr/>
            </p:nvSpPr>
            <p:spPr bwMode="auto">
              <a:xfrm>
                <a:off x="26250" y="-35056"/>
                <a:ext cx="820019" cy="660430"/>
              </a:xfrm>
              <a:custGeom>
                <a:avLst/>
                <a:gdLst>
                  <a:gd name="T0" fmla="*/ 1266 w 829570"/>
                  <a:gd name="T1" fmla="*/ 68777 h 637258"/>
                  <a:gd name="T2" fmla="*/ 581842 w 829570"/>
                  <a:gd name="T3" fmla="*/ 182819 h 637258"/>
                  <a:gd name="T4" fmla="*/ 757779 w 829570"/>
                  <a:gd name="T5" fmla="*/ 758135 h 637258"/>
                  <a:gd name="T6" fmla="*/ 435843 w 829570"/>
                  <a:gd name="T7" fmla="*/ 210260 h 637258"/>
                  <a:gd name="T8" fmla="*/ 1266 w 829570"/>
                  <a:gd name="T9" fmla="*/ 68777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37" name="任意多边形 406"/>
              <p:cNvSpPr>
                <a:spLocks noChangeArrowheads="1"/>
              </p:cNvSpPr>
              <p:nvPr/>
            </p:nvSpPr>
            <p:spPr bwMode="auto">
              <a:xfrm>
                <a:off x="29445" y="2572"/>
                <a:ext cx="785645" cy="642230"/>
              </a:xfrm>
              <a:custGeom>
                <a:avLst/>
                <a:gdLst>
                  <a:gd name="T0" fmla="*/ 969 w 833174"/>
                  <a:gd name="T1" fmla="*/ 29203 h 624926"/>
                  <a:gd name="T2" fmla="*/ 408068 w 833174"/>
                  <a:gd name="T3" fmla="*/ 160986 h 624926"/>
                  <a:gd name="T4" fmla="*/ 550817 w 833174"/>
                  <a:gd name="T5" fmla="*/ 714471 h 624926"/>
                  <a:gd name="T6" fmla="*/ 302329 w 833174"/>
                  <a:gd name="T7" fmla="*/ 187343 h 624926"/>
                  <a:gd name="T8" fmla="*/ 969 w 833174"/>
                  <a:gd name="T9" fmla="*/ 29203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25" name="Group 570"/>
            <p:cNvGrpSpPr>
              <a:grpSpLocks/>
            </p:cNvGrpSpPr>
            <p:nvPr/>
          </p:nvGrpSpPr>
          <p:grpSpPr bwMode="auto">
            <a:xfrm rot="19988063" flipH="1">
              <a:off x="10854760" y="2034418"/>
              <a:ext cx="350968" cy="517142"/>
              <a:chOff x="0" y="0"/>
              <a:chExt cx="845253" cy="659672"/>
            </a:xfrm>
          </p:grpSpPr>
          <p:sp>
            <p:nvSpPr>
              <p:cNvPr id="1434" name="任意多边形 403"/>
              <p:cNvSpPr>
                <a:spLocks noChangeArrowheads="1"/>
              </p:cNvSpPr>
              <p:nvPr/>
            </p:nvSpPr>
            <p:spPr bwMode="auto">
              <a:xfrm>
                <a:off x="12456" y="-643"/>
                <a:ext cx="825942" cy="611491"/>
              </a:xfrm>
              <a:custGeom>
                <a:avLst/>
                <a:gdLst>
                  <a:gd name="T0" fmla="*/ 1321 w 829570"/>
                  <a:gd name="T1" fmla="*/ 47722 h 637258"/>
                  <a:gd name="T2" fmla="*/ 607805 w 829570"/>
                  <a:gd name="T3" fmla="*/ 126854 h 637258"/>
                  <a:gd name="T4" fmla="*/ 791591 w 829570"/>
                  <a:gd name="T5" fmla="*/ 526050 h 637258"/>
                  <a:gd name="T6" fmla="*/ 455291 w 829570"/>
                  <a:gd name="T7" fmla="*/ 145893 h 637258"/>
                  <a:gd name="T8" fmla="*/ 1321 w 829570"/>
                  <a:gd name="T9" fmla="*/ 47722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35" name="任意多边形 404"/>
              <p:cNvSpPr>
                <a:spLocks noChangeArrowheads="1"/>
              </p:cNvSpPr>
              <p:nvPr/>
            </p:nvSpPr>
            <p:spPr bwMode="auto">
              <a:xfrm>
                <a:off x="-2930" y="35847"/>
                <a:ext cx="799177" cy="599342"/>
              </a:xfrm>
              <a:custGeom>
                <a:avLst/>
                <a:gdLst>
                  <a:gd name="T0" fmla="*/ 1070 w 833174"/>
                  <a:gd name="T1" fmla="*/ 21059 h 624926"/>
                  <a:gd name="T2" fmla="*/ 449449 w 833174"/>
                  <a:gd name="T3" fmla="*/ 116093 h 624926"/>
                  <a:gd name="T4" fmla="*/ 606675 w 833174"/>
                  <a:gd name="T5" fmla="*/ 515236 h 624926"/>
                  <a:gd name="T6" fmla="*/ 332987 w 833174"/>
                  <a:gd name="T7" fmla="*/ 135100 h 624926"/>
                  <a:gd name="T8" fmla="*/ 1070 w 833174"/>
                  <a:gd name="T9" fmla="*/ 21059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26" name="Group 573"/>
            <p:cNvGrpSpPr>
              <a:grpSpLocks/>
            </p:cNvGrpSpPr>
            <p:nvPr/>
          </p:nvGrpSpPr>
          <p:grpSpPr bwMode="auto">
            <a:xfrm rot="19988063" flipH="1">
              <a:off x="11498593" y="2113103"/>
              <a:ext cx="270094" cy="405363"/>
              <a:chOff x="0" y="0"/>
              <a:chExt cx="835303" cy="664008"/>
            </a:xfrm>
          </p:grpSpPr>
          <p:sp>
            <p:nvSpPr>
              <p:cNvPr id="1432" name="任意多边形 401"/>
              <p:cNvSpPr>
                <a:spLocks noChangeArrowheads="1"/>
              </p:cNvSpPr>
              <p:nvPr/>
            </p:nvSpPr>
            <p:spPr bwMode="auto">
              <a:xfrm>
                <a:off x="22396" y="-34520"/>
                <a:ext cx="824926" cy="663032"/>
              </a:xfrm>
              <a:custGeom>
                <a:avLst/>
                <a:gdLst>
                  <a:gd name="T0" fmla="*/ 1298 w 829570"/>
                  <a:gd name="T1" fmla="*/ 69867 h 637258"/>
                  <a:gd name="T2" fmla="*/ 595890 w 829570"/>
                  <a:gd name="T3" fmla="*/ 185719 h 637258"/>
                  <a:gd name="T4" fmla="*/ 776075 w 829570"/>
                  <a:gd name="T5" fmla="*/ 770158 h 637258"/>
                  <a:gd name="T6" fmla="*/ 446366 w 829570"/>
                  <a:gd name="T7" fmla="*/ 213593 h 637258"/>
                  <a:gd name="T8" fmla="*/ 1298 w 829570"/>
                  <a:gd name="T9" fmla="*/ 69867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33" name="任意多边形 402"/>
              <p:cNvSpPr>
                <a:spLocks noChangeArrowheads="1"/>
              </p:cNvSpPr>
              <p:nvPr/>
            </p:nvSpPr>
            <p:spPr bwMode="auto">
              <a:xfrm>
                <a:off x="26641" y="-244"/>
                <a:ext cx="790555" cy="642229"/>
              </a:xfrm>
              <a:custGeom>
                <a:avLst/>
                <a:gdLst>
                  <a:gd name="T0" fmla="*/ 994 w 833174"/>
                  <a:gd name="T1" fmla="*/ 29203 h 624926"/>
                  <a:gd name="T2" fmla="*/ 418363 w 833174"/>
                  <a:gd name="T3" fmla="*/ 160985 h 624926"/>
                  <a:gd name="T4" fmla="*/ 564712 w 833174"/>
                  <a:gd name="T5" fmla="*/ 714470 h 624926"/>
                  <a:gd name="T6" fmla="*/ 309954 w 833174"/>
                  <a:gd name="T7" fmla="*/ 187340 h 624926"/>
                  <a:gd name="T8" fmla="*/ 994 w 833174"/>
                  <a:gd name="T9" fmla="*/ 29203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27" name="Group 576"/>
            <p:cNvGrpSpPr>
              <a:grpSpLocks/>
            </p:cNvGrpSpPr>
            <p:nvPr/>
          </p:nvGrpSpPr>
          <p:grpSpPr bwMode="auto">
            <a:xfrm rot="19988063" flipH="1">
              <a:off x="12029530" y="1974098"/>
              <a:ext cx="350969" cy="517142"/>
              <a:chOff x="0" y="0"/>
              <a:chExt cx="845254" cy="659673"/>
            </a:xfrm>
          </p:grpSpPr>
          <p:sp>
            <p:nvSpPr>
              <p:cNvPr id="1430" name="任意多边形 399"/>
              <p:cNvSpPr>
                <a:spLocks noChangeArrowheads="1"/>
              </p:cNvSpPr>
              <p:nvPr/>
            </p:nvSpPr>
            <p:spPr bwMode="auto">
              <a:xfrm>
                <a:off x="6675" y="620"/>
                <a:ext cx="833589" cy="623641"/>
              </a:xfrm>
              <a:custGeom>
                <a:avLst/>
                <a:gdLst>
                  <a:gd name="T0" fmla="*/ 1380 w 829570"/>
                  <a:gd name="T1" fmla="*/ 51630 h 637258"/>
                  <a:gd name="T2" fmla="*/ 633532 w 829570"/>
                  <a:gd name="T3" fmla="*/ 137240 h 637258"/>
                  <a:gd name="T4" fmla="*/ 825098 w 829570"/>
                  <a:gd name="T5" fmla="*/ 569125 h 637258"/>
                  <a:gd name="T6" fmla="*/ 474563 w 829570"/>
                  <a:gd name="T7" fmla="*/ 157839 h 637258"/>
                  <a:gd name="T8" fmla="*/ 1380 w 829570"/>
                  <a:gd name="T9" fmla="*/ 51630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31" name="任意多边形 400"/>
              <p:cNvSpPr>
                <a:spLocks noChangeArrowheads="1"/>
              </p:cNvSpPr>
              <p:nvPr/>
            </p:nvSpPr>
            <p:spPr bwMode="auto">
              <a:xfrm>
                <a:off x="-8551" y="37090"/>
                <a:ext cx="802998" cy="603393"/>
              </a:xfrm>
              <a:custGeom>
                <a:avLst/>
                <a:gdLst>
                  <a:gd name="T0" fmla="*/ 1089 w 833174"/>
                  <a:gd name="T1" fmla="*/ 21634 h 624926"/>
                  <a:gd name="T2" fmla="*/ 458105 w 833174"/>
                  <a:gd name="T3" fmla="*/ 119265 h 624926"/>
                  <a:gd name="T4" fmla="*/ 618356 w 833174"/>
                  <a:gd name="T5" fmla="*/ 529311 h 624926"/>
                  <a:gd name="T6" fmla="*/ 339398 w 833174"/>
                  <a:gd name="T7" fmla="*/ 138791 h 624926"/>
                  <a:gd name="T8" fmla="*/ 1089 w 833174"/>
                  <a:gd name="T9" fmla="*/ 21634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28" name="Group 579"/>
            <p:cNvGrpSpPr>
              <a:grpSpLocks/>
            </p:cNvGrpSpPr>
            <p:nvPr/>
          </p:nvGrpSpPr>
          <p:grpSpPr bwMode="auto">
            <a:xfrm rot="2555186">
              <a:off x="11190583" y="1743682"/>
              <a:ext cx="451354" cy="670522"/>
              <a:chOff x="0" y="0"/>
              <a:chExt cx="841510" cy="662148"/>
            </a:xfrm>
          </p:grpSpPr>
          <p:sp>
            <p:nvSpPr>
              <p:cNvPr id="1428" name="任意多边形 397"/>
              <p:cNvSpPr>
                <a:spLocks noChangeArrowheads="1"/>
              </p:cNvSpPr>
              <p:nvPr/>
            </p:nvSpPr>
            <p:spPr bwMode="auto">
              <a:xfrm>
                <a:off x="-22682" y="11565"/>
                <a:ext cx="828853" cy="630134"/>
              </a:xfrm>
              <a:custGeom>
                <a:avLst/>
                <a:gdLst>
                  <a:gd name="T0" fmla="*/ 1326 w 829570"/>
                  <a:gd name="T1" fmla="*/ 55151 h 637258"/>
                  <a:gd name="T2" fmla="*/ 608762 w 829570"/>
                  <a:gd name="T3" fmla="*/ 146602 h 637258"/>
                  <a:gd name="T4" fmla="*/ 792838 w 829570"/>
                  <a:gd name="T5" fmla="*/ 607941 h 637258"/>
                  <a:gd name="T6" fmla="*/ 456009 w 829570"/>
                  <a:gd name="T7" fmla="*/ 168604 h 637258"/>
                  <a:gd name="T8" fmla="*/ 1326 w 829570"/>
                  <a:gd name="T9" fmla="*/ 55151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29" name="任意多边形 398"/>
              <p:cNvSpPr>
                <a:spLocks noChangeArrowheads="1"/>
              </p:cNvSpPr>
              <p:nvPr/>
            </p:nvSpPr>
            <p:spPr bwMode="auto">
              <a:xfrm>
                <a:off x="-34444" y="48076"/>
                <a:ext cx="799251" cy="619161"/>
              </a:xfrm>
              <a:custGeom>
                <a:avLst/>
                <a:gdLst>
                  <a:gd name="T0" fmla="*/ 1052 w 833174"/>
                  <a:gd name="T1" fmla="*/ 24547 h 624926"/>
                  <a:gd name="T2" fmla="*/ 443349 w 833174"/>
                  <a:gd name="T3" fmla="*/ 135324 h 624926"/>
                  <a:gd name="T4" fmla="*/ 598438 w 833174"/>
                  <a:gd name="T5" fmla="*/ 600589 h 624926"/>
                  <a:gd name="T6" fmla="*/ 328466 w 833174"/>
                  <a:gd name="T7" fmla="*/ 157480 h 624926"/>
                  <a:gd name="T8" fmla="*/ 1052 w 833174"/>
                  <a:gd name="T9" fmla="*/ 24547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29" name="Group 582"/>
            <p:cNvGrpSpPr>
              <a:grpSpLocks/>
            </p:cNvGrpSpPr>
            <p:nvPr/>
          </p:nvGrpSpPr>
          <p:grpSpPr bwMode="auto">
            <a:xfrm rot="2555186">
              <a:off x="11757308" y="1798614"/>
              <a:ext cx="454040" cy="606490"/>
              <a:chOff x="0" y="0"/>
              <a:chExt cx="846517" cy="662320"/>
            </a:xfrm>
          </p:grpSpPr>
          <p:sp>
            <p:nvSpPr>
              <p:cNvPr id="1426" name="任意多边形 395"/>
              <p:cNvSpPr>
                <a:spLocks noChangeArrowheads="1"/>
              </p:cNvSpPr>
              <p:nvPr/>
            </p:nvSpPr>
            <p:spPr bwMode="auto">
              <a:xfrm>
                <a:off x="13403" y="-35"/>
                <a:ext cx="828851" cy="637907"/>
              </a:xfrm>
              <a:custGeom>
                <a:avLst/>
                <a:gdLst>
                  <a:gd name="T0" fmla="*/ 1326 w 829570"/>
                  <a:gd name="T1" fmla="*/ 58192 h 637258"/>
                  <a:gd name="T2" fmla="*/ 608752 w 829570"/>
                  <a:gd name="T3" fmla="*/ 154683 h 637258"/>
                  <a:gd name="T4" fmla="*/ 792824 w 829570"/>
                  <a:gd name="T5" fmla="*/ 641457 h 637258"/>
                  <a:gd name="T6" fmla="*/ 456000 w 829570"/>
                  <a:gd name="T7" fmla="*/ 177900 h 637258"/>
                  <a:gd name="T8" fmla="*/ 1326 w 829570"/>
                  <a:gd name="T9" fmla="*/ 58192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27" name="任意多边形 396"/>
              <p:cNvSpPr>
                <a:spLocks noChangeArrowheads="1"/>
              </p:cNvSpPr>
              <p:nvPr/>
            </p:nvSpPr>
            <p:spPr bwMode="auto">
              <a:xfrm>
                <a:off x="-42188" y="38031"/>
                <a:ext cx="799249" cy="625773"/>
              </a:xfrm>
              <a:custGeom>
                <a:avLst/>
                <a:gdLst>
                  <a:gd name="T0" fmla="*/ 1052 w 833174"/>
                  <a:gd name="T1" fmla="*/ 25786 h 624926"/>
                  <a:gd name="T2" fmla="*/ 443341 w 833174"/>
                  <a:gd name="T3" fmla="*/ 142143 h 624926"/>
                  <a:gd name="T4" fmla="*/ 598428 w 833174"/>
                  <a:gd name="T5" fmla="*/ 630848 h 624926"/>
                  <a:gd name="T6" fmla="*/ 328459 w 833174"/>
                  <a:gd name="T7" fmla="*/ 165414 h 624926"/>
                  <a:gd name="T8" fmla="*/ 1052 w 833174"/>
                  <a:gd name="T9" fmla="*/ 25786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30" name="Group 585"/>
            <p:cNvGrpSpPr>
              <a:grpSpLocks/>
            </p:cNvGrpSpPr>
            <p:nvPr/>
          </p:nvGrpSpPr>
          <p:grpSpPr bwMode="auto">
            <a:xfrm rot="19988063" flipH="1">
              <a:off x="11763711" y="2113102"/>
              <a:ext cx="270093" cy="405362"/>
              <a:chOff x="0" y="0"/>
              <a:chExt cx="835300" cy="664006"/>
            </a:xfrm>
          </p:grpSpPr>
          <p:sp>
            <p:nvSpPr>
              <p:cNvPr id="1424" name="任意多边形 393"/>
              <p:cNvSpPr>
                <a:spLocks noChangeArrowheads="1"/>
              </p:cNvSpPr>
              <p:nvPr/>
            </p:nvSpPr>
            <p:spPr bwMode="auto">
              <a:xfrm>
                <a:off x="15762" y="-27224"/>
                <a:ext cx="824926" cy="657831"/>
              </a:xfrm>
              <a:custGeom>
                <a:avLst/>
                <a:gdLst>
                  <a:gd name="T0" fmla="*/ 1298 w 829570"/>
                  <a:gd name="T1" fmla="*/ 67701 h 637258"/>
                  <a:gd name="T2" fmla="*/ 595887 w 829570"/>
                  <a:gd name="T3" fmla="*/ 179960 h 637258"/>
                  <a:gd name="T4" fmla="*/ 776069 w 829570"/>
                  <a:gd name="T5" fmla="*/ 746275 h 637258"/>
                  <a:gd name="T6" fmla="*/ 446364 w 829570"/>
                  <a:gd name="T7" fmla="*/ 206969 h 637258"/>
                  <a:gd name="T8" fmla="*/ 1298 w 829570"/>
                  <a:gd name="T9" fmla="*/ 67701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25" name="任意多边形 394"/>
              <p:cNvSpPr>
                <a:spLocks noChangeArrowheads="1"/>
              </p:cNvSpPr>
              <p:nvPr/>
            </p:nvSpPr>
            <p:spPr bwMode="auto">
              <a:xfrm>
                <a:off x="20010" y="4450"/>
                <a:ext cx="790552" cy="642231"/>
              </a:xfrm>
              <a:custGeom>
                <a:avLst/>
                <a:gdLst>
                  <a:gd name="T0" fmla="*/ 994 w 833174"/>
                  <a:gd name="T1" fmla="*/ 29203 h 624926"/>
                  <a:gd name="T2" fmla="*/ 418357 w 833174"/>
                  <a:gd name="T3" fmla="*/ 160988 h 624926"/>
                  <a:gd name="T4" fmla="*/ 564704 w 833174"/>
                  <a:gd name="T5" fmla="*/ 714478 h 624926"/>
                  <a:gd name="T6" fmla="*/ 309950 w 833174"/>
                  <a:gd name="T7" fmla="*/ 187344 h 624926"/>
                  <a:gd name="T8" fmla="*/ 994 w 833174"/>
                  <a:gd name="T9" fmla="*/ 29203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31" name="Group 588"/>
            <p:cNvGrpSpPr>
              <a:grpSpLocks/>
            </p:cNvGrpSpPr>
            <p:nvPr/>
          </p:nvGrpSpPr>
          <p:grpSpPr bwMode="auto">
            <a:xfrm rot="2555186">
              <a:off x="11474752" y="1743683"/>
              <a:ext cx="452941" cy="670522"/>
              <a:chOff x="0" y="0"/>
              <a:chExt cx="844469" cy="662148"/>
            </a:xfrm>
          </p:grpSpPr>
          <p:sp>
            <p:nvSpPr>
              <p:cNvPr id="1422" name="任意多边形 391"/>
              <p:cNvSpPr>
                <a:spLocks noChangeArrowheads="1"/>
              </p:cNvSpPr>
              <p:nvPr/>
            </p:nvSpPr>
            <p:spPr bwMode="auto">
              <a:xfrm>
                <a:off x="-21068" y="9649"/>
                <a:ext cx="828852" cy="631702"/>
              </a:xfrm>
              <a:custGeom>
                <a:avLst/>
                <a:gdLst>
                  <a:gd name="T0" fmla="*/ 1341 w 829570"/>
                  <a:gd name="T1" fmla="*/ 55703 h 637258"/>
                  <a:gd name="T2" fmla="*/ 615304 w 829570"/>
                  <a:gd name="T3" fmla="*/ 148066 h 637258"/>
                  <a:gd name="T4" fmla="*/ 801357 w 829570"/>
                  <a:gd name="T5" fmla="*/ 614015 h 637258"/>
                  <a:gd name="T6" fmla="*/ 460908 w 829570"/>
                  <a:gd name="T7" fmla="*/ 170289 h 637258"/>
                  <a:gd name="T8" fmla="*/ 1341 w 829570"/>
                  <a:gd name="T9" fmla="*/ 55703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23" name="任意多边形 392"/>
              <p:cNvSpPr>
                <a:spLocks noChangeArrowheads="1"/>
              </p:cNvSpPr>
              <p:nvPr/>
            </p:nvSpPr>
            <p:spPr bwMode="auto">
              <a:xfrm>
                <a:off x="-34397" y="48052"/>
                <a:ext cx="802210" cy="619161"/>
              </a:xfrm>
              <a:custGeom>
                <a:avLst/>
                <a:gdLst>
                  <a:gd name="T0" fmla="*/ 1081 w 833174"/>
                  <a:gd name="T1" fmla="*/ 24547 h 624926"/>
                  <a:gd name="T2" fmla="*/ 454968 w 833174"/>
                  <a:gd name="T3" fmla="*/ 135324 h 624926"/>
                  <a:gd name="T4" fmla="*/ 614125 w 833174"/>
                  <a:gd name="T5" fmla="*/ 600589 h 624926"/>
                  <a:gd name="T6" fmla="*/ 337074 w 833174"/>
                  <a:gd name="T7" fmla="*/ 157480 h 624926"/>
                  <a:gd name="T8" fmla="*/ 1081 w 833174"/>
                  <a:gd name="T9" fmla="*/ 24547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32" name="Group 591"/>
            <p:cNvGrpSpPr>
              <a:grpSpLocks/>
            </p:cNvGrpSpPr>
            <p:nvPr/>
          </p:nvGrpSpPr>
          <p:grpSpPr bwMode="auto">
            <a:xfrm>
              <a:off x="-5905" y="2312218"/>
              <a:ext cx="9357555" cy="298670"/>
              <a:chOff x="0" y="0"/>
              <a:chExt cx="9357360" cy="298704"/>
            </a:xfrm>
          </p:grpSpPr>
          <p:pic>
            <p:nvPicPr>
              <p:cNvPr id="1420" name="椭圆 249"/>
              <p:cNvPicPr>
                <a:picLocks noChangeArrowheads="1"/>
              </p:cNvPicPr>
              <p:nvPr/>
            </p:nvPicPr>
            <p:blipFill>
              <a:blip r:embed="rId7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9357360" cy="2987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421" name="Text Box 593"/>
              <p:cNvSpPr txBox="1">
                <a:spLocks noChangeArrowheads="1"/>
              </p:cNvSpPr>
              <p:nvPr/>
            </p:nvSpPr>
            <p:spPr bwMode="auto">
              <a:xfrm>
                <a:off x="1374500" y="46546"/>
                <a:ext cx="6607999" cy="20320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333" name="Group 594"/>
            <p:cNvGrpSpPr>
              <a:grpSpLocks/>
            </p:cNvGrpSpPr>
            <p:nvPr/>
          </p:nvGrpSpPr>
          <p:grpSpPr bwMode="auto">
            <a:xfrm>
              <a:off x="3828559" y="2470696"/>
              <a:ext cx="8918634" cy="268194"/>
              <a:chOff x="0" y="0"/>
              <a:chExt cx="8918448" cy="268224"/>
            </a:xfrm>
          </p:grpSpPr>
          <p:pic>
            <p:nvPicPr>
              <p:cNvPr id="1418" name="椭圆 250"/>
              <p:cNvPicPr>
                <a:picLocks noChangeArrowheads="1"/>
              </p:cNvPicPr>
              <p:nvPr/>
            </p:nvPicPr>
            <p:blipFill>
              <a:blip r:embed="rId7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918448" cy="2682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419" name="Text Box 596"/>
              <p:cNvSpPr txBox="1">
                <a:spLocks noChangeArrowheads="1"/>
              </p:cNvSpPr>
              <p:nvPr/>
            </p:nvSpPr>
            <p:spPr bwMode="auto">
              <a:xfrm>
                <a:off x="1307724" y="43625"/>
                <a:ext cx="6298397" cy="180975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334" name="Group 597"/>
            <p:cNvGrpSpPr>
              <a:grpSpLocks/>
            </p:cNvGrpSpPr>
            <p:nvPr/>
          </p:nvGrpSpPr>
          <p:grpSpPr bwMode="auto">
            <a:xfrm>
              <a:off x="195267" y="2336599"/>
              <a:ext cx="1621570" cy="329147"/>
              <a:chOff x="0" y="0"/>
              <a:chExt cx="1621536" cy="329184"/>
            </a:xfrm>
          </p:grpSpPr>
          <p:pic>
            <p:nvPicPr>
              <p:cNvPr id="1416" name="椭圆 251"/>
              <p:cNvPicPr>
                <a:picLocks noChangeArrowheads="1"/>
              </p:cNvPicPr>
              <p:nvPr/>
            </p:nvPicPr>
            <p:blipFill>
              <a:blip r:embed="rId7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621536" cy="3291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77" name="Text Box 599"/>
              <p:cNvSpPr txBox="1">
                <a:spLocks noChangeArrowheads="1"/>
              </p:cNvSpPr>
              <p:nvPr/>
            </p:nvSpPr>
            <p:spPr bwMode="auto">
              <a:xfrm>
                <a:off x="241354" y="52324"/>
                <a:ext cx="1138379" cy="225425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335" name="Group 600"/>
            <p:cNvGrpSpPr>
              <a:grpSpLocks/>
            </p:cNvGrpSpPr>
            <p:nvPr/>
          </p:nvGrpSpPr>
          <p:grpSpPr bwMode="auto">
            <a:xfrm>
              <a:off x="10076686" y="1808729"/>
              <a:ext cx="495952" cy="630982"/>
              <a:chOff x="0" y="0"/>
              <a:chExt cx="768953" cy="978313"/>
            </a:xfrm>
          </p:grpSpPr>
          <p:sp>
            <p:nvSpPr>
              <p:cNvPr id="1414" name="任意多边形 380"/>
              <p:cNvSpPr>
                <a:spLocks noChangeArrowheads="1"/>
              </p:cNvSpPr>
              <p:nvPr/>
            </p:nvSpPr>
            <p:spPr bwMode="auto">
              <a:xfrm>
                <a:off x="382563" y="340896"/>
                <a:ext cx="81237" cy="637419"/>
              </a:xfrm>
              <a:custGeom>
                <a:avLst/>
                <a:gdLst>
                  <a:gd name="T0" fmla="*/ 0 w 79753"/>
                  <a:gd name="T1" fmla="*/ 0 h 636105"/>
                  <a:gd name="T2" fmla="*/ 90467 w 79753"/>
                  <a:gd name="T3" fmla="*/ 403349 h 636105"/>
                  <a:gd name="T4" fmla="*/ 22617 w 79753"/>
                  <a:gd name="T5" fmla="*/ 645360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415" name="组合 376"/>
              <p:cNvPicPr>
                <a:picLocks noChangeArrowheads="1"/>
              </p:cNvPicPr>
              <p:nvPr/>
            </p:nvPicPr>
            <p:blipFill>
              <a:blip r:embed="rId8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8279" y="119102"/>
                <a:ext cx="793950" cy="5386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336" name="Group 603"/>
            <p:cNvGrpSpPr>
              <a:grpSpLocks/>
            </p:cNvGrpSpPr>
            <p:nvPr/>
          </p:nvGrpSpPr>
          <p:grpSpPr bwMode="auto">
            <a:xfrm>
              <a:off x="9183002" y="1728045"/>
              <a:ext cx="495948" cy="630712"/>
              <a:chOff x="0" y="0"/>
              <a:chExt cx="768953" cy="977895"/>
            </a:xfrm>
          </p:grpSpPr>
          <p:sp>
            <p:nvSpPr>
              <p:cNvPr id="1412" name="任意多边形 369"/>
              <p:cNvSpPr>
                <a:spLocks noChangeArrowheads="1"/>
              </p:cNvSpPr>
              <p:nvPr/>
            </p:nvSpPr>
            <p:spPr bwMode="auto">
              <a:xfrm>
                <a:off x="382243" y="342939"/>
                <a:ext cx="81236" cy="634959"/>
              </a:xfrm>
              <a:custGeom>
                <a:avLst/>
                <a:gdLst>
                  <a:gd name="T0" fmla="*/ 0 w 79753"/>
                  <a:gd name="T1" fmla="*/ 0 h 636105"/>
                  <a:gd name="T2" fmla="*/ 90459 w 79753"/>
                  <a:gd name="T3" fmla="*/ 392578 h 636105"/>
                  <a:gd name="T4" fmla="*/ 22616 w 79753"/>
                  <a:gd name="T5" fmla="*/ 628125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413" name="组合 365"/>
              <p:cNvPicPr>
                <a:picLocks noChangeArrowheads="1"/>
              </p:cNvPicPr>
              <p:nvPr/>
            </p:nvPicPr>
            <p:blipFill>
              <a:blip r:embed="rId8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2620" y="121343"/>
                <a:ext cx="793956" cy="5386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337" name="Group 606"/>
            <p:cNvGrpSpPr>
              <a:grpSpLocks/>
            </p:cNvGrpSpPr>
            <p:nvPr/>
          </p:nvGrpSpPr>
          <p:grpSpPr bwMode="auto">
            <a:xfrm>
              <a:off x="7305316" y="1252109"/>
              <a:ext cx="768953" cy="978077"/>
              <a:chOff x="0" y="0"/>
              <a:chExt cx="768953" cy="978077"/>
            </a:xfrm>
          </p:grpSpPr>
          <p:sp>
            <p:nvSpPr>
              <p:cNvPr id="1410" name="任意多边形 358"/>
              <p:cNvSpPr>
                <a:spLocks noChangeArrowheads="1"/>
              </p:cNvSpPr>
              <p:nvPr/>
            </p:nvSpPr>
            <p:spPr bwMode="auto">
              <a:xfrm>
                <a:off x="382478" y="343148"/>
                <a:ext cx="80975" cy="634929"/>
              </a:xfrm>
              <a:custGeom>
                <a:avLst/>
                <a:gdLst>
                  <a:gd name="T0" fmla="*/ 0 w 79753"/>
                  <a:gd name="T1" fmla="*/ 0 h 636105"/>
                  <a:gd name="T2" fmla="*/ 88444 w 79753"/>
                  <a:gd name="T3" fmla="*/ 392448 h 636105"/>
                  <a:gd name="T4" fmla="*/ 22112 w 79753"/>
                  <a:gd name="T5" fmla="*/ 627919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411" name="组合 354"/>
              <p:cNvPicPr>
                <a:picLocks noChangeArrowheads="1"/>
              </p:cNvPicPr>
              <p:nvPr/>
            </p:nvPicPr>
            <p:blipFill>
              <a:blip r:embed="rId8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8060" y="127527"/>
                <a:ext cx="780304" cy="518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338" name="Group 609"/>
            <p:cNvGrpSpPr>
              <a:grpSpLocks/>
            </p:cNvGrpSpPr>
            <p:nvPr/>
          </p:nvGrpSpPr>
          <p:grpSpPr bwMode="auto">
            <a:xfrm rot="2555186">
              <a:off x="7205383" y="1890496"/>
              <a:ext cx="841825" cy="547144"/>
              <a:chOff x="0" y="0"/>
              <a:chExt cx="841825" cy="660908"/>
            </a:xfrm>
          </p:grpSpPr>
          <p:sp>
            <p:nvSpPr>
              <p:cNvPr id="1408" name="任意多边形 356"/>
              <p:cNvSpPr>
                <a:spLocks noChangeArrowheads="1"/>
              </p:cNvSpPr>
              <p:nvPr/>
            </p:nvSpPr>
            <p:spPr bwMode="auto">
              <a:xfrm>
                <a:off x="11561" y="265"/>
                <a:ext cx="830384" cy="640399"/>
              </a:xfrm>
              <a:custGeom>
                <a:avLst/>
                <a:gdLst>
                  <a:gd name="T0" fmla="*/ 1340 w 829570"/>
                  <a:gd name="T1" fmla="*/ 59445 h 637258"/>
                  <a:gd name="T2" fmla="*/ 616678 w 829570"/>
                  <a:gd name="T3" fmla="*/ 158013 h 637258"/>
                  <a:gd name="T4" fmla="*/ 803146 w 829570"/>
                  <a:gd name="T5" fmla="*/ 655263 h 637258"/>
                  <a:gd name="T6" fmla="*/ 461937 w 829570"/>
                  <a:gd name="T7" fmla="*/ 181729 h 637258"/>
                  <a:gd name="T8" fmla="*/ 1340 w 829570"/>
                  <a:gd name="T9" fmla="*/ 59445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09" name="任意多边形 357"/>
              <p:cNvSpPr>
                <a:spLocks noChangeArrowheads="1"/>
              </p:cNvSpPr>
              <p:nvPr/>
            </p:nvSpPr>
            <p:spPr bwMode="auto">
              <a:xfrm>
                <a:off x="-2019" y="36647"/>
                <a:ext cx="797041" cy="626978"/>
              </a:xfrm>
              <a:custGeom>
                <a:avLst/>
                <a:gdLst>
                  <a:gd name="T0" fmla="*/ 1038 w 833174"/>
                  <a:gd name="T1" fmla="*/ 25973 h 624926"/>
                  <a:gd name="T2" fmla="*/ 436571 w 833174"/>
                  <a:gd name="T3" fmla="*/ 143191 h 624926"/>
                  <a:gd name="T4" fmla="*/ 589293 w 833174"/>
                  <a:gd name="T5" fmla="*/ 635496 h 624926"/>
                  <a:gd name="T6" fmla="*/ 323446 w 833174"/>
                  <a:gd name="T7" fmla="*/ 166633 h 624926"/>
                  <a:gd name="T8" fmla="*/ 1038 w 833174"/>
                  <a:gd name="T9" fmla="*/ 25973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39" name="Group 612"/>
            <p:cNvGrpSpPr>
              <a:grpSpLocks/>
            </p:cNvGrpSpPr>
            <p:nvPr/>
          </p:nvGrpSpPr>
          <p:grpSpPr bwMode="auto">
            <a:xfrm>
              <a:off x="4341786" y="1582824"/>
              <a:ext cx="495951" cy="631490"/>
              <a:chOff x="0" y="0"/>
              <a:chExt cx="768953" cy="979099"/>
            </a:xfrm>
          </p:grpSpPr>
          <p:sp>
            <p:nvSpPr>
              <p:cNvPr id="1406" name="任意多边形 345"/>
              <p:cNvSpPr>
                <a:spLocks noChangeArrowheads="1"/>
              </p:cNvSpPr>
              <p:nvPr/>
            </p:nvSpPr>
            <p:spPr bwMode="auto">
              <a:xfrm>
                <a:off x="385049" y="341678"/>
                <a:ext cx="78775" cy="637418"/>
              </a:xfrm>
              <a:custGeom>
                <a:avLst/>
                <a:gdLst>
                  <a:gd name="T0" fmla="*/ 0 w 79753"/>
                  <a:gd name="T1" fmla="*/ 0 h 636105"/>
                  <a:gd name="T2" fmla="*/ 72934 w 79753"/>
                  <a:gd name="T3" fmla="*/ 403345 h 636105"/>
                  <a:gd name="T4" fmla="*/ 18233 w 79753"/>
                  <a:gd name="T5" fmla="*/ 645353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407" name="组合 341"/>
              <p:cNvPicPr>
                <a:picLocks noChangeArrowheads="1"/>
              </p:cNvPicPr>
              <p:nvPr/>
            </p:nvPicPr>
            <p:blipFill>
              <a:blip r:embed="rId8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1238" y="119688"/>
                <a:ext cx="793952" cy="5386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340" name="Group 615"/>
            <p:cNvGrpSpPr>
              <a:grpSpLocks/>
            </p:cNvGrpSpPr>
            <p:nvPr/>
          </p:nvGrpSpPr>
          <p:grpSpPr bwMode="auto">
            <a:xfrm rot="2555186">
              <a:off x="4338677" y="1998850"/>
              <a:ext cx="365739" cy="552566"/>
              <a:chOff x="0" y="0"/>
              <a:chExt cx="838154" cy="660793"/>
            </a:xfrm>
          </p:grpSpPr>
          <p:sp>
            <p:nvSpPr>
              <p:cNvPr id="1404" name="任意多边形 343"/>
              <p:cNvSpPr>
                <a:spLocks noChangeArrowheads="1"/>
              </p:cNvSpPr>
              <p:nvPr/>
            </p:nvSpPr>
            <p:spPr bwMode="auto">
              <a:xfrm>
                <a:off x="-11337" y="-521"/>
                <a:ext cx="818677" cy="634005"/>
              </a:xfrm>
              <a:custGeom>
                <a:avLst/>
                <a:gdLst>
                  <a:gd name="T0" fmla="*/ 1241 w 829570"/>
                  <a:gd name="T1" fmla="*/ 56752 h 637258"/>
                  <a:gd name="T2" fmla="*/ 570824 w 829570"/>
                  <a:gd name="T3" fmla="*/ 150858 h 637258"/>
                  <a:gd name="T4" fmla="*/ 743426 w 829570"/>
                  <a:gd name="T5" fmla="*/ 625596 h 637258"/>
                  <a:gd name="T6" fmla="*/ 427590 w 829570"/>
                  <a:gd name="T7" fmla="*/ 173502 h 637258"/>
                  <a:gd name="T8" fmla="*/ 1241 w 829570"/>
                  <a:gd name="T9" fmla="*/ 56752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05" name="任意多边形 344"/>
              <p:cNvSpPr>
                <a:spLocks noChangeArrowheads="1"/>
              </p:cNvSpPr>
              <p:nvPr/>
            </p:nvSpPr>
            <p:spPr bwMode="auto">
              <a:xfrm>
                <a:off x="-18074" y="33470"/>
                <a:ext cx="778651" cy="622616"/>
              </a:xfrm>
              <a:custGeom>
                <a:avLst/>
                <a:gdLst>
                  <a:gd name="T0" fmla="*/ 932 w 833174"/>
                  <a:gd name="T1" fmla="*/ 25115 h 624926"/>
                  <a:gd name="T2" fmla="*/ 392164 w 833174"/>
                  <a:gd name="T3" fmla="*/ 138457 h 624926"/>
                  <a:gd name="T4" fmla="*/ 529350 w 833174"/>
                  <a:gd name="T5" fmla="*/ 614494 h 624926"/>
                  <a:gd name="T6" fmla="*/ 290544 w 833174"/>
                  <a:gd name="T7" fmla="*/ 161126 h 624926"/>
                  <a:gd name="T8" fmla="*/ 932 w 833174"/>
                  <a:gd name="T9" fmla="*/ 25115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41" name="Group 618"/>
            <p:cNvGrpSpPr>
              <a:grpSpLocks/>
            </p:cNvGrpSpPr>
            <p:nvPr/>
          </p:nvGrpSpPr>
          <p:grpSpPr bwMode="auto">
            <a:xfrm>
              <a:off x="3387045" y="1648977"/>
              <a:ext cx="495951" cy="632001"/>
              <a:chOff x="0" y="0"/>
              <a:chExt cx="768953" cy="979893"/>
            </a:xfrm>
          </p:grpSpPr>
          <p:sp>
            <p:nvSpPr>
              <p:cNvPr id="1402" name="任意多边形 332"/>
              <p:cNvSpPr>
                <a:spLocks noChangeArrowheads="1"/>
              </p:cNvSpPr>
              <p:nvPr/>
            </p:nvSpPr>
            <p:spPr bwMode="auto">
              <a:xfrm>
                <a:off x="385847" y="342477"/>
                <a:ext cx="78775" cy="637419"/>
              </a:xfrm>
              <a:custGeom>
                <a:avLst/>
                <a:gdLst>
                  <a:gd name="T0" fmla="*/ 0 w 79753"/>
                  <a:gd name="T1" fmla="*/ 0 h 636105"/>
                  <a:gd name="T2" fmla="*/ 72934 w 79753"/>
                  <a:gd name="T3" fmla="*/ 403349 h 636105"/>
                  <a:gd name="T4" fmla="*/ 18233 w 79753"/>
                  <a:gd name="T5" fmla="*/ 645360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403" name="组合 328"/>
              <p:cNvPicPr>
                <a:picLocks noChangeArrowheads="1"/>
              </p:cNvPicPr>
              <p:nvPr/>
            </p:nvPicPr>
            <p:blipFill>
              <a:blip r:embed="rId8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883" y="121077"/>
                <a:ext cx="793952" cy="5386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342" name="Group 621"/>
            <p:cNvGrpSpPr>
              <a:grpSpLocks/>
            </p:cNvGrpSpPr>
            <p:nvPr/>
          </p:nvGrpSpPr>
          <p:grpSpPr bwMode="auto">
            <a:xfrm rot="2555186">
              <a:off x="3429742" y="2103544"/>
              <a:ext cx="252503" cy="379778"/>
              <a:chOff x="0" y="0"/>
              <a:chExt cx="842907" cy="661560"/>
            </a:xfrm>
          </p:grpSpPr>
          <p:sp>
            <p:nvSpPr>
              <p:cNvPr id="1400" name="任意多边形 330"/>
              <p:cNvSpPr>
                <a:spLocks noChangeArrowheads="1"/>
              </p:cNvSpPr>
              <p:nvPr/>
            </p:nvSpPr>
            <p:spPr bwMode="auto">
              <a:xfrm>
                <a:off x="-12336" y="-654"/>
                <a:ext cx="832130" cy="635963"/>
              </a:xfrm>
              <a:custGeom>
                <a:avLst/>
                <a:gdLst>
                  <a:gd name="T0" fmla="*/ 1361 w 829570"/>
                  <a:gd name="T1" fmla="*/ 57707 h 637258"/>
                  <a:gd name="T2" fmla="*/ 625811 w 829570"/>
                  <a:gd name="T3" fmla="*/ 153397 h 637258"/>
                  <a:gd name="T4" fmla="*/ 815042 w 829570"/>
                  <a:gd name="T5" fmla="*/ 636120 h 637258"/>
                  <a:gd name="T6" fmla="*/ 468780 w 829570"/>
                  <a:gd name="T7" fmla="*/ 176420 h 637258"/>
                  <a:gd name="T8" fmla="*/ 1361 w 829570"/>
                  <a:gd name="T9" fmla="*/ 57707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01" name="任意多边形 331"/>
              <p:cNvSpPr>
                <a:spLocks noChangeArrowheads="1"/>
              </p:cNvSpPr>
              <p:nvPr/>
            </p:nvSpPr>
            <p:spPr bwMode="auto">
              <a:xfrm>
                <a:off x="-6450" y="35966"/>
                <a:ext cx="800329" cy="624903"/>
              </a:xfrm>
              <a:custGeom>
                <a:avLst/>
                <a:gdLst>
                  <a:gd name="T0" fmla="*/ 1064 w 833174"/>
                  <a:gd name="T1" fmla="*/ 25534 h 624926"/>
                  <a:gd name="T2" fmla="*/ 447551 w 833174"/>
                  <a:gd name="T3" fmla="*/ 140767 h 624926"/>
                  <a:gd name="T4" fmla="*/ 604111 w 833174"/>
                  <a:gd name="T5" fmla="*/ 624735 h 624926"/>
                  <a:gd name="T6" fmla="*/ 331579 w 833174"/>
                  <a:gd name="T7" fmla="*/ 163812 h 624926"/>
                  <a:gd name="T8" fmla="*/ 1064 w 833174"/>
                  <a:gd name="T9" fmla="*/ 25534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43" name="Group 624"/>
            <p:cNvGrpSpPr>
              <a:grpSpLocks/>
            </p:cNvGrpSpPr>
            <p:nvPr/>
          </p:nvGrpSpPr>
          <p:grpSpPr bwMode="auto">
            <a:xfrm>
              <a:off x="347670" y="2031766"/>
              <a:ext cx="841393" cy="546038"/>
              <a:chOff x="0" y="0"/>
              <a:chExt cx="841393" cy="659573"/>
            </a:xfrm>
          </p:grpSpPr>
          <p:sp>
            <p:nvSpPr>
              <p:cNvPr id="1398" name="任意多边形 328"/>
              <p:cNvSpPr>
                <a:spLocks noChangeArrowheads="1"/>
              </p:cNvSpPr>
              <p:nvPr/>
            </p:nvSpPr>
            <p:spPr bwMode="auto">
              <a:xfrm>
                <a:off x="11158" y="6"/>
                <a:ext cx="830383" cy="636565"/>
              </a:xfrm>
              <a:custGeom>
                <a:avLst/>
                <a:gdLst>
                  <a:gd name="T0" fmla="*/ 1340 w 829570"/>
                  <a:gd name="T1" fmla="*/ 57340 h 637258"/>
                  <a:gd name="T2" fmla="*/ 616672 w 829570"/>
                  <a:gd name="T3" fmla="*/ 152420 h 637258"/>
                  <a:gd name="T4" fmla="*/ 803139 w 829570"/>
                  <a:gd name="T5" fmla="*/ 632069 h 637258"/>
                  <a:gd name="T6" fmla="*/ 461933 w 829570"/>
                  <a:gd name="T7" fmla="*/ 175297 h 637258"/>
                  <a:gd name="T8" fmla="*/ 1340 w 829570"/>
                  <a:gd name="T9" fmla="*/ 57340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399" name="任意多边形 329"/>
              <p:cNvSpPr>
                <a:spLocks noChangeArrowheads="1"/>
              </p:cNvSpPr>
              <p:nvPr/>
            </p:nvSpPr>
            <p:spPr bwMode="auto">
              <a:xfrm>
                <a:off x="44" y="36435"/>
                <a:ext cx="798628" cy="623144"/>
              </a:xfrm>
              <a:custGeom>
                <a:avLst/>
                <a:gdLst>
                  <a:gd name="T0" fmla="*/ 1049 w 833174"/>
                  <a:gd name="T1" fmla="*/ 25035 h 624926"/>
                  <a:gd name="T2" fmla="*/ 440936 w 833174"/>
                  <a:gd name="T3" fmla="*/ 138015 h 624926"/>
                  <a:gd name="T4" fmla="*/ 595181 w 833174"/>
                  <a:gd name="T5" fmla="*/ 612527 h 624926"/>
                  <a:gd name="T6" fmla="*/ 326679 w 833174"/>
                  <a:gd name="T7" fmla="*/ 160611 h 624926"/>
                  <a:gd name="T8" fmla="*/ 1049 w 833174"/>
                  <a:gd name="T9" fmla="*/ 25035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44" name="Group 627"/>
            <p:cNvGrpSpPr>
              <a:grpSpLocks/>
            </p:cNvGrpSpPr>
            <p:nvPr/>
          </p:nvGrpSpPr>
          <p:grpSpPr bwMode="auto">
            <a:xfrm>
              <a:off x="315388" y="1802528"/>
              <a:ext cx="495951" cy="630832"/>
              <a:chOff x="0" y="0"/>
              <a:chExt cx="768953" cy="978081"/>
            </a:xfrm>
          </p:grpSpPr>
          <p:sp>
            <p:nvSpPr>
              <p:cNvPr id="1396" name="任意多边形 317"/>
              <p:cNvSpPr>
                <a:spLocks noChangeArrowheads="1"/>
              </p:cNvSpPr>
              <p:nvPr/>
            </p:nvSpPr>
            <p:spPr bwMode="auto">
              <a:xfrm>
                <a:off x="384913" y="343125"/>
                <a:ext cx="78775" cy="634959"/>
              </a:xfrm>
              <a:custGeom>
                <a:avLst/>
                <a:gdLst>
                  <a:gd name="T0" fmla="*/ 0 w 79753"/>
                  <a:gd name="T1" fmla="*/ 0 h 636105"/>
                  <a:gd name="T2" fmla="*/ 72934 w 79753"/>
                  <a:gd name="T3" fmla="*/ 392578 h 636105"/>
                  <a:gd name="T4" fmla="*/ 18233 w 79753"/>
                  <a:gd name="T5" fmla="*/ 628125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397" name="组合 313"/>
              <p:cNvPicPr>
                <a:picLocks noChangeArrowheads="1"/>
              </p:cNvPicPr>
              <p:nvPr/>
            </p:nvPicPr>
            <p:blipFill>
              <a:blip r:embed="rId6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6110" y="119265"/>
                <a:ext cx="793952" cy="5386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345" name="Group 630"/>
            <p:cNvGrpSpPr>
              <a:grpSpLocks/>
            </p:cNvGrpSpPr>
            <p:nvPr/>
          </p:nvGrpSpPr>
          <p:grpSpPr bwMode="auto">
            <a:xfrm>
              <a:off x="347672" y="2322250"/>
              <a:ext cx="366721" cy="282543"/>
              <a:chOff x="0" y="0"/>
              <a:chExt cx="840406" cy="663137"/>
            </a:xfrm>
          </p:grpSpPr>
          <p:sp>
            <p:nvSpPr>
              <p:cNvPr id="1394" name="任意多边形 315"/>
              <p:cNvSpPr>
                <a:spLocks noChangeArrowheads="1"/>
              </p:cNvSpPr>
              <p:nvPr/>
            </p:nvSpPr>
            <p:spPr bwMode="auto">
              <a:xfrm>
                <a:off x="11011" y="0"/>
                <a:ext cx="829592" cy="640784"/>
              </a:xfrm>
              <a:custGeom>
                <a:avLst/>
                <a:gdLst>
                  <a:gd name="T0" fmla="*/ 1333 w 829570"/>
                  <a:gd name="T1" fmla="*/ 60054 h 637258"/>
                  <a:gd name="T2" fmla="*/ 612570 w 829570"/>
                  <a:gd name="T3" fmla="*/ 159634 h 637258"/>
                  <a:gd name="T4" fmla="*/ 797798 w 829570"/>
                  <a:gd name="T5" fmla="*/ 661985 h 637258"/>
                  <a:gd name="T6" fmla="*/ 458861 w 829570"/>
                  <a:gd name="T7" fmla="*/ 183593 h 637258"/>
                  <a:gd name="T8" fmla="*/ 1333 w 829570"/>
                  <a:gd name="T9" fmla="*/ 60054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395" name="任意多边形 316"/>
              <p:cNvSpPr>
                <a:spLocks noChangeArrowheads="1"/>
              </p:cNvSpPr>
              <p:nvPr/>
            </p:nvSpPr>
            <p:spPr bwMode="auto">
              <a:xfrm>
                <a:off x="96" y="37255"/>
                <a:ext cx="796844" cy="625882"/>
              </a:xfrm>
              <a:custGeom>
                <a:avLst/>
                <a:gdLst>
                  <a:gd name="T0" fmla="*/ 1032 w 833174"/>
                  <a:gd name="T1" fmla="*/ 25814 h 624926"/>
                  <a:gd name="T2" fmla="*/ 434086 w 833174"/>
                  <a:gd name="T3" fmla="*/ 142316 h 624926"/>
                  <a:gd name="T4" fmla="*/ 585937 w 833174"/>
                  <a:gd name="T5" fmla="*/ 631618 h 624926"/>
                  <a:gd name="T6" fmla="*/ 321604 w 833174"/>
                  <a:gd name="T7" fmla="*/ 165617 h 624926"/>
                  <a:gd name="T8" fmla="*/ 1032 w 833174"/>
                  <a:gd name="T9" fmla="*/ 25814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46" name="Group 633"/>
            <p:cNvGrpSpPr>
              <a:grpSpLocks/>
            </p:cNvGrpSpPr>
            <p:nvPr/>
          </p:nvGrpSpPr>
          <p:grpSpPr bwMode="auto">
            <a:xfrm rot="2555186">
              <a:off x="9218806" y="2185740"/>
              <a:ext cx="338145" cy="349211"/>
              <a:chOff x="0" y="0"/>
              <a:chExt cx="831160" cy="636139"/>
            </a:xfrm>
          </p:grpSpPr>
          <p:sp>
            <p:nvSpPr>
              <p:cNvPr id="1392" name="任意多边形 313"/>
              <p:cNvSpPr>
                <a:spLocks noChangeArrowheads="1"/>
              </p:cNvSpPr>
              <p:nvPr/>
            </p:nvSpPr>
            <p:spPr bwMode="auto">
              <a:xfrm>
                <a:off x="-808" y="515"/>
                <a:ext cx="831263" cy="636139"/>
              </a:xfrm>
              <a:custGeom>
                <a:avLst/>
                <a:gdLst>
                  <a:gd name="T0" fmla="*/ 1354 w 829570"/>
                  <a:gd name="T1" fmla="*/ 57073 h 637258"/>
                  <a:gd name="T2" fmla="*/ 621261 w 829570"/>
                  <a:gd name="T3" fmla="*/ 151707 h 637258"/>
                  <a:gd name="T4" fmla="*/ 809117 w 829570"/>
                  <a:gd name="T5" fmla="*/ 629115 h 637258"/>
                  <a:gd name="T6" fmla="*/ 465371 w 829570"/>
                  <a:gd name="T7" fmla="*/ 174477 h 637258"/>
                  <a:gd name="T8" fmla="*/ 1354 w 829570"/>
                  <a:gd name="T9" fmla="*/ 57073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393" name="任意多边形 314"/>
              <p:cNvSpPr>
                <a:spLocks noChangeArrowheads="1"/>
              </p:cNvSpPr>
              <p:nvPr/>
            </p:nvSpPr>
            <p:spPr bwMode="auto">
              <a:xfrm>
                <a:off x="6184" y="12168"/>
                <a:ext cx="800040" cy="624573"/>
              </a:xfrm>
              <a:custGeom>
                <a:avLst/>
                <a:gdLst>
                  <a:gd name="T0" fmla="*/ 1059 w 833174"/>
                  <a:gd name="T1" fmla="*/ 25443 h 624926"/>
                  <a:gd name="T2" fmla="*/ 446423 w 833174"/>
                  <a:gd name="T3" fmla="*/ 140248 h 624926"/>
                  <a:gd name="T4" fmla="*/ 602589 w 833174"/>
                  <a:gd name="T5" fmla="*/ 622429 h 624926"/>
                  <a:gd name="T6" fmla="*/ 330745 w 833174"/>
                  <a:gd name="T7" fmla="*/ 163208 h 624926"/>
                  <a:gd name="T8" fmla="*/ 1059 w 833174"/>
                  <a:gd name="T9" fmla="*/ 25443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47" name="Group 636"/>
            <p:cNvGrpSpPr>
              <a:grpSpLocks/>
            </p:cNvGrpSpPr>
            <p:nvPr/>
          </p:nvGrpSpPr>
          <p:grpSpPr bwMode="auto">
            <a:xfrm>
              <a:off x="2121643" y="2342695"/>
              <a:ext cx="8918634" cy="268194"/>
              <a:chOff x="0" y="0"/>
              <a:chExt cx="8918448" cy="268224"/>
            </a:xfrm>
          </p:grpSpPr>
          <p:pic>
            <p:nvPicPr>
              <p:cNvPr id="1390" name="椭圆 264"/>
              <p:cNvPicPr>
                <a:picLocks noChangeArrowheads="1"/>
              </p:cNvPicPr>
              <p:nvPr/>
            </p:nvPicPr>
            <p:blipFill>
              <a:blip r:embed="rId7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918448" cy="2682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91" name="Text Box 638"/>
              <p:cNvSpPr txBox="1">
                <a:spLocks noChangeArrowheads="1"/>
              </p:cNvSpPr>
              <p:nvPr/>
            </p:nvSpPr>
            <p:spPr bwMode="auto">
              <a:xfrm>
                <a:off x="1312593" y="43053"/>
                <a:ext cx="6296810" cy="180975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348" name="Group 639"/>
            <p:cNvGrpSpPr>
              <a:grpSpLocks/>
            </p:cNvGrpSpPr>
            <p:nvPr/>
          </p:nvGrpSpPr>
          <p:grpSpPr bwMode="auto">
            <a:xfrm>
              <a:off x="798784" y="2281741"/>
              <a:ext cx="1621570" cy="329147"/>
              <a:chOff x="0" y="0"/>
              <a:chExt cx="1621536" cy="329184"/>
            </a:xfrm>
          </p:grpSpPr>
          <p:pic>
            <p:nvPicPr>
              <p:cNvPr id="1388" name="椭圆 265"/>
              <p:cNvPicPr>
                <a:picLocks noChangeArrowheads="1"/>
              </p:cNvPicPr>
              <p:nvPr/>
            </p:nvPicPr>
            <p:blipFill>
              <a:blip r:embed="rId7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621536" cy="3291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89" name="Text Box 641"/>
              <p:cNvSpPr txBox="1">
                <a:spLocks noChangeArrowheads="1"/>
              </p:cNvSpPr>
              <p:nvPr/>
            </p:nvSpPr>
            <p:spPr bwMode="auto">
              <a:xfrm>
                <a:off x="242762" y="51626"/>
                <a:ext cx="1136792" cy="225425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349" name="Group 642"/>
            <p:cNvGrpSpPr>
              <a:grpSpLocks/>
            </p:cNvGrpSpPr>
            <p:nvPr/>
          </p:nvGrpSpPr>
          <p:grpSpPr bwMode="auto">
            <a:xfrm>
              <a:off x="158690" y="2281741"/>
              <a:ext cx="1621570" cy="329147"/>
              <a:chOff x="0" y="0"/>
              <a:chExt cx="1621536" cy="329184"/>
            </a:xfrm>
          </p:grpSpPr>
          <p:pic>
            <p:nvPicPr>
              <p:cNvPr id="1386" name="椭圆 266"/>
              <p:cNvPicPr>
                <a:picLocks noChangeArrowheads="1"/>
              </p:cNvPicPr>
              <p:nvPr/>
            </p:nvPicPr>
            <p:blipFill>
              <a:blip r:embed="rId7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621536" cy="3291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617" name="Text Box 644"/>
              <p:cNvSpPr txBox="1">
                <a:spLocks noChangeArrowheads="1"/>
              </p:cNvSpPr>
              <p:nvPr/>
            </p:nvSpPr>
            <p:spPr bwMode="auto">
              <a:xfrm>
                <a:off x="239826" y="51626"/>
                <a:ext cx="1136792" cy="225425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350" name="Group 645"/>
            <p:cNvGrpSpPr>
              <a:grpSpLocks/>
            </p:cNvGrpSpPr>
            <p:nvPr/>
          </p:nvGrpSpPr>
          <p:grpSpPr bwMode="auto">
            <a:xfrm>
              <a:off x="3115312" y="2281741"/>
              <a:ext cx="1621570" cy="329147"/>
              <a:chOff x="0" y="0"/>
              <a:chExt cx="1621536" cy="329184"/>
            </a:xfrm>
          </p:grpSpPr>
          <p:pic>
            <p:nvPicPr>
              <p:cNvPr id="1384" name="椭圆 267"/>
              <p:cNvPicPr>
                <a:picLocks noChangeArrowheads="1"/>
              </p:cNvPicPr>
              <p:nvPr/>
            </p:nvPicPr>
            <p:blipFill>
              <a:blip r:embed="rId7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621536" cy="3291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85" name="Text Box 647"/>
              <p:cNvSpPr txBox="1">
                <a:spLocks noChangeArrowheads="1"/>
              </p:cNvSpPr>
              <p:nvPr/>
            </p:nvSpPr>
            <p:spPr bwMode="auto">
              <a:xfrm>
                <a:off x="244321" y="51626"/>
                <a:ext cx="1136792" cy="225425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351" name="Group 648"/>
            <p:cNvGrpSpPr>
              <a:grpSpLocks/>
            </p:cNvGrpSpPr>
            <p:nvPr/>
          </p:nvGrpSpPr>
          <p:grpSpPr bwMode="auto">
            <a:xfrm>
              <a:off x="1664434" y="2312218"/>
              <a:ext cx="1621570" cy="329147"/>
              <a:chOff x="0" y="0"/>
              <a:chExt cx="1621536" cy="329184"/>
            </a:xfrm>
          </p:grpSpPr>
          <p:pic>
            <p:nvPicPr>
              <p:cNvPr id="1382" name="椭圆 268"/>
              <p:cNvPicPr>
                <a:picLocks noChangeArrowheads="1"/>
              </p:cNvPicPr>
              <p:nvPr/>
            </p:nvPicPr>
            <p:blipFill>
              <a:blip r:embed="rId7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621536" cy="3291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83" name="Text Box 650"/>
              <p:cNvSpPr txBox="1">
                <a:spLocks noChangeArrowheads="1"/>
              </p:cNvSpPr>
              <p:nvPr/>
            </p:nvSpPr>
            <p:spPr bwMode="auto">
              <a:xfrm>
                <a:off x="242426" y="52896"/>
                <a:ext cx="1138379" cy="223837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352" name="Group 651"/>
            <p:cNvGrpSpPr>
              <a:grpSpLocks/>
            </p:cNvGrpSpPr>
            <p:nvPr/>
          </p:nvGrpSpPr>
          <p:grpSpPr bwMode="auto">
            <a:xfrm>
              <a:off x="11160359" y="1734941"/>
              <a:ext cx="809642" cy="744454"/>
              <a:chOff x="0" y="0"/>
              <a:chExt cx="1217921" cy="1119861"/>
            </a:xfrm>
          </p:grpSpPr>
          <p:sp>
            <p:nvSpPr>
              <p:cNvPr id="1377" name="任意多边形 308"/>
              <p:cNvSpPr>
                <a:spLocks noChangeArrowheads="1"/>
              </p:cNvSpPr>
              <p:nvPr/>
            </p:nvSpPr>
            <p:spPr bwMode="auto">
              <a:xfrm rot="2555186">
                <a:off x="109569" y="0"/>
                <a:ext cx="1108208" cy="1119861"/>
              </a:xfrm>
              <a:custGeom>
                <a:avLst/>
                <a:gdLst>
                  <a:gd name="T0" fmla="*/ 23510 w 1427272"/>
                  <a:gd name="T1" fmla="*/ 273986 h 1414622"/>
                  <a:gd name="T2" fmla="*/ 166108 w 1427272"/>
                  <a:gd name="T3" fmla="*/ 5708 h 1414622"/>
                  <a:gd name="T4" fmla="*/ 238549 w 1427272"/>
                  <a:gd name="T5" fmla="*/ 116954 h 1414622"/>
                  <a:gd name="T6" fmla="*/ 159208 w 1427272"/>
                  <a:gd name="T7" fmla="*/ 144582 h 1414622"/>
                  <a:gd name="T8" fmla="*/ 23510 w 1427272"/>
                  <a:gd name="T9" fmla="*/ 273986 h 14146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27272" h="1414622">
                    <a:moveTo>
                      <a:pt x="138183" y="1406254"/>
                    </a:moveTo>
                    <a:cubicBezTo>
                      <a:pt x="-314857" y="381511"/>
                      <a:pt x="446465" y="-132351"/>
                      <a:pt x="976314" y="29300"/>
                    </a:cubicBezTo>
                    <a:cubicBezTo>
                      <a:pt x="1182685" y="53229"/>
                      <a:pt x="1522574" y="525993"/>
                      <a:pt x="1402088" y="600273"/>
                    </a:cubicBezTo>
                    <a:cubicBezTo>
                      <a:pt x="1376475" y="604115"/>
                      <a:pt x="1146407" y="607745"/>
                      <a:pt x="935756" y="742075"/>
                    </a:cubicBezTo>
                    <a:cubicBezTo>
                      <a:pt x="725105" y="876405"/>
                      <a:pt x="707999" y="1493251"/>
                      <a:pt x="138183" y="1406254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1378" name="Group 653"/>
              <p:cNvGrpSpPr>
                <a:grpSpLocks/>
              </p:cNvGrpSpPr>
              <p:nvPr/>
            </p:nvGrpSpPr>
            <p:grpSpPr bwMode="auto">
              <a:xfrm>
                <a:off x="0" y="128939"/>
                <a:ext cx="1182099" cy="809452"/>
                <a:chOff x="0" y="0"/>
                <a:chExt cx="1182099" cy="809452"/>
              </a:xfrm>
            </p:grpSpPr>
            <p:sp>
              <p:nvSpPr>
                <p:cNvPr id="1379" name="任意多边形 310"/>
                <p:cNvSpPr>
                  <a:spLocks noChangeArrowheads="1"/>
                </p:cNvSpPr>
                <p:nvPr/>
              </p:nvSpPr>
              <p:spPr bwMode="auto">
                <a:xfrm>
                  <a:off x="-296" y="257878"/>
                  <a:ext cx="1182246" cy="551574"/>
                </a:xfrm>
                <a:custGeom>
                  <a:avLst/>
                  <a:gdLst>
                    <a:gd name="T0" fmla="*/ 0 w 1184366"/>
                    <a:gd name="T1" fmla="*/ 284168 h 550585"/>
                    <a:gd name="T2" fmla="*/ 765404 w 1184366"/>
                    <a:gd name="T3" fmla="*/ 10786 h 550585"/>
                    <a:gd name="T4" fmla="*/ 1169606 w 1184366"/>
                    <a:gd name="T5" fmla="*/ 557546 h 550585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184366" h="550585">
                      <a:moveTo>
                        <a:pt x="0" y="280619"/>
                      </a:moveTo>
                      <a:cubicBezTo>
                        <a:pt x="158206" y="246510"/>
                        <a:pt x="464458" y="-60467"/>
                        <a:pt x="775063" y="10653"/>
                      </a:cubicBezTo>
                      <a:cubicBezTo>
                        <a:pt x="1085668" y="81773"/>
                        <a:pt x="1052286" y="327790"/>
                        <a:pt x="1184366" y="550585"/>
                      </a:cubicBezTo>
                    </a:path>
                  </a:pathLst>
                </a:custGeom>
                <a:noFill/>
                <a:ln w="12700">
                  <a:solidFill>
                    <a:srgbClr val="4A5614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380" name="任意多边形 311"/>
                <p:cNvSpPr>
                  <a:spLocks noChangeArrowheads="1"/>
                </p:cNvSpPr>
                <p:nvPr/>
              </p:nvSpPr>
              <p:spPr bwMode="auto">
                <a:xfrm>
                  <a:off x="59412" y="276980"/>
                  <a:ext cx="453792" cy="427410"/>
                </a:xfrm>
                <a:custGeom>
                  <a:avLst/>
                  <a:gdLst>
                    <a:gd name="T0" fmla="*/ 0 w 454497"/>
                    <a:gd name="T1" fmla="*/ 70382 h 427252"/>
                    <a:gd name="T2" fmla="*/ 439335 w 454497"/>
                    <a:gd name="T3" fmla="*/ 26727 h 427252"/>
                    <a:gd name="T4" fmla="*/ 267048 w 454497"/>
                    <a:gd name="T5" fmla="*/ 428358 h 427252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454497" h="427252">
                      <a:moveTo>
                        <a:pt x="0" y="70200"/>
                      </a:moveTo>
                      <a:cubicBezTo>
                        <a:pt x="199571" y="18674"/>
                        <a:pt x="399143" y="-32852"/>
                        <a:pt x="444137" y="26657"/>
                      </a:cubicBezTo>
                      <a:cubicBezTo>
                        <a:pt x="489131" y="86166"/>
                        <a:pt x="379548" y="256709"/>
                        <a:pt x="269966" y="427252"/>
                      </a:cubicBezTo>
                    </a:path>
                  </a:pathLst>
                </a:custGeom>
                <a:noFill/>
                <a:ln w="12700">
                  <a:solidFill>
                    <a:srgbClr val="4A5614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381" name="任意多边形 312"/>
                <p:cNvSpPr>
                  <a:spLocks noChangeArrowheads="1"/>
                </p:cNvSpPr>
                <p:nvPr/>
              </p:nvSpPr>
              <p:spPr bwMode="auto">
                <a:xfrm rot="2155618">
                  <a:off x="257648" y="0"/>
                  <a:ext cx="792942" cy="460839"/>
                </a:xfrm>
                <a:custGeom>
                  <a:avLst/>
                  <a:gdLst>
                    <a:gd name="T0" fmla="*/ 0 w 795430"/>
                    <a:gd name="T1" fmla="*/ 184362 h 459778"/>
                    <a:gd name="T2" fmla="*/ 747650 w 795430"/>
                    <a:gd name="T3" fmla="*/ 166706 h 459778"/>
                    <a:gd name="T4" fmla="*/ 660744 w 795430"/>
                    <a:gd name="T5" fmla="*/ 467256 h 459778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795430" h="459778">
                      <a:moveTo>
                        <a:pt x="0" y="181410"/>
                      </a:moveTo>
                      <a:cubicBezTo>
                        <a:pt x="270806" y="35248"/>
                        <a:pt x="492031" y="-132341"/>
                        <a:pt x="764226" y="164038"/>
                      </a:cubicBezTo>
                      <a:cubicBezTo>
                        <a:pt x="831312" y="221878"/>
                        <a:pt x="784976" y="289235"/>
                        <a:pt x="675394" y="459778"/>
                      </a:cubicBezTo>
                    </a:path>
                  </a:pathLst>
                </a:custGeom>
                <a:noFill/>
                <a:ln w="12700">
                  <a:solidFill>
                    <a:srgbClr val="4A5614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</p:grpSp>
        </p:grpSp>
        <p:grpSp>
          <p:nvGrpSpPr>
            <p:cNvPr id="1353" name="Group 657"/>
            <p:cNvGrpSpPr>
              <a:grpSpLocks/>
            </p:cNvGrpSpPr>
            <p:nvPr/>
          </p:nvGrpSpPr>
          <p:grpSpPr bwMode="auto">
            <a:xfrm>
              <a:off x="10113666" y="2440220"/>
              <a:ext cx="2432355" cy="329147"/>
              <a:chOff x="0" y="0"/>
              <a:chExt cx="2432304" cy="329184"/>
            </a:xfrm>
          </p:grpSpPr>
          <p:pic>
            <p:nvPicPr>
              <p:cNvPr id="1375" name="椭圆 270"/>
              <p:cNvPicPr>
                <a:picLocks noChangeArrowheads="1"/>
              </p:cNvPicPr>
              <p:nvPr/>
            </p:nvPicPr>
            <p:blipFill>
              <a:blip r:embed="rId8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432304" cy="3291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76" name="Text Box 659"/>
              <p:cNvSpPr txBox="1">
                <a:spLocks noChangeArrowheads="1"/>
              </p:cNvSpPr>
              <p:nvPr/>
            </p:nvSpPr>
            <p:spPr bwMode="auto">
              <a:xfrm>
                <a:off x="360589" y="51880"/>
                <a:ext cx="1711538" cy="225425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354" name="Group 660"/>
            <p:cNvGrpSpPr>
              <a:grpSpLocks/>
            </p:cNvGrpSpPr>
            <p:nvPr/>
          </p:nvGrpSpPr>
          <p:grpSpPr bwMode="auto">
            <a:xfrm>
              <a:off x="11320272" y="1863591"/>
              <a:ext cx="495951" cy="631679"/>
              <a:chOff x="0" y="0"/>
              <a:chExt cx="768953" cy="979394"/>
            </a:xfrm>
          </p:grpSpPr>
          <p:sp>
            <p:nvSpPr>
              <p:cNvPr id="1373" name="任意多边形 297"/>
              <p:cNvSpPr>
                <a:spLocks noChangeArrowheads="1"/>
              </p:cNvSpPr>
              <p:nvPr/>
            </p:nvSpPr>
            <p:spPr bwMode="auto">
              <a:xfrm>
                <a:off x="384417" y="341972"/>
                <a:ext cx="78775" cy="637421"/>
              </a:xfrm>
              <a:custGeom>
                <a:avLst/>
                <a:gdLst>
                  <a:gd name="T0" fmla="*/ 0 w 79753"/>
                  <a:gd name="T1" fmla="*/ 0 h 636105"/>
                  <a:gd name="T2" fmla="*/ 72934 w 79753"/>
                  <a:gd name="T3" fmla="*/ 403358 h 636105"/>
                  <a:gd name="T4" fmla="*/ 18233 w 79753"/>
                  <a:gd name="T5" fmla="*/ 645374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374" name="组合 293"/>
              <p:cNvPicPr>
                <a:picLocks noChangeArrowheads="1"/>
              </p:cNvPicPr>
              <p:nvPr/>
            </p:nvPicPr>
            <p:blipFill>
              <a:blip r:embed="rId7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8242" y="119096"/>
                <a:ext cx="793952" cy="5386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355" name="Group 663"/>
            <p:cNvGrpSpPr>
              <a:grpSpLocks/>
            </p:cNvGrpSpPr>
            <p:nvPr/>
          </p:nvGrpSpPr>
          <p:grpSpPr bwMode="auto">
            <a:xfrm rot="19988063" flipH="1">
              <a:off x="10317166" y="2099070"/>
              <a:ext cx="528397" cy="407006"/>
              <a:chOff x="0" y="0"/>
              <a:chExt cx="841714" cy="664003"/>
            </a:xfrm>
          </p:grpSpPr>
          <p:sp>
            <p:nvSpPr>
              <p:cNvPr id="1371" name="任意多边形 295"/>
              <p:cNvSpPr>
                <a:spLocks noChangeArrowheads="1"/>
              </p:cNvSpPr>
              <p:nvPr/>
            </p:nvSpPr>
            <p:spPr bwMode="auto">
              <a:xfrm>
                <a:off x="18202" y="-11199"/>
                <a:ext cx="829574" cy="649992"/>
              </a:xfrm>
              <a:custGeom>
                <a:avLst/>
                <a:gdLst>
                  <a:gd name="T0" fmla="*/ 1333 w 829570"/>
                  <a:gd name="T1" fmla="*/ 64526 h 637258"/>
                  <a:gd name="T2" fmla="*/ 612479 w 829570"/>
                  <a:gd name="T3" fmla="*/ 171522 h 637258"/>
                  <a:gd name="T4" fmla="*/ 797679 w 829570"/>
                  <a:gd name="T5" fmla="*/ 711285 h 637258"/>
                  <a:gd name="T6" fmla="*/ 458791 w 829570"/>
                  <a:gd name="T7" fmla="*/ 197267 h 637258"/>
                  <a:gd name="T8" fmla="*/ 1333 w 829570"/>
                  <a:gd name="T9" fmla="*/ 64526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372" name="任意多边形 296"/>
              <p:cNvSpPr>
                <a:spLocks noChangeArrowheads="1"/>
              </p:cNvSpPr>
              <p:nvPr/>
            </p:nvSpPr>
            <p:spPr bwMode="auto">
              <a:xfrm>
                <a:off x="3339" y="3568"/>
                <a:ext cx="801752" cy="647402"/>
              </a:xfrm>
              <a:custGeom>
                <a:avLst/>
                <a:gdLst>
                  <a:gd name="T0" fmla="*/ 1057 w 833174"/>
                  <a:gd name="T1" fmla="*/ 30285 h 624926"/>
                  <a:gd name="T2" fmla="*/ 444630 w 833174"/>
                  <a:gd name="T3" fmla="*/ 166951 h 624926"/>
                  <a:gd name="T4" fmla="*/ 600169 w 833174"/>
                  <a:gd name="T5" fmla="*/ 740941 h 624926"/>
                  <a:gd name="T6" fmla="*/ 329416 w 833174"/>
                  <a:gd name="T7" fmla="*/ 194283 h 624926"/>
                  <a:gd name="T8" fmla="*/ 1057 w 833174"/>
                  <a:gd name="T9" fmla="*/ 30285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56" name="Group 666"/>
            <p:cNvGrpSpPr>
              <a:grpSpLocks/>
            </p:cNvGrpSpPr>
            <p:nvPr/>
          </p:nvGrpSpPr>
          <p:grpSpPr bwMode="auto">
            <a:xfrm>
              <a:off x="10448648" y="1864838"/>
              <a:ext cx="495951" cy="632019"/>
              <a:chOff x="0" y="0"/>
              <a:chExt cx="768953" cy="979919"/>
            </a:xfrm>
          </p:grpSpPr>
          <p:sp>
            <p:nvSpPr>
              <p:cNvPr id="1369" name="任意多边形 284"/>
              <p:cNvSpPr>
                <a:spLocks noChangeArrowheads="1"/>
              </p:cNvSpPr>
              <p:nvPr/>
            </p:nvSpPr>
            <p:spPr bwMode="auto">
              <a:xfrm>
                <a:off x="384355" y="342498"/>
                <a:ext cx="78775" cy="637418"/>
              </a:xfrm>
              <a:custGeom>
                <a:avLst/>
                <a:gdLst>
                  <a:gd name="T0" fmla="*/ 0 w 79753"/>
                  <a:gd name="T1" fmla="*/ 0 h 636105"/>
                  <a:gd name="T2" fmla="*/ 72934 w 79753"/>
                  <a:gd name="T3" fmla="*/ 403345 h 636105"/>
                  <a:gd name="T4" fmla="*/ 18233 w 79753"/>
                  <a:gd name="T5" fmla="*/ 645353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370" name="组合 280"/>
              <p:cNvPicPr>
                <a:picLocks noChangeArrowheads="1"/>
              </p:cNvPicPr>
              <p:nvPr/>
            </p:nvPicPr>
            <p:blipFill>
              <a:blip r:embed="rId8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8431" y="117161"/>
                <a:ext cx="793952" cy="5386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357" name="Group 669"/>
            <p:cNvGrpSpPr>
              <a:grpSpLocks/>
            </p:cNvGrpSpPr>
            <p:nvPr/>
          </p:nvGrpSpPr>
          <p:grpSpPr bwMode="auto">
            <a:xfrm rot="21218310" flipH="1">
              <a:off x="10688065" y="2171079"/>
              <a:ext cx="528277" cy="405099"/>
              <a:chOff x="0" y="0"/>
              <a:chExt cx="841522" cy="660892"/>
            </a:xfrm>
          </p:grpSpPr>
          <p:sp>
            <p:nvSpPr>
              <p:cNvPr id="1367" name="任意多边形 282"/>
              <p:cNvSpPr>
                <a:spLocks noChangeArrowheads="1"/>
              </p:cNvSpPr>
              <p:nvPr/>
            </p:nvSpPr>
            <p:spPr bwMode="auto">
              <a:xfrm>
                <a:off x="36297" y="-9316"/>
                <a:ext cx="804281" cy="629275"/>
              </a:xfrm>
              <a:custGeom>
                <a:avLst/>
                <a:gdLst>
                  <a:gd name="T0" fmla="*/ 1167 w 829570"/>
                  <a:gd name="T1" fmla="*/ 54884 h 637258"/>
                  <a:gd name="T2" fmla="*/ 536178 w 829570"/>
                  <a:gd name="T3" fmla="*/ 145884 h 637258"/>
                  <a:gd name="T4" fmla="*/ 698307 w 829570"/>
                  <a:gd name="T5" fmla="*/ 604969 h 637258"/>
                  <a:gd name="T6" fmla="*/ 401638 w 829570"/>
                  <a:gd name="T7" fmla="*/ 167781 h 637258"/>
                  <a:gd name="T8" fmla="*/ 1167 w 829570"/>
                  <a:gd name="T9" fmla="*/ 54884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368" name="任意多边形 283"/>
              <p:cNvSpPr>
                <a:spLocks noChangeArrowheads="1"/>
              </p:cNvSpPr>
              <p:nvPr/>
            </p:nvSpPr>
            <p:spPr bwMode="auto">
              <a:xfrm>
                <a:off x="29855" y="32485"/>
                <a:ext cx="768873" cy="616326"/>
              </a:xfrm>
              <a:custGeom>
                <a:avLst/>
                <a:gdLst>
                  <a:gd name="T0" fmla="*/ 885 w 833174"/>
                  <a:gd name="T1" fmla="*/ 24067 h 624926"/>
                  <a:gd name="T2" fmla="*/ 372478 w 833174"/>
                  <a:gd name="T3" fmla="*/ 132680 h 624926"/>
                  <a:gd name="T4" fmla="*/ 502774 w 833174"/>
                  <a:gd name="T5" fmla="*/ 588843 h 624926"/>
                  <a:gd name="T6" fmla="*/ 275959 w 833174"/>
                  <a:gd name="T7" fmla="*/ 154400 h 624926"/>
                  <a:gd name="T8" fmla="*/ 885 w 833174"/>
                  <a:gd name="T9" fmla="*/ 24067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58" name="Group 672"/>
            <p:cNvGrpSpPr>
              <a:grpSpLocks/>
            </p:cNvGrpSpPr>
            <p:nvPr/>
          </p:nvGrpSpPr>
          <p:grpSpPr bwMode="auto">
            <a:xfrm>
              <a:off x="12089065" y="1934944"/>
              <a:ext cx="450859" cy="669849"/>
              <a:chOff x="0" y="0"/>
              <a:chExt cx="840587" cy="661484"/>
            </a:xfrm>
          </p:grpSpPr>
          <p:sp>
            <p:nvSpPr>
              <p:cNvPr id="1365" name="任意多边形 280"/>
              <p:cNvSpPr>
                <a:spLocks noChangeArrowheads="1"/>
              </p:cNvSpPr>
              <p:nvPr/>
            </p:nvSpPr>
            <p:spPr bwMode="auto">
              <a:xfrm>
                <a:off x="11690" y="0"/>
                <a:ext cx="828853" cy="637972"/>
              </a:xfrm>
              <a:custGeom>
                <a:avLst/>
                <a:gdLst>
                  <a:gd name="T0" fmla="*/ 1326 w 829570"/>
                  <a:gd name="T1" fmla="*/ 58234 h 637258"/>
                  <a:gd name="T2" fmla="*/ 608762 w 829570"/>
                  <a:gd name="T3" fmla="*/ 154793 h 637258"/>
                  <a:gd name="T4" fmla="*/ 792838 w 829570"/>
                  <a:gd name="T5" fmla="*/ 641914 h 637258"/>
                  <a:gd name="T6" fmla="*/ 456009 w 829570"/>
                  <a:gd name="T7" fmla="*/ 178027 h 637258"/>
                  <a:gd name="T8" fmla="*/ 1326 w 829570"/>
                  <a:gd name="T9" fmla="*/ 58234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366" name="任意多边形 281"/>
              <p:cNvSpPr>
                <a:spLocks noChangeArrowheads="1"/>
              </p:cNvSpPr>
              <p:nvPr/>
            </p:nvSpPr>
            <p:spPr bwMode="auto">
              <a:xfrm>
                <a:off x="-151" y="36053"/>
                <a:ext cx="799251" cy="625431"/>
              </a:xfrm>
              <a:custGeom>
                <a:avLst/>
                <a:gdLst>
                  <a:gd name="T0" fmla="*/ 1052 w 833174"/>
                  <a:gd name="T1" fmla="*/ 25688 h 624926"/>
                  <a:gd name="T2" fmla="*/ 443349 w 833174"/>
                  <a:gd name="T3" fmla="*/ 141600 h 624926"/>
                  <a:gd name="T4" fmla="*/ 598438 w 833174"/>
                  <a:gd name="T5" fmla="*/ 628439 h 624926"/>
                  <a:gd name="T6" fmla="*/ 328466 w 833174"/>
                  <a:gd name="T7" fmla="*/ 164784 h 624926"/>
                  <a:gd name="T8" fmla="*/ 1052 w 833174"/>
                  <a:gd name="T9" fmla="*/ 25688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59" name="Group 675"/>
            <p:cNvGrpSpPr>
              <a:grpSpLocks/>
            </p:cNvGrpSpPr>
            <p:nvPr/>
          </p:nvGrpSpPr>
          <p:grpSpPr bwMode="auto">
            <a:xfrm flipH="1">
              <a:off x="12197018" y="1934944"/>
              <a:ext cx="450859" cy="669849"/>
              <a:chOff x="0" y="0"/>
              <a:chExt cx="840587" cy="661484"/>
            </a:xfrm>
          </p:grpSpPr>
          <p:sp>
            <p:nvSpPr>
              <p:cNvPr id="1363" name="任意多边形 278"/>
              <p:cNvSpPr>
                <a:spLocks noChangeArrowheads="1"/>
              </p:cNvSpPr>
              <p:nvPr/>
            </p:nvSpPr>
            <p:spPr bwMode="auto">
              <a:xfrm>
                <a:off x="11861" y="0"/>
                <a:ext cx="828853" cy="637972"/>
              </a:xfrm>
              <a:custGeom>
                <a:avLst/>
                <a:gdLst>
                  <a:gd name="T0" fmla="*/ 1326 w 829570"/>
                  <a:gd name="T1" fmla="*/ 58234 h 637258"/>
                  <a:gd name="T2" fmla="*/ 608762 w 829570"/>
                  <a:gd name="T3" fmla="*/ 154793 h 637258"/>
                  <a:gd name="T4" fmla="*/ 792838 w 829570"/>
                  <a:gd name="T5" fmla="*/ 641914 h 637258"/>
                  <a:gd name="T6" fmla="*/ 456009 w 829570"/>
                  <a:gd name="T7" fmla="*/ 178027 h 637258"/>
                  <a:gd name="T8" fmla="*/ 1326 w 829570"/>
                  <a:gd name="T9" fmla="*/ 58234 h 637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9570" h="637258">
                    <a:moveTo>
                      <a:pt x="1333" y="57779"/>
                    </a:moveTo>
                    <a:cubicBezTo>
                      <a:pt x="164796" y="-42602"/>
                      <a:pt x="419608" y="-13133"/>
                      <a:pt x="612458" y="153585"/>
                    </a:cubicBezTo>
                    <a:cubicBezTo>
                      <a:pt x="713876" y="285249"/>
                      <a:pt x="905459" y="591315"/>
                      <a:pt x="797651" y="636902"/>
                    </a:cubicBezTo>
                    <a:cubicBezTo>
                      <a:pt x="767174" y="650472"/>
                      <a:pt x="591497" y="273158"/>
                      <a:pt x="458777" y="176637"/>
                    </a:cubicBezTo>
                    <a:cubicBezTo>
                      <a:pt x="326057" y="80116"/>
                      <a:pt x="-24280" y="61621"/>
                      <a:pt x="1333" y="5777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364" name="任意多边形 279"/>
              <p:cNvSpPr>
                <a:spLocks noChangeArrowheads="1"/>
              </p:cNvSpPr>
              <p:nvPr/>
            </p:nvSpPr>
            <p:spPr bwMode="auto">
              <a:xfrm>
                <a:off x="21" y="36053"/>
                <a:ext cx="799251" cy="625431"/>
              </a:xfrm>
              <a:custGeom>
                <a:avLst/>
                <a:gdLst>
                  <a:gd name="T0" fmla="*/ 1052 w 833174"/>
                  <a:gd name="T1" fmla="*/ 25688 h 624926"/>
                  <a:gd name="T2" fmla="*/ 443349 w 833174"/>
                  <a:gd name="T3" fmla="*/ 141600 h 624926"/>
                  <a:gd name="T4" fmla="*/ 598438 w 833174"/>
                  <a:gd name="T5" fmla="*/ 628439 h 624926"/>
                  <a:gd name="T6" fmla="*/ 328466 w 833174"/>
                  <a:gd name="T7" fmla="*/ 164784 h 624926"/>
                  <a:gd name="T8" fmla="*/ 1052 w 833174"/>
                  <a:gd name="T9" fmla="*/ 25688 h 624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3174" h="624926">
                    <a:moveTo>
                      <a:pt x="1409" y="25541"/>
                    </a:moveTo>
                    <a:cubicBezTo>
                      <a:pt x="252421" y="-35930"/>
                      <a:pt x="434276" y="17858"/>
                      <a:pt x="593079" y="140802"/>
                    </a:cubicBezTo>
                    <a:cubicBezTo>
                      <a:pt x="675042" y="291921"/>
                      <a:pt x="921034" y="550616"/>
                      <a:pt x="800548" y="624896"/>
                    </a:cubicBezTo>
                    <a:cubicBezTo>
                      <a:pt x="774935" y="628738"/>
                      <a:pt x="572588" y="263746"/>
                      <a:pt x="439398" y="163854"/>
                    </a:cubicBezTo>
                    <a:cubicBezTo>
                      <a:pt x="306208" y="63962"/>
                      <a:pt x="-24204" y="29383"/>
                      <a:pt x="1409" y="255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E6FA58"/>
                  </a:gs>
                  <a:gs pos="49001">
                    <a:srgbClr val="60BE10"/>
                  </a:gs>
                  <a:gs pos="97000">
                    <a:srgbClr val="175800"/>
                  </a:gs>
                  <a:gs pos="100000">
                    <a:srgbClr val="175800"/>
                  </a:gs>
                </a:gsLst>
                <a:lin ang="5400000" scaled="1"/>
              </a:gradFill>
              <a:ln w="12700">
                <a:solidFill>
                  <a:srgbClr val="60BE10">
                    <a:alpha val="54117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60" name="Group 678"/>
            <p:cNvGrpSpPr>
              <a:grpSpLocks/>
            </p:cNvGrpSpPr>
            <p:nvPr/>
          </p:nvGrpSpPr>
          <p:grpSpPr bwMode="auto">
            <a:xfrm>
              <a:off x="8796903" y="2440220"/>
              <a:ext cx="2432355" cy="329147"/>
              <a:chOff x="0" y="0"/>
              <a:chExt cx="2432304" cy="329184"/>
            </a:xfrm>
          </p:grpSpPr>
          <p:pic>
            <p:nvPicPr>
              <p:cNvPr id="1361" name="椭圆 277"/>
              <p:cNvPicPr>
                <a:picLocks noChangeArrowheads="1"/>
              </p:cNvPicPr>
              <p:nvPr/>
            </p:nvPicPr>
            <p:blipFill>
              <a:blip r:embed="rId8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432304" cy="3291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62" name="Text Box 680"/>
              <p:cNvSpPr txBox="1">
                <a:spLocks noChangeArrowheads="1"/>
              </p:cNvSpPr>
              <p:nvPr/>
            </p:nvSpPr>
            <p:spPr bwMode="auto">
              <a:xfrm>
                <a:off x="359535" y="51880"/>
                <a:ext cx="1711538" cy="225425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1045" name="Group 681"/>
          <p:cNvGrpSpPr>
            <a:grpSpLocks/>
          </p:cNvGrpSpPr>
          <p:nvPr userDrawn="1"/>
        </p:nvGrpSpPr>
        <p:grpSpPr bwMode="auto">
          <a:xfrm>
            <a:off x="1827612" y="3854450"/>
            <a:ext cx="769144" cy="1023938"/>
            <a:chOff x="0" y="0"/>
            <a:chExt cx="1024128" cy="1024128"/>
          </a:xfrm>
        </p:grpSpPr>
        <p:grpSp>
          <p:nvGrpSpPr>
            <p:cNvPr id="1184" name="Group 682"/>
            <p:cNvGrpSpPr>
              <a:grpSpLocks/>
            </p:cNvGrpSpPr>
            <p:nvPr/>
          </p:nvGrpSpPr>
          <p:grpSpPr bwMode="auto">
            <a:xfrm>
              <a:off x="-4503" y="-7875"/>
              <a:ext cx="1034908" cy="1036512"/>
              <a:chOff x="0" y="0"/>
              <a:chExt cx="1036320" cy="1036320"/>
            </a:xfrm>
          </p:grpSpPr>
          <p:pic>
            <p:nvPicPr>
              <p:cNvPr id="1191" name="十字星 907"/>
              <p:cNvPicPr>
                <a:picLocks noChangeArrowheads="1"/>
              </p:cNvPicPr>
              <p:nvPr/>
            </p:nvPicPr>
            <p:blipFill>
              <a:blip r:embed="rId5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036320" cy="10363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92" name="Text Box 684"/>
              <p:cNvSpPr txBox="1">
                <a:spLocks noChangeArrowheads="1"/>
              </p:cNvSpPr>
              <p:nvPr/>
            </p:nvSpPr>
            <p:spPr bwMode="auto">
              <a:xfrm>
                <a:off x="426784" y="430149"/>
                <a:ext cx="180975" cy="180975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185" name="Group 685"/>
            <p:cNvGrpSpPr>
              <a:grpSpLocks/>
            </p:cNvGrpSpPr>
            <p:nvPr/>
          </p:nvGrpSpPr>
          <p:grpSpPr bwMode="auto">
            <a:xfrm>
              <a:off x="330320" y="327467"/>
              <a:ext cx="365262" cy="371925"/>
              <a:chOff x="0" y="0"/>
              <a:chExt cx="365760" cy="371856"/>
            </a:xfrm>
          </p:grpSpPr>
          <p:pic>
            <p:nvPicPr>
              <p:cNvPr id="1189" name="十字星 908"/>
              <p:cNvPicPr>
                <a:picLocks noChangeArrowheads="1"/>
              </p:cNvPicPr>
              <p:nvPr/>
            </p:nvPicPr>
            <p:blipFill>
              <a:blip r:embed="rId8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365760" cy="3718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90" name="Text Box 687"/>
              <p:cNvSpPr txBox="1">
                <a:spLocks noChangeArrowheads="1"/>
              </p:cNvSpPr>
              <p:nvPr/>
            </p:nvSpPr>
            <p:spPr bwMode="auto">
              <a:xfrm rot="2700000">
                <a:off x="137541" y="139319"/>
                <a:ext cx="88900" cy="8890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186" name="Group 688"/>
            <p:cNvGrpSpPr>
              <a:grpSpLocks/>
            </p:cNvGrpSpPr>
            <p:nvPr/>
          </p:nvGrpSpPr>
          <p:grpSpPr bwMode="auto">
            <a:xfrm>
              <a:off x="324233" y="321370"/>
              <a:ext cx="377437" cy="378022"/>
              <a:chOff x="0" y="0"/>
              <a:chExt cx="377952" cy="377952"/>
            </a:xfrm>
          </p:grpSpPr>
          <p:pic>
            <p:nvPicPr>
              <p:cNvPr id="1187" name="椭圆 909"/>
              <p:cNvPicPr>
                <a:picLocks noChangeArrowheads="1"/>
              </p:cNvPicPr>
              <p:nvPr/>
            </p:nvPicPr>
            <p:blipFill>
              <a:blip r:embed="rId5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377952" cy="3779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88" name="Text Box 690"/>
              <p:cNvSpPr txBox="1">
                <a:spLocks noChangeArrowheads="1"/>
              </p:cNvSpPr>
              <p:nvPr/>
            </p:nvSpPr>
            <p:spPr bwMode="auto">
              <a:xfrm>
                <a:off x="59500" y="61278"/>
                <a:ext cx="258762" cy="257175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1046" name="Group 691"/>
          <p:cNvGrpSpPr>
            <a:grpSpLocks/>
          </p:cNvGrpSpPr>
          <p:nvPr userDrawn="1"/>
        </p:nvGrpSpPr>
        <p:grpSpPr bwMode="auto">
          <a:xfrm>
            <a:off x="2464594" y="4630738"/>
            <a:ext cx="594122" cy="792162"/>
            <a:chOff x="0" y="0"/>
            <a:chExt cx="1024128" cy="1024128"/>
          </a:xfrm>
        </p:grpSpPr>
        <p:grpSp>
          <p:nvGrpSpPr>
            <p:cNvPr id="1175" name="Group 692"/>
            <p:cNvGrpSpPr>
              <a:grpSpLocks/>
            </p:cNvGrpSpPr>
            <p:nvPr/>
          </p:nvGrpSpPr>
          <p:grpSpPr bwMode="auto">
            <a:xfrm>
              <a:off x="-8374" y="-5008"/>
              <a:ext cx="1040300" cy="1040301"/>
              <a:chOff x="0" y="0"/>
              <a:chExt cx="804672" cy="804672"/>
            </a:xfrm>
          </p:grpSpPr>
          <p:pic>
            <p:nvPicPr>
              <p:cNvPr id="1182" name="十字星 911"/>
              <p:cNvPicPr>
                <a:picLocks noChangeArrowheads="1"/>
              </p:cNvPicPr>
              <p:nvPr/>
            </p:nvPicPr>
            <p:blipFill>
              <a:blip r:embed="rId5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04672" cy="8046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83" name="Text Box 694"/>
              <p:cNvSpPr txBox="1">
                <a:spLocks noChangeArrowheads="1"/>
              </p:cNvSpPr>
              <p:nvPr/>
            </p:nvSpPr>
            <p:spPr bwMode="auto">
              <a:xfrm>
                <a:off x="333502" y="329311"/>
                <a:ext cx="139700" cy="141288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176" name="Group 695"/>
            <p:cNvGrpSpPr>
              <a:grpSpLocks/>
            </p:cNvGrpSpPr>
            <p:nvPr/>
          </p:nvGrpSpPr>
          <p:grpSpPr bwMode="auto">
            <a:xfrm>
              <a:off x="322631" y="325997"/>
              <a:ext cx="378291" cy="370410"/>
              <a:chOff x="0" y="0"/>
              <a:chExt cx="292608" cy="286512"/>
            </a:xfrm>
          </p:grpSpPr>
          <p:pic>
            <p:nvPicPr>
              <p:cNvPr id="1180" name="十字星 912"/>
              <p:cNvPicPr>
                <a:picLocks noChangeArrowheads="1"/>
              </p:cNvPicPr>
              <p:nvPr/>
            </p:nvPicPr>
            <p:blipFill>
              <a:blip r:embed="rId8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92608" cy="2865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81" name="Text Box 697"/>
              <p:cNvSpPr txBox="1">
                <a:spLocks noChangeArrowheads="1"/>
              </p:cNvSpPr>
              <p:nvPr/>
            </p:nvSpPr>
            <p:spPr bwMode="auto">
              <a:xfrm rot="2700000">
                <a:off x="112396" y="109791"/>
                <a:ext cx="68262" cy="68263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177" name="Group 698"/>
            <p:cNvGrpSpPr>
              <a:grpSpLocks/>
            </p:cNvGrpSpPr>
            <p:nvPr/>
          </p:nvGrpSpPr>
          <p:grpSpPr bwMode="auto">
            <a:xfrm>
              <a:off x="322631" y="318115"/>
              <a:ext cx="378291" cy="386172"/>
              <a:chOff x="0" y="0"/>
              <a:chExt cx="292608" cy="298704"/>
            </a:xfrm>
          </p:grpSpPr>
          <p:pic>
            <p:nvPicPr>
              <p:cNvPr id="1178" name="椭圆 913"/>
              <p:cNvPicPr>
                <a:picLocks noChangeArrowheads="1"/>
              </p:cNvPicPr>
              <p:nvPr/>
            </p:nvPicPr>
            <p:blipFill>
              <a:blip r:embed="rId8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92608" cy="2987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79" name="Text Box 700"/>
              <p:cNvSpPr txBox="1">
                <a:spLocks noChangeArrowheads="1"/>
              </p:cNvSpPr>
              <p:nvPr/>
            </p:nvSpPr>
            <p:spPr bwMode="auto">
              <a:xfrm>
                <a:off x="47308" y="50800"/>
                <a:ext cx="200025" cy="198438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1047" name="Group 701"/>
          <p:cNvGrpSpPr>
            <a:grpSpLocks/>
          </p:cNvGrpSpPr>
          <p:nvPr userDrawn="1"/>
        </p:nvGrpSpPr>
        <p:grpSpPr bwMode="auto">
          <a:xfrm>
            <a:off x="1844278" y="4645032"/>
            <a:ext cx="594122" cy="792163"/>
            <a:chOff x="0" y="0"/>
            <a:chExt cx="1024128" cy="1024128"/>
          </a:xfrm>
        </p:grpSpPr>
        <p:grpSp>
          <p:nvGrpSpPr>
            <p:cNvPr id="1166" name="Group 702"/>
            <p:cNvGrpSpPr>
              <a:grpSpLocks/>
            </p:cNvGrpSpPr>
            <p:nvPr/>
          </p:nvGrpSpPr>
          <p:grpSpPr bwMode="auto">
            <a:xfrm>
              <a:off x="-10919" y="-7717"/>
              <a:ext cx="1040301" cy="1040300"/>
              <a:chOff x="0" y="0"/>
              <a:chExt cx="804672" cy="804672"/>
            </a:xfrm>
          </p:grpSpPr>
          <p:pic>
            <p:nvPicPr>
              <p:cNvPr id="1173" name="十字星 915"/>
              <p:cNvPicPr>
                <a:picLocks noChangeArrowheads="1"/>
              </p:cNvPicPr>
              <p:nvPr/>
            </p:nvPicPr>
            <p:blipFill>
              <a:blip r:embed="rId5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04672" cy="8046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74" name="Text Box 704"/>
              <p:cNvSpPr txBox="1">
                <a:spLocks noChangeArrowheads="1"/>
              </p:cNvSpPr>
              <p:nvPr/>
            </p:nvSpPr>
            <p:spPr bwMode="auto">
              <a:xfrm>
                <a:off x="335471" y="331407"/>
                <a:ext cx="139700" cy="13970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167" name="Group 705"/>
            <p:cNvGrpSpPr>
              <a:grpSpLocks/>
            </p:cNvGrpSpPr>
            <p:nvPr/>
          </p:nvGrpSpPr>
          <p:grpSpPr bwMode="auto">
            <a:xfrm>
              <a:off x="327967" y="323288"/>
              <a:ext cx="370410" cy="378291"/>
              <a:chOff x="0" y="0"/>
              <a:chExt cx="286512" cy="292608"/>
            </a:xfrm>
          </p:grpSpPr>
          <p:pic>
            <p:nvPicPr>
              <p:cNvPr id="1171" name="十字星 916"/>
              <p:cNvPicPr>
                <a:picLocks noChangeArrowheads="1"/>
              </p:cNvPicPr>
              <p:nvPr/>
            </p:nvPicPr>
            <p:blipFill>
              <a:blip r:embed="rId9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86512" cy="2926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72" name="Text Box 707"/>
              <p:cNvSpPr txBox="1">
                <a:spLocks noChangeArrowheads="1"/>
              </p:cNvSpPr>
              <p:nvPr/>
            </p:nvSpPr>
            <p:spPr bwMode="auto">
              <a:xfrm rot="2700000">
                <a:off x="108267" y="111888"/>
                <a:ext cx="68263" cy="68262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168" name="Group 708"/>
            <p:cNvGrpSpPr>
              <a:grpSpLocks/>
            </p:cNvGrpSpPr>
            <p:nvPr/>
          </p:nvGrpSpPr>
          <p:grpSpPr bwMode="auto">
            <a:xfrm>
              <a:off x="320086" y="323288"/>
              <a:ext cx="386172" cy="378291"/>
              <a:chOff x="0" y="0"/>
              <a:chExt cx="298704" cy="292608"/>
            </a:xfrm>
          </p:grpSpPr>
          <p:pic>
            <p:nvPicPr>
              <p:cNvPr id="1169" name="椭圆 917"/>
              <p:cNvPicPr>
                <a:picLocks noChangeArrowheads="1"/>
              </p:cNvPicPr>
              <p:nvPr/>
            </p:nvPicPr>
            <p:blipFill>
              <a:blip r:embed="rId9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98704" cy="2926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70" name="Text Box 710"/>
              <p:cNvSpPr txBox="1">
                <a:spLocks noChangeArrowheads="1"/>
              </p:cNvSpPr>
              <p:nvPr/>
            </p:nvSpPr>
            <p:spPr bwMode="auto">
              <a:xfrm>
                <a:off x="49276" y="46800"/>
                <a:ext cx="198438" cy="200025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1048" name="Group 711"/>
          <p:cNvGrpSpPr>
            <a:grpSpLocks/>
          </p:cNvGrpSpPr>
          <p:nvPr userDrawn="1"/>
        </p:nvGrpSpPr>
        <p:grpSpPr bwMode="auto">
          <a:xfrm>
            <a:off x="1278733" y="4559307"/>
            <a:ext cx="594122" cy="790575"/>
            <a:chOff x="0" y="0"/>
            <a:chExt cx="1024128" cy="1024128"/>
          </a:xfrm>
        </p:grpSpPr>
        <p:grpSp>
          <p:nvGrpSpPr>
            <p:cNvPr id="1157" name="Group 712"/>
            <p:cNvGrpSpPr>
              <a:grpSpLocks/>
            </p:cNvGrpSpPr>
            <p:nvPr/>
          </p:nvGrpSpPr>
          <p:grpSpPr bwMode="auto">
            <a:xfrm>
              <a:off x="-5418" y="-7239"/>
              <a:ext cx="1040300" cy="1042390"/>
              <a:chOff x="0" y="0"/>
              <a:chExt cx="804672" cy="804672"/>
            </a:xfrm>
          </p:grpSpPr>
          <p:pic>
            <p:nvPicPr>
              <p:cNvPr id="1164" name="十字星 919"/>
              <p:cNvPicPr>
                <a:picLocks noChangeArrowheads="1"/>
              </p:cNvPicPr>
              <p:nvPr/>
            </p:nvPicPr>
            <p:blipFill>
              <a:blip r:embed="rId5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04672" cy="8046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65" name="Text Box 714"/>
              <p:cNvSpPr txBox="1">
                <a:spLocks noChangeArrowheads="1"/>
              </p:cNvSpPr>
              <p:nvPr/>
            </p:nvSpPr>
            <p:spPr bwMode="auto">
              <a:xfrm>
                <a:off x="329629" y="331026"/>
                <a:ext cx="139700" cy="13970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158" name="Group 715"/>
            <p:cNvGrpSpPr>
              <a:grpSpLocks/>
            </p:cNvGrpSpPr>
            <p:nvPr/>
          </p:nvGrpSpPr>
          <p:grpSpPr bwMode="auto">
            <a:xfrm>
              <a:off x="325586" y="324431"/>
              <a:ext cx="370410" cy="371154"/>
              <a:chOff x="0" y="0"/>
              <a:chExt cx="286512" cy="286512"/>
            </a:xfrm>
          </p:grpSpPr>
          <p:pic>
            <p:nvPicPr>
              <p:cNvPr id="1162" name="十字星 920"/>
              <p:cNvPicPr>
                <a:picLocks noChangeArrowheads="1"/>
              </p:cNvPicPr>
              <p:nvPr/>
            </p:nvPicPr>
            <p:blipFill>
              <a:blip r:embed="rId9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86512" cy="2865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63" name="Text Box 717"/>
              <p:cNvSpPr txBox="1">
                <a:spLocks noChangeArrowheads="1"/>
              </p:cNvSpPr>
              <p:nvPr/>
            </p:nvSpPr>
            <p:spPr bwMode="auto">
              <a:xfrm rot="2700000">
                <a:off x="109316" y="110712"/>
                <a:ext cx="69850" cy="68263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159" name="Group 718"/>
            <p:cNvGrpSpPr>
              <a:grpSpLocks/>
            </p:cNvGrpSpPr>
            <p:nvPr/>
          </p:nvGrpSpPr>
          <p:grpSpPr bwMode="auto">
            <a:xfrm>
              <a:off x="325586" y="324431"/>
              <a:ext cx="378291" cy="379051"/>
              <a:chOff x="0" y="0"/>
              <a:chExt cx="292608" cy="292608"/>
            </a:xfrm>
          </p:grpSpPr>
          <p:pic>
            <p:nvPicPr>
              <p:cNvPr id="1160" name="椭圆 921"/>
              <p:cNvPicPr>
                <a:picLocks noChangeArrowheads="1"/>
              </p:cNvPicPr>
              <p:nvPr/>
            </p:nvPicPr>
            <p:blipFill>
              <a:blip r:embed="rId9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92608" cy="2926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61" name="Text Box 720"/>
              <p:cNvSpPr txBox="1">
                <a:spLocks noChangeArrowheads="1"/>
              </p:cNvSpPr>
              <p:nvPr/>
            </p:nvSpPr>
            <p:spPr bwMode="auto">
              <a:xfrm>
                <a:off x="45022" y="44831"/>
                <a:ext cx="198437" cy="200025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1049" name="Group 721"/>
          <p:cNvGrpSpPr>
            <a:grpSpLocks/>
          </p:cNvGrpSpPr>
          <p:nvPr userDrawn="1"/>
        </p:nvGrpSpPr>
        <p:grpSpPr bwMode="auto">
          <a:xfrm>
            <a:off x="832249" y="3629032"/>
            <a:ext cx="594122" cy="792163"/>
            <a:chOff x="0" y="0"/>
            <a:chExt cx="1024128" cy="1024128"/>
          </a:xfrm>
        </p:grpSpPr>
        <p:grpSp>
          <p:nvGrpSpPr>
            <p:cNvPr id="1148" name="Group 722"/>
            <p:cNvGrpSpPr>
              <a:grpSpLocks/>
            </p:cNvGrpSpPr>
            <p:nvPr/>
          </p:nvGrpSpPr>
          <p:grpSpPr bwMode="auto">
            <a:xfrm>
              <a:off x="-8128" y="-10344"/>
              <a:ext cx="1040301" cy="1040300"/>
              <a:chOff x="0" y="0"/>
              <a:chExt cx="804672" cy="804672"/>
            </a:xfrm>
          </p:grpSpPr>
          <p:pic>
            <p:nvPicPr>
              <p:cNvPr id="1155" name="十字星 923"/>
              <p:cNvPicPr>
                <a:picLocks noChangeArrowheads="1"/>
              </p:cNvPicPr>
              <p:nvPr/>
            </p:nvPicPr>
            <p:blipFill>
              <a:blip r:embed="rId5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04672" cy="8046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56" name="Text Box 724"/>
              <p:cNvSpPr txBox="1">
                <a:spLocks noChangeArrowheads="1"/>
              </p:cNvSpPr>
              <p:nvPr/>
            </p:nvSpPr>
            <p:spPr bwMode="auto">
              <a:xfrm>
                <a:off x="331724" y="333439"/>
                <a:ext cx="141288" cy="141287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149" name="Group 725"/>
            <p:cNvGrpSpPr>
              <a:grpSpLocks/>
            </p:cNvGrpSpPr>
            <p:nvPr/>
          </p:nvGrpSpPr>
          <p:grpSpPr bwMode="auto">
            <a:xfrm>
              <a:off x="322877" y="328542"/>
              <a:ext cx="378291" cy="370410"/>
              <a:chOff x="0" y="0"/>
              <a:chExt cx="292608" cy="286512"/>
            </a:xfrm>
          </p:grpSpPr>
          <p:pic>
            <p:nvPicPr>
              <p:cNvPr id="1153" name="十字星 924"/>
              <p:cNvPicPr>
                <a:picLocks noChangeArrowheads="1"/>
              </p:cNvPicPr>
              <p:nvPr/>
            </p:nvPicPr>
            <p:blipFill>
              <a:blip r:embed="rId9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92608" cy="2865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54" name="Text Box 727"/>
              <p:cNvSpPr txBox="1">
                <a:spLocks noChangeArrowheads="1"/>
              </p:cNvSpPr>
              <p:nvPr/>
            </p:nvSpPr>
            <p:spPr bwMode="auto">
              <a:xfrm rot="2700000">
                <a:off x="112204" y="107824"/>
                <a:ext cx="68263" cy="68262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150" name="Group 728"/>
            <p:cNvGrpSpPr>
              <a:grpSpLocks/>
            </p:cNvGrpSpPr>
            <p:nvPr/>
          </p:nvGrpSpPr>
          <p:grpSpPr bwMode="auto">
            <a:xfrm>
              <a:off x="322877" y="320661"/>
              <a:ext cx="378291" cy="378291"/>
              <a:chOff x="0" y="0"/>
              <a:chExt cx="292608" cy="292608"/>
            </a:xfrm>
          </p:grpSpPr>
          <p:pic>
            <p:nvPicPr>
              <p:cNvPr id="1151" name="椭圆 925"/>
              <p:cNvPicPr>
                <a:picLocks noChangeArrowheads="1"/>
              </p:cNvPicPr>
              <p:nvPr/>
            </p:nvPicPr>
            <p:blipFill>
              <a:blip r:embed="rId5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92608" cy="2926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52" name="Text Box 730"/>
              <p:cNvSpPr txBox="1">
                <a:spLocks noChangeArrowheads="1"/>
              </p:cNvSpPr>
              <p:nvPr/>
            </p:nvSpPr>
            <p:spPr bwMode="auto">
              <a:xfrm>
                <a:off x="45530" y="48832"/>
                <a:ext cx="201612" cy="200025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1050" name="Group 731"/>
          <p:cNvGrpSpPr>
            <a:grpSpLocks/>
          </p:cNvGrpSpPr>
          <p:nvPr userDrawn="1"/>
        </p:nvGrpSpPr>
        <p:grpSpPr bwMode="auto">
          <a:xfrm>
            <a:off x="1" y="3730625"/>
            <a:ext cx="594122" cy="792163"/>
            <a:chOff x="0" y="0"/>
            <a:chExt cx="1024128" cy="1024128"/>
          </a:xfrm>
        </p:grpSpPr>
        <p:grpSp>
          <p:nvGrpSpPr>
            <p:cNvPr id="1139" name="Group 732"/>
            <p:cNvGrpSpPr>
              <a:grpSpLocks/>
            </p:cNvGrpSpPr>
            <p:nvPr/>
          </p:nvGrpSpPr>
          <p:grpSpPr bwMode="auto">
            <a:xfrm>
              <a:off x="-7881" y="-7717"/>
              <a:ext cx="1040300" cy="1040300"/>
              <a:chOff x="0" y="0"/>
              <a:chExt cx="804672" cy="804672"/>
            </a:xfrm>
          </p:grpSpPr>
          <p:pic>
            <p:nvPicPr>
              <p:cNvPr id="1146" name="十字星 927"/>
              <p:cNvPicPr>
                <a:picLocks noChangeArrowheads="1"/>
              </p:cNvPicPr>
              <p:nvPr/>
            </p:nvPicPr>
            <p:blipFill>
              <a:blip r:embed="rId9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04672" cy="8046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620" name="Text Box 734"/>
              <p:cNvSpPr txBox="1">
                <a:spLocks noChangeArrowheads="1"/>
              </p:cNvSpPr>
              <p:nvPr/>
            </p:nvSpPr>
            <p:spPr bwMode="auto">
              <a:xfrm>
                <a:off x="331534" y="331407"/>
                <a:ext cx="141287" cy="13970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140" name="Group 735"/>
            <p:cNvGrpSpPr>
              <a:grpSpLocks/>
            </p:cNvGrpSpPr>
            <p:nvPr/>
          </p:nvGrpSpPr>
          <p:grpSpPr bwMode="auto">
            <a:xfrm>
              <a:off x="323123" y="323288"/>
              <a:ext cx="378291" cy="378291"/>
              <a:chOff x="0" y="0"/>
              <a:chExt cx="292608" cy="292608"/>
            </a:xfrm>
          </p:grpSpPr>
          <p:pic>
            <p:nvPicPr>
              <p:cNvPr id="1144" name="十字星 928"/>
              <p:cNvPicPr>
                <a:picLocks noChangeArrowheads="1"/>
              </p:cNvPicPr>
              <p:nvPr/>
            </p:nvPicPr>
            <p:blipFill>
              <a:blip r:embed="rId9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92608" cy="2926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45" name="Text Box 737"/>
              <p:cNvSpPr txBox="1">
                <a:spLocks noChangeArrowheads="1"/>
              </p:cNvSpPr>
              <p:nvPr/>
            </p:nvSpPr>
            <p:spPr bwMode="auto">
              <a:xfrm rot="2700000">
                <a:off x="112014" y="111887"/>
                <a:ext cx="68263" cy="68263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141" name="Group 738"/>
            <p:cNvGrpSpPr>
              <a:grpSpLocks/>
            </p:cNvGrpSpPr>
            <p:nvPr/>
          </p:nvGrpSpPr>
          <p:grpSpPr bwMode="auto">
            <a:xfrm>
              <a:off x="323123" y="323288"/>
              <a:ext cx="378291" cy="378291"/>
              <a:chOff x="0" y="0"/>
              <a:chExt cx="292608" cy="292608"/>
            </a:xfrm>
          </p:grpSpPr>
          <p:pic>
            <p:nvPicPr>
              <p:cNvPr id="1142" name="椭圆 929"/>
              <p:cNvPicPr>
                <a:picLocks noChangeArrowheads="1"/>
              </p:cNvPicPr>
              <p:nvPr/>
            </p:nvPicPr>
            <p:blipFill>
              <a:blip r:embed="rId5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92608" cy="2926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43" name="Text Box 740"/>
              <p:cNvSpPr txBox="1">
                <a:spLocks noChangeArrowheads="1"/>
              </p:cNvSpPr>
              <p:nvPr/>
            </p:nvSpPr>
            <p:spPr bwMode="auto">
              <a:xfrm>
                <a:off x="45339" y="46800"/>
                <a:ext cx="200025" cy="200025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1051" name="Group 741"/>
          <p:cNvGrpSpPr>
            <a:grpSpLocks/>
          </p:cNvGrpSpPr>
          <p:nvPr userDrawn="1"/>
        </p:nvGrpSpPr>
        <p:grpSpPr bwMode="auto">
          <a:xfrm>
            <a:off x="1269208" y="3736979"/>
            <a:ext cx="594122" cy="790575"/>
            <a:chOff x="0" y="0"/>
            <a:chExt cx="1024128" cy="1024128"/>
          </a:xfrm>
        </p:grpSpPr>
        <p:grpSp>
          <p:nvGrpSpPr>
            <p:cNvPr id="1130" name="Group 742"/>
            <p:cNvGrpSpPr>
              <a:grpSpLocks/>
            </p:cNvGrpSpPr>
            <p:nvPr/>
          </p:nvGrpSpPr>
          <p:grpSpPr bwMode="auto">
            <a:xfrm>
              <a:off x="-4761" y="-8061"/>
              <a:ext cx="1040300" cy="1042390"/>
              <a:chOff x="0" y="0"/>
              <a:chExt cx="804672" cy="804672"/>
            </a:xfrm>
          </p:grpSpPr>
          <p:pic>
            <p:nvPicPr>
              <p:cNvPr id="1137" name="十字星 931"/>
              <p:cNvPicPr>
                <a:picLocks noChangeArrowheads="1"/>
              </p:cNvPicPr>
              <p:nvPr/>
            </p:nvPicPr>
            <p:blipFill>
              <a:blip r:embed="rId5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04672" cy="8046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38" name="Text Box 744"/>
              <p:cNvSpPr txBox="1">
                <a:spLocks noChangeArrowheads="1"/>
              </p:cNvSpPr>
              <p:nvPr/>
            </p:nvSpPr>
            <p:spPr bwMode="auto">
              <a:xfrm>
                <a:off x="330708" y="331661"/>
                <a:ext cx="139700" cy="13970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131" name="Group 745"/>
            <p:cNvGrpSpPr>
              <a:grpSpLocks/>
            </p:cNvGrpSpPr>
            <p:nvPr/>
          </p:nvGrpSpPr>
          <p:grpSpPr bwMode="auto">
            <a:xfrm>
              <a:off x="326243" y="323608"/>
              <a:ext cx="370410" cy="371154"/>
              <a:chOff x="0" y="0"/>
              <a:chExt cx="286512" cy="286512"/>
            </a:xfrm>
          </p:grpSpPr>
          <p:pic>
            <p:nvPicPr>
              <p:cNvPr id="1135" name="十字星 932"/>
              <p:cNvPicPr>
                <a:picLocks noChangeArrowheads="1"/>
              </p:cNvPicPr>
              <p:nvPr/>
            </p:nvPicPr>
            <p:blipFill>
              <a:blip r:embed="rId9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86512" cy="2865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36" name="Text Box 747"/>
              <p:cNvSpPr txBox="1">
                <a:spLocks noChangeArrowheads="1"/>
              </p:cNvSpPr>
              <p:nvPr/>
            </p:nvSpPr>
            <p:spPr bwMode="auto">
              <a:xfrm rot="2700000">
                <a:off x="108808" y="111347"/>
                <a:ext cx="69850" cy="68263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132" name="Group 748"/>
            <p:cNvGrpSpPr>
              <a:grpSpLocks/>
            </p:cNvGrpSpPr>
            <p:nvPr/>
          </p:nvGrpSpPr>
          <p:grpSpPr bwMode="auto">
            <a:xfrm>
              <a:off x="318362" y="323608"/>
              <a:ext cx="386172" cy="379051"/>
              <a:chOff x="0" y="0"/>
              <a:chExt cx="298704" cy="292608"/>
            </a:xfrm>
          </p:grpSpPr>
          <p:pic>
            <p:nvPicPr>
              <p:cNvPr id="1133" name="椭圆 933"/>
              <p:cNvPicPr>
                <a:picLocks noChangeArrowheads="1"/>
              </p:cNvPicPr>
              <p:nvPr/>
            </p:nvPicPr>
            <p:blipFill>
              <a:blip r:embed="rId9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98704" cy="2926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34" name="Text Box 750"/>
              <p:cNvSpPr txBox="1">
                <a:spLocks noChangeArrowheads="1"/>
              </p:cNvSpPr>
              <p:nvPr/>
            </p:nvSpPr>
            <p:spPr bwMode="auto">
              <a:xfrm>
                <a:off x="50610" y="45466"/>
                <a:ext cx="198437" cy="200025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anchor="ctr"/>
              <a:lstStyle>
                <a:lvl1pPr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1052" name="Group 751"/>
          <p:cNvGrpSpPr>
            <a:grpSpLocks/>
          </p:cNvGrpSpPr>
          <p:nvPr userDrawn="1"/>
        </p:nvGrpSpPr>
        <p:grpSpPr bwMode="auto">
          <a:xfrm>
            <a:off x="145256" y="1785938"/>
            <a:ext cx="561975" cy="781050"/>
            <a:chOff x="0" y="0"/>
            <a:chExt cx="750277" cy="780485"/>
          </a:xfrm>
        </p:grpSpPr>
        <p:grpSp>
          <p:nvGrpSpPr>
            <p:cNvPr id="1108" name="Group 752"/>
            <p:cNvGrpSpPr>
              <a:grpSpLocks/>
            </p:cNvGrpSpPr>
            <p:nvPr/>
          </p:nvGrpSpPr>
          <p:grpSpPr bwMode="auto">
            <a:xfrm>
              <a:off x="100923" y="8677"/>
              <a:ext cx="540065" cy="687733"/>
              <a:chOff x="0" y="0"/>
              <a:chExt cx="768953" cy="979203"/>
            </a:xfrm>
          </p:grpSpPr>
          <p:sp>
            <p:nvSpPr>
              <p:cNvPr id="1128" name="任意多边形 943"/>
              <p:cNvSpPr>
                <a:spLocks noChangeArrowheads="1"/>
              </p:cNvSpPr>
              <p:nvPr/>
            </p:nvSpPr>
            <p:spPr bwMode="auto">
              <a:xfrm>
                <a:off x="383642" y="342256"/>
                <a:ext cx="79213" cy="636944"/>
              </a:xfrm>
              <a:custGeom>
                <a:avLst/>
                <a:gdLst>
                  <a:gd name="T0" fmla="*/ 0 w 79753"/>
                  <a:gd name="T1" fmla="*/ 0 h 636105"/>
                  <a:gd name="T2" fmla="*/ 75820 w 79753"/>
                  <a:gd name="T3" fmla="*/ 401250 h 636105"/>
                  <a:gd name="T4" fmla="*/ 18954 w 79753"/>
                  <a:gd name="T5" fmla="*/ 642001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129" name="组合 939"/>
              <p:cNvPicPr>
                <a:picLocks noChangeArrowheads="1"/>
              </p:cNvPicPr>
              <p:nvPr/>
            </p:nvPicPr>
            <p:blipFill>
              <a:blip r:embed="rId9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1341" y="118016"/>
                <a:ext cx="790871" cy="5377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109" name="Group 755"/>
            <p:cNvGrpSpPr>
              <a:grpSpLocks/>
            </p:cNvGrpSpPr>
            <p:nvPr/>
          </p:nvGrpSpPr>
          <p:grpSpPr bwMode="auto">
            <a:xfrm>
              <a:off x="0" y="0"/>
              <a:ext cx="750277" cy="780485"/>
              <a:chOff x="0" y="0"/>
              <a:chExt cx="750277" cy="780485"/>
            </a:xfrm>
          </p:grpSpPr>
          <p:grpSp>
            <p:nvGrpSpPr>
              <p:cNvPr id="1110" name="Group 756"/>
              <p:cNvGrpSpPr>
                <a:grpSpLocks/>
              </p:cNvGrpSpPr>
              <p:nvPr/>
            </p:nvGrpSpPr>
            <p:grpSpPr bwMode="auto">
              <a:xfrm>
                <a:off x="50230" y="18465"/>
                <a:ext cx="366237" cy="383770"/>
                <a:chOff x="0" y="0"/>
                <a:chExt cx="365760" cy="384048"/>
              </a:xfrm>
            </p:grpSpPr>
            <p:pic>
              <p:nvPicPr>
                <p:cNvPr id="1126" name="椭圆 937"/>
                <p:cNvPicPr>
                  <a:picLocks noChangeArrowheads="1"/>
                </p:cNvPicPr>
                <p:nvPr/>
              </p:nvPicPr>
              <p:blipFill>
                <a:blip r:embed="rId9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365760" cy="3840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127" name="Text Box 758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81598" y="43434"/>
                  <a:ext cx="203200" cy="295275"/>
                </a:xfrm>
                <a:prstGeom prst="rect">
                  <a:avLst/>
                </a:prstGeom>
                <a:noFill/>
                <a:ln>
                  <a:noFill/>
                </a:ln>
                <a:extLst/>
              </p:spPr>
              <p:txBody>
                <a:bodyPr anchor="ctr"/>
                <a:lstStyle>
                  <a:lvl1pPr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111" name="Group 759"/>
              <p:cNvGrpSpPr>
                <a:grpSpLocks/>
              </p:cNvGrpSpPr>
              <p:nvPr/>
            </p:nvGrpSpPr>
            <p:grpSpPr bwMode="auto">
              <a:xfrm>
                <a:off x="-4705" y="12373"/>
                <a:ext cx="762994" cy="761449"/>
                <a:chOff x="0" y="0"/>
                <a:chExt cx="762000" cy="762000"/>
              </a:xfrm>
            </p:grpSpPr>
            <p:pic>
              <p:nvPicPr>
                <p:cNvPr id="1124" name="椭圆 938"/>
                <p:cNvPicPr>
                  <a:picLocks noChangeArrowheads="1"/>
                </p:cNvPicPr>
                <p:nvPr/>
              </p:nvPicPr>
              <p:blipFill>
                <a:blip r:embed="rId10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762000" cy="7620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125" name="Text Box 761"/>
                <p:cNvSpPr txBox="1">
                  <a:spLocks noChangeArrowheads="1"/>
                </p:cNvSpPr>
                <p:nvPr/>
              </p:nvSpPr>
              <p:spPr bwMode="auto">
                <a:xfrm>
                  <a:off x="114237" y="114618"/>
                  <a:ext cx="530225" cy="530225"/>
                </a:xfrm>
                <a:prstGeom prst="rect">
                  <a:avLst/>
                </a:prstGeom>
                <a:noFill/>
                <a:ln>
                  <a:noFill/>
                </a:ln>
                <a:extLst/>
              </p:spPr>
              <p:txBody>
                <a:bodyPr anchor="ctr"/>
                <a:lstStyle>
                  <a:lvl1pPr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112" name="Group 762"/>
              <p:cNvGrpSpPr>
                <a:grpSpLocks/>
              </p:cNvGrpSpPr>
              <p:nvPr/>
            </p:nvGrpSpPr>
            <p:grpSpPr bwMode="auto">
              <a:xfrm>
                <a:off x="19711" y="97655"/>
                <a:ext cx="280782" cy="536060"/>
                <a:chOff x="0" y="0"/>
                <a:chExt cx="280416" cy="536448"/>
              </a:xfrm>
            </p:grpSpPr>
            <p:pic>
              <p:nvPicPr>
                <p:cNvPr id="1122" name="新月形 939"/>
                <p:cNvPicPr>
                  <a:picLocks noChangeArrowheads="1"/>
                </p:cNvPicPr>
                <p:nvPr/>
              </p:nvPicPr>
              <p:blipFill>
                <a:blip r:embed="rId10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280416" cy="5364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123" name="Text Box 764"/>
                <p:cNvSpPr txBox="1">
                  <a:spLocks noChangeArrowheads="1"/>
                </p:cNvSpPr>
                <p:nvPr/>
              </p:nvSpPr>
              <p:spPr bwMode="auto">
                <a:xfrm rot="451601">
                  <a:off x="20003" y="151511"/>
                  <a:ext cx="36512" cy="187325"/>
                </a:xfrm>
                <a:prstGeom prst="rect">
                  <a:avLst/>
                </a:prstGeom>
                <a:noFill/>
                <a:ln>
                  <a:noFill/>
                </a:ln>
                <a:extLst/>
              </p:spPr>
              <p:txBody>
                <a:bodyPr anchor="ctr"/>
                <a:lstStyle>
                  <a:lvl1pPr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113" name="Group 765"/>
              <p:cNvGrpSpPr>
                <a:grpSpLocks/>
              </p:cNvGrpSpPr>
              <p:nvPr/>
            </p:nvGrpSpPr>
            <p:grpSpPr bwMode="auto">
              <a:xfrm>
                <a:off x="428675" y="329136"/>
                <a:ext cx="311301" cy="395953"/>
                <a:chOff x="0" y="0"/>
                <a:chExt cx="310896" cy="396240"/>
              </a:xfrm>
            </p:grpSpPr>
            <p:pic>
              <p:nvPicPr>
                <p:cNvPr id="1120" name="新月形 940"/>
                <p:cNvPicPr>
                  <a:picLocks noChangeArrowheads="1"/>
                </p:cNvPicPr>
                <p:nvPr/>
              </p:nvPicPr>
              <p:blipFill>
                <a:blip r:embed="rId10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310896" cy="39624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121" name="Text Box 767"/>
                <p:cNvSpPr txBox="1">
                  <a:spLocks noChangeArrowheads="1"/>
                </p:cNvSpPr>
                <p:nvPr/>
              </p:nvSpPr>
              <p:spPr bwMode="auto">
                <a:xfrm rot="2093055">
                  <a:off x="219583" y="177038"/>
                  <a:ext cx="19050" cy="157163"/>
                </a:xfrm>
                <a:prstGeom prst="rect">
                  <a:avLst/>
                </a:prstGeom>
                <a:noFill/>
                <a:ln>
                  <a:noFill/>
                </a:ln>
                <a:extLst/>
              </p:spPr>
              <p:txBody>
                <a:bodyPr anchor="ctr"/>
                <a:lstStyle>
                  <a:lvl1pPr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114" name="Group 768"/>
              <p:cNvGrpSpPr>
                <a:grpSpLocks/>
              </p:cNvGrpSpPr>
              <p:nvPr/>
            </p:nvGrpSpPr>
            <p:grpSpPr bwMode="auto">
              <a:xfrm>
                <a:off x="178413" y="97655"/>
                <a:ext cx="225846" cy="249755"/>
                <a:chOff x="0" y="0"/>
                <a:chExt cx="225552" cy="249936"/>
              </a:xfrm>
            </p:grpSpPr>
            <p:pic>
              <p:nvPicPr>
                <p:cNvPr id="1118" name="新月形 941"/>
                <p:cNvPicPr>
                  <a:picLocks noChangeArrowheads="1"/>
                </p:cNvPicPr>
                <p:nvPr/>
              </p:nvPicPr>
              <p:blipFill>
                <a:blip r:embed="rId10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225552" cy="2499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119" name="Text Box 770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59944" y="10224"/>
                  <a:ext cx="57150" cy="185737"/>
                </a:xfrm>
                <a:prstGeom prst="rect">
                  <a:avLst/>
                </a:prstGeom>
                <a:noFill/>
                <a:ln>
                  <a:noFill/>
                </a:ln>
                <a:extLst/>
              </p:spPr>
              <p:txBody>
                <a:bodyPr anchor="ctr"/>
                <a:lstStyle>
                  <a:lvl1pPr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115" name="Group 771"/>
              <p:cNvGrpSpPr>
                <a:grpSpLocks/>
              </p:cNvGrpSpPr>
              <p:nvPr/>
            </p:nvGrpSpPr>
            <p:grpSpPr bwMode="auto">
              <a:xfrm>
                <a:off x="141790" y="268220"/>
                <a:ext cx="225846" cy="243664"/>
                <a:chOff x="0" y="0"/>
                <a:chExt cx="225552" cy="243840"/>
              </a:xfrm>
            </p:grpSpPr>
            <p:pic>
              <p:nvPicPr>
                <p:cNvPr id="1116" name="新月形 942"/>
                <p:cNvPicPr>
                  <a:picLocks noChangeArrowheads="1"/>
                </p:cNvPicPr>
                <p:nvPr/>
              </p:nvPicPr>
              <p:blipFill>
                <a:blip r:embed="rId10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225552" cy="24384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623" name="Text Box 773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63183" y="6223"/>
                  <a:ext cx="57150" cy="187325"/>
                </a:xfrm>
                <a:prstGeom prst="rect">
                  <a:avLst/>
                </a:prstGeom>
                <a:noFill/>
                <a:ln>
                  <a:noFill/>
                </a:ln>
                <a:extLst/>
              </p:spPr>
              <p:txBody>
                <a:bodyPr anchor="ctr"/>
                <a:lstStyle>
                  <a:lvl1pPr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pic>
        <p:nvPicPr>
          <p:cNvPr id="1053" name="图片 954"/>
          <p:cNvPicPr>
            <a:picLocks noChangeAspect="1" noChangeArrowheads="1"/>
          </p:cNvPicPr>
          <p:nvPr userDrawn="1"/>
        </p:nvPicPr>
        <p:blipFill>
          <a:blip r:embed="rId10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5888"/>
            <a:ext cx="1219200" cy="1250950"/>
          </a:xfrm>
          <a:prstGeom prst="rect">
            <a:avLst/>
          </a:prstGeom>
          <a:noFill/>
          <a:ln>
            <a:noFill/>
          </a:ln>
          <a:effectLst>
            <a:outerShdw sx="111000" sy="111000" algn="ctr" rotWithShape="0">
              <a:schemeClr val="bg1">
                <a:alpha val="84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54" name="Group 775"/>
          <p:cNvGrpSpPr>
            <a:grpSpLocks/>
          </p:cNvGrpSpPr>
          <p:nvPr userDrawn="1"/>
        </p:nvGrpSpPr>
        <p:grpSpPr bwMode="auto">
          <a:xfrm>
            <a:off x="138113" y="2363788"/>
            <a:ext cx="563166" cy="781050"/>
            <a:chOff x="0" y="0"/>
            <a:chExt cx="750277" cy="780485"/>
          </a:xfrm>
        </p:grpSpPr>
        <p:grpSp>
          <p:nvGrpSpPr>
            <p:cNvPr id="1086" name="Group 776"/>
            <p:cNvGrpSpPr>
              <a:grpSpLocks/>
            </p:cNvGrpSpPr>
            <p:nvPr/>
          </p:nvGrpSpPr>
          <p:grpSpPr bwMode="auto">
            <a:xfrm>
              <a:off x="48412" y="63254"/>
              <a:ext cx="540065" cy="687097"/>
              <a:chOff x="0" y="0"/>
              <a:chExt cx="768953" cy="978297"/>
            </a:xfrm>
          </p:grpSpPr>
          <p:sp>
            <p:nvSpPr>
              <p:cNvPr id="1106" name="任意多边形 964"/>
              <p:cNvSpPr>
                <a:spLocks noChangeArrowheads="1"/>
              </p:cNvSpPr>
              <p:nvPr/>
            </p:nvSpPr>
            <p:spPr bwMode="auto">
              <a:xfrm>
                <a:off x="385024" y="343602"/>
                <a:ext cx="79046" cy="634685"/>
              </a:xfrm>
              <a:custGeom>
                <a:avLst/>
                <a:gdLst>
                  <a:gd name="T0" fmla="*/ 0 w 79753"/>
                  <a:gd name="T1" fmla="*/ 0 h 636105"/>
                  <a:gd name="T2" fmla="*/ 74709 w 79753"/>
                  <a:gd name="T3" fmla="*/ 391392 h 636105"/>
                  <a:gd name="T4" fmla="*/ 18676 w 79753"/>
                  <a:gd name="T5" fmla="*/ 626231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107" name="组合 960"/>
              <p:cNvPicPr>
                <a:picLocks noChangeArrowheads="1"/>
              </p:cNvPicPr>
              <p:nvPr/>
            </p:nvPicPr>
            <p:blipFill>
              <a:blip r:embed="rId10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0028" y="120174"/>
                <a:ext cx="789199" cy="5377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087" name="Group 779"/>
            <p:cNvGrpSpPr>
              <a:grpSpLocks/>
            </p:cNvGrpSpPr>
            <p:nvPr/>
          </p:nvGrpSpPr>
          <p:grpSpPr bwMode="auto">
            <a:xfrm>
              <a:off x="0" y="0"/>
              <a:ext cx="750277" cy="780485"/>
              <a:chOff x="0" y="0"/>
              <a:chExt cx="750277" cy="780485"/>
            </a:xfrm>
          </p:grpSpPr>
          <p:grpSp>
            <p:nvGrpSpPr>
              <p:cNvPr id="1088" name="Group 780"/>
              <p:cNvGrpSpPr>
                <a:grpSpLocks/>
              </p:cNvGrpSpPr>
              <p:nvPr/>
            </p:nvGrpSpPr>
            <p:grpSpPr bwMode="auto">
              <a:xfrm>
                <a:off x="53550" y="19734"/>
                <a:ext cx="359371" cy="377679"/>
                <a:chOff x="0" y="0"/>
                <a:chExt cx="359664" cy="377952"/>
              </a:xfrm>
            </p:grpSpPr>
            <p:pic>
              <p:nvPicPr>
                <p:cNvPr id="1104" name="椭圆 958"/>
                <p:cNvPicPr>
                  <a:picLocks noChangeArrowheads="1"/>
                </p:cNvPicPr>
                <p:nvPr/>
              </p:nvPicPr>
              <p:blipFill>
                <a:blip r:embed="rId10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359664" cy="3779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105" name="Text Box 782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78169" y="40577"/>
                  <a:ext cx="203200" cy="296862"/>
                </a:xfrm>
                <a:prstGeom prst="rect">
                  <a:avLst/>
                </a:prstGeom>
                <a:noFill/>
                <a:ln>
                  <a:noFill/>
                </a:ln>
                <a:extLst/>
              </p:spPr>
              <p:txBody>
                <a:bodyPr anchor="ctr"/>
                <a:lstStyle>
                  <a:lvl1pPr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089" name="Group 783"/>
              <p:cNvGrpSpPr>
                <a:grpSpLocks/>
              </p:cNvGrpSpPr>
              <p:nvPr/>
            </p:nvGrpSpPr>
            <p:grpSpPr bwMode="auto">
              <a:xfrm>
                <a:off x="-7360" y="7551"/>
                <a:ext cx="761380" cy="767540"/>
                <a:chOff x="0" y="0"/>
                <a:chExt cx="762000" cy="768096"/>
              </a:xfrm>
            </p:grpSpPr>
            <p:pic>
              <p:nvPicPr>
                <p:cNvPr id="1102" name="椭圆 959"/>
                <p:cNvPicPr>
                  <a:picLocks noChangeArrowheads="1"/>
                </p:cNvPicPr>
                <p:nvPr/>
              </p:nvPicPr>
              <p:blipFill>
                <a:blip r:embed="rId10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762000" cy="76809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103" name="Text Box 785"/>
                <p:cNvSpPr txBox="1">
                  <a:spLocks noChangeArrowheads="1"/>
                </p:cNvSpPr>
                <p:nvPr/>
              </p:nvSpPr>
              <p:spPr bwMode="auto">
                <a:xfrm>
                  <a:off x="116904" y="119444"/>
                  <a:ext cx="530225" cy="531812"/>
                </a:xfrm>
                <a:prstGeom prst="rect">
                  <a:avLst/>
                </a:prstGeom>
                <a:noFill/>
                <a:ln>
                  <a:noFill/>
                </a:ln>
                <a:extLst/>
              </p:spPr>
              <p:txBody>
                <a:bodyPr anchor="ctr"/>
                <a:lstStyle>
                  <a:lvl1pPr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090" name="Group 786"/>
              <p:cNvGrpSpPr>
                <a:grpSpLocks/>
              </p:cNvGrpSpPr>
              <p:nvPr/>
            </p:nvGrpSpPr>
            <p:grpSpPr bwMode="auto">
              <a:xfrm>
                <a:off x="17004" y="98924"/>
                <a:ext cx="280188" cy="536060"/>
                <a:chOff x="0" y="0"/>
                <a:chExt cx="280416" cy="536448"/>
              </a:xfrm>
            </p:grpSpPr>
            <p:pic>
              <p:nvPicPr>
                <p:cNvPr id="1100" name="新月形 960"/>
                <p:cNvPicPr>
                  <a:picLocks noChangeArrowheads="1"/>
                </p:cNvPicPr>
                <p:nvPr/>
              </p:nvPicPr>
              <p:blipFill>
                <a:blip r:embed="rId10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280416" cy="5364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101" name="Text Box 788"/>
                <p:cNvSpPr txBox="1">
                  <a:spLocks noChangeArrowheads="1"/>
                </p:cNvSpPr>
                <p:nvPr/>
              </p:nvSpPr>
              <p:spPr bwMode="auto">
                <a:xfrm rot="451601">
                  <a:off x="24257" y="150241"/>
                  <a:ext cx="36513" cy="185738"/>
                </a:xfrm>
                <a:prstGeom prst="rect">
                  <a:avLst/>
                </a:prstGeom>
                <a:noFill/>
                <a:ln>
                  <a:noFill/>
                </a:ln>
                <a:extLst/>
              </p:spPr>
              <p:txBody>
                <a:bodyPr anchor="ctr"/>
                <a:lstStyle>
                  <a:lvl1pPr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091" name="Group 789"/>
              <p:cNvGrpSpPr>
                <a:grpSpLocks/>
              </p:cNvGrpSpPr>
              <p:nvPr/>
            </p:nvGrpSpPr>
            <p:grpSpPr bwMode="auto">
              <a:xfrm>
                <a:off x="431195" y="330405"/>
                <a:ext cx="304552" cy="395953"/>
                <a:chOff x="0" y="0"/>
                <a:chExt cx="304800" cy="396240"/>
              </a:xfrm>
            </p:grpSpPr>
            <p:pic>
              <p:nvPicPr>
                <p:cNvPr id="1098" name="新月形 961"/>
                <p:cNvPicPr>
                  <a:picLocks noChangeArrowheads="1"/>
                </p:cNvPicPr>
                <p:nvPr/>
              </p:nvPicPr>
              <p:blipFill>
                <a:blip r:embed="rId11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304800" cy="39624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099" name="Text Box 791"/>
                <p:cNvSpPr txBox="1">
                  <a:spLocks noChangeArrowheads="1"/>
                </p:cNvSpPr>
                <p:nvPr/>
              </p:nvSpPr>
              <p:spPr bwMode="auto">
                <a:xfrm rot="2093055">
                  <a:off x="216154" y="175768"/>
                  <a:ext cx="20638" cy="157163"/>
                </a:xfrm>
                <a:prstGeom prst="rect">
                  <a:avLst/>
                </a:prstGeom>
                <a:noFill/>
                <a:ln>
                  <a:noFill/>
                </a:ln>
                <a:extLst/>
              </p:spPr>
              <p:txBody>
                <a:bodyPr anchor="ctr"/>
                <a:lstStyle>
                  <a:lvl1pPr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092" name="Group 792"/>
              <p:cNvGrpSpPr>
                <a:grpSpLocks/>
              </p:cNvGrpSpPr>
              <p:nvPr/>
            </p:nvGrpSpPr>
            <p:grpSpPr bwMode="auto">
              <a:xfrm>
                <a:off x="175371" y="98924"/>
                <a:ext cx="225368" cy="249755"/>
                <a:chOff x="0" y="0"/>
                <a:chExt cx="225552" cy="249936"/>
              </a:xfrm>
            </p:grpSpPr>
            <p:pic>
              <p:nvPicPr>
                <p:cNvPr id="1096" name="新月形 962"/>
                <p:cNvPicPr>
                  <a:picLocks noChangeArrowheads="1"/>
                </p:cNvPicPr>
                <p:nvPr/>
              </p:nvPicPr>
              <p:blipFill>
                <a:blip r:embed="rId11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225552" cy="2499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662" name="Text Box 794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64199" y="8954"/>
                  <a:ext cx="57150" cy="185737"/>
                </a:xfrm>
                <a:prstGeom prst="rect">
                  <a:avLst/>
                </a:prstGeom>
                <a:noFill/>
                <a:ln>
                  <a:noFill/>
                </a:ln>
                <a:extLst/>
              </p:spPr>
              <p:txBody>
                <a:bodyPr anchor="ctr"/>
                <a:lstStyle>
                  <a:lvl1pPr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093" name="Group 795"/>
              <p:cNvGrpSpPr>
                <a:grpSpLocks/>
              </p:cNvGrpSpPr>
              <p:nvPr/>
            </p:nvGrpSpPr>
            <p:grpSpPr bwMode="auto">
              <a:xfrm>
                <a:off x="144916" y="263397"/>
                <a:ext cx="225368" cy="249755"/>
                <a:chOff x="0" y="0"/>
                <a:chExt cx="225552" cy="249936"/>
              </a:xfrm>
            </p:grpSpPr>
            <p:pic>
              <p:nvPicPr>
                <p:cNvPr id="1094" name="新月形 963"/>
                <p:cNvPicPr>
                  <a:picLocks noChangeArrowheads="1"/>
                </p:cNvPicPr>
                <p:nvPr/>
              </p:nvPicPr>
              <p:blipFill>
                <a:blip r:embed="rId11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225552" cy="2499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095" name="Text Box 797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59754" y="11049"/>
                  <a:ext cx="58737" cy="185738"/>
                </a:xfrm>
                <a:prstGeom prst="rect">
                  <a:avLst/>
                </a:prstGeom>
                <a:noFill/>
                <a:ln>
                  <a:noFill/>
                </a:ln>
                <a:extLst/>
              </p:spPr>
              <p:txBody>
                <a:bodyPr anchor="ctr"/>
                <a:lstStyle>
                  <a:lvl1pPr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grpSp>
        <p:nvGrpSpPr>
          <p:cNvPr id="1055" name="Group 798"/>
          <p:cNvGrpSpPr>
            <a:grpSpLocks/>
          </p:cNvGrpSpPr>
          <p:nvPr userDrawn="1"/>
        </p:nvGrpSpPr>
        <p:grpSpPr bwMode="auto">
          <a:xfrm>
            <a:off x="475061" y="1401763"/>
            <a:ext cx="561975" cy="779462"/>
            <a:chOff x="0" y="0"/>
            <a:chExt cx="750277" cy="780485"/>
          </a:xfrm>
        </p:grpSpPr>
        <p:grpSp>
          <p:nvGrpSpPr>
            <p:cNvPr id="1064" name="Group 799"/>
            <p:cNvGrpSpPr>
              <a:grpSpLocks/>
            </p:cNvGrpSpPr>
            <p:nvPr/>
          </p:nvGrpSpPr>
          <p:grpSpPr bwMode="auto">
            <a:xfrm>
              <a:off x="48411" y="63251"/>
              <a:ext cx="540065" cy="687034"/>
              <a:chOff x="0" y="0"/>
              <a:chExt cx="768953" cy="978208"/>
            </a:xfrm>
          </p:grpSpPr>
          <p:sp>
            <p:nvSpPr>
              <p:cNvPr id="1084" name="任意多边形 984"/>
              <p:cNvSpPr>
                <a:spLocks noChangeArrowheads="1"/>
              </p:cNvSpPr>
              <p:nvPr/>
            </p:nvSpPr>
            <p:spPr bwMode="auto">
              <a:xfrm>
                <a:off x="383722" y="342227"/>
                <a:ext cx="79213" cy="635980"/>
              </a:xfrm>
              <a:custGeom>
                <a:avLst/>
                <a:gdLst>
                  <a:gd name="T0" fmla="*/ 0 w 79753"/>
                  <a:gd name="T1" fmla="*/ 0 h 636105"/>
                  <a:gd name="T2" fmla="*/ 75820 w 79753"/>
                  <a:gd name="T3" fmla="*/ 397019 h 636105"/>
                  <a:gd name="T4" fmla="*/ 18954 w 79753"/>
                  <a:gd name="T5" fmla="*/ 635230 h 636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9753" h="636105">
                    <a:moveTo>
                      <a:pt x="0" y="0"/>
                    </a:moveTo>
                    <a:cubicBezTo>
                      <a:pt x="38100" y="145774"/>
                      <a:pt x="76200" y="291548"/>
                      <a:pt x="79513" y="397565"/>
                    </a:cubicBezTo>
                    <a:cubicBezTo>
                      <a:pt x="82826" y="503582"/>
                      <a:pt x="51352" y="569843"/>
                      <a:pt x="19878" y="636105"/>
                    </a:cubicBezTo>
                  </a:path>
                </a:pathLst>
              </a:custGeom>
              <a:noFill/>
              <a:ln w="12700">
                <a:solidFill>
                  <a:srgbClr val="0D0D0D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pic>
            <p:nvPicPr>
              <p:cNvPr id="1085" name="组合 980"/>
              <p:cNvPicPr>
                <a:picLocks noChangeArrowheads="1"/>
              </p:cNvPicPr>
              <p:nvPr/>
            </p:nvPicPr>
            <p:blipFill>
              <a:blip r:embed="rId1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5969" y="118978"/>
                <a:ext cx="790871" cy="5388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065" name="Group 802"/>
            <p:cNvGrpSpPr>
              <a:grpSpLocks/>
            </p:cNvGrpSpPr>
            <p:nvPr/>
          </p:nvGrpSpPr>
          <p:grpSpPr bwMode="auto">
            <a:xfrm>
              <a:off x="0" y="0"/>
              <a:ext cx="750277" cy="780485"/>
              <a:chOff x="0" y="0"/>
              <a:chExt cx="750277" cy="780485"/>
            </a:xfrm>
          </p:grpSpPr>
          <p:grpSp>
            <p:nvGrpSpPr>
              <p:cNvPr id="1066" name="Group 803"/>
              <p:cNvGrpSpPr>
                <a:grpSpLocks/>
              </p:cNvGrpSpPr>
              <p:nvPr/>
            </p:nvGrpSpPr>
            <p:grpSpPr bwMode="auto">
              <a:xfrm>
                <a:off x="55507" y="18629"/>
                <a:ext cx="360133" cy="378448"/>
                <a:chOff x="0" y="0"/>
                <a:chExt cx="359664" cy="377952"/>
              </a:xfrm>
            </p:grpSpPr>
            <p:pic>
              <p:nvPicPr>
                <p:cNvPr id="1082" name="椭圆 978"/>
                <p:cNvPicPr>
                  <a:picLocks noChangeArrowheads="1"/>
                </p:cNvPicPr>
                <p:nvPr/>
              </p:nvPicPr>
              <p:blipFill>
                <a:blip r:embed="rId11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359664" cy="3779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083" name="Text Box 805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76327" y="43307"/>
                  <a:ext cx="203200" cy="295275"/>
                </a:xfrm>
                <a:prstGeom prst="rect">
                  <a:avLst/>
                </a:prstGeom>
                <a:noFill/>
                <a:ln>
                  <a:noFill/>
                </a:ln>
                <a:extLst/>
              </p:spPr>
              <p:txBody>
                <a:bodyPr anchor="ctr"/>
                <a:lstStyle>
                  <a:lvl1pPr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067" name="Group 806"/>
              <p:cNvGrpSpPr>
                <a:grpSpLocks/>
              </p:cNvGrpSpPr>
              <p:nvPr/>
            </p:nvGrpSpPr>
            <p:grpSpPr bwMode="auto">
              <a:xfrm>
                <a:off x="-5532" y="12525"/>
                <a:ext cx="762994" cy="763000"/>
                <a:chOff x="0" y="0"/>
                <a:chExt cx="762000" cy="762000"/>
              </a:xfrm>
            </p:grpSpPr>
            <p:pic>
              <p:nvPicPr>
                <p:cNvPr id="1080" name="椭圆 979"/>
                <p:cNvPicPr>
                  <a:picLocks noChangeArrowheads="1"/>
                </p:cNvPicPr>
                <p:nvPr/>
              </p:nvPicPr>
              <p:blipFill>
                <a:blip r:embed="rId10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762000" cy="7620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081" name="Text Box 808"/>
                <p:cNvSpPr txBox="1">
                  <a:spLocks noChangeArrowheads="1"/>
                </p:cNvSpPr>
                <p:nvPr/>
              </p:nvSpPr>
              <p:spPr bwMode="auto">
                <a:xfrm>
                  <a:off x="116650" y="114491"/>
                  <a:ext cx="528637" cy="528637"/>
                </a:xfrm>
                <a:prstGeom prst="rect">
                  <a:avLst/>
                </a:prstGeom>
                <a:noFill/>
                <a:ln>
                  <a:noFill/>
                </a:ln>
                <a:extLst/>
              </p:spPr>
              <p:txBody>
                <a:bodyPr anchor="ctr"/>
                <a:lstStyle>
                  <a:lvl1pPr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068" name="Group 809"/>
              <p:cNvGrpSpPr>
                <a:grpSpLocks/>
              </p:cNvGrpSpPr>
              <p:nvPr/>
            </p:nvGrpSpPr>
            <p:grpSpPr bwMode="auto">
              <a:xfrm>
                <a:off x="18884" y="97981"/>
                <a:ext cx="280782" cy="537152"/>
                <a:chOff x="0" y="0"/>
                <a:chExt cx="280416" cy="536448"/>
              </a:xfrm>
            </p:grpSpPr>
            <p:pic>
              <p:nvPicPr>
                <p:cNvPr id="1078" name="新月形 980"/>
                <p:cNvPicPr>
                  <a:picLocks noChangeArrowheads="1"/>
                </p:cNvPicPr>
                <p:nvPr/>
              </p:nvPicPr>
              <p:blipFill>
                <a:blip r:embed="rId11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280416" cy="5364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079" name="Text Box 811"/>
                <p:cNvSpPr txBox="1">
                  <a:spLocks noChangeArrowheads="1"/>
                </p:cNvSpPr>
                <p:nvPr/>
              </p:nvSpPr>
              <p:spPr bwMode="auto">
                <a:xfrm rot="451601">
                  <a:off x="22416" y="151384"/>
                  <a:ext cx="36512" cy="185738"/>
                </a:xfrm>
                <a:prstGeom prst="rect">
                  <a:avLst/>
                </a:prstGeom>
                <a:noFill/>
                <a:ln>
                  <a:noFill/>
                </a:ln>
                <a:extLst/>
              </p:spPr>
              <p:txBody>
                <a:bodyPr anchor="ctr"/>
                <a:lstStyle>
                  <a:lvl1pPr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069" name="Group 812"/>
              <p:cNvGrpSpPr>
                <a:grpSpLocks/>
              </p:cNvGrpSpPr>
              <p:nvPr/>
            </p:nvGrpSpPr>
            <p:grpSpPr bwMode="auto">
              <a:xfrm>
                <a:off x="427848" y="329933"/>
                <a:ext cx="311301" cy="396760"/>
                <a:chOff x="0" y="0"/>
                <a:chExt cx="310896" cy="396240"/>
              </a:xfrm>
            </p:grpSpPr>
            <p:pic>
              <p:nvPicPr>
                <p:cNvPr id="1076" name="新月形 981"/>
                <p:cNvPicPr>
                  <a:picLocks noChangeArrowheads="1"/>
                </p:cNvPicPr>
                <p:nvPr/>
              </p:nvPicPr>
              <p:blipFill>
                <a:blip r:embed="rId11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310896" cy="39624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665" name="Text Box 814"/>
                <p:cNvSpPr txBox="1">
                  <a:spLocks noChangeArrowheads="1"/>
                </p:cNvSpPr>
                <p:nvPr/>
              </p:nvSpPr>
              <p:spPr bwMode="auto">
                <a:xfrm rot="2093055">
                  <a:off x="218821" y="176911"/>
                  <a:ext cx="20638" cy="155575"/>
                </a:xfrm>
                <a:prstGeom prst="rect">
                  <a:avLst/>
                </a:prstGeom>
                <a:noFill/>
                <a:ln>
                  <a:noFill/>
                </a:ln>
                <a:extLst/>
              </p:spPr>
              <p:txBody>
                <a:bodyPr anchor="ctr"/>
                <a:lstStyle>
                  <a:lvl1pPr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070" name="Group 815"/>
              <p:cNvGrpSpPr>
                <a:grpSpLocks/>
              </p:cNvGrpSpPr>
              <p:nvPr/>
            </p:nvGrpSpPr>
            <p:grpSpPr bwMode="auto">
              <a:xfrm>
                <a:off x="177586" y="97981"/>
                <a:ext cx="225846" cy="250264"/>
                <a:chOff x="0" y="0"/>
                <a:chExt cx="225552" cy="249936"/>
              </a:xfrm>
            </p:grpSpPr>
            <p:pic>
              <p:nvPicPr>
                <p:cNvPr id="1074" name="新月形 982"/>
                <p:cNvPicPr>
                  <a:picLocks noChangeArrowheads="1"/>
                </p:cNvPicPr>
                <p:nvPr/>
              </p:nvPicPr>
              <p:blipFill>
                <a:blip r:embed="rId11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225552" cy="2499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668" name="Text Box 817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60770" y="10097"/>
                  <a:ext cx="58737" cy="185737"/>
                </a:xfrm>
                <a:prstGeom prst="rect">
                  <a:avLst/>
                </a:prstGeom>
                <a:noFill/>
                <a:ln>
                  <a:noFill/>
                </a:ln>
                <a:extLst/>
              </p:spPr>
              <p:txBody>
                <a:bodyPr anchor="ctr"/>
                <a:lstStyle>
                  <a:lvl1pPr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071" name="Group 818"/>
              <p:cNvGrpSpPr>
                <a:grpSpLocks/>
              </p:cNvGrpSpPr>
              <p:nvPr/>
            </p:nvGrpSpPr>
            <p:grpSpPr bwMode="auto">
              <a:xfrm>
                <a:off x="147067" y="262789"/>
                <a:ext cx="219742" cy="250264"/>
                <a:chOff x="0" y="0"/>
                <a:chExt cx="219456" cy="249936"/>
              </a:xfrm>
            </p:grpSpPr>
            <p:pic>
              <p:nvPicPr>
                <p:cNvPr id="1072" name="新月形 983"/>
                <p:cNvPicPr>
                  <a:picLocks noChangeArrowheads="1"/>
                </p:cNvPicPr>
                <p:nvPr/>
              </p:nvPicPr>
              <p:blipFill>
                <a:blip r:embed="rId11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219456" cy="2499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671" name="Text Box 820"/>
                <p:cNvSpPr txBox="1">
                  <a:spLocks noChangeArrowheads="1"/>
                </p:cNvSpPr>
                <p:nvPr/>
              </p:nvSpPr>
              <p:spPr bwMode="auto">
                <a:xfrm rot="2405652">
                  <a:off x="57912" y="12192"/>
                  <a:ext cx="58738" cy="185738"/>
                </a:xfrm>
                <a:prstGeom prst="rect">
                  <a:avLst/>
                </a:prstGeom>
                <a:noFill/>
                <a:ln>
                  <a:noFill/>
                </a:ln>
                <a:extLst/>
              </p:spPr>
              <p:txBody>
                <a:bodyPr anchor="ctr"/>
                <a:lstStyle>
                  <a:lvl1pPr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pic>
        <p:nvPicPr>
          <p:cNvPr id="1056" name="图片 995"/>
          <p:cNvPicPr>
            <a:picLocks noChangeAspect="1" noChangeArrowheads="1"/>
          </p:cNvPicPr>
          <p:nvPr userDrawn="1"/>
        </p:nvPicPr>
        <p:blipFill>
          <a:blip r:embed="rId1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428" y="0"/>
            <a:ext cx="2016919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57" name="图片 996"/>
          <p:cNvPicPr>
            <a:picLocks noChangeAspect="1" noChangeArrowheads="1"/>
          </p:cNvPicPr>
          <p:nvPr userDrawn="1"/>
        </p:nvPicPr>
        <p:blipFill>
          <a:blip r:embed="rId1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7291" y="300038"/>
            <a:ext cx="2016919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58" name="文本框 997"/>
          <p:cNvSpPr txBox="1">
            <a:spLocks noChangeArrowheads="1"/>
          </p:cNvSpPr>
          <p:nvPr/>
        </p:nvSpPr>
        <p:spPr bwMode="auto">
          <a:xfrm>
            <a:off x="4932763" y="4983169"/>
            <a:ext cx="2440781" cy="830997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>
                <a:solidFill>
                  <a:srgbClr val="0D0D0D"/>
                </a:solidFill>
                <a:latin typeface="黑体" pitchFamily="49" charset="-122"/>
                <a:ea typeface="黑体" pitchFamily="49" charset="-122"/>
              </a:rPr>
              <a:t>慧制信息科技荣誉出品</a:t>
            </a:r>
          </a:p>
        </p:txBody>
      </p:sp>
      <p:sp>
        <p:nvSpPr>
          <p:cNvPr id="1059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28650" y="365129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60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2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28650" y="6356357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A48D1AA-AADF-4FF8-9299-43F542084D8A}" type="datetimeFigureOut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2018/2/27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6356357"/>
            <a:ext cx="3086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6356357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3E0C078-34B3-42D7-ADD1-8EDFAE51D86D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16038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jpeg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jpeg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Box 1"/>
          <p:cNvSpPr>
            <a:spLocks noChangeArrowheads="1"/>
          </p:cNvSpPr>
          <p:nvPr/>
        </p:nvSpPr>
        <p:spPr bwMode="auto">
          <a:xfrm>
            <a:off x="1331640" y="1641939"/>
            <a:ext cx="626469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     </a:t>
            </a:r>
            <a:r>
              <a:rPr lang="en-US" altLang="zh-CN" sz="3600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4  </a:t>
            </a:r>
            <a:r>
              <a:rPr lang="zh-CN" altLang="en-US" sz="3600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邓小平爷爷植树</a:t>
            </a:r>
            <a:endParaRPr lang="en-US" altLang="zh-CN" sz="3600" b="1" dirty="0">
              <a:solidFill>
                <a:srgbClr val="000000"/>
              </a:solidFill>
              <a:latin typeface="黑体" pitchFamily="49" charset="-122"/>
              <a:ea typeface="黑体" pitchFamily="49" charset="-122"/>
              <a:sym typeface="黑体" pitchFamily="49" charset="-122"/>
            </a:endParaRPr>
          </a:p>
        </p:txBody>
      </p:sp>
      <p:pic>
        <p:nvPicPr>
          <p:cNvPr id="1026" name="Picture 2" descr="https://ss2.bdstatic.com/70cFvnSh_Q1YnxGkpoWK1HF6hhy/it/u=410086791,2730745619&amp;fm=27&amp;gp=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8" t="3414" b="4358"/>
          <a:stretch/>
        </p:blipFill>
        <p:spPr bwMode="auto">
          <a:xfrm>
            <a:off x="2843808" y="2420888"/>
            <a:ext cx="3061911" cy="4059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直线连接符 21"/>
          <p:cNvSpPr>
            <a:spLocks noChangeShapeType="1"/>
          </p:cNvSpPr>
          <p:nvPr/>
        </p:nvSpPr>
        <p:spPr bwMode="auto">
          <a:xfrm>
            <a:off x="2546174" y="2288270"/>
            <a:ext cx="3970041" cy="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664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547" y="1009650"/>
            <a:ext cx="1867173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直线连接符 21"/>
          <p:cNvSpPr>
            <a:spLocks noChangeShapeType="1"/>
          </p:cNvSpPr>
          <p:nvPr/>
        </p:nvSpPr>
        <p:spPr bwMode="auto">
          <a:xfrm flipV="1">
            <a:off x="184548" y="1585913"/>
            <a:ext cx="1917081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75856" y="1009650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</a:endParaRPr>
          </a:p>
        </p:txBody>
      </p:sp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547" y="1009650"/>
            <a:ext cx="1867173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直线连接符 21"/>
          <p:cNvSpPr>
            <a:spLocks noChangeShapeType="1"/>
          </p:cNvSpPr>
          <p:nvPr/>
        </p:nvSpPr>
        <p:spPr bwMode="auto">
          <a:xfrm flipV="1">
            <a:off x="184548" y="1585913"/>
            <a:ext cx="1917081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771800" y="1276350"/>
            <a:ext cx="377539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000" kern="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邓小平爷爷植树</a:t>
            </a:r>
            <a:endParaRPr lang="zh-CN" alt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83568" y="1984236"/>
            <a:ext cx="696652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思考：为什么说邓小平爷爷亲手栽种的柏树成了天坛公园一处美丽的风景？</a:t>
            </a:r>
            <a:endParaRPr lang="en-US" altLang="zh-CN" sz="3200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050" name="Picture 2" descr="https://timgsa.baidu.com/timg?image&amp;quality=80&amp;size=b9999_10000&amp;sec=1519647336971&amp;di=d291ff3ccf4a8e95fc35919789840e9f&amp;imgtype=0&amp;src=http%3A%2F%2Fimgsrc.baidu.com%2Fimgad%2Fpic%2Fitem%2F622762d0f703918fafeb1dcd5b3d269759eec4fa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05" t="1790" r="4081" b="6902"/>
          <a:stretch/>
        </p:blipFill>
        <p:spPr bwMode="auto">
          <a:xfrm>
            <a:off x="5796136" y="3284984"/>
            <a:ext cx="3141628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/>
        </p:nvSpPr>
        <p:spPr>
          <a:xfrm>
            <a:off x="184548" y="3877462"/>
            <a:ext cx="595254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答：（</a:t>
            </a:r>
            <a:r>
              <a:rPr lang="en-US" altLang="zh-CN" sz="32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32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）树长得茂盛、漂亮。（</a:t>
            </a:r>
            <a:r>
              <a:rPr lang="en-US" altLang="zh-CN" sz="32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32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）这是邓爷爷亲手栽种的，意义深远。（</a:t>
            </a:r>
            <a:r>
              <a:rPr lang="en-US" altLang="zh-CN" sz="32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32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）邓爷爷为我们做了榜样。（</a:t>
            </a:r>
            <a:r>
              <a:rPr lang="en-US" altLang="zh-CN" sz="32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32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）很多人去参观，怀念邓爷爷</a:t>
            </a:r>
            <a:r>
              <a:rPr lang="en-US" altLang="zh-CN" sz="32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……</a:t>
            </a:r>
            <a:endParaRPr lang="zh-CN" altLang="en-US" sz="3200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9492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43088" y="2023874"/>
            <a:ext cx="711053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思考：邓小平爷爷留给我们的仅仅是一棵树吗？</a:t>
            </a:r>
            <a:endParaRPr lang="en-US" altLang="zh-CN" sz="3200" dirty="0" smtClean="0">
              <a:latin typeface="楷体" pitchFamily="49" charset="-122"/>
              <a:ea typeface="楷体" pitchFamily="49" charset="-122"/>
            </a:endParaRPr>
          </a:p>
          <a:p>
            <a:endParaRPr lang="en-US" altLang="zh-CN" sz="3200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3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547" y="1009650"/>
            <a:ext cx="1867173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直线连接符 21"/>
          <p:cNvSpPr>
            <a:spLocks noChangeShapeType="1"/>
          </p:cNvSpPr>
          <p:nvPr/>
        </p:nvSpPr>
        <p:spPr bwMode="auto">
          <a:xfrm flipV="1">
            <a:off x="184548" y="1585913"/>
            <a:ext cx="1917081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75856" y="1009650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</a:endParaRPr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547" y="1009650"/>
            <a:ext cx="1867173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直线连接符 21"/>
          <p:cNvSpPr>
            <a:spLocks noChangeShapeType="1"/>
          </p:cNvSpPr>
          <p:nvPr/>
        </p:nvSpPr>
        <p:spPr bwMode="auto">
          <a:xfrm flipV="1">
            <a:off x="184548" y="1585913"/>
            <a:ext cx="1917081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771800" y="1276350"/>
            <a:ext cx="377539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000" kern="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邓小平爷爷植树</a:t>
            </a:r>
            <a:endParaRPr lang="zh-CN" altLang="en-US" kern="0" dirty="0">
              <a:solidFill>
                <a:sysClr val="windowText" lastClr="000000"/>
              </a:solidFill>
            </a:endParaRPr>
          </a:p>
        </p:txBody>
      </p:sp>
      <p:pic>
        <p:nvPicPr>
          <p:cNvPr id="5122" name="Picture 2" descr="https://timgsa.baidu.com/timg?image&amp;quality=80&amp;size=b9999_10000&amp;sec=1519647535483&amp;di=9b55ca9ccacf5ec4c3458ae75417c4ad&amp;imgtype=0&amp;src=http%3A%2F%2Fpic32.nipic.com%2F20130812%2F10551796_120525388169_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39"/>
          <a:stretch/>
        </p:blipFill>
        <p:spPr bwMode="auto">
          <a:xfrm>
            <a:off x="6777089" y="4612104"/>
            <a:ext cx="2333493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/>
        </p:nvSpPr>
        <p:spPr>
          <a:xfrm>
            <a:off x="539552" y="3173683"/>
            <a:ext cx="663135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答：邓爷爷不仅给我们留下了树，更留下了绿化祖国的美好愿望，留下了做事</a:t>
            </a:r>
            <a:r>
              <a:rPr lang="zh-CN" altLang="en-US" sz="32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严肃认真的态度和一丝不苟的精神</a:t>
            </a:r>
            <a:r>
              <a:rPr lang="zh-CN" altLang="en-US" sz="32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。让我们也种棵树吧，为绿化祖国贡献一份力量。</a:t>
            </a:r>
          </a:p>
        </p:txBody>
      </p:sp>
    </p:spTree>
    <p:extLst>
      <p:ext uri="{BB962C8B-B14F-4D97-AF65-F5344CB8AC3E}">
        <p14:creationId xmlns:p14="http://schemas.microsoft.com/office/powerpoint/2010/main" val="639492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453" y="2564904"/>
            <a:ext cx="7781925" cy="245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052736"/>
            <a:ext cx="1723156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39492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线连接符 21"/>
          <p:cNvSpPr>
            <a:spLocks noChangeShapeType="1"/>
          </p:cNvSpPr>
          <p:nvPr/>
        </p:nvSpPr>
        <p:spPr bwMode="auto">
          <a:xfrm flipV="1">
            <a:off x="261939" y="1616075"/>
            <a:ext cx="1836399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hangingPunct="0">
              <a:defRPr/>
            </a:pPr>
            <a:endParaRPr lang="zh-CN" altLang="en-US" kern="0">
              <a:solidFill>
                <a:sysClr val="windowText" lastClr="000000"/>
              </a:solidFill>
            </a:endParaRPr>
          </a:p>
        </p:txBody>
      </p:sp>
      <p:pic>
        <p:nvPicPr>
          <p:cNvPr id="3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129" y="1039813"/>
            <a:ext cx="1788591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683568" y="2276872"/>
            <a:ext cx="820891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     这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篇课文真实地记述了</a:t>
            </a:r>
            <a:r>
              <a:rPr lang="en-US" altLang="zh-CN" sz="3200" dirty="0">
                <a:latin typeface="楷体" pitchFamily="49" charset="-122"/>
                <a:ea typeface="楷体" pitchFamily="49" charset="-122"/>
              </a:rPr>
              <a:t>1987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年</a:t>
            </a:r>
            <a:r>
              <a:rPr lang="en-US" altLang="zh-CN" sz="3200" dirty="0"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月</a:t>
            </a:r>
            <a:r>
              <a:rPr lang="en-US" altLang="zh-CN" sz="3200" dirty="0">
                <a:latin typeface="楷体" pitchFamily="49" charset="-122"/>
                <a:ea typeface="楷体" pitchFamily="49" charset="-122"/>
              </a:rPr>
              <a:t>5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日，邓小平爷爷在北京天坛公园亲手种下一棵小树的过程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，赞美了邓小平爷爷</a:t>
            </a:r>
            <a:r>
              <a:rPr lang="zh-CN" altLang="en-US" sz="3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严肃</a:t>
            </a:r>
            <a:r>
              <a:rPr lang="zh-CN" altLang="en-US" sz="32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认真的</a:t>
            </a:r>
            <a:r>
              <a:rPr lang="zh-CN" altLang="en-US" sz="3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态度和一丝不苟</a:t>
            </a:r>
            <a:r>
              <a:rPr lang="zh-CN" altLang="en-US" sz="32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的</a:t>
            </a:r>
            <a:r>
              <a:rPr lang="zh-CN" altLang="en-US" sz="3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精神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同时教育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我们一定要</a:t>
            </a:r>
            <a:r>
              <a:rPr lang="zh-CN" altLang="en-US" sz="3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重视绿化，注意保护环境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9492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981075"/>
            <a:ext cx="20193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直线连接符 21"/>
          <p:cNvSpPr>
            <a:spLocks noChangeShapeType="1"/>
          </p:cNvSpPr>
          <p:nvPr/>
        </p:nvSpPr>
        <p:spPr bwMode="auto">
          <a:xfrm flipV="1">
            <a:off x="252413" y="1557338"/>
            <a:ext cx="2073275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43608" y="2060848"/>
            <a:ext cx="595840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植树节</a:t>
            </a:r>
            <a:r>
              <a:rPr lang="zh-CN" altLang="en-US" sz="2800" dirty="0">
                <a:latin typeface="楷体" pitchFamily="49" charset="-122"/>
                <a:ea typeface="楷体" pitchFamily="49" charset="-122"/>
              </a:rPr>
              <a:t>是每年的</a:t>
            </a:r>
            <a:r>
              <a:rPr lang="zh-CN" altLang="en-US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 </a:t>
            </a:r>
            <a:r>
              <a:rPr lang="en-US" altLang="zh-CN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800" dirty="0">
                <a:latin typeface="楷体" pitchFamily="49" charset="-122"/>
                <a:ea typeface="楷体" pitchFamily="49" charset="-122"/>
              </a:rPr>
              <a:t> 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月</a:t>
            </a:r>
            <a:r>
              <a:rPr lang="zh-CN" altLang="en-US" sz="2800" dirty="0">
                <a:latin typeface="楷体" pitchFamily="49" charset="-122"/>
                <a:ea typeface="楷体" pitchFamily="49" charset="-122"/>
              </a:rPr>
              <a:t> </a:t>
            </a:r>
            <a:r>
              <a:rPr lang="en-US" altLang="zh-CN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12</a:t>
            </a:r>
            <a:r>
              <a:rPr lang="zh-CN" altLang="en-US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 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日</a:t>
            </a:r>
            <a:r>
              <a:rPr lang="zh-CN" altLang="en-US" sz="2800" dirty="0">
                <a:latin typeface="楷体" pitchFamily="49" charset="-122"/>
                <a:ea typeface="楷体" pitchFamily="49" charset="-122"/>
              </a:rPr>
              <a:t>。 </a:t>
            </a:r>
            <a:endParaRPr lang="en-US" altLang="zh-CN" sz="2800" dirty="0" smtClean="0">
              <a:latin typeface="楷体" pitchFamily="49" charset="-122"/>
              <a:ea typeface="楷体" pitchFamily="49" charset="-122"/>
            </a:endParaRPr>
          </a:p>
          <a:p>
            <a:endParaRPr lang="en-US" altLang="zh-CN" sz="2800" dirty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植树</a:t>
            </a:r>
            <a:r>
              <a:rPr lang="zh-CN" altLang="en-US" sz="2800" dirty="0">
                <a:latin typeface="楷体" pitchFamily="49" charset="-122"/>
                <a:ea typeface="楷体" pitchFamily="49" charset="-122"/>
              </a:rPr>
              <a:t>的步骤：①挑选树苗②移苗入坑③挥锹填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土</a:t>
            </a:r>
            <a:r>
              <a:rPr lang="zh-CN" altLang="en-US" sz="28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④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挖</a:t>
            </a:r>
            <a:r>
              <a:rPr lang="zh-CN" altLang="en-US" sz="2800" dirty="0">
                <a:latin typeface="楷体" pitchFamily="49" charset="-122"/>
                <a:ea typeface="楷体" pitchFamily="49" charset="-122"/>
              </a:rPr>
              <a:t>好树坑 正确的顺序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是</a:t>
            </a:r>
            <a:r>
              <a:rPr lang="zh-CN" altLang="en-US" sz="2800" dirty="0">
                <a:latin typeface="楷体" pitchFamily="49" charset="-122"/>
                <a:ea typeface="楷体" pitchFamily="49" charset="-122"/>
              </a:rPr>
              <a:t>                         </a:t>
            </a:r>
          </a:p>
        </p:txBody>
      </p:sp>
      <p:sp>
        <p:nvSpPr>
          <p:cNvPr id="9" name="矩形 8"/>
          <p:cNvSpPr/>
          <p:nvPr/>
        </p:nvSpPr>
        <p:spPr>
          <a:xfrm>
            <a:off x="2170631" y="3796063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①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203200" y="3784397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② ③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94532" y="3796063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④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793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WordArt 6"/>
          <p:cNvSpPr>
            <a:spLocks noTextEdit="1"/>
          </p:cNvSpPr>
          <p:nvPr/>
        </p:nvSpPr>
        <p:spPr bwMode="auto">
          <a:xfrm>
            <a:off x="2827738" y="2016132"/>
            <a:ext cx="4098131" cy="206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60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latin typeface="黑体"/>
                <a:ea typeface="黑体"/>
              </a:rPr>
              <a:t>同学们，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60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latin typeface="黑体"/>
                <a:ea typeface="黑体"/>
              </a:rPr>
              <a:t>  再见！</a:t>
            </a:r>
          </a:p>
        </p:txBody>
      </p:sp>
    </p:spTree>
    <p:extLst>
      <p:ext uri="{BB962C8B-B14F-4D97-AF65-F5344CB8AC3E}">
        <p14:creationId xmlns:p14="http://schemas.microsoft.com/office/powerpoint/2010/main" val="2076639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07504" y="2044540"/>
            <a:ext cx="8597225" cy="452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latin typeface="+mn-ea"/>
              </a:rPr>
              <a:t>1.</a:t>
            </a:r>
            <a:r>
              <a:rPr lang="zh-CN" altLang="en-US" sz="3200" b="1" dirty="0" smtClean="0">
                <a:latin typeface="+mn-ea"/>
              </a:rPr>
              <a:t>认识</a:t>
            </a:r>
            <a:r>
              <a:rPr lang="en-US" altLang="zh-CN" sz="3200" b="1" dirty="0" smtClean="0">
                <a:latin typeface="+mn-ea"/>
              </a:rPr>
              <a:t>14</a:t>
            </a:r>
            <a:r>
              <a:rPr lang="zh-CN" altLang="en-US" sz="3200" b="1" dirty="0" smtClean="0">
                <a:latin typeface="+mn-ea"/>
              </a:rPr>
              <a:t>个生字，会写</a:t>
            </a:r>
            <a:r>
              <a:rPr lang="en-US" altLang="zh-CN" sz="3200" b="1" dirty="0">
                <a:latin typeface="+mn-ea"/>
              </a:rPr>
              <a:t>8</a:t>
            </a:r>
            <a:r>
              <a:rPr lang="zh-CN" altLang="en-US" sz="3200" b="1" dirty="0" smtClean="0">
                <a:latin typeface="+mn-ea"/>
              </a:rPr>
              <a:t>个生字。</a:t>
            </a:r>
            <a:endParaRPr lang="en-US" altLang="zh-CN" sz="3200" b="1" dirty="0" smtClean="0">
              <a:latin typeface="+mn-ea"/>
            </a:endParaRPr>
          </a:p>
          <a:p>
            <a:endParaRPr lang="en-US" altLang="zh-CN" sz="3200" b="1" dirty="0" smtClean="0">
              <a:latin typeface="+mn-ea"/>
            </a:endParaRPr>
          </a:p>
          <a:p>
            <a:r>
              <a:rPr lang="en-US" altLang="zh-CN" sz="3200" b="1" dirty="0" smtClean="0">
                <a:latin typeface="+mn-ea"/>
              </a:rPr>
              <a:t>2.</a:t>
            </a:r>
            <a:r>
              <a:rPr lang="zh-CN" altLang="en-US" sz="3200" b="1" dirty="0" smtClean="0">
                <a:latin typeface="+mn-ea"/>
              </a:rPr>
              <a:t>朗读</a:t>
            </a:r>
            <a:r>
              <a:rPr lang="zh-CN" altLang="en-US" sz="3200" b="1" dirty="0" smtClean="0">
                <a:latin typeface="+mn-ea"/>
              </a:rPr>
              <a:t>课文，读好长句子的停顿，积累文中的</a:t>
            </a:r>
            <a:endParaRPr lang="en-US" altLang="zh-CN" sz="3200" b="1" dirty="0" smtClean="0">
              <a:latin typeface="+mn-ea"/>
            </a:endParaRPr>
          </a:p>
          <a:p>
            <a:r>
              <a:rPr lang="zh-CN" altLang="en-US" sz="3200" b="1" dirty="0" smtClean="0">
                <a:latin typeface="+mn-ea"/>
              </a:rPr>
              <a:t>四字词语。</a:t>
            </a:r>
            <a:endParaRPr lang="en-US" altLang="zh-CN" sz="3200" b="1" dirty="0" smtClean="0">
              <a:latin typeface="+mn-ea"/>
            </a:endParaRPr>
          </a:p>
          <a:p>
            <a:endParaRPr lang="en-US" altLang="zh-CN" sz="3200" b="1" dirty="0">
              <a:latin typeface="+mn-ea"/>
            </a:endParaRPr>
          </a:p>
          <a:p>
            <a:r>
              <a:rPr lang="en-US" altLang="zh-CN" sz="3200" b="1" dirty="0" smtClean="0">
                <a:latin typeface="+mn-ea"/>
              </a:rPr>
              <a:t>3.</a:t>
            </a:r>
            <a:r>
              <a:rPr lang="zh-CN" altLang="en-US" sz="3200" b="1" dirty="0" smtClean="0">
                <a:latin typeface="+mn-ea"/>
              </a:rPr>
              <a:t>了解</a:t>
            </a:r>
            <a:r>
              <a:rPr lang="zh-CN" altLang="en-US" sz="3200" b="1" dirty="0" smtClean="0">
                <a:latin typeface="+mn-ea"/>
              </a:rPr>
              <a:t>邓小平爷爷植树的经过，体会他植树的</a:t>
            </a:r>
            <a:endParaRPr lang="en-US" altLang="zh-CN" sz="3200" b="1" dirty="0" smtClean="0">
              <a:latin typeface="+mn-ea"/>
            </a:endParaRPr>
          </a:p>
          <a:p>
            <a:r>
              <a:rPr lang="zh-CN" altLang="en-US" sz="3200" b="1" dirty="0" smtClean="0">
                <a:latin typeface="+mn-ea"/>
              </a:rPr>
              <a:t>认真态度和绿化祖国的心愿。</a:t>
            </a:r>
            <a:endParaRPr lang="en-US" altLang="zh-CN" sz="3200" b="1" dirty="0" smtClean="0">
              <a:latin typeface="+mn-ea"/>
            </a:endParaRPr>
          </a:p>
          <a:p>
            <a:endParaRPr lang="en-US" altLang="zh-CN" sz="3200" b="1" dirty="0">
              <a:latin typeface="+mn-ea"/>
            </a:endParaRPr>
          </a:p>
          <a:p>
            <a:r>
              <a:rPr lang="en-US" altLang="zh-CN" sz="3200" b="1" dirty="0" smtClean="0">
                <a:latin typeface="+mn-ea"/>
              </a:rPr>
              <a:t>4.</a:t>
            </a:r>
            <a:r>
              <a:rPr lang="zh-CN" altLang="en-US" sz="3200" b="1" dirty="0" smtClean="0">
                <a:latin typeface="+mn-ea"/>
              </a:rPr>
              <a:t>借助</a:t>
            </a:r>
            <a:r>
              <a:rPr lang="zh-CN" altLang="en-US" sz="3200" b="1" dirty="0" smtClean="0">
                <a:latin typeface="+mn-ea"/>
              </a:rPr>
              <a:t>插图讲故事。</a:t>
            </a:r>
            <a:endParaRPr lang="en-US" altLang="zh-CN" sz="3200" b="1" dirty="0" smtClean="0">
              <a:latin typeface="+mn-ea"/>
            </a:endParaRPr>
          </a:p>
        </p:txBody>
      </p:sp>
      <p:pic>
        <p:nvPicPr>
          <p:cNvPr id="6" name="Picture 6" descr="C:\Users\sunkuanxing\Desktop\学习目标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417" y="999028"/>
            <a:ext cx="1944787" cy="428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8"/>
          <p:cNvSpPr txBox="1">
            <a:spLocks noChangeArrowheads="1"/>
          </p:cNvSpPr>
          <p:nvPr/>
        </p:nvSpPr>
        <p:spPr bwMode="auto">
          <a:xfrm>
            <a:off x="514807" y="951424"/>
            <a:ext cx="172990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800" b="1" dirty="0"/>
              <a:t>学习目标</a:t>
            </a:r>
          </a:p>
        </p:txBody>
      </p:sp>
      <p:sp>
        <p:nvSpPr>
          <p:cNvPr id="8" name="直线连接符 21"/>
          <p:cNvSpPr>
            <a:spLocks noChangeShapeType="1"/>
          </p:cNvSpPr>
          <p:nvPr/>
        </p:nvSpPr>
        <p:spPr bwMode="auto">
          <a:xfrm flipV="1">
            <a:off x="478603" y="1427696"/>
            <a:ext cx="1802311" cy="7404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6253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034"/>
          <a:stretch>
            <a:fillRect/>
          </a:stretch>
        </p:blipFill>
        <p:spPr bwMode="auto">
          <a:xfrm>
            <a:off x="11908" y="862022"/>
            <a:ext cx="2255836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直线连接符 21"/>
          <p:cNvSpPr>
            <a:spLocks noChangeShapeType="1"/>
          </p:cNvSpPr>
          <p:nvPr/>
        </p:nvSpPr>
        <p:spPr bwMode="auto">
          <a:xfrm flipV="1">
            <a:off x="128589" y="1428750"/>
            <a:ext cx="2029009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3528" y="1772816"/>
            <a:ext cx="835292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+mn-ea"/>
              </a:rPr>
              <a:t>植树节</a:t>
            </a:r>
            <a:r>
              <a:rPr lang="zh-CN" altLang="en-US" sz="2800" dirty="0" smtClean="0">
                <a:latin typeface="+mn-ea"/>
              </a:rPr>
              <a:t>  是</a:t>
            </a:r>
            <a:r>
              <a:rPr lang="zh-CN" altLang="en-US" sz="2800" dirty="0">
                <a:latin typeface="+mn-ea"/>
              </a:rPr>
              <a:t>一些国家为激发人们爱林、造林</a:t>
            </a:r>
            <a:r>
              <a:rPr lang="zh-CN" altLang="en-US" sz="2800" dirty="0" smtClean="0">
                <a:latin typeface="+mn-ea"/>
              </a:rPr>
              <a:t>的  热情</a:t>
            </a:r>
            <a:r>
              <a:rPr lang="zh-CN" altLang="en-US" sz="2800" dirty="0">
                <a:latin typeface="+mn-ea"/>
              </a:rPr>
              <a:t>，促进国土绿化，保护人类赖以生存的环境，通过立法确定的节日。</a:t>
            </a:r>
            <a:r>
              <a:rPr lang="en-US" altLang="zh-CN" sz="2800" dirty="0">
                <a:latin typeface="+mn-ea"/>
              </a:rPr>
              <a:t>1979</a:t>
            </a:r>
            <a:r>
              <a:rPr lang="zh-CN" altLang="en-US" sz="2800" dirty="0">
                <a:latin typeface="+mn-ea"/>
              </a:rPr>
              <a:t>年，第五届全国人大常委会第六次会议决定每年</a:t>
            </a:r>
            <a:r>
              <a:rPr lang="en-US" altLang="zh-CN" sz="2800" dirty="0">
                <a:latin typeface="+mn-ea"/>
              </a:rPr>
              <a:t>3</a:t>
            </a:r>
            <a:r>
              <a:rPr lang="zh-CN" altLang="en-US" sz="2800" dirty="0">
                <a:latin typeface="+mn-ea"/>
              </a:rPr>
              <a:t>月</a:t>
            </a:r>
            <a:r>
              <a:rPr lang="en-US" altLang="zh-CN" sz="2800" dirty="0">
                <a:latin typeface="+mn-ea"/>
              </a:rPr>
              <a:t>12</a:t>
            </a:r>
            <a:r>
              <a:rPr lang="zh-CN" altLang="en-US" sz="2800" dirty="0">
                <a:latin typeface="+mn-ea"/>
              </a:rPr>
              <a:t>日为我国的植树节。邓小平同志是全民义务植树活动的倡导者和带头人，全国很多地方都留下过邓小平同志植树的身影。邓小平同志曾指出：“植树造林，绿化祖国，是建设社会主义、造福子孙后代的伟大事业，要坚持二十年，坚持一百年，坚持一千年，要一代一代永远干下去。”</a:t>
            </a:r>
          </a:p>
        </p:txBody>
      </p:sp>
    </p:spTree>
    <p:extLst>
      <p:ext uri="{BB962C8B-B14F-4D97-AF65-F5344CB8AC3E}">
        <p14:creationId xmlns:p14="http://schemas.microsoft.com/office/powerpoint/2010/main" val="639492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"/>
          <p:cNvSpPr txBox="1"/>
          <p:nvPr/>
        </p:nvSpPr>
        <p:spPr>
          <a:xfrm>
            <a:off x="435630" y="1831235"/>
            <a:ext cx="8331852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邓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（姓邓）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坛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（天坛）  龄（年龄）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格（田字格）握（握手）  兴致勃勃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挖（挖坑）  选（选择）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茁（茁壮）  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移（移动）  挥（挥手）  填（填空）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扶（扶助）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4"/>
          <p:cNvSpPr txBox="1"/>
          <p:nvPr/>
        </p:nvSpPr>
        <p:spPr>
          <a:xfrm>
            <a:off x="555437" y="1489592"/>
            <a:ext cx="8338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 smtClean="0">
                <a:solidFill>
                  <a:srgbClr val="FF0000"/>
                </a:solidFill>
              </a:rPr>
              <a:t>dèn</a:t>
            </a:r>
            <a:r>
              <a:rPr lang="en-US" altLang="zh-CN" sz="2400" dirty="0" err="1" smtClean="0">
                <a:solidFill>
                  <a:srgbClr val="FF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g</a:t>
            </a:r>
            <a:endParaRPr lang="zh-CN" altLang="en-US" sz="2400" dirty="0">
              <a:solidFill>
                <a:srgbClr val="FF0000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4" name="文本框 5"/>
          <p:cNvSpPr txBox="1"/>
          <p:nvPr/>
        </p:nvSpPr>
        <p:spPr>
          <a:xfrm>
            <a:off x="5967848" y="1551845"/>
            <a:ext cx="6591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>
                <a:solidFill>
                  <a:srgbClr val="FF0000"/>
                </a:solidFill>
              </a:rPr>
              <a:t>lín</a:t>
            </a:r>
            <a:r>
              <a:rPr lang="en-US" altLang="zh-CN" sz="2400" dirty="0" err="1">
                <a:solidFill>
                  <a:srgbClr val="FF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g</a:t>
            </a:r>
            <a:endParaRPr lang="zh-CN" altLang="en-US" sz="2400" dirty="0">
              <a:solidFill>
                <a:srgbClr val="FF0000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5" name="文本框 10"/>
          <p:cNvSpPr txBox="1"/>
          <p:nvPr/>
        </p:nvSpPr>
        <p:spPr>
          <a:xfrm>
            <a:off x="3266213" y="1551845"/>
            <a:ext cx="6030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>
                <a:solidFill>
                  <a:srgbClr val="FF0000"/>
                </a:solidFill>
              </a:rPr>
              <a:t>t</a:t>
            </a:r>
            <a:r>
              <a:rPr lang="en-US" altLang="zh-CN" sz="2400" dirty="0" err="1">
                <a:solidFill>
                  <a:srgbClr val="FF0000"/>
                </a:solidFill>
                <a:latin typeface="+mj-lt"/>
              </a:rPr>
              <a:t>á</a:t>
            </a:r>
            <a:r>
              <a:rPr lang="en-US" altLang="zh-CN" sz="2400" dirty="0" err="1">
                <a:solidFill>
                  <a:srgbClr val="FF0000"/>
                </a:solidFill>
              </a:rPr>
              <a:t>n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6" name="文本框 12"/>
          <p:cNvSpPr txBox="1"/>
          <p:nvPr/>
        </p:nvSpPr>
        <p:spPr>
          <a:xfrm>
            <a:off x="516323" y="2625477"/>
            <a:ext cx="5100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>
                <a:solidFill>
                  <a:srgbClr val="FF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g</a:t>
            </a:r>
            <a:r>
              <a:rPr lang="en-US" altLang="zh-CN" sz="2400" dirty="0" err="1">
                <a:solidFill>
                  <a:srgbClr val="FF0000"/>
                </a:solidFill>
              </a:rPr>
              <a:t>é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7" name="文本框 13"/>
          <p:cNvSpPr txBox="1"/>
          <p:nvPr/>
        </p:nvSpPr>
        <p:spPr>
          <a:xfrm>
            <a:off x="3238674" y="2664981"/>
            <a:ext cx="5632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>
                <a:solidFill>
                  <a:srgbClr val="FF0000"/>
                </a:solidFill>
              </a:rPr>
              <a:t>wò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8" name="文本框 14"/>
          <p:cNvSpPr txBox="1"/>
          <p:nvPr/>
        </p:nvSpPr>
        <p:spPr>
          <a:xfrm>
            <a:off x="6923091" y="2663436"/>
            <a:ext cx="5084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>
                <a:solidFill>
                  <a:srgbClr val="FF0000"/>
                </a:solidFill>
              </a:rPr>
              <a:t>bó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9" name="文本框 15"/>
          <p:cNvSpPr txBox="1"/>
          <p:nvPr/>
        </p:nvSpPr>
        <p:spPr>
          <a:xfrm>
            <a:off x="482307" y="3761362"/>
            <a:ext cx="5581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>
                <a:solidFill>
                  <a:srgbClr val="FF0000"/>
                </a:solidFill>
              </a:rPr>
              <a:t>w</a:t>
            </a:r>
            <a:r>
              <a:rPr lang="en-US" altLang="zh-CN" sz="2400" dirty="0" err="1">
                <a:solidFill>
                  <a:srgbClr val="FF0000"/>
                </a:solidFill>
                <a:latin typeface="+mj-lt"/>
              </a:rPr>
              <a:t>ā</a:t>
            </a:r>
            <a:endParaRPr lang="zh-CN" altLang="en-US" sz="2400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0" name="文本框 17"/>
          <p:cNvSpPr txBox="1"/>
          <p:nvPr/>
        </p:nvSpPr>
        <p:spPr>
          <a:xfrm>
            <a:off x="3175682" y="3771602"/>
            <a:ext cx="7859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>
                <a:solidFill>
                  <a:srgbClr val="FF0000"/>
                </a:solidFill>
              </a:rPr>
              <a:t>xu</a:t>
            </a:r>
            <a:r>
              <a:rPr lang="en-US" altLang="zh-CN" sz="2400" dirty="0" err="1">
                <a:solidFill>
                  <a:srgbClr val="FF0000"/>
                </a:solidFill>
                <a:latin typeface="+mj-lt"/>
              </a:rPr>
              <a:t>ă</a:t>
            </a:r>
            <a:r>
              <a:rPr lang="en-US" altLang="zh-CN" sz="2400" dirty="0" err="1">
                <a:solidFill>
                  <a:srgbClr val="FF0000"/>
                </a:solidFill>
              </a:rPr>
              <a:t>n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11" name="文本框 18"/>
          <p:cNvSpPr txBox="1"/>
          <p:nvPr/>
        </p:nvSpPr>
        <p:spPr>
          <a:xfrm>
            <a:off x="5855729" y="3782177"/>
            <a:ext cx="7922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>
                <a:solidFill>
                  <a:srgbClr val="FF0000"/>
                </a:solidFill>
              </a:rPr>
              <a:t>zhuó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12" name="文本框 19"/>
          <p:cNvSpPr txBox="1"/>
          <p:nvPr/>
        </p:nvSpPr>
        <p:spPr>
          <a:xfrm>
            <a:off x="558185" y="4770643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>
                <a:solidFill>
                  <a:srgbClr val="FF0000"/>
                </a:solidFill>
              </a:rPr>
              <a:t>yí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13" name="文本框 20"/>
          <p:cNvSpPr txBox="1"/>
          <p:nvPr/>
        </p:nvSpPr>
        <p:spPr>
          <a:xfrm>
            <a:off x="5973238" y="4834635"/>
            <a:ext cx="6671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>
                <a:solidFill>
                  <a:srgbClr val="FF0000"/>
                </a:solidFill>
              </a:rPr>
              <a:t>ti</a:t>
            </a:r>
            <a:r>
              <a:rPr lang="en-US" altLang="zh-CN" sz="2400" dirty="0" err="1">
                <a:solidFill>
                  <a:srgbClr val="FF0000"/>
                </a:solidFill>
                <a:latin typeface="+mj-lt"/>
              </a:rPr>
              <a:t>á</a:t>
            </a:r>
            <a:r>
              <a:rPr lang="en-US" altLang="zh-CN" sz="2400" dirty="0" err="1">
                <a:solidFill>
                  <a:srgbClr val="FF0000"/>
                </a:solidFill>
              </a:rPr>
              <a:t>n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377558" y="2625477"/>
            <a:ext cx="7344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>
                <a:solidFill>
                  <a:srgbClr val="FF0000"/>
                </a:solidFill>
              </a:rPr>
              <a:t>zhì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175682" y="4814058"/>
            <a:ext cx="7859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>
                <a:solidFill>
                  <a:srgbClr val="FF0000"/>
                </a:solidFill>
              </a:rPr>
              <a:t>huī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82307" y="5846795"/>
            <a:ext cx="5482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>
                <a:solidFill>
                  <a:srgbClr val="FF0000"/>
                </a:solidFill>
              </a:rPr>
              <a:t>fú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grpSp>
        <p:nvGrpSpPr>
          <p:cNvPr id="17" name="组合 16"/>
          <p:cNvGrpSpPr>
            <a:grpSpLocks/>
          </p:cNvGrpSpPr>
          <p:nvPr/>
        </p:nvGrpSpPr>
        <p:grpSpPr bwMode="auto">
          <a:xfrm>
            <a:off x="350230" y="1480361"/>
            <a:ext cx="1827568" cy="6350"/>
            <a:chOff x="0" y="656178"/>
            <a:chExt cx="2071702" cy="5754"/>
          </a:xfrm>
        </p:grpSpPr>
        <p:sp>
          <p:nvSpPr>
            <p:cNvPr id="18" name="直线连接符 21"/>
            <p:cNvSpPr>
              <a:spLocks noChangeShapeType="1"/>
            </p:cNvSpPr>
            <p:nvPr/>
          </p:nvSpPr>
          <p:spPr bwMode="auto">
            <a:xfrm flipV="1">
              <a:off x="0" y="656178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</p:grpSp>
      <p:pic>
        <p:nvPicPr>
          <p:cNvPr id="19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055" y="952179"/>
            <a:ext cx="177999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矩形 19"/>
          <p:cNvSpPr/>
          <p:nvPr/>
        </p:nvSpPr>
        <p:spPr>
          <a:xfrm>
            <a:off x="3293953" y="957278"/>
            <a:ext cx="2212599" cy="70788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4000" kern="0" noProof="1">
                <a:ln w="22225">
                  <a:solidFill>
                    <a:srgbClr val="C0504D"/>
                  </a:solidFill>
                  <a:prstDash val="solid"/>
                </a:ln>
                <a:solidFill>
                  <a:srgbClr val="C0504D">
                    <a:lumMod val="40000"/>
                    <a:lumOff val="60000"/>
                  </a:srgbClr>
                </a:solidFill>
                <a:latin typeface="Arial" panose="020B0604020202020204" pitchFamily="34" charset="0"/>
                <a:cs typeface="+mn-ea"/>
              </a:rPr>
              <a:t>我会认</a:t>
            </a:r>
            <a:endParaRPr lang="zh-CN" altLang="en-US" sz="4000" kern="0" noProof="1">
              <a:ln w="22225">
                <a:solidFill>
                  <a:srgbClr val="C0504D"/>
                </a:solidFill>
                <a:prstDash val="solid"/>
              </a:ln>
              <a:solidFill>
                <a:srgbClr val="C0504D">
                  <a:lumMod val="40000"/>
                  <a:lumOff val="6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9492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34924"/>
            <a:ext cx="1937171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5"/>
          <p:cNvGrpSpPr>
            <a:grpSpLocks/>
          </p:cNvGrpSpPr>
          <p:nvPr/>
        </p:nvGrpSpPr>
        <p:grpSpPr bwMode="auto">
          <a:xfrm>
            <a:off x="424682" y="1733411"/>
            <a:ext cx="1988950" cy="6350"/>
            <a:chOff x="0" y="656178"/>
            <a:chExt cx="2071702" cy="5754"/>
          </a:xfrm>
        </p:grpSpPr>
        <p:sp>
          <p:nvSpPr>
            <p:cNvPr id="4" name="直线连接符 21"/>
            <p:cNvSpPr>
              <a:spLocks noChangeShapeType="1"/>
            </p:cNvSpPr>
            <p:nvPr/>
          </p:nvSpPr>
          <p:spPr bwMode="auto">
            <a:xfrm flipV="1">
              <a:off x="0" y="656178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3505145" y="1134924"/>
            <a:ext cx="2146975" cy="70788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4000" kern="0" noProof="1">
                <a:ln w="22225">
                  <a:solidFill>
                    <a:srgbClr val="C0504D"/>
                  </a:solidFill>
                  <a:prstDash val="solid"/>
                </a:ln>
                <a:solidFill>
                  <a:srgbClr val="C0504D">
                    <a:lumMod val="40000"/>
                    <a:lumOff val="60000"/>
                  </a:srgbClr>
                </a:solidFill>
                <a:latin typeface="Arial" panose="020B0604020202020204" pitchFamily="34" charset="0"/>
                <a:cs typeface="+mn-ea"/>
              </a:rPr>
              <a:t>我会写</a:t>
            </a:r>
            <a:endParaRPr lang="zh-CN" altLang="en-US" sz="4000" kern="0" noProof="1">
              <a:ln w="22225">
                <a:solidFill>
                  <a:srgbClr val="C0504D"/>
                </a:solidFill>
                <a:prstDash val="solid"/>
              </a:ln>
              <a:solidFill>
                <a:srgbClr val="C0504D">
                  <a:lumMod val="40000"/>
                  <a:lumOff val="60000"/>
                </a:srgbClr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6335" y="4198238"/>
            <a:ext cx="841321" cy="84132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3807" y="4211128"/>
            <a:ext cx="841321" cy="84132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993" y="4197405"/>
            <a:ext cx="841321" cy="84132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65328" y="2656324"/>
            <a:ext cx="841321" cy="84132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5401" y="2676783"/>
            <a:ext cx="841321" cy="84132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078" y="2657009"/>
            <a:ext cx="840636" cy="840636"/>
          </a:xfrm>
          <a:prstGeom prst="rect">
            <a:avLst/>
          </a:prstGeom>
        </p:spPr>
      </p:pic>
      <p:sp>
        <p:nvSpPr>
          <p:cNvPr id="12" name="文本框 5"/>
          <p:cNvSpPr txBox="1"/>
          <p:nvPr/>
        </p:nvSpPr>
        <p:spPr>
          <a:xfrm>
            <a:off x="237862" y="2738340"/>
            <a:ext cx="26821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邓 （邓家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6"/>
          <p:cNvSpPr txBox="1"/>
          <p:nvPr/>
        </p:nvSpPr>
        <p:spPr>
          <a:xfrm>
            <a:off x="3872601" y="2738339"/>
            <a:ext cx="25010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植（植树）</a:t>
            </a:r>
          </a:p>
        </p:txBody>
      </p:sp>
      <p:sp>
        <p:nvSpPr>
          <p:cNvPr id="14" name="文本框 7"/>
          <p:cNvSpPr txBox="1"/>
          <p:nvPr/>
        </p:nvSpPr>
        <p:spPr>
          <a:xfrm>
            <a:off x="6967344" y="2738339"/>
            <a:ext cx="25010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格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方格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8"/>
          <p:cNvSpPr txBox="1"/>
          <p:nvPr/>
        </p:nvSpPr>
        <p:spPr>
          <a:xfrm>
            <a:off x="237862" y="4282127"/>
            <a:ext cx="34275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引（引人注目）</a:t>
            </a:r>
          </a:p>
        </p:txBody>
      </p:sp>
      <p:sp>
        <p:nvSpPr>
          <p:cNvPr id="16" name="文本框 9"/>
          <p:cNvSpPr txBox="1"/>
          <p:nvPr/>
        </p:nvSpPr>
        <p:spPr>
          <a:xfrm>
            <a:off x="3872601" y="4282127"/>
            <a:ext cx="25010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注（注意）</a:t>
            </a:r>
          </a:p>
        </p:txBody>
      </p:sp>
      <p:sp>
        <p:nvSpPr>
          <p:cNvPr id="17" name="文本框 10"/>
          <p:cNvSpPr txBox="1"/>
          <p:nvPr/>
        </p:nvSpPr>
        <p:spPr>
          <a:xfrm>
            <a:off x="6967344" y="4282127"/>
            <a:ext cx="25010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满（满意）</a:t>
            </a:r>
          </a:p>
        </p:txBody>
      </p:sp>
      <p:sp>
        <p:nvSpPr>
          <p:cNvPr id="18" name="文本框 13"/>
          <p:cNvSpPr txBox="1"/>
          <p:nvPr/>
        </p:nvSpPr>
        <p:spPr>
          <a:xfrm>
            <a:off x="189080" y="2255950"/>
            <a:ext cx="8338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</a:rPr>
              <a:t>dèn</a:t>
            </a:r>
            <a:r>
              <a:rPr lang="en-US" altLang="zh-CN" sz="2400" dirty="0">
                <a:solidFill>
                  <a:srgbClr val="FF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g</a:t>
            </a:r>
            <a:endParaRPr lang="zh-CN" altLang="en-US" sz="2400" dirty="0">
              <a:solidFill>
                <a:srgbClr val="FF0000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9" name="文本框 14"/>
          <p:cNvSpPr txBox="1"/>
          <p:nvPr/>
        </p:nvSpPr>
        <p:spPr>
          <a:xfrm>
            <a:off x="3910912" y="2276674"/>
            <a:ext cx="5389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</a:rPr>
              <a:t>zhí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20" name="文本框 15"/>
          <p:cNvSpPr txBox="1"/>
          <p:nvPr/>
        </p:nvSpPr>
        <p:spPr>
          <a:xfrm>
            <a:off x="6967344" y="2234416"/>
            <a:ext cx="5100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>
                <a:solidFill>
                  <a:srgbClr val="FF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g</a:t>
            </a:r>
            <a:r>
              <a:rPr lang="en-US" altLang="zh-CN" sz="2400" dirty="0" err="1">
                <a:solidFill>
                  <a:srgbClr val="FF0000"/>
                </a:solidFill>
              </a:rPr>
              <a:t>é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21" name="文本框 17"/>
          <p:cNvSpPr txBox="1"/>
          <p:nvPr/>
        </p:nvSpPr>
        <p:spPr>
          <a:xfrm>
            <a:off x="271019" y="3806983"/>
            <a:ext cx="5565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</a:rPr>
              <a:t>yĭn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22" name="文本框 18"/>
          <p:cNvSpPr txBox="1"/>
          <p:nvPr/>
        </p:nvSpPr>
        <p:spPr>
          <a:xfrm>
            <a:off x="3910912" y="3873958"/>
            <a:ext cx="6303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 smtClean="0">
                <a:solidFill>
                  <a:srgbClr val="00B050"/>
                </a:solidFill>
              </a:rPr>
              <a:t>zhù</a:t>
            </a:r>
            <a:endParaRPr lang="zh-CN" altLang="en-US" sz="2400" dirty="0">
              <a:solidFill>
                <a:srgbClr val="00B050"/>
              </a:solidFill>
            </a:endParaRPr>
          </a:p>
        </p:txBody>
      </p:sp>
      <p:sp>
        <p:nvSpPr>
          <p:cNvPr id="23" name="文本框 19"/>
          <p:cNvSpPr txBox="1"/>
          <p:nvPr/>
        </p:nvSpPr>
        <p:spPr>
          <a:xfrm>
            <a:off x="6970133" y="3816958"/>
            <a:ext cx="7393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</a:rPr>
              <a:t>m</a:t>
            </a:r>
            <a:r>
              <a:rPr lang="en-US" altLang="zh-CN" sz="2400" dirty="0" smtClean="0">
                <a:solidFill>
                  <a:srgbClr val="FF0000"/>
                </a:solidFill>
                <a:latin typeface="+mj-lt"/>
              </a:rPr>
              <a:t>ă</a:t>
            </a:r>
            <a:r>
              <a:rPr lang="en-US" altLang="zh-CN" sz="2400" dirty="0" smtClean="0">
                <a:solidFill>
                  <a:srgbClr val="FF0000"/>
                </a:solidFill>
              </a:rPr>
              <a:t>n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grpSp>
        <p:nvGrpSpPr>
          <p:cNvPr id="24" name="组 2"/>
          <p:cNvGrpSpPr/>
          <p:nvPr/>
        </p:nvGrpSpPr>
        <p:grpSpPr>
          <a:xfrm>
            <a:off x="150993" y="5490979"/>
            <a:ext cx="2503405" cy="1200652"/>
            <a:chOff x="5132682" y="5378089"/>
            <a:chExt cx="3190181" cy="1200652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132682" y="5737420"/>
              <a:ext cx="841321" cy="841321"/>
            </a:xfrm>
            <a:prstGeom prst="rect">
              <a:avLst/>
            </a:prstGeom>
          </p:spPr>
        </p:pic>
        <p:sp>
          <p:nvSpPr>
            <p:cNvPr id="27" name="文本框 11"/>
            <p:cNvSpPr txBox="1"/>
            <p:nvPr/>
          </p:nvSpPr>
          <p:spPr>
            <a:xfrm>
              <a:off x="5135740" y="5807915"/>
              <a:ext cx="318712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休（午休）</a:t>
              </a:r>
              <a:endPara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文本框 20"/>
            <p:cNvSpPr txBox="1"/>
            <p:nvPr/>
          </p:nvSpPr>
          <p:spPr>
            <a:xfrm>
              <a:off x="5231805" y="5378089"/>
              <a:ext cx="7010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FF0000"/>
                  </a:solidFill>
                </a:rPr>
                <a:t>xīu</a:t>
              </a:r>
              <a:endParaRPr lang="zh-CN" altLang="en-US" sz="2400" dirty="0">
                <a:solidFill>
                  <a:srgbClr val="FF0000"/>
                </a:solidFill>
              </a:endParaRPr>
            </a:p>
          </p:txBody>
        </p:sp>
      </p:grpSp>
      <p:pic>
        <p:nvPicPr>
          <p:cNvPr id="30" name="图片 2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9210" y="5841368"/>
            <a:ext cx="841321" cy="841321"/>
          </a:xfrm>
          <a:prstGeom prst="rect">
            <a:avLst/>
          </a:prstGeom>
        </p:spPr>
      </p:pic>
      <p:sp>
        <p:nvSpPr>
          <p:cNvPr id="31" name="矩形 30"/>
          <p:cNvSpPr/>
          <p:nvPr/>
        </p:nvSpPr>
        <p:spPr>
          <a:xfrm>
            <a:off x="3875903" y="5946037"/>
            <a:ext cx="250100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息（休息）</a:t>
            </a:r>
            <a:endParaRPr lang="zh-CN" altLang="en-US" sz="3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文本框 18"/>
          <p:cNvSpPr txBox="1"/>
          <p:nvPr/>
        </p:nvSpPr>
        <p:spPr>
          <a:xfrm>
            <a:off x="3910912" y="3873957"/>
            <a:ext cx="6303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 smtClean="0">
                <a:solidFill>
                  <a:srgbClr val="FF0000"/>
                </a:solidFill>
              </a:rPr>
              <a:t>zhù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34" name="文本框 21"/>
          <p:cNvSpPr txBox="1"/>
          <p:nvPr/>
        </p:nvSpPr>
        <p:spPr>
          <a:xfrm>
            <a:off x="4005746" y="5359875"/>
            <a:ext cx="3882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 smtClean="0">
                <a:solidFill>
                  <a:srgbClr val="FF0000"/>
                </a:solidFill>
              </a:rPr>
              <a:t>xī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9492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34924"/>
            <a:ext cx="1937171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5"/>
          <p:cNvGrpSpPr>
            <a:grpSpLocks/>
          </p:cNvGrpSpPr>
          <p:nvPr/>
        </p:nvGrpSpPr>
        <p:grpSpPr bwMode="auto">
          <a:xfrm>
            <a:off x="424682" y="1733411"/>
            <a:ext cx="1988950" cy="6350"/>
            <a:chOff x="0" y="656178"/>
            <a:chExt cx="2071702" cy="5754"/>
          </a:xfrm>
        </p:grpSpPr>
        <p:sp>
          <p:nvSpPr>
            <p:cNvPr id="4" name="直线连接符 21"/>
            <p:cNvSpPr>
              <a:spLocks noChangeShapeType="1"/>
            </p:cNvSpPr>
            <p:nvPr/>
          </p:nvSpPr>
          <p:spPr bwMode="auto">
            <a:xfrm flipV="1">
              <a:off x="0" y="656178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3505145" y="1134924"/>
            <a:ext cx="2146975" cy="70788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4000" kern="0" noProof="1">
                <a:ln w="22225">
                  <a:solidFill>
                    <a:srgbClr val="C0504D"/>
                  </a:solidFill>
                  <a:prstDash val="solid"/>
                </a:ln>
                <a:solidFill>
                  <a:srgbClr val="C0504D">
                    <a:lumMod val="40000"/>
                    <a:lumOff val="60000"/>
                  </a:srgbClr>
                </a:solidFill>
                <a:latin typeface="Arial" panose="020B0604020202020204" pitchFamily="34" charset="0"/>
                <a:cs typeface="+mn-ea"/>
              </a:rPr>
              <a:t>我</a:t>
            </a:r>
            <a:r>
              <a:rPr lang="zh-CN" altLang="en-US" sz="4000" kern="0" noProof="1" smtClean="0">
                <a:ln w="22225">
                  <a:solidFill>
                    <a:srgbClr val="C0504D"/>
                  </a:solidFill>
                  <a:prstDash val="solid"/>
                </a:ln>
                <a:solidFill>
                  <a:srgbClr val="C0504D">
                    <a:lumMod val="40000"/>
                    <a:lumOff val="60000"/>
                  </a:srgbClr>
                </a:solidFill>
                <a:latin typeface="Arial" panose="020B0604020202020204" pitchFamily="34" charset="0"/>
                <a:cs typeface="+mn-ea"/>
              </a:rPr>
              <a:t>会读</a:t>
            </a:r>
            <a:endParaRPr lang="zh-CN" altLang="en-US" sz="4000" kern="0" noProof="1">
              <a:ln w="22225">
                <a:solidFill>
                  <a:srgbClr val="C0504D"/>
                </a:solidFill>
                <a:prstDash val="solid"/>
              </a:ln>
              <a:solidFill>
                <a:srgbClr val="C0504D">
                  <a:lumMod val="40000"/>
                  <a:lumOff val="60000"/>
                </a:srgbClr>
              </a:solidFill>
            </a:endParaRPr>
          </a:p>
        </p:txBody>
      </p:sp>
      <p:sp>
        <p:nvSpPr>
          <p:cNvPr id="6" name="文本框 2"/>
          <p:cNvSpPr txBox="1"/>
          <p:nvPr/>
        </p:nvSpPr>
        <p:spPr>
          <a:xfrm>
            <a:off x="493033" y="4883830"/>
            <a:ext cx="78247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万里无云     引人注目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5"/>
          <p:cNvSpPr txBox="1"/>
          <p:nvPr/>
        </p:nvSpPr>
        <p:spPr>
          <a:xfrm>
            <a:off x="493033" y="1856820"/>
            <a:ext cx="74526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yé</a:t>
            </a:r>
            <a:r>
              <a:rPr lang="en-US" altLang="zh-CN" sz="2400" dirty="0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 ye          </a:t>
            </a:r>
            <a:r>
              <a:rPr lang="en-US" altLang="zh-CN" sz="2400" dirty="0" err="1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zhí</a:t>
            </a:r>
            <a:r>
              <a:rPr lang="en-US" altLang="zh-CN" sz="2400" dirty="0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 </a:t>
            </a:r>
            <a:r>
              <a:rPr lang="en-US" altLang="zh-CN" sz="2400" dirty="0" err="1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shù</a:t>
            </a:r>
            <a:r>
              <a:rPr lang="en-US" altLang="zh-CN" sz="2400" dirty="0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        </a:t>
            </a:r>
            <a:r>
              <a:rPr lang="en-US" altLang="zh-CN" sz="2400" dirty="0" err="1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gōng</a:t>
            </a:r>
            <a:r>
              <a:rPr lang="en-US" altLang="zh-CN" sz="2400" dirty="0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 </a:t>
            </a:r>
            <a:r>
              <a:rPr lang="en-US" altLang="zh-CN" sz="2400" dirty="0" err="1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yuán</a:t>
            </a:r>
            <a:r>
              <a:rPr lang="en-US" altLang="zh-CN" sz="2400" dirty="0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        </a:t>
            </a:r>
            <a:r>
              <a:rPr lang="en-US" altLang="zh-CN" sz="2400" dirty="0" err="1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géwài</a:t>
            </a:r>
            <a:endParaRPr lang="zh-CN" altLang="en-US" sz="2400" dirty="0">
              <a:solidFill>
                <a:srgbClr val="FF0000"/>
              </a:solidFill>
              <a:latin typeface="方正中等线简体" pitchFamily="65" charset="-122"/>
              <a:ea typeface="方正中等线简体" pitchFamily="65" charset="-122"/>
            </a:endParaRPr>
          </a:p>
        </p:txBody>
      </p:sp>
      <p:sp>
        <p:nvSpPr>
          <p:cNvPr id="8" name="文本框 8"/>
          <p:cNvSpPr txBox="1"/>
          <p:nvPr/>
        </p:nvSpPr>
        <p:spPr>
          <a:xfrm>
            <a:off x="556205" y="3053261"/>
            <a:ext cx="73308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hàn</a:t>
            </a:r>
            <a:r>
              <a:rPr lang="en-US" altLang="zh-CN" sz="2400" dirty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 </a:t>
            </a:r>
            <a:r>
              <a:rPr lang="en-US" altLang="zh-CN" sz="2400" dirty="0" err="1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zhū</a:t>
            </a:r>
            <a:r>
              <a:rPr lang="zh-CN" altLang="en-US" sz="2400" dirty="0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       </a:t>
            </a:r>
            <a:r>
              <a:rPr lang="en-US" altLang="zh-CN" sz="2400" dirty="0" err="1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xiū</a:t>
            </a:r>
            <a:r>
              <a:rPr lang="en-US" altLang="zh-CN" sz="2400" dirty="0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 xi            </a:t>
            </a:r>
            <a:r>
              <a:rPr lang="en-US" altLang="zh-CN" sz="2400" dirty="0" err="1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băi</a:t>
            </a:r>
            <a:r>
              <a:rPr lang="en-US" altLang="zh-CN" sz="2400" dirty="0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 </a:t>
            </a:r>
            <a:r>
              <a:rPr lang="en-US" altLang="zh-CN" sz="2400" dirty="0" err="1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shù</a:t>
            </a:r>
            <a:r>
              <a:rPr lang="en-US" altLang="zh-CN" sz="2400" dirty="0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        </a:t>
            </a:r>
            <a:r>
              <a:rPr lang="en-US" altLang="zh-CN" sz="2400" dirty="0" err="1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shù</a:t>
            </a:r>
            <a:r>
              <a:rPr lang="en-US" altLang="zh-CN" sz="2400" dirty="0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 </a:t>
            </a:r>
            <a:r>
              <a:rPr lang="en-US" altLang="zh-CN" sz="2400" dirty="0" err="1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miáo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9" name="文本框 9"/>
          <p:cNvSpPr txBox="1"/>
          <p:nvPr/>
        </p:nvSpPr>
        <p:spPr>
          <a:xfrm>
            <a:off x="563222" y="5661247"/>
            <a:ext cx="57166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err="1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wàn</a:t>
            </a:r>
            <a:r>
              <a:rPr lang="en-US" altLang="zh-CN" sz="2400" dirty="0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 </a:t>
            </a:r>
            <a:r>
              <a:rPr lang="en-US" altLang="zh-CN" sz="2400" dirty="0" err="1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lĭ</a:t>
            </a:r>
            <a:r>
              <a:rPr lang="en-US" altLang="zh-CN" sz="2400" dirty="0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 </a:t>
            </a:r>
            <a:r>
              <a:rPr lang="en-US" altLang="zh-CN" sz="2400" dirty="0" err="1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wú</a:t>
            </a:r>
            <a:r>
              <a:rPr lang="en-US" altLang="zh-CN" sz="2400" dirty="0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 </a:t>
            </a:r>
            <a:r>
              <a:rPr lang="en-US" altLang="zh-CN" sz="2400" dirty="0" err="1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yún</a:t>
            </a:r>
            <a:r>
              <a:rPr lang="en-US" altLang="zh-CN" sz="2400" dirty="0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        </a:t>
            </a:r>
            <a:r>
              <a:rPr lang="en-US" altLang="zh-CN" sz="2400" dirty="0" err="1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yĭn</a:t>
            </a:r>
            <a:r>
              <a:rPr lang="en-US" altLang="zh-CN" sz="2400" dirty="0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 </a:t>
            </a:r>
            <a:r>
              <a:rPr lang="en-US" altLang="zh-CN" sz="2400" dirty="0" err="1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rén</a:t>
            </a:r>
            <a:r>
              <a:rPr lang="en-US" altLang="zh-CN" sz="2400" dirty="0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 </a:t>
            </a:r>
            <a:r>
              <a:rPr lang="en-US" altLang="zh-CN" sz="2400" dirty="0" err="1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zhù</a:t>
            </a:r>
            <a:r>
              <a:rPr lang="en-US" altLang="zh-CN" sz="2400" dirty="0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 </a:t>
            </a:r>
            <a:r>
              <a:rPr lang="en-US" altLang="zh-CN" sz="2400" dirty="0" err="1" smtClean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mù</a:t>
            </a:r>
            <a:endParaRPr lang="zh-CN" altLang="en-US" sz="2400" dirty="0">
              <a:solidFill>
                <a:srgbClr val="FF0000"/>
              </a:solidFill>
              <a:latin typeface="方正中等线简体" pitchFamily="65" charset="-122"/>
              <a:ea typeface="方正中等线简体" pitchFamily="65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63222" y="4315134"/>
            <a:ext cx="34435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err="1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xiăo</a:t>
            </a:r>
            <a:r>
              <a:rPr lang="en-US" altLang="zh-CN" sz="2400" dirty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 </a:t>
            </a:r>
            <a:r>
              <a:rPr lang="en-US" altLang="zh-CN" sz="2400" dirty="0" err="1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xīn</a:t>
            </a:r>
            <a:r>
              <a:rPr lang="en-US" altLang="zh-CN" sz="2400" dirty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          </a:t>
            </a:r>
            <a:r>
              <a:rPr lang="en-US" altLang="zh-CN" sz="2400" dirty="0" err="1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bĭ</a:t>
            </a:r>
            <a:r>
              <a:rPr lang="en-US" altLang="zh-CN" sz="2400" dirty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 </a:t>
            </a:r>
            <a:r>
              <a:rPr lang="en-US" altLang="zh-CN" sz="2400" dirty="0" err="1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zhí</a:t>
            </a:r>
            <a:r>
              <a:rPr lang="en-US" altLang="zh-CN" sz="2400" dirty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 </a:t>
            </a:r>
            <a:endParaRPr lang="zh-CN" altLang="en-US" dirty="0">
              <a:latin typeface="方正中等线简体" pitchFamily="65" charset="-122"/>
              <a:ea typeface="方正中等线简体" pitchFamily="65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17296" y="2368304"/>
            <a:ext cx="83031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爷爷  </a:t>
            </a:r>
            <a:r>
              <a:rPr lang="zh-CN" altLang="en-US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植树     公园     格外  </a:t>
            </a:r>
            <a:endParaRPr lang="en-US" altLang="zh-CN" sz="3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82587" y="3514926"/>
            <a:ext cx="82378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汗珠</a:t>
            </a:r>
            <a:r>
              <a:rPr lang="en-US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休息     柏树    树苗 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528872" y="4883830"/>
            <a:ext cx="47401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小心   </a:t>
            </a:r>
            <a:r>
              <a:rPr lang="zh-CN" altLang="en-US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笔直</a:t>
            </a:r>
            <a:endParaRPr lang="en-US" altLang="zh-CN" sz="3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739187" y="4315133"/>
            <a:ext cx="35785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err="1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bì</a:t>
            </a:r>
            <a:r>
              <a:rPr lang="en-US" altLang="zh-CN" sz="2400" dirty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 </a:t>
            </a:r>
            <a:r>
              <a:rPr lang="en-US" altLang="zh-CN" sz="2400" dirty="0" err="1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kōng</a:t>
            </a:r>
            <a:r>
              <a:rPr lang="en-US" altLang="zh-CN" sz="2400" dirty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 </a:t>
            </a:r>
            <a:r>
              <a:rPr lang="en-US" altLang="zh-CN" sz="2400" dirty="0" err="1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rú</a:t>
            </a:r>
            <a:r>
              <a:rPr lang="en-US" altLang="zh-CN" sz="2400" dirty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 </a:t>
            </a:r>
            <a:r>
              <a:rPr lang="en-US" altLang="zh-CN" sz="2400" dirty="0" err="1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xĭ</a:t>
            </a:r>
            <a:r>
              <a:rPr lang="en-US" altLang="zh-CN" sz="2400" dirty="0">
                <a:solidFill>
                  <a:srgbClr val="FF0000"/>
                </a:solidFill>
                <a:latin typeface="方正中等线简体" pitchFamily="65" charset="-122"/>
                <a:ea typeface="方正中等线简体" pitchFamily="65" charset="-122"/>
              </a:rPr>
              <a:t> 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4929155" y="4886203"/>
            <a:ext cx="20377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碧空如洗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39492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547" y="1009650"/>
            <a:ext cx="1867173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直线连接符 21"/>
          <p:cNvSpPr>
            <a:spLocks noChangeShapeType="1"/>
          </p:cNvSpPr>
          <p:nvPr/>
        </p:nvSpPr>
        <p:spPr bwMode="auto">
          <a:xfrm flipV="1">
            <a:off x="184548" y="1585913"/>
            <a:ext cx="1917081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75856" y="1009650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</a:endParaRPr>
          </a:p>
        </p:txBody>
      </p:sp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547" y="1009650"/>
            <a:ext cx="1867173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直线连接符 21"/>
          <p:cNvSpPr>
            <a:spLocks noChangeShapeType="1"/>
          </p:cNvSpPr>
          <p:nvPr/>
        </p:nvSpPr>
        <p:spPr bwMode="auto">
          <a:xfrm flipV="1">
            <a:off x="184548" y="1585913"/>
            <a:ext cx="1917081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771800" y="1276350"/>
            <a:ext cx="377539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000" kern="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邓小平爷爷植树</a:t>
            </a:r>
            <a:endParaRPr lang="zh-CN" alt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11560" y="2564904"/>
            <a:ext cx="761901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②  在北京天坛公园植树的人群里，</a:t>
            </a:r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83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岁高龄的邓小平爷爷格外引人注目。</a:t>
            </a:r>
            <a:endParaRPr lang="en-US" altLang="zh-CN" sz="3200" dirty="0" smtClean="0">
              <a:latin typeface="楷体" pitchFamily="49" charset="-122"/>
              <a:ea typeface="楷体" pitchFamily="49" charset="-122"/>
            </a:endParaRPr>
          </a:p>
          <a:p>
            <a:endParaRPr lang="en-US" altLang="zh-CN" sz="3200" dirty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由这句话可以体会到邓小平爷爷</a:t>
            </a:r>
            <a:r>
              <a:rPr lang="zh-CN" altLang="en-US" sz="3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不怕辛苦、热爱植树、坚持不懈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9492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8342" y="1896993"/>
            <a:ext cx="9062646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③  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邓爷爷精心地挑选了一棵茁壮的柏树苗，小心地移入树坑，又挥锹填了几锹土。他站到几步之外仔细看看，觉得不很直，连声说：“不行，不行！”他又走上前把树苗扶正。</a:t>
            </a:r>
          </a:p>
          <a:p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 </a:t>
            </a:r>
          </a:p>
          <a:p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精心、小心、仔细、连声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”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要重读。从这些词语中可以体会到邓爷爷植树</a:t>
            </a:r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严肃认真、一丝不苟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邓小平爷爷的话要读得坚定，两个“不行”体现出爷爷</a:t>
            </a:r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做事认真严肃的态度和一丝不苟的精神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。</a:t>
            </a:r>
          </a:p>
          <a:p>
            <a:endParaRPr lang="zh-CN" altLang="en-US" sz="28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从这几句话可以体会到邓小平爷爷</a:t>
            </a:r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一丝不苟、重视植树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3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547" y="1009650"/>
            <a:ext cx="1867173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直线连接符 21"/>
          <p:cNvSpPr>
            <a:spLocks noChangeShapeType="1"/>
          </p:cNvSpPr>
          <p:nvPr/>
        </p:nvSpPr>
        <p:spPr bwMode="auto">
          <a:xfrm flipV="1">
            <a:off x="184548" y="1585913"/>
            <a:ext cx="1917081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75856" y="1009650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</a:endParaRPr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547" y="1009650"/>
            <a:ext cx="1867173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直线连接符 21"/>
          <p:cNvSpPr>
            <a:spLocks noChangeShapeType="1"/>
          </p:cNvSpPr>
          <p:nvPr/>
        </p:nvSpPr>
        <p:spPr bwMode="auto">
          <a:xfrm flipV="1">
            <a:off x="184548" y="1585913"/>
            <a:ext cx="1917081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791969" y="1189107"/>
            <a:ext cx="377539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000" kern="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邓小平爷爷植树</a:t>
            </a:r>
            <a:endParaRPr lang="zh-CN" altLang="en-US" kern="0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9492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547" y="1009650"/>
            <a:ext cx="1867173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直线连接符 21"/>
          <p:cNvSpPr>
            <a:spLocks noChangeShapeType="1"/>
          </p:cNvSpPr>
          <p:nvPr/>
        </p:nvSpPr>
        <p:spPr bwMode="auto">
          <a:xfrm flipV="1">
            <a:off x="184548" y="1585913"/>
            <a:ext cx="1917081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75856" y="1009650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</a:endParaRPr>
          </a:p>
        </p:txBody>
      </p:sp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547" y="1009650"/>
            <a:ext cx="1867173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直线连接符 21"/>
          <p:cNvSpPr>
            <a:spLocks noChangeShapeType="1"/>
          </p:cNvSpPr>
          <p:nvPr/>
        </p:nvSpPr>
        <p:spPr bwMode="auto">
          <a:xfrm flipV="1">
            <a:off x="184548" y="1585913"/>
            <a:ext cx="1917081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771800" y="1276350"/>
            <a:ext cx="377539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000" kern="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邓小平爷爷植树</a:t>
            </a:r>
            <a:endParaRPr lang="zh-CN" alt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7544" y="2004205"/>
            <a:ext cx="7969921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思考：邓爷爷的脸上露出了满意的笑容。邓爷爷为什么露出了满意的笑容？此时，邓爷爷在想什么？</a:t>
            </a:r>
          </a:p>
          <a:p>
            <a:endParaRPr lang="en-US" altLang="zh-CN" sz="32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答：树栽得很好，邓爷爷很高兴。同时，这棵树也寄托着他美好的愿望。</a:t>
            </a:r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</a:t>
            </a:r>
          </a:p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邓爷爷可能在想：</a:t>
            </a:r>
            <a:r>
              <a:rPr lang="zh-CN" altLang="en-US" sz="3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希望这棵小树能长成栋梁之材，也希望更多的人参加到植树造林的队伍中来，让绿化祖国的传统世世代代传下去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9492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1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489</TotalTime>
  <Words>806</Words>
  <Application>Microsoft Office PowerPoint</Application>
  <PresentationFormat>全屏显示(4:3)</PresentationFormat>
  <Paragraphs>98</Paragraphs>
  <Slides>15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lixiaomeng</dc:creator>
  <cp:lastModifiedBy>sunkuanxing</cp:lastModifiedBy>
  <cp:revision>14</cp:revision>
  <dcterms:created xsi:type="dcterms:W3CDTF">2018-02-26T08:41:29Z</dcterms:created>
  <dcterms:modified xsi:type="dcterms:W3CDTF">2018-02-27T09:20:02Z</dcterms:modified>
</cp:coreProperties>
</file>