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74" r:id="rId2"/>
    <p:sldId id="285" r:id="rId3"/>
    <p:sldId id="275" r:id="rId4"/>
    <p:sldId id="325" r:id="rId5"/>
    <p:sldId id="315" r:id="rId6"/>
    <p:sldId id="326" r:id="rId7"/>
    <p:sldId id="311" r:id="rId8"/>
    <p:sldId id="308" r:id="rId9"/>
    <p:sldId id="327" r:id="rId10"/>
    <p:sldId id="312" r:id="rId11"/>
    <p:sldId id="328" r:id="rId12"/>
    <p:sldId id="317" r:id="rId13"/>
    <p:sldId id="316" r:id="rId14"/>
    <p:sldId id="330" r:id="rId15"/>
    <p:sldId id="331" r:id="rId16"/>
    <p:sldId id="332" r:id="rId17"/>
    <p:sldId id="273" r:id="rId18"/>
  </p:sldIdLst>
  <p:sldSz cx="12192000" cy="6858000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B050"/>
    <a:srgbClr val="FEFCE5"/>
    <a:srgbClr val="4FABFF"/>
    <a:srgbClr val="4B9FFF"/>
    <a:srgbClr val="49A0FF"/>
    <a:srgbClr val="2B4DF3"/>
    <a:srgbClr val="4C9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39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1002" y="-498"/>
      </p:cViewPr>
      <p:guideLst>
        <p:guide orient="horz" pos="2217"/>
        <p:guide pos="3911"/>
        <p:guide pos="578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95DAE4-7F04-4F03-8139-56735CC68389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43EB00-DF63-4918-96C6-C2226430D6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721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tiff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 cstate="print">
            <a:alphaModFix amt="45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  <p:pic>
        <p:nvPicPr>
          <p:cNvPr id="3074" name="图片 6"/>
          <p:cNvPicPr>
            <a:picLocks noChangeAspect="1"/>
          </p:cNvPicPr>
          <p:nvPr userDrawn="1"/>
        </p:nvPicPr>
        <p:blipFill>
          <a:blip r:embed="rId3">
            <a:lum bright="18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</p:pic>
      <p:sp>
        <p:nvSpPr>
          <p:cNvPr id="5" name="矩形 4"/>
          <p:cNvSpPr/>
          <p:nvPr userDrawn="1"/>
        </p:nvSpPr>
        <p:spPr>
          <a:xfrm>
            <a:off x="259715" y="152400"/>
            <a:ext cx="2158365" cy="502285"/>
          </a:xfrm>
          <a:prstGeom prst="rect">
            <a:avLst/>
          </a:prstGeom>
          <a:blipFill rotWithShape="1">
            <a:blip r:embed="rId4" cstate="print">
              <a:alphaModFix amt="67000"/>
            </a:blip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6" name="Picture 2" descr="C:\Users\Administrator\Desktop\语文新势力LOGO2.tif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3534" y="62086"/>
            <a:ext cx="1789113" cy="6985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 cstate="print">
            <a:alphaModFix amt="2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zh-CN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zh-CN" dirty="0"/>
              <a:t>单击此处编辑母版文本样式</a:t>
            </a:r>
          </a:p>
          <a:p>
            <a:pPr lvl="1"/>
            <a:r>
              <a:rPr lang="zh-CN" altLang="zh-CN" dirty="0"/>
              <a:t>第二级</a:t>
            </a:r>
          </a:p>
          <a:p>
            <a:pPr lvl="2"/>
            <a:r>
              <a:rPr lang="zh-CN" altLang="zh-CN" dirty="0"/>
              <a:t>第三级</a:t>
            </a:r>
          </a:p>
          <a:p>
            <a:pPr lvl="3"/>
            <a:r>
              <a:rPr lang="zh-CN" altLang="zh-CN" dirty="0"/>
              <a:t>第四级</a:t>
            </a:r>
          </a:p>
          <a:p>
            <a:pPr lvl="4"/>
            <a:r>
              <a:rPr lang="zh-CN" altLang="zh-CN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15240"/>
            <a:ext cx="12191365" cy="6827520"/>
          </a:xfrm>
          <a:prstGeom prst="rect">
            <a:avLst/>
          </a:prstGeom>
          <a:solidFill>
            <a:srgbClr val="000000">
              <a:alpha val="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矩形 8"/>
          <p:cNvSpPr/>
          <p:nvPr/>
        </p:nvSpPr>
        <p:spPr>
          <a:xfrm>
            <a:off x="3400425" y="2226945"/>
            <a:ext cx="8791575" cy="202374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chemeClr val="accent2">
                  <a:lumMod val="60000"/>
                  <a:lumOff val="4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00425" y="2423795"/>
            <a:ext cx="8654415" cy="16300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6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比起工资，更关心下午茶</a:t>
            </a:r>
            <a:endParaRPr lang="en-US" altLang="zh-CN" sz="6000" b="1" dirty="0" smtClean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pPr algn="r"/>
            <a:r>
              <a:rPr lang="en-US" altLang="zh-CN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——95</a:t>
            </a:r>
            <a:r>
              <a:rPr lang="zh-CN" altLang="en-US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后</a:t>
            </a:r>
            <a:r>
              <a:rPr lang="zh-CN" altLang="en-US" sz="4000" b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毕业生求职路</a:t>
            </a:r>
            <a:endParaRPr lang="en-US" altLang="zh-CN" sz="4000" b="1" dirty="0" smtClean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2" name="图片 1" descr="PBOOK0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" y="1189355"/>
            <a:ext cx="3783965" cy="49815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370569" y="4760426"/>
            <a:ext cx="3057247" cy="95410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</a:t>
            </a:r>
            <a:r>
              <a:rPr lang="zh-CN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壹学作文素材》</a:t>
            </a:r>
            <a:endParaRPr lang="en-US" altLang="zh-CN" sz="2800" u="sng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2019</a:t>
            </a:r>
            <a:r>
              <a:rPr lang="zh-CN" altLang="en-US" sz="2800" u="sng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</a:t>
            </a:r>
            <a:r>
              <a:rPr lang="en-US" altLang="zh-CN" sz="2800" u="sng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800" u="sng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辑</a:t>
            </a:r>
            <a:r>
              <a:rPr lang="en-US" altLang="zh-CN" sz="2800" u="sng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P5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3"/>
          <p:cNvSpPr txBox="1"/>
          <p:nvPr/>
        </p:nvSpPr>
        <p:spPr>
          <a:xfrm>
            <a:off x="1065638" y="1117639"/>
            <a:ext cx="3298825" cy="4308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社会观点：活出自己</a:t>
            </a:r>
          </a:p>
        </p:txBody>
      </p:sp>
      <p:pic>
        <p:nvPicPr>
          <p:cNvPr id="15374" name="组合 20"/>
          <p:cNvPicPr/>
          <p:nvPr/>
        </p:nvPicPr>
        <p:blipFill>
          <a:blip r:embed="rId2"/>
          <a:stretch>
            <a:fillRect/>
          </a:stretch>
        </p:blipFill>
        <p:spPr>
          <a:xfrm>
            <a:off x="2330277" y="2677587"/>
            <a:ext cx="388937" cy="346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067776" y="1801270"/>
            <a:ext cx="828413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50945" y="1668780"/>
            <a:ext cx="7113270" cy="4399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不同于传统，作为新生代的求职群体，年轻一代的家庭和他们的成长环境要比长辈们实在是好得很多，因而有更多的精力可以放在个人兴趣、工作待遇和工作价值上的选择。已经成为就业主力军的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后，正在为招聘市场带来不一样的活力。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前瞻网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0" name="Picture 2" descr="http://www.bxkxw.com/uploadfile/image/20170428/20170428145638_329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380" y="2586355"/>
            <a:ext cx="3047365" cy="203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3"/>
          <p:cNvSpPr txBox="1"/>
          <p:nvPr/>
        </p:nvSpPr>
        <p:spPr>
          <a:xfrm>
            <a:off x="1065638" y="1117639"/>
            <a:ext cx="3298825" cy="4308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社会观点：活出自己</a:t>
            </a:r>
          </a:p>
        </p:txBody>
      </p:sp>
      <p:pic>
        <p:nvPicPr>
          <p:cNvPr id="15374" name="组合 20"/>
          <p:cNvPicPr/>
          <p:nvPr/>
        </p:nvPicPr>
        <p:blipFill>
          <a:blip r:embed="rId2"/>
          <a:stretch>
            <a:fillRect/>
          </a:stretch>
        </p:blipFill>
        <p:spPr>
          <a:xfrm>
            <a:off x="2330277" y="2677587"/>
            <a:ext cx="388937" cy="346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067776" y="1801270"/>
            <a:ext cx="828413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79520" y="1755775"/>
            <a:ext cx="7599680" cy="5046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很多企业在管理时都教育员工要拼命工作，不要想着休息，没有压力就不会有动力，休息就是懒惰，休息可耻等等口号，甚至很多员工的法定节假日和休息日都要被剥夺。而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后的新青年正是在适度打破这些固有的传统思想，毕竟人们工作是为了更好的生活，而不是成为金钱的奴隶。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石家庄传媒网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0" name="Picture 2" descr="http://www.bxkxw.com/uploadfile/image/20170428/20170428145638_329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380" y="2586355"/>
            <a:ext cx="3047365" cy="203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3"/>
          <p:cNvSpPr txBox="1"/>
          <p:nvPr/>
        </p:nvSpPr>
        <p:spPr>
          <a:xfrm>
            <a:off x="513715" y="3943985"/>
            <a:ext cx="1859280" cy="49212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写作示例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58495" y="2063115"/>
            <a:ext cx="1545590" cy="1546860"/>
            <a:chOff x="1920" y="3813"/>
            <a:chExt cx="2434" cy="2436"/>
          </a:xfrm>
        </p:grpSpPr>
        <p:grpSp>
          <p:nvGrpSpPr>
            <p:cNvPr id="3" name="组合 1"/>
            <p:cNvGrpSpPr/>
            <p:nvPr/>
          </p:nvGrpSpPr>
          <p:grpSpPr>
            <a:xfrm>
              <a:off x="2184" y="4094"/>
              <a:ext cx="1943" cy="1943"/>
              <a:chOff x="389352" y="389305"/>
              <a:chExt cx="1056755" cy="1056618"/>
            </a:xfrm>
          </p:grpSpPr>
          <p:sp>
            <p:nvSpPr>
              <p:cNvPr id="22541" name="Text Box 11"/>
              <p:cNvSpPr txBox="1"/>
              <p:nvPr/>
            </p:nvSpPr>
            <p:spPr>
              <a:xfrm>
                <a:off x="389352" y="389305"/>
                <a:ext cx="1056755" cy="10566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id-ID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539" name="AutoShape 84"/>
              <p:cNvSpPr/>
              <p:nvPr/>
            </p:nvSpPr>
            <p:spPr>
              <a:xfrm>
                <a:off x="590487" y="570783"/>
                <a:ext cx="652778" cy="639093"/>
              </a:xfrm>
              <a:custGeom>
                <a:avLst/>
                <a:gdLst/>
                <a:ahLst/>
                <a:cxnLst>
                  <a:cxn ang="0">
                    <a:pos x="2147483647" y="0"/>
                  </a:cxn>
                  <a:cxn ang="0">
                    <a:pos x="2147483647" y="687435385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977623543" y="2147483647"/>
                  </a:cxn>
                  <a:cxn ang="0">
                    <a:pos x="731554705" y="2147483647"/>
                  </a:cxn>
                  <a:cxn ang="0">
                    <a:pos x="0" y="2147483647"/>
                  </a:cxn>
                  <a:cxn ang="0">
                    <a:pos x="798295665" y="2147483647"/>
                  </a:cxn>
                  <a:cxn ang="0">
                    <a:pos x="2147483647" y="2147483647"/>
                  </a:cxn>
                  <a:cxn ang="0">
                    <a:pos x="2147483647" y="685906888"/>
                  </a:cxn>
                  <a:cxn ang="0">
                    <a:pos x="2147483647" y="0"/>
                  </a:cxn>
                </a:cxnLst>
                <a:rect l="0" t="0" r="0" b="0"/>
                <a:pathLst>
                  <a:path w="21600" h="21600">
                    <a:moveTo>
                      <a:pt x="10792" y="0"/>
                    </a:moveTo>
                    <a:cubicBezTo>
                      <a:pt x="12101" y="0"/>
                      <a:pt x="13398" y="296"/>
                      <a:pt x="14685" y="897"/>
                    </a:cubicBezTo>
                    <a:cubicBezTo>
                      <a:pt x="15972" y="1496"/>
                      <a:pt x="17128" y="2309"/>
                      <a:pt x="18152" y="3337"/>
                    </a:cubicBezTo>
                    <a:cubicBezTo>
                      <a:pt x="19173" y="4365"/>
                      <a:pt x="20002" y="5565"/>
                      <a:pt x="20642" y="6941"/>
                    </a:cubicBezTo>
                    <a:cubicBezTo>
                      <a:pt x="21277" y="8313"/>
                      <a:pt x="21599" y="9784"/>
                      <a:pt x="21599" y="11354"/>
                    </a:cubicBezTo>
                    <a:cubicBezTo>
                      <a:pt x="21599" y="12995"/>
                      <a:pt x="21305" y="14571"/>
                      <a:pt x="20722" y="16085"/>
                    </a:cubicBezTo>
                    <a:lnTo>
                      <a:pt x="20416" y="16895"/>
                    </a:lnTo>
                    <a:lnTo>
                      <a:pt x="18455" y="17245"/>
                    </a:lnTo>
                    <a:cubicBezTo>
                      <a:pt x="18253" y="18183"/>
                      <a:pt x="17836" y="18965"/>
                      <a:pt x="17210" y="19589"/>
                    </a:cubicBezTo>
                    <a:cubicBezTo>
                      <a:pt x="16584" y="20207"/>
                      <a:pt x="15843" y="20521"/>
                      <a:pt x="14996" y="20521"/>
                    </a:cubicBezTo>
                    <a:lnTo>
                      <a:pt x="14996" y="21074"/>
                    </a:lnTo>
                    <a:cubicBezTo>
                      <a:pt x="14996" y="21218"/>
                      <a:pt x="14953" y="21343"/>
                      <a:pt x="14862" y="21447"/>
                    </a:cubicBezTo>
                    <a:cubicBezTo>
                      <a:pt x="14770" y="21549"/>
                      <a:pt x="14664" y="21599"/>
                      <a:pt x="14534" y="21599"/>
                    </a:cubicBezTo>
                    <a:lnTo>
                      <a:pt x="13633" y="21599"/>
                    </a:lnTo>
                    <a:cubicBezTo>
                      <a:pt x="13513" y="21599"/>
                      <a:pt x="13407" y="21549"/>
                      <a:pt x="13322" y="21447"/>
                    </a:cubicBezTo>
                    <a:cubicBezTo>
                      <a:pt x="13238" y="21343"/>
                      <a:pt x="13193" y="21218"/>
                      <a:pt x="13193" y="21074"/>
                    </a:cubicBezTo>
                    <a:lnTo>
                      <a:pt x="13193" y="11354"/>
                    </a:lnTo>
                    <a:cubicBezTo>
                      <a:pt x="13193" y="11210"/>
                      <a:pt x="13238" y="11081"/>
                      <a:pt x="13322" y="10970"/>
                    </a:cubicBezTo>
                    <a:cubicBezTo>
                      <a:pt x="13407" y="10857"/>
                      <a:pt x="13513" y="10798"/>
                      <a:pt x="13633" y="10798"/>
                    </a:cubicBezTo>
                    <a:lnTo>
                      <a:pt x="14534" y="10798"/>
                    </a:lnTo>
                    <a:cubicBezTo>
                      <a:pt x="14654" y="10798"/>
                      <a:pt x="14763" y="10857"/>
                      <a:pt x="14857" y="10970"/>
                    </a:cubicBezTo>
                    <a:cubicBezTo>
                      <a:pt x="14949" y="11081"/>
                      <a:pt x="14996" y="11210"/>
                      <a:pt x="14996" y="11354"/>
                    </a:cubicBezTo>
                    <a:lnTo>
                      <a:pt x="14996" y="11880"/>
                    </a:lnTo>
                    <a:cubicBezTo>
                      <a:pt x="15655" y="11880"/>
                      <a:pt x="16262" y="12077"/>
                      <a:pt x="16810" y="12476"/>
                    </a:cubicBezTo>
                    <a:cubicBezTo>
                      <a:pt x="17359" y="12874"/>
                      <a:pt x="17787" y="13396"/>
                      <a:pt x="18095" y="14046"/>
                    </a:cubicBezTo>
                    <a:lnTo>
                      <a:pt x="18533" y="13947"/>
                    </a:lnTo>
                    <a:cubicBezTo>
                      <a:pt x="18782" y="13136"/>
                      <a:pt x="18900" y="12272"/>
                      <a:pt x="18893" y="11354"/>
                    </a:cubicBezTo>
                    <a:cubicBezTo>
                      <a:pt x="18893" y="10228"/>
                      <a:pt x="18648" y="9177"/>
                      <a:pt x="18156" y="8194"/>
                    </a:cubicBezTo>
                    <a:cubicBezTo>
                      <a:pt x="17665" y="7220"/>
                      <a:pt x="17024" y="6362"/>
                      <a:pt x="16238" y="5622"/>
                    </a:cubicBezTo>
                    <a:cubicBezTo>
                      <a:pt x="15455" y="4882"/>
                      <a:pt x="14584" y="4300"/>
                      <a:pt x="13621" y="3877"/>
                    </a:cubicBezTo>
                    <a:cubicBezTo>
                      <a:pt x="12659" y="3456"/>
                      <a:pt x="11717" y="3241"/>
                      <a:pt x="10792" y="3241"/>
                    </a:cubicBezTo>
                    <a:cubicBezTo>
                      <a:pt x="9868" y="3241"/>
                      <a:pt x="8929" y="3456"/>
                      <a:pt x="7971" y="3877"/>
                    </a:cubicBezTo>
                    <a:cubicBezTo>
                      <a:pt x="7015" y="4300"/>
                      <a:pt x="6140" y="4879"/>
                      <a:pt x="5358" y="5608"/>
                    </a:cubicBezTo>
                    <a:cubicBezTo>
                      <a:pt x="4572" y="6336"/>
                      <a:pt x="3934" y="7198"/>
                      <a:pt x="3443" y="8183"/>
                    </a:cubicBezTo>
                    <a:cubicBezTo>
                      <a:pt x="2951" y="9171"/>
                      <a:pt x="2704" y="10219"/>
                      <a:pt x="2704" y="11329"/>
                    </a:cubicBezTo>
                    <a:cubicBezTo>
                      <a:pt x="2704" y="12267"/>
                      <a:pt x="2824" y="13136"/>
                      <a:pt x="3066" y="13947"/>
                    </a:cubicBezTo>
                    <a:lnTo>
                      <a:pt x="3504" y="14046"/>
                    </a:lnTo>
                    <a:cubicBezTo>
                      <a:pt x="3812" y="13396"/>
                      <a:pt x="4240" y="12874"/>
                      <a:pt x="4789" y="12476"/>
                    </a:cubicBezTo>
                    <a:cubicBezTo>
                      <a:pt x="5337" y="12077"/>
                      <a:pt x="5942" y="11880"/>
                      <a:pt x="6603" y="11880"/>
                    </a:cubicBezTo>
                    <a:lnTo>
                      <a:pt x="6603" y="11354"/>
                    </a:lnTo>
                    <a:cubicBezTo>
                      <a:pt x="6603" y="11210"/>
                      <a:pt x="6646" y="11081"/>
                      <a:pt x="6737" y="10970"/>
                    </a:cubicBezTo>
                    <a:cubicBezTo>
                      <a:pt x="6827" y="10857"/>
                      <a:pt x="6935" y="10798"/>
                      <a:pt x="7065" y="10798"/>
                    </a:cubicBezTo>
                    <a:lnTo>
                      <a:pt x="7966" y="10798"/>
                    </a:lnTo>
                    <a:cubicBezTo>
                      <a:pt x="8086" y="10798"/>
                      <a:pt x="8187" y="10857"/>
                      <a:pt x="8270" y="10970"/>
                    </a:cubicBezTo>
                    <a:cubicBezTo>
                      <a:pt x="8352" y="11081"/>
                      <a:pt x="8392" y="11210"/>
                      <a:pt x="8392" y="11354"/>
                    </a:cubicBezTo>
                    <a:lnTo>
                      <a:pt x="8392" y="21074"/>
                    </a:lnTo>
                    <a:cubicBezTo>
                      <a:pt x="8392" y="21218"/>
                      <a:pt x="8352" y="21343"/>
                      <a:pt x="8270" y="21447"/>
                    </a:cubicBezTo>
                    <a:cubicBezTo>
                      <a:pt x="8187" y="21549"/>
                      <a:pt x="8086" y="21599"/>
                      <a:pt x="7966" y="21599"/>
                    </a:cubicBezTo>
                    <a:lnTo>
                      <a:pt x="7065" y="21599"/>
                    </a:lnTo>
                    <a:cubicBezTo>
                      <a:pt x="6945" y="21599"/>
                      <a:pt x="6836" y="21549"/>
                      <a:pt x="6742" y="21447"/>
                    </a:cubicBezTo>
                    <a:cubicBezTo>
                      <a:pt x="6650" y="21343"/>
                      <a:pt x="6603" y="21218"/>
                      <a:pt x="6603" y="21074"/>
                    </a:cubicBezTo>
                    <a:lnTo>
                      <a:pt x="6603" y="20521"/>
                    </a:lnTo>
                    <a:cubicBezTo>
                      <a:pt x="6189" y="20521"/>
                      <a:pt x="5789" y="20436"/>
                      <a:pt x="5403" y="20270"/>
                    </a:cubicBezTo>
                    <a:cubicBezTo>
                      <a:pt x="5015" y="20103"/>
                      <a:pt x="4671" y="19877"/>
                      <a:pt x="4370" y="19589"/>
                    </a:cubicBezTo>
                    <a:cubicBezTo>
                      <a:pt x="4073" y="19298"/>
                      <a:pt x="3814" y="18956"/>
                      <a:pt x="3598" y="18558"/>
                    </a:cubicBezTo>
                    <a:cubicBezTo>
                      <a:pt x="3388" y="18163"/>
                      <a:pt x="3233" y="17725"/>
                      <a:pt x="3144" y="17245"/>
                    </a:cubicBezTo>
                    <a:lnTo>
                      <a:pt x="1172" y="16895"/>
                    </a:lnTo>
                    <a:lnTo>
                      <a:pt x="877" y="16085"/>
                    </a:lnTo>
                    <a:cubicBezTo>
                      <a:pt x="294" y="14571"/>
                      <a:pt x="0" y="12987"/>
                      <a:pt x="0" y="11326"/>
                    </a:cubicBezTo>
                    <a:cubicBezTo>
                      <a:pt x="0" y="9776"/>
                      <a:pt x="320" y="8310"/>
                      <a:pt x="957" y="6938"/>
                    </a:cubicBezTo>
                    <a:cubicBezTo>
                      <a:pt x="1595" y="5563"/>
                      <a:pt x="2426" y="4363"/>
                      <a:pt x="3447" y="3335"/>
                    </a:cubicBezTo>
                    <a:cubicBezTo>
                      <a:pt x="4469" y="2307"/>
                      <a:pt x="5622" y="1493"/>
                      <a:pt x="6909" y="895"/>
                    </a:cubicBezTo>
                    <a:cubicBezTo>
                      <a:pt x="8192" y="296"/>
                      <a:pt x="9486" y="0"/>
                      <a:pt x="10792" y="0"/>
                    </a:cubicBezTo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" name="任意多边形 3"/>
            <p:cNvSpPr/>
            <p:nvPr/>
          </p:nvSpPr>
          <p:spPr>
            <a:xfrm>
              <a:off x="1920" y="3813"/>
              <a:ext cx="2434" cy="2436"/>
            </a:xfrm>
            <a:custGeom>
              <a:avLst/>
              <a:gdLst>
                <a:gd name="txL" fmla="*/ 0 w 2204265"/>
                <a:gd name="txT" fmla="*/ 0 h 2204265"/>
                <a:gd name="txR" fmla="*/ 2204265 w 2204265"/>
                <a:gd name="txB" fmla="*/ 2204265 h 2204265"/>
              </a:gdLst>
              <a:ahLst/>
              <a:cxnLst>
                <a:cxn ang="0">
                  <a:pos x="259161" y="924705"/>
                </a:cxn>
                <a:cxn ang="0">
                  <a:pos x="1574400" y="924705"/>
                </a:cxn>
                <a:cxn ang="0">
                  <a:pos x="812728" y="0"/>
                </a:cxn>
                <a:cxn ang="0">
                  <a:pos x="1061413" y="189310"/>
                </a:cxn>
                <a:cxn ang="0">
                  <a:pos x="1154327" y="215490"/>
                </a:cxn>
                <a:cxn ang="0">
                  <a:pos x="1465285" y="174852"/>
                </a:cxn>
                <a:cxn ang="0">
                  <a:pos x="1418264" y="362101"/>
                </a:cxn>
                <a:cxn ang="0">
                  <a:pos x="1482430" y="425221"/>
                </a:cxn>
                <a:cxn ang="0">
                  <a:pos x="1762765" y="548505"/>
                </a:cxn>
                <a:cxn ang="0">
                  <a:pos x="1642057" y="693536"/>
                </a:cxn>
                <a:cxn ang="0">
                  <a:pos x="1833562" y="812728"/>
                </a:cxn>
                <a:cxn ang="0">
                  <a:pos x="1673745" y="1055092"/>
                </a:cxn>
                <a:cxn ang="0">
                  <a:pos x="1651369" y="1160384"/>
                </a:cxn>
                <a:cxn ang="0">
                  <a:pos x="1762765" y="1285060"/>
                </a:cxn>
                <a:cxn ang="0">
                  <a:pos x="1514046" y="1418555"/>
                </a:cxn>
                <a:cxn ang="0">
                  <a:pos x="1440467" y="1500964"/>
                </a:cxn>
                <a:cxn ang="0">
                  <a:pos x="1465285" y="1658711"/>
                </a:cxn>
                <a:cxn ang="0">
                  <a:pos x="1189395" y="1656886"/>
                </a:cxn>
                <a:cxn ang="0">
                  <a:pos x="1050382" y="1695716"/>
                </a:cxn>
                <a:cxn ang="0">
                  <a:pos x="812728" y="1833563"/>
                </a:cxn>
                <a:cxn ang="0">
                  <a:pos x="762347" y="1692258"/>
                </a:cxn>
                <a:cxn ang="0">
                  <a:pos x="548504" y="1762765"/>
                </a:cxn>
                <a:cxn ang="0">
                  <a:pos x="413401" y="1519021"/>
                </a:cxn>
                <a:cxn ang="0">
                  <a:pos x="318487" y="1418888"/>
                </a:cxn>
                <a:cxn ang="0">
                  <a:pos x="70799" y="1285060"/>
                </a:cxn>
                <a:cxn ang="0">
                  <a:pos x="177030" y="1142201"/>
                </a:cxn>
                <a:cxn ang="0">
                  <a:pos x="0" y="1020836"/>
                </a:cxn>
                <a:cxn ang="0">
                  <a:pos x="169043" y="776493"/>
                </a:cxn>
                <a:cxn ang="0">
                  <a:pos x="202524" y="667520"/>
                </a:cxn>
                <a:cxn ang="0">
                  <a:pos x="174853" y="368278"/>
                </a:cxn>
                <a:cxn ang="0">
                  <a:pos x="391421" y="383674"/>
                </a:cxn>
                <a:cxn ang="0">
                  <a:pos x="368278" y="174852"/>
                </a:cxn>
                <a:cxn ang="0">
                  <a:pos x="678186" y="214329"/>
                </a:cxn>
                <a:cxn ang="0">
                  <a:pos x="772149" y="189310"/>
                </a:cxn>
              </a:cxnLst>
              <a:rect l="txL" t="txT" r="txR" b="tx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lnTo>
                    <a:pt x="977042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" name="TextBox 13@|17FFC:16777215|FBC:16777215|LFC:16777215|LBC:16777215"/>
          <p:cNvSpPr txBox="1"/>
          <p:nvPr/>
        </p:nvSpPr>
        <p:spPr>
          <a:xfrm>
            <a:off x="2373192" y="1196831"/>
            <a:ext cx="6553413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运用角度：活出自己</a:t>
            </a:r>
          </a:p>
        </p:txBody>
      </p:sp>
      <p:sp>
        <p:nvSpPr>
          <p:cNvPr id="11" name="文本框 1"/>
          <p:cNvSpPr txBox="1"/>
          <p:nvPr/>
        </p:nvSpPr>
        <p:spPr>
          <a:xfrm>
            <a:off x="3603080" y="2602789"/>
            <a:ext cx="828413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28290" y="2063115"/>
            <a:ext cx="823912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不可否认的是，拥有广阔视野和与国际接轨平台的大城市，对青年人具有非凡的吸引力。然而，在乡村所独有的“悠然见南山”的自然气息中，我们更能沉静内心，从而获得更明确的目的、更强的动力。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58360" y="1135380"/>
            <a:ext cx="6788785" cy="5262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在流行“佛系青年”的说法，其实“佛系”并不代表无欲无求，更不等于“丧”。而是说相对于过去只看工资、物质上的保障，现在年轻人的要求更趋多元，也相对不那么“功利”。这种心态在年轻求职者中应该颇具代表性。他们所追求的，其实是一种工作与生活之间更平衡、更自洽的职场状态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03769" y="2828734"/>
            <a:ext cx="615553" cy="130628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支持论</a:t>
            </a:r>
            <a:endParaRPr lang="zh-CN" altLang="en-US" sz="2800" dirty="0"/>
          </a:p>
        </p:txBody>
      </p:sp>
      <p:grpSp>
        <p:nvGrpSpPr>
          <p:cNvPr id="32" name="组合 31"/>
          <p:cNvGrpSpPr/>
          <p:nvPr/>
        </p:nvGrpSpPr>
        <p:grpSpPr>
          <a:xfrm>
            <a:off x="221615" y="1820545"/>
            <a:ext cx="3428365" cy="3180080"/>
            <a:chOff x="1660" y="2867"/>
            <a:chExt cx="5399" cy="5008"/>
          </a:xfrm>
        </p:grpSpPr>
        <p:sp>
          <p:nvSpPr>
            <p:cNvPr id="6" name="任意多边形 16"/>
            <p:cNvSpPr/>
            <p:nvPr/>
          </p:nvSpPr>
          <p:spPr>
            <a:xfrm rot="2796417">
              <a:off x="2613" y="2631"/>
              <a:ext cx="1800" cy="2273"/>
            </a:xfrm>
            <a:custGeom>
              <a:avLst/>
              <a:gdLst>
                <a:gd name="txL" fmla="*/ 0 w 1997680"/>
                <a:gd name="txT" fmla="*/ 0 h 2524712"/>
                <a:gd name="txR" fmla="*/ 1997680 w 1997680"/>
                <a:gd name="txB" fmla="*/ 2524712 h 2524712"/>
              </a:gdLst>
              <a:ahLst/>
              <a:cxnLst>
                <a:cxn ang="0">
                  <a:pos x="49186" y="269326"/>
                </a:cxn>
                <a:cxn ang="0">
                  <a:pos x="304347" y="0"/>
                </a:cxn>
                <a:cxn ang="0">
                  <a:pos x="419152" y="108312"/>
                </a:cxn>
                <a:cxn ang="0">
                  <a:pos x="542012" y="224224"/>
                </a:cxn>
                <a:cxn ang="0">
                  <a:pos x="653983" y="329863"/>
                </a:cxn>
                <a:cxn ang="0">
                  <a:pos x="553265" y="436173"/>
                </a:cxn>
                <a:cxn ang="0">
                  <a:pos x="553852" y="436727"/>
                </a:cxn>
                <a:cxn ang="0">
                  <a:pos x="545558" y="447460"/>
                </a:cxn>
                <a:cxn ang="0">
                  <a:pos x="534095" y="534318"/>
                </a:cxn>
                <a:cxn ang="0">
                  <a:pos x="534625" y="535653"/>
                </a:cxn>
                <a:cxn ang="0">
                  <a:pos x="534400" y="535722"/>
                </a:cxn>
                <a:cxn ang="0">
                  <a:pos x="579657" y="684032"/>
                </a:cxn>
                <a:cxn ang="0">
                  <a:pos x="116445" y="824789"/>
                </a:cxn>
                <a:cxn ang="0">
                  <a:pos x="10019" y="476019"/>
                </a:cxn>
                <a:cxn ang="0">
                  <a:pos x="10484" y="475877"/>
                </a:cxn>
                <a:cxn ang="0">
                  <a:pos x="9385" y="473105"/>
                </a:cxn>
                <a:cxn ang="0">
                  <a:pos x="33184" y="292761"/>
                </a:cxn>
                <a:cxn ang="0">
                  <a:pos x="50405" y="270476"/>
                </a:cxn>
              </a:cxnLst>
              <a:rect l="txL" t="txT" r="txR" b="txB"/>
              <a:pathLst>
                <a:path w="1997680" h="2524712">
                  <a:moveTo>
                    <a:pt x="150246" y="824418"/>
                  </a:moveTo>
                  <a:lnTo>
                    <a:pt x="929670" y="0"/>
                  </a:lnTo>
                  <a:lnTo>
                    <a:pt x="1280355" y="331546"/>
                  </a:lnTo>
                  <a:lnTo>
                    <a:pt x="1655649" y="686358"/>
                  </a:lnTo>
                  <a:lnTo>
                    <a:pt x="1997680" y="1009723"/>
                  </a:lnTo>
                  <a:lnTo>
                    <a:pt x="1690021" y="1335142"/>
                  </a:lnTo>
                  <a:lnTo>
                    <a:pt x="1691814" y="1336837"/>
                  </a:lnTo>
                  <a:lnTo>
                    <a:pt x="1666479" y="1369692"/>
                  </a:lnTo>
                  <a:cubicBezTo>
                    <a:pt x="1616466" y="1450265"/>
                    <a:pt x="1605036" y="1547518"/>
                    <a:pt x="1631465" y="1635569"/>
                  </a:cubicBezTo>
                  <a:lnTo>
                    <a:pt x="1633083" y="1639655"/>
                  </a:lnTo>
                  <a:lnTo>
                    <a:pt x="1632398" y="1639864"/>
                  </a:lnTo>
                  <a:lnTo>
                    <a:pt x="1770641" y="2093848"/>
                  </a:lnTo>
                  <a:lnTo>
                    <a:pt x="355698" y="2524712"/>
                  </a:lnTo>
                  <a:lnTo>
                    <a:pt x="30604" y="1457111"/>
                  </a:lnTo>
                  <a:lnTo>
                    <a:pt x="32026" y="1456678"/>
                  </a:lnTo>
                  <a:lnTo>
                    <a:pt x="28667" y="1448193"/>
                  </a:lnTo>
                  <a:cubicBezTo>
                    <a:pt x="-26207" y="1265374"/>
                    <a:pt x="-2477" y="1063448"/>
                    <a:pt x="101365" y="896153"/>
                  </a:cubicBezTo>
                  <a:lnTo>
                    <a:pt x="153968" y="827937"/>
                  </a:lnTo>
                  <a:lnTo>
                    <a:pt x="150246" y="824418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任意多边形 17"/>
            <p:cNvSpPr/>
            <p:nvPr/>
          </p:nvSpPr>
          <p:spPr>
            <a:xfrm rot="-2796417" flipH="1">
              <a:off x="4290" y="2641"/>
              <a:ext cx="1785" cy="2273"/>
            </a:xfrm>
            <a:custGeom>
              <a:avLst/>
              <a:gdLst>
                <a:gd name="txL" fmla="*/ 0 w 1982833"/>
                <a:gd name="txT" fmla="*/ 0 h 2524712"/>
                <a:gd name="txR" fmla="*/ 1982833 w 1982833"/>
                <a:gd name="txB" fmla="*/ 2524712 h 2524712"/>
              </a:gdLst>
              <a:ahLst/>
              <a:cxnLst>
                <a:cxn ang="0">
                  <a:pos x="303795" y="0"/>
                </a:cxn>
                <a:cxn ang="0">
                  <a:pos x="49097" y="269326"/>
                </a:cxn>
                <a:cxn ang="0">
                  <a:pos x="50313" y="270476"/>
                </a:cxn>
                <a:cxn ang="0">
                  <a:pos x="33124" y="292761"/>
                </a:cxn>
                <a:cxn ang="0">
                  <a:pos x="9368" y="473105"/>
                </a:cxn>
                <a:cxn ang="0">
                  <a:pos x="10465" y="475877"/>
                </a:cxn>
                <a:cxn ang="0">
                  <a:pos x="10001" y="476019"/>
                </a:cxn>
                <a:cxn ang="0">
                  <a:pos x="116234" y="824789"/>
                </a:cxn>
                <a:cxn ang="0">
                  <a:pos x="555416" y="691091"/>
                </a:cxn>
                <a:cxn ang="0">
                  <a:pos x="512026" y="548639"/>
                </a:cxn>
                <a:cxn ang="0">
                  <a:pos x="512250" y="548570"/>
                </a:cxn>
                <a:cxn ang="0">
                  <a:pos x="511721" y="547235"/>
                </a:cxn>
                <a:cxn ang="0">
                  <a:pos x="523162" y="460377"/>
                </a:cxn>
                <a:cxn ang="0">
                  <a:pos x="531442" y="449644"/>
                </a:cxn>
                <a:cxn ang="0">
                  <a:pos x="530856" y="449090"/>
                </a:cxn>
                <a:cxn ang="0">
                  <a:pos x="647944" y="325277"/>
                </a:cxn>
                <a:cxn ang="0">
                  <a:pos x="541028" y="224224"/>
                </a:cxn>
                <a:cxn ang="0">
                  <a:pos x="418391" y="108312"/>
                </a:cxn>
              </a:cxnLst>
              <a:rect l="txL" t="txT" r="txR" b="txB"/>
              <a:pathLst>
                <a:path w="1982833" h="2524712">
                  <a:moveTo>
                    <a:pt x="929670" y="0"/>
                  </a:moveTo>
                  <a:lnTo>
                    <a:pt x="150246" y="824418"/>
                  </a:lnTo>
                  <a:lnTo>
                    <a:pt x="153968" y="827937"/>
                  </a:lnTo>
                  <a:lnTo>
                    <a:pt x="101365" y="896153"/>
                  </a:lnTo>
                  <a:cubicBezTo>
                    <a:pt x="-2477" y="1063448"/>
                    <a:pt x="-26207" y="1265374"/>
                    <a:pt x="28667" y="1448193"/>
                  </a:cubicBezTo>
                  <a:lnTo>
                    <a:pt x="32026" y="1456678"/>
                  </a:lnTo>
                  <a:lnTo>
                    <a:pt x="30604" y="1457111"/>
                  </a:lnTo>
                  <a:lnTo>
                    <a:pt x="355698" y="2524712"/>
                  </a:lnTo>
                  <a:lnTo>
                    <a:pt x="1699679" y="2115457"/>
                  </a:lnTo>
                  <a:lnTo>
                    <a:pt x="1566897" y="1679404"/>
                  </a:lnTo>
                  <a:lnTo>
                    <a:pt x="1567582" y="1679195"/>
                  </a:lnTo>
                  <a:lnTo>
                    <a:pt x="1565964" y="1675108"/>
                  </a:lnTo>
                  <a:cubicBezTo>
                    <a:pt x="1539535" y="1587058"/>
                    <a:pt x="1550964" y="1489806"/>
                    <a:pt x="1600977" y="1409232"/>
                  </a:cubicBezTo>
                  <a:lnTo>
                    <a:pt x="1626313" y="1376377"/>
                  </a:lnTo>
                  <a:lnTo>
                    <a:pt x="1624520" y="1374682"/>
                  </a:lnTo>
                  <a:lnTo>
                    <a:pt x="1982833" y="995685"/>
                  </a:lnTo>
                  <a:lnTo>
                    <a:pt x="1655649" y="686358"/>
                  </a:lnTo>
                  <a:lnTo>
                    <a:pt x="1280355" y="331546"/>
                  </a:lnTo>
                  <a:lnTo>
                    <a:pt x="929670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任意多边形 18"/>
            <p:cNvSpPr/>
            <p:nvPr/>
          </p:nvSpPr>
          <p:spPr>
            <a:xfrm rot="-811666" flipH="1" flipV="1">
              <a:off x="5283" y="4326"/>
              <a:ext cx="1777" cy="2273"/>
            </a:xfrm>
            <a:custGeom>
              <a:avLst/>
              <a:gdLst>
                <a:gd name="txL" fmla="*/ 0 w 1974521"/>
                <a:gd name="txT" fmla="*/ 0 h 2524712"/>
                <a:gd name="txR" fmla="*/ 1974521 w 1974521"/>
                <a:gd name="txB" fmla="*/ 2524712 h 2524712"/>
              </a:gdLst>
              <a:ahLst/>
              <a:cxnLst>
                <a:cxn ang="0">
                  <a:pos x="116232" y="824791"/>
                </a:cxn>
                <a:cxn ang="0">
                  <a:pos x="10000" y="476019"/>
                </a:cxn>
                <a:cxn ang="0">
                  <a:pos x="10465" y="475878"/>
                </a:cxn>
                <a:cxn ang="0">
                  <a:pos x="9367" y="473106"/>
                </a:cxn>
                <a:cxn ang="0">
                  <a:pos x="33123" y="292762"/>
                </a:cxn>
                <a:cxn ang="0">
                  <a:pos x="50312" y="270476"/>
                </a:cxn>
                <a:cxn ang="0">
                  <a:pos x="49096" y="269327"/>
                </a:cxn>
                <a:cxn ang="0">
                  <a:pos x="303789" y="0"/>
                </a:cxn>
                <a:cxn ang="0">
                  <a:pos x="418382" y="108312"/>
                </a:cxn>
                <a:cxn ang="0">
                  <a:pos x="541017" y="224224"/>
                </a:cxn>
                <a:cxn ang="0">
                  <a:pos x="645215" y="322710"/>
                </a:cxn>
                <a:cxn ang="0">
                  <a:pos x="532689" y="441702"/>
                </a:cxn>
                <a:cxn ang="0">
                  <a:pos x="533275" y="442256"/>
                </a:cxn>
                <a:cxn ang="0">
                  <a:pos x="524996" y="452989"/>
                </a:cxn>
                <a:cxn ang="0">
                  <a:pos x="513554" y="539848"/>
                </a:cxn>
                <a:cxn ang="0">
                  <a:pos x="514083" y="541183"/>
                </a:cxn>
                <a:cxn ang="0">
                  <a:pos x="513859" y="541251"/>
                </a:cxn>
                <a:cxn ang="0">
                  <a:pos x="559152" y="689951"/>
                </a:cxn>
              </a:cxnLst>
              <a:rect l="txL" t="txT" r="txR" b="txB"/>
              <a:pathLst>
                <a:path w="1974521" h="2524712">
                  <a:moveTo>
                    <a:pt x="355698" y="2524712"/>
                  </a:moveTo>
                  <a:lnTo>
                    <a:pt x="30604" y="1457111"/>
                  </a:lnTo>
                  <a:lnTo>
                    <a:pt x="32026" y="1456678"/>
                  </a:lnTo>
                  <a:lnTo>
                    <a:pt x="28667" y="1448193"/>
                  </a:lnTo>
                  <a:cubicBezTo>
                    <a:pt x="-26207" y="1265374"/>
                    <a:pt x="-2477" y="1063448"/>
                    <a:pt x="101365" y="896153"/>
                  </a:cubicBezTo>
                  <a:lnTo>
                    <a:pt x="153968" y="827937"/>
                  </a:lnTo>
                  <a:lnTo>
                    <a:pt x="150246" y="824418"/>
                  </a:lnTo>
                  <a:lnTo>
                    <a:pt x="929670" y="0"/>
                  </a:lnTo>
                  <a:lnTo>
                    <a:pt x="1280355" y="331546"/>
                  </a:lnTo>
                  <a:lnTo>
                    <a:pt x="1655649" y="686358"/>
                  </a:lnTo>
                  <a:lnTo>
                    <a:pt x="1974521" y="987827"/>
                  </a:lnTo>
                  <a:lnTo>
                    <a:pt x="1630161" y="1352065"/>
                  </a:lnTo>
                  <a:lnTo>
                    <a:pt x="1631954" y="1353760"/>
                  </a:lnTo>
                  <a:lnTo>
                    <a:pt x="1606619" y="1386615"/>
                  </a:lnTo>
                  <a:cubicBezTo>
                    <a:pt x="1556606" y="1467188"/>
                    <a:pt x="1545177" y="1564441"/>
                    <a:pt x="1571605" y="1652492"/>
                  </a:cubicBezTo>
                  <a:lnTo>
                    <a:pt x="1573223" y="1656578"/>
                  </a:lnTo>
                  <a:lnTo>
                    <a:pt x="1572538" y="1656786"/>
                  </a:lnTo>
                  <a:lnTo>
                    <a:pt x="1711144" y="2111965"/>
                  </a:lnTo>
                  <a:lnTo>
                    <a:pt x="355698" y="2524712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660" y="3371"/>
              <a:ext cx="5349" cy="4504"/>
              <a:chOff x="1660" y="3371"/>
              <a:chExt cx="5349" cy="4504"/>
            </a:xfrm>
          </p:grpSpPr>
          <p:sp>
            <p:nvSpPr>
              <p:cNvPr id="3" name="TextBox 13"/>
              <p:cNvSpPr txBox="1"/>
              <p:nvPr/>
            </p:nvSpPr>
            <p:spPr>
              <a:xfrm>
                <a:off x="1815" y="5016"/>
                <a:ext cx="5195" cy="67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>
                <a:spAutoFit/>
              </a:bodyPr>
              <a:lstStyle/>
              <a:p>
                <a:pPr lvl="0" algn="ctr" defTabSz="1216025" eaLnBrk="1" hangingPunct="1">
                  <a:spcBef>
                    <a:spcPct val="20000"/>
                  </a:spcBef>
                </a:pPr>
                <a:r>
                  <a:rPr lang="zh-CN" altLang="en-US" sz="2800" b="1" dirty="0" smtClean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面面观</a:t>
                </a:r>
              </a:p>
            </p:txBody>
          </p:sp>
          <p:sp>
            <p:nvSpPr>
              <p:cNvPr id="9" name="任意多边形 19"/>
              <p:cNvSpPr/>
              <p:nvPr/>
            </p:nvSpPr>
            <p:spPr>
              <a:xfrm rot="811666" flipV="1">
                <a:off x="1660" y="4329"/>
                <a:ext cx="1803" cy="2272"/>
              </a:xfrm>
              <a:custGeom>
                <a:avLst/>
                <a:gdLst>
                  <a:gd name="txL" fmla="*/ 0 w 2003794"/>
                  <a:gd name="txT" fmla="*/ 0 h 2524712"/>
                  <a:gd name="txR" fmla="*/ 2003794 w 2003794"/>
                  <a:gd name="txB" fmla="*/ 2524712 h 2524712"/>
                </a:gdLst>
                <a:ahLst/>
                <a:cxnLst>
                  <a:cxn ang="0">
                    <a:pos x="116057" y="824789"/>
                  </a:cxn>
                  <a:cxn ang="0">
                    <a:pos x="570812" y="686140"/>
                  </a:cxn>
                  <a:cxn ang="0">
                    <a:pos x="527826" y="544800"/>
                  </a:cxn>
                  <a:cxn ang="0">
                    <a:pos x="528050" y="544732"/>
                  </a:cxn>
                  <a:cxn ang="0">
                    <a:pos x="527521" y="543397"/>
                  </a:cxn>
                  <a:cxn ang="0">
                    <a:pos x="538946" y="456539"/>
                  </a:cxn>
                  <a:cxn ang="0">
                    <a:pos x="547212" y="445806"/>
                  </a:cxn>
                  <a:cxn ang="0">
                    <a:pos x="546627" y="445251"/>
                  </a:cxn>
                  <a:cxn ang="0">
                    <a:pos x="653801" y="331751"/>
                  </a:cxn>
                  <a:cxn ang="0">
                    <a:pos x="540207" y="224224"/>
                  </a:cxn>
                  <a:cxn ang="0">
                    <a:pos x="417756" y="108312"/>
                  </a:cxn>
                  <a:cxn ang="0">
                    <a:pos x="303334" y="0"/>
                  </a:cxn>
                  <a:cxn ang="0">
                    <a:pos x="49022" y="269326"/>
                  </a:cxn>
                  <a:cxn ang="0">
                    <a:pos x="50237" y="270476"/>
                  </a:cxn>
                  <a:cxn ang="0">
                    <a:pos x="33074" y="292761"/>
                  </a:cxn>
                  <a:cxn ang="0">
                    <a:pos x="9354" y="473105"/>
                  </a:cxn>
                  <a:cxn ang="0">
                    <a:pos x="10450" y="475877"/>
                  </a:cxn>
                  <a:cxn ang="0">
                    <a:pos x="9985" y="476019"/>
                  </a:cxn>
                </a:cxnLst>
                <a:rect l="txL" t="txT" r="txR" b="txB"/>
                <a:pathLst>
                  <a:path w="2003794" h="2524712">
                    <a:moveTo>
                      <a:pt x="355698" y="2524712"/>
                    </a:moveTo>
                    <a:lnTo>
                      <a:pt x="1749448" y="2100302"/>
                    </a:lnTo>
                    <a:lnTo>
                      <a:pt x="1617702" y="1667654"/>
                    </a:lnTo>
                    <a:lnTo>
                      <a:pt x="1618387" y="1667445"/>
                    </a:lnTo>
                    <a:lnTo>
                      <a:pt x="1616769" y="1663359"/>
                    </a:lnTo>
                    <a:cubicBezTo>
                      <a:pt x="1590341" y="1575308"/>
                      <a:pt x="1601770" y="1478056"/>
                      <a:pt x="1651782" y="1397482"/>
                    </a:cubicBezTo>
                    <a:lnTo>
                      <a:pt x="1677117" y="1364628"/>
                    </a:lnTo>
                    <a:lnTo>
                      <a:pt x="1675325" y="1362932"/>
                    </a:lnTo>
                    <a:lnTo>
                      <a:pt x="2003794" y="1015502"/>
                    </a:lnTo>
                    <a:lnTo>
                      <a:pt x="1655649" y="686358"/>
                    </a:lnTo>
                    <a:lnTo>
                      <a:pt x="1280355" y="331546"/>
                    </a:lnTo>
                    <a:lnTo>
                      <a:pt x="929670" y="0"/>
                    </a:lnTo>
                    <a:lnTo>
                      <a:pt x="150246" y="824418"/>
                    </a:lnTo>
                    <a:lnTo>
                      <a:pt x="153968" y="827937"/>
                    </a:lnTo>
                    <a:lnTo>
                      <a:pt x="101365" y="896153"/>
                    </a:lnTo>
                    <a:cubicBezTo>
                      <a:pt x="-2477" y="1063448"/>
                      <a:pt x="-26207" y="1265374"/>
                      <a:pt x="28667" y="1448193"/>
                    </a:cubicBezTo>
                    <a:lnTo>
                      <a:pt x="32026" y="1456678"/>
                    </a:lnTo>
                    <a:lnTo>
                      <a:pt x="30604" y="1457111"/>
                    </a:lnTo>
                    <a:lnTo>
                      <a:pt x="355698" y="2524712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" name="任意多边形 20"/>
              <p:cNvSpPr/>
              <p:nvPr/>
            </p:nvSpPr>
            <p:spPr>
              <a:xfrm rot="-2844970" flipV="1">
                <a:off x="2623" y="5851"/>
                <a:ext cx="1780" cy="2268"/>
              </a:xfrm>
              <a:custGeom>
                <a:avLst/>
                <a:gdLst>
                  <a:gd name="txL" fmla="*/ 0 w 1424028"/>
                  <a:gd name="txT" fmla="*/ 0 h 1814500"/>
                  <a:gd name="txR" fmla="*/ 1424028 w 1424028"/>
                  <a:gd name="txB" fmla="*/ 1814500 h 1814500"/>
                </a:gdLst>
                <a:ahLst/>
                <a:cxnLst>
                  <a:cxn ang="0">
                    <a:pos x="799554" y="948367"/>
                  </a:cxn>
                  <a:cxn ang="0">
                    <a:pos x="733105" y="730259"/>
                  </a:cxn>
                  <a:cxn ang="0">
                    <a:pos x="733415" y="730165"/>
                  </a:cxn>
                  <a:cxn ang="0">
                    <a:pos x="732681" y="728310"/>
                  </a:cxn>
                  <a:cxn ang="0">
                    <a:pos x="748573" y="607693"/>
                  </a:cxn>
                  <a:cxn ang="0">
                    <a:pos x="760073" y="592787"/>
                  </a:cxn>
                  <a:cxn ang="0">
                    <a:pos x="759259" y="592018"/>
                  </a:cxn>
                  <a:cxn ang="0">
                    <a:pos x="897158" y="446234"/>
                  </a:cxn>
                  <a:cxn ang="0">
                    <a:pos x="751489" y="308585"/>
                  </a:cxn>
                  <a:cxn ang="0">
                    <a:pos x="619461" y="183827"/>
                  </a:cxn>
                  <a:cxn ang="0">
                    <a:pos x="419335" y="0"/>
                  </a:cxn>
                  <a:cxn ang="0">
                    <a:pos x="68196" y="371219"/>
                  </a:cxn>
                  <a:cxn ang="0">
                    <a:pos x="69885" y="372815"/>
                  </a:cxn>
                  <a:cxn ang="0">
                    <a:pos x="46009" y="403762"/>
                  </a:cxn>
                  <a:cxn ang="0">
                    <a:pos x="13012" y="654201"/>
                  </a:cxn>
                  <a:cxn ang="0">
                    <a:pos x="14536" y="658050"/>
                  </a:cxn>
                  <a:cxn ang="0">
                    <a:pos x="13891" y="658247"/>
                  </a:cxn>
                  <a:cxn ang="0">
                    <a:pos x="161450" y="1142577"/>
                  </a:cxn>
                </a:cxnLst>
                <a:rect l="txL" t="txT" r="txR" b="txB"/>
                <a:pathLst>
                  <a:path w="1424028" h="1814500">
                    <a:moveTo>
                      <a:pt x="1269105" y="1506080"/>
                    </a:moveTo>
                    <a:lnTo>
                      <a:pt x="1163632" y="1159707"/>
                    </a:lnTo>
                    <a:lnTo>
                      <a:pt x="1164125" y="1159558"/>
                    </a:lnTo>
                    <a:lnTo>
                      <a:pt x="1162960" y="1156613"/>
                    </a:lnTo>
                    <a:cubicBezTo>
                      <a:pt x="1143919" y="1093177"/>
                      <a:pt x="1152153" y="1023111"/>
                      <a:pt x="1188185" y="965063"/>
                    </a:cubicBezTo>
                    <a:lnTo>
                      <a:pt x="1206437" y="941392"/>
                    </a:lnTo>
                    <a:lnTo>
                      <a:pt x="1205146" y="940171"/>
                    </a:lnTo>
                    <a:lnTo>
                      <a:pt x="1424028" y="708654"/>
                    </a:lnTo>
                    <a:lnTo>
                      <a:pt x="1192812" y="490058"/>
                    </a:lnTo>
                    <a:lnTo>
                      <a:pt x="983249" y="291932"/>
                    </a:lnTo>
                    <a:lnTo>
                      <a:pt x="665595" y="0"/>
                    </a:lnTo>
                    <a:lnTo>
                      <a:pt x="108245" y="589524"/>
                    </a:lnTo>
                    <a:lnTo>
                      <a:pt x="110926" y="592059"/>
                    </a:lnTo>
                    <a:lnTo>
                      <a:pt x="73028" y="641205"/>
                    </a:lnTo>
                    <a:cubicBezTo>
                      <a:pt x="-1785" y="761733"/>
                      <a:pt x="-18881" y="907210"/>
                      <a:pt x="20653" y="1038922"/>
                    </a:cubicBezTo>
                    <a:lnTo>
                      <a:pt x="23073" y="1045035"/>
                    </a:lnTo>
                    <a:lnTo>
                      <a:pt x="22049" y="1045347"/>
                    </a:lnTo>
                    <a:lnTo>
                      <a:pt x="256263" y="1814500"/>
                    </a:lnTo>
                    <a:lnTo>
                      <a:pt x="1269105" y="1506080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任意多边形 21"/>
              <p:cNvSpPr/>
              <p:nvPr/>
            </p:nvSpPr>
            <p:spPr>
              <a:xfrm rot="2844970" flipH="1" flipV="1">
                <a:off x="4313" y="5849"/>
                <a:ext cx="1780" cy="2272"/>
              </a:xfrm>
              <a:custGeom>
                <a:avLst/>
                <a:gdLst>
                  <a:gd name="txL" fmla="*/ 0 w 1424033"/>
                  <a:gd name="txT" fmla="*/ 0 h 1818928"/>
                  <a:gd name="txR" fmla="*/ 1424033 w 1424033"/>
                  <a:gd name="txB" fmla="*/ 1818928 h 1818928"/>
                </a:gdLst>
                <a:ahLst/>
                <a:cxnLst>
                  <a:cxn ang="0">
                    <a:pos x="781514" y="956194"/>
                  </a:cxn>
                  <a:cxn ang="0">
                    <a:pos x="161448" y="1144826"/>
                  </a:cxn>
                  <a:cxn ang="0">
                    <a:pos x="13891" y="660724"/>
                  </a:cxn>
                  <a:cxn ang="0">
                    <a:pos x="14536" y="660529"/>
                  </a:cxn>
                  <a:cxn ang="0">
                    <a:pos x="13012" y="656680"/>
                  </a:cxn>
                  <a:cxn ang="0">
                    <a:pos x="46009" y="406359"/>
                  </a:cxn>
                  <a:cxn ang="0">
                    <a:pos x="69884" y="375427"/>
                  </a:cxn>
                  <a:cxn ang="0">
                    <a:pos x="68195" y="373831"/>
                  </a:cxn>
                  <a:cxn ang="0">
                    <a:pos x="421968" y="0"/>
                  </a:cxn>
                  <a:cxn ang="0">
                    <a:pos x="581141" y="150339"/>
                  </a:cxn>
                  <a:cxn ang="0">
                    <a:pos x="751484" y="311228"/>
                  </a:cxn>
                  <a:cxn ang="0">
                    <a:pos x="897155" y="448815"/>
                  </a:cxn>
                  <a:cxn ang="0">
                    <a:pos x="744349" y="610284"/>
                  </a:cxn>
                  <a:cxn ang="0">
                    <a:pos x="745162" y="611053"/>
                  </a:cxn>
                  <a:cxn ang="0">
                    <a:pos x="733664" y="625951"/>
                  </a:cxn>
                  <a:cxn ang="0">
                    <a:pos x="717771" y="746513"/>
                  </a:cxn>
                  <a:cxn ang="0">
                    <a:pos x="718505" y="748365"/>
                  </a:cxn>
                  <a:cxn ang="0">
                    <a:pos x="718195" y="748460"/>
                  </a:cxn>
                </a:cxnLst>
                <a:rect l="txL" t="txT" r="txR" b="txB"/>
                <a:pathLst>
                  <a:path w="1424033" h="1818928">
                    <a:moveTo>
                      <a:pt x="1240478" y="1519225"/>
                    </a:moveTo>
                    <a:lnTo>
                      <a:pt x="256263" y="1818928"/>
                    </a:lnTo>
                    <a:lnTo>
                      <a:pt x="22049" y="1049775"/>
                    </a:lnTo>
                    <a:lnTo>
                      <a:pt x="23073" y="1049464"/>
                    </a:lnTo>
                    <a:lnTo>
                      <a:pt x="20653" y="1043350"/>
                    </a:lnTo>
                    <a:cubicBezTo>
                      <a:pt x="-18881" y="911639"/>
                      <a:pt x="-1785" y="766161"/>
                      <a:pt x="73029" y="645633"/>
                    </a:cubicBezTo>
                    <a:lnTo>
                      <a:pt x="110926" y="596487"/>
                    </a:lnTo>
                    <a:lnTo>
                      <a:pt x="108245" y="593952"/>
                    </a:lnTo>
                    <a:lnTo>
                      <a:pt x="669780" y="0"/>
                    </a:lnTo>
                    <a:lnTo>
                      <a:pt x="922431" y="238862"/>
                    </a:lnTo>
                    <a:lnTo>
                      <a:pt x="1192812" y="494486"/>
                    </a:lnTo>
                    <a:lnTo>
                      <a:pt x="1424033" y="713088"/>
                    </a:lnTo>
                    <a:lnTo>
                      <a:pt x="1181487" y="969635"/>
                    </a:lnTo>
                    <a:lnTo>
                      <a:pt x="1182779" y="970857"/>
                    </a:lnTo>
                    <a:lnTo>
                      <a:pt x="1164527" y="994527"/>
                    </a:lnTo>
                    <a:cubicBezTo>
                      <a:pt x="1128494" y="1052576"/>
                      <a:pt x="1120260" y="1122642"/>
                      <a:pt x="1139301" y="1186078"/>
                    </a:cubicBezTo>
                    <a:lnTo>
                      <a:pt x="1140466" y="1189021"/>
                    </a:lnTo>
                    <a:lnTo>
                      <a:pt x="1139973" y="1189172"/>
                    </a:lnTo>
                    <a:lnTo>
                      <a:pt x="1240478" y="1519225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2" name="组合 69"/>
              <p:cNvGrpSpPr/>
              <p:nvPr/>
            </p:nvGrpSpPr>
            <p:grpSpPr bwMode="auto">
              <a:xfrm>
                <a:off x="3115" y="3371"/>
                <a:ext cx="623" cy="600"/>
                <a:chOff x="0" y="0"/>
                <a:chExt cx="645684" cy="620945"/>
              </a:xfrm>
              <a:solidFill>
                <a:schemeClr val="accent2">
                  <a:lumMod val="75000"/>
                </a:schemeClr>
              </a:solidFill>
            </p:grpSpPr>
            <p:sp>
              <p:nvSpPr>
                <p:cNvPr id="13" name="Oval 131"/>
                <p:cNvSpPr>
                  <a:spLocks noChangeArrowheads="1"/>
                </p:cNvSpPr>
                <p:nvPr/>
              </p:nvSpPr>
              <p:spPr bwMode="auto">
                <a:xfrm>
                  <a:off x="177563" y="0"/>
                  <a:ext cx="290558" cy="2942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14" name="Freeform 134"/>
                <p:cNvSpPr>
                  <a:spLocks noChangeArrowheads="1"/>
                </p:cNvSpPr>
                <p:nvPr/>
              </p:nvSpPr>
              <p:spPr bwMode="auto">
                <a:xfrm>
                  <a:off x="0" y="340170"/>
                  <a:ext cx="645684" cy="280775"/>
                </a:xfrm>
                <a:custGeom>
                  <a:avLst/>
                  <a:gdLst>
                    <a:gd name="T0" fmla="*/ 35 w 200"/>
                    <a:gd name="T1" fmla="*/ 87 h 87"/>
                    <a:gd name="T2" fmla="*/ 35 w 200"/>
                    <a:gd name="T3" fmla="*/ 72 h 87"/>
                    <a:gd name="T4" fmla="*/ 46 w 200"/>
                    <a:gd name="T5" fmla="*/ 72 h 87"/>
                    <a:gd name="T6" fmla="*/ 46 w 200"/>
                    <a:gd name="T7" fmla="*/ 87 h 87"/>
                    <a:gd name="T8" fmla="*/ 155 w 200"/>
                    <a:gd name="T9" fmla="*/ 87 h 87"/>
                    <a:gd name="T10" fmla="*/ 155 w 200"/>
                    <a:gd name="T11" fmla="*/ 72 h 87"/>
                    <a:gd name="T12" fmla="*/ 166 w 200"/>
                    <a:gd name="T13" fmla="*/ 72 h 87"/>
                    <a:gd name="T14" fmla="*/ 166 w 200"/>
                    <a:gd name="T15" fmla="*/ 87 h 87"/>
                    <a:gd name="T16" fmla="*/ 199 w 200"/>
                    <a:gd name="T17" fmla="*/ 87 h 87"/>
                    <a:gd name="T18" fmla="*/ 200 w 200"/>
                    <a:gd name="T19" fmla="*/ 43 h 87"/>
                    <a:gd name="T20" fmla="*/ 156 w 200"/>
                    <a:gd name="T21" fmla="*/ 0 h 87"/>
                    <a:gd name="T22" fmla="*/ 156 w 200"/>
                    <a:gd name="T23" fmla="*/ 0 h 87"/>
                    <a:gd name="T24" fmla="*/ 156 w 200"/>
                    <a:gd name="T25" fmla="*/ 0 h 87"/>
                    <a:gd name="T26" fmla="*/ 140 w 200"/>
                    <a:gd name="T27" fmla="*/ 0 h 87"/>
                    <a:gd name="T28" fmla="*/ 100 w 200"/>
                    <a:gd name="T29" fmla="*/ 80 h 87"/>
                    <a:gd name="T30" fmla="*/ 60 w 200"/>
                    <a:gd name="T31" fmla="*/ 0 h 87"/>
                    <a:gd name="T32" fmla="*/ 45 w 200"/>
                    <a:gd name="T33" fmla="*/ 0 h 87"/>
                    <a:gd name="T34" fmla="*/ 45 w 200"/>
                    <a:gd name="T35" fmla="*/ 0 h 87"/>
                    <a:gd name="T36" fmla="*/ 44 w 200"/>
                    <a:gd name="T37" fmla="*/ 0 h 87"/>
                    <a:gd name="T38" fmla="*/ 1 w 200"/>
                    <a:gd name="T39" fmla="*/ 43 h 87"/>
                    <a:gd name="T40" fmla="*/ 0 w 200"/>
                    <a:gd name="T41" fmla="*/ 87 h 87"/>
                    <a:gd name="T42" fmla="*/ 35 w 200"/>
                    <a:gd name="T43" fmla="*/ 87 h 87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00"/>
                    <a:gd name="T67" fmla="*/ 0 h 87"/>
                    <a:gd name="T68" fmla="*/ 200 w 200"/>
                    <a:gd name="T69" fmla="*/ 87 h 87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00" h="87">
                      <a:moveTo>
                        <a:pt x="35" y="87"/>
                      </a:moveTo>
                      <a:cubicBezTo>
                        <a:pt x="35" y="72"/>
                        <a:pt x="35" y="72"/>
                        <a:pt x="35" y="72"/>
                      </a:cubicBezTo>
                      <a:cubicBezTo>
                        <a:pt x="46" y="72"/>
                        <a:pt x="46" y="72"/>
                        <a:pt x="46" y="72"/>
                      </a:cubicBezTo>
                      <a:cubicBezTo>
                        <a:pt x="46" y="87"/>
                        <a:pt x="46" y="87"/>
                        <a:pt x="46" y="87"/>
                      </a:cubicBezTo>
                      <a:cubicBezTo>
                        <a:pt x="155" y="87"/>
                        <a:pt x="155" y="87"/>
                        <a:pt x="155" y="87"/>
                      </a:cubicBezTo>
                      <a:cubicBezTo>
                        <a:pt x="155" y="72"/>
                        <a:pt x="155" y="72"/>
                        <a:pt x="155" y="72"/>
                      </a:cubicBezTo>
                      <a:cubicBezTo>
                        <a:pt x="166" y="72"/>
                        <a:pt x="166" y="72"/>
                        <a:pt x="166" y="72"/>
                      </a:cubicBezTo>
                      <a:cubicBezTo>
                        <a:pt x="166" y="87"/>
                        <a:pt x="166" y="87"/>
                        <a:pt x="166" y="87"/>
                      </a:cubicBezTo>
                      <a:cubicBezTo>
                        <a:pt x="199" y="87"/>
                        <a:pt x="199" y="87"/>
                        <a:pt x="199" y="87"/>
                      </a:cubicBezTo>
                      <a:cubicBezTo>
                        <a:pt x="199" y="47"/>
                        <a:pt x="200" y="43"/>
                        <a:pt x="200" y="43"/>
                      </a:cubicBezTo>
                      <a:cubicBezTo>
                        <a:pt x="200" y="19"/>
                        <a:pt x="180" y="0"/>
                        <a:pt x="156" y="0"/>
                      </a:cubicBezTo>
                      <a:cubicBezTo>
                        <a:pt x="156" y="0"/>
                        <a:pt x="156" y="0"/>
                        <a:pt x="156" y="0"/>
                      </a:cubicBezTo>
                      <a:cubicBezTo>
                        <a:pt x="156" y="0"/>
                        <a:pt x="156" y="0"/>
                        <a:pt x="156" y="0"/>
                      </a:cubicBezTo>
                      <a:cubicBezTo>
                        <a:pt x="140" y="0"/>
                        <a:pt x="140" y="0"/>
                        <a:pt x="140" y="0"/>
                      </a:cubicBezTo>
                      <a:cubicBezTo>
                        <a:pt x="100" y="80"/>
                        <a:pt x="100" y="80"/>
                        <a:pt x="100" y="80"/>
                      </a:cubicBez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0"/>
                        <a:pt x="44" y="0"/>
                        <a:pt x="44" y="0"/>
                      </a:cubicBezTo>
                      <a:cubicBezTo>
                        <a:pt x="20" y="0"/>
                        <a:pt x="1" y="19"/>
                        <a:pt x="1" y="43"/>
                      </a:cubicBezTo>
                      <a:cubicBezTo>
                        <a:pt x="1" y="43"/>
                        <a:pt x="0" y="47"/>
                        <a:pt x="0" y="87"/>
                      </a:cubicBezTo>
                      <a:lnTo>
                        <a:pt x="35" y="8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5" name="组合 72"/>
              <p:cNvGrpSpPr/>
              <p:nvPr/>
            </p:nvGrpSpPr>
            <p:grpSpPr bwMode="auto">
              <a:xfrm>
                <a:off x="2055" y="5121"/>
                <a:ext cx="840" cy="637"/>
                <a:chOff x="0" y="0"/>
                <a:chExt cx="509646" cy="387231"/>
              </a:xfrm>
              <a:solidFill>
                <a:schemeClr val="accent2">
                  <a:lumMod val="75000"/>
                </a:schemeClr>
              </a:solidFill>
            </p:grpSpPr>
            <p:sp>
              <p:nvSpPr>
                <p:cNvPr id="16" name="Freeform 20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51839"/>
                  <a:ext cx="337890" cy="335392"/>
                </a:xfrm>
                <a:custGeom>
                  <a:avLst/>
                  <a:gdLst>
                    <a:gd name="T0" fmla="*/ 229 w 229"/>
                    <a:gd name="T1" fmla="*/ 128 h 227"/>
                    <a:gd name="T2" fmla="*/ 229 w 229"/>
                    <a:gd name="T3" fmla="*/ 98 h 227"/>
                    <a:gd name="T4" fmla="*/ 206 w 229"/>
                    <a:gd name="T5" fmla="*/ 93 h 227"/>
                    <a:gd name="T6" fmla="*/ 200 w 229"/>
                    <a:gd name="T7" fmla="*/ 76 h 227"/>
                    <a:gd name="T8" fmla="*/ 216 w 229"/>
                    <a:gd name="T9" fmla="*/ 58 h 227"/>
                    <a:gd name="T10" fmla="*/ 198 w 229"/>
                    <a:gd name="T11" fmla="*/ 34 h 227"/>
                    <a:gd name="T12" fmla="*/ 176 w 229"/>
                    <a:gd name="T13" fmla="*/ 44 h 227"/>
                    <a:gd name="T14" fmla="*/ 161 w 229"/>
                    <a:gd name="T15" fmla="*/ 33 h 227"/>
                    <a:gd name="T16" fmla="*/ 164 w 229"/>
                    <a:gd name="T17" fmla="*/ 9 h 227"/>
                    <a:gd name="T18" fmla="*/ 135 w 229"/>
                    <a:gd name="T19" fmla="*/ 0 h 227"/>
                    <a:gd name="T20" fmla="*/ 123 w 229"/>
                    <a:gd name="T21" fmla="*/ 20 h 227"/>
                    <a:gd name="T22" fmla="*/ 114 w 229"/>
                    <a:gd name="T23" fmla="*/ 20 h 227"/>
                    <a:gd name="T24" fmla="*/ 105 w 229"/>
                    <a:gd name="T25" fmla="*/ 20 h 227"/>
                    <a:gd name="T26" fmla="*/ 93 w 229"/>
                    <a:gd name="T27" fmla="*/ 0 h 227"/>
                    <a:gd name="T28" fmla="*/ 65 w 229"/>
                    <a:gd name="T29" fmla="*/ 9 h 227"/>
                    <a:gd name="T30" fmla="*/ 67 w 229"/>
                    <a:gd name="T31" fmla="*/ 33 h 227"/>
                    <a:gd name="T32" fmla="*/ 52 w 229"/>
                    <a:gd name="T33" fmla="*/ 44 h 227"/>
                    <a:gd name="T34" fmla="*/ 30 w 229"/>
                    <a:gd name="T35" fmla="*/ 34 h 227"/>
                    <a:gd name="T36" fmla="*/ 13 w 229"/>
                    <a:gd name="T37" fmla="*/ 58 h 227"/>
                    <a:gd name="T38" fmla="*/ 29 w 229"/>
                    <a:gd name="T39" fmla="*/ 76 h 227"/>
                    <a:gd name="T40" fmla="*/ 23 w 229"/>
                    <a:gd name="T41" fmla="*/ 94 h 227"/>
                    <a:gd name="T42" fmla="*/ 0 w 229"/>
                    <a:gd name="T43" fmla="*/ 98 h 227"/>
                    <a:gd name="T44" fmla="*/ 0 w 229"/>
                    <a:gd name="T45" fmla="*/ 128 h 227"/>
                    <a:gd name="T46" fmla="*/ 23 w 229"/>
                    <a:gd name="T47" fmla="*/ 133 h 227"/>
                    <a:gd name="T48" fmla="*/ 29 w 229"/>
                    <a:gd name="T49" fmla="*/ 151 h 227"/>
                    <a:gd name="T50" fmla="*/ 13 w 229"/>
                    <a:gd name="T51" fmla="*/ 169 h 227"/>
                    <a:gd name="T52" fmla="*/ 31 w 229"/>
                    <a:gd name="T53" fmla="*/ 193 h 227"/>
                    <a:gd name="T54" fmla="*/ 52 w 229"/>
                    <a:gd name="T55" fmla="*/ 183 h 227"/>
                    <a:gd name="T56" fmla="*/ 67 w 229"/>
                    <a:gd name="T57" fmla="*/ 194 h 227"/>
                    <a:gd name="T58" fmla="*/ 65 w 229"/>
                    <a:gd name="T59" fmla="*/ 218 h 227"/>
                    <a:gd name="T60" fmla="*/ 93 w 229"/>
                    <a:gd name="T61" fmla="*/ 227 h 227"/>
                    <a:gd name="T62" fmla="*/ 105 w 229"/>
                    <a:gd name="T63" fmla="*/ 206 h 227"/>
                    <a:gd name="T64" fmla="*/ 114 w 229"/>
                    <a:gd name="T65" fmla="*/ 207 h 227"/>
                    <a:gd name="T66" fmla="*/ 124 w 229"/>
                    <a:gd name="T67" fmla="*/ 206 h 227"/>
                    <a:gd name="T68" fmla="*/ 135 w 229"/>
                    <a:gd name="T69" fmla="*/ 227 h 227"/>
                    <a:gd name="T70" fmla="*/ 164 w 229"/>
                    <a:gd name="T71" fmla="*/ 217 h 227"/>
                    <a:gd name="T72" fmla="*/ 161 w 229"/>
                    <a:gd name="T73" fmla="*/ 194 h 227"/>
                    <a:gd name="T74" fmla="*/ 176 w 229"/>
                    <a:gd name="T75" fmla="*/ 183 h 227"/>
                    <a:gd name="T76" fmla="*/ 198 w 229"/>
                    <a:gd name="T77" fmla="*/ 193 h 227"/>
                    <a:gd name="T78" fmla="*/ 216 w 229"/>
                    <a:gd name="T79" fmla="*/ 168 h 227"/>
                    <a:gd name="T80" fmla="*/ 200 w 229"/>
                    <a:gd name="T81" fmla="*/ 151 h 227"/>
                    <a:gd name="T82" fmla="*/ 206 w 229"/>
                    <a:gd name="T83" fmla="*/ 133 h 227"/>
                    <a:gd name="T84" fmla="*/ 229 w 229"/>
                    <a:gd name="T85" fmla="*/ 128 h 227"/>
                    <a:gd name="T86" fmla="*/ 114 w 229"/>
                    <a:gd name="T87" fmla="*/ 180 h 227"/>
                    <a:gd name="T88" fmla="*/ 47 w 229"/>
                    <a:gd name="T89" fmla="*/ 113 h 227"/>
                    <a:gd name="T90" fmla="*/ 114 w 229"/>
                    <a:gd name="T91" fmla="*/ 46 h 227"/>
                    <a:gd name="T92" fmla="*/ 181 w 229"/>
                    <a:gd name="T93" fmla="*/ 113 h 227"/>
                    <a:gd name="T94" fmla="*/ 114 w 229"/>
                    <a:gd name="T95" fmla="*/ 180 h 227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229"/>
                    <a:gd name="T145" fmla="*/ 0 h 227"/>
                    <a:gd name="T146" fmla="*/ 229 w 229"/>
                    <a:gd name="T147" fmla="*/ 227 h 227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229" h="227">
                      <a:moveTo>
                        <a:pt x="229" y="128"/>
                      </a:moveTo>
                      <a:cubicBezTo>
                        <a:pt x="229" y="98"/>
                        <a:pt x="229" y="98"/>
                        <a:pt x="229" y="98"/>
                      </a:cubicBezTo>
                      <a:cubicBezTo>
                        <a:pt x="206" y="93"/>
                        <a:pt x="206" y="93"/>
                        <a:pt x="206" y="93"/>
                      </a:cubicBezTo>
                      <a:cubicBezTo>
                        <a:pt x="204" y="87"/>
                        <a:pt x="202" y="81"/>
                        <a:pt x="200" y="76"/>
                      </a:cubicBezTo>
                      <a:cubicBezTo>
                        <a:pt x="216" y="58"/>
                        <a:pt x="216" y="58"/>
                        <a:pt x="216" y="58"/>
                      </a:cubicBezTo>
                      <a:cubicBezTo>
                        <a:pt x="198" y="34"/>
                        <a:pt x="198" y="34"/>
                        <a:pt x="198" y="34"/>
                      </a:cubicBezTo>
                      <a:cubicBezTo>
                        <a:pt x="176" y="44"/>
                        <a:pt x="176" y="44"/>
                        <a:pt x="176" y="44"/>
                      </a:cubicBezTo>
                      <a:cubicBezTo>
                        <a:pt x="172" y="39"/>
                        <a:pt x="167" y="36"/>
                        <a:pt x="161" y="33"/>
                      </a:cubicBezTo>
                      <a:cubicBezTo>
                        <a:pt x="164" y="9"/>
                        <a:pt x="164" y="9"/>
                        <a:pt x="164" y="9"/>
                      </a:cubicBezTo>
                      <a:cubicBezTo>
                        <a:pt x="135" y="0"/>
                        <a:pt x="135" y="0"/>
                        <a:pt x="135" y="0"/>
                      </a:cubicBezTo>
                      <a:cubicBezTo>
                        <a:pt x="123" y="20"/>
                        <a:pt x="123" y="20"/>
                        <a:pt x="123" y="20"/>
                      </a:cubicBezTo>
                      <a:cubicBezTo>
                        <a:pt x="120" y="20"/>
                        <a:pt x="117" y="20"/>
                        <a:pt x="114" y="20"/>
                      </a:cubicBezTo>
                      <a:cubicBezTo>
                        <a:pt x="111" y="20"/>
                        <a:pt x="108" y="20"/>
                        <a:pt x="105" y="20"/>
                      </a:cubicBezTo>
                      <a:cubicBezTo>
                        <a:pt x="93" y="0"/>
                        <a:pt x="93" y="0"/>
                        <a:pt x="93" y="0"/>
                      </a:cubicBezTo>
                      <a:cubicBezTo>
                        <a:pt x="65" y="9"/>
                        <a:pt x="65" y="9"/>
                        <a:pt x="65" y="9"/>
                      </a:cubicBezTo>
                      <a:cubicBezTo>
                        <a:pt x="67" y="33"/>
                        <a:pt x="67" y="33"/>
                        <a:pt x="67" y="33"/>
                      </a:cubicBezTo>
                      <a:cubicBezTo>
                        <a:pt x="62" y="36"/>
                        <a:pt x="57" y="39"/>
                        <a:pt x="52" y="44"/>
                      </a:cubicBezTo>
                      <a:cubicBezTo>
                        <a:pt x="30" y="34"/>
                        <a:pt x="30" y="34"/>
                        <a:pt x="30" y="34"/>
                      </a:cubicBezTo>
                      <a:cubicBezTo>
                        <a:pt x="13" y="58"/>
                        <a:pt x="13" y="58"/>
                        <a:pt x="13" y="58"/>
                      </a:cubicBezTo>
                      <a:cubicBezTo>
                        <a:pt x="29" y="76"/>
                        <a:pt x="29" y="76"/>
                        <a:pt x="29" y="76"/>
                      </a:cubicBezTo>
                      <a:cubicBezTo>
                        <a:pt x="26" y="81"/>
                        <a:pt x="24" y="87"/>
                        <a:pt x="23" y="94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23" y="133"/>
                        <a:pt x="23" y="133"/>
                        <a:pt x="23" y="133"/>
                      </a:cubicBezTo>
                      <a:cubicBezTo>
                        <a:pt x="24" y="139"/>
                        <a:pt x="26" y="145"/>
                        <a:pt x="29" y="151"/>
                      </a:cubicBezTo>
                      <a:cubicBezTo>
                        <a:pt x="13" y="169"/>
                        <a:pt x="13" y="169"/>
                        <a:pt x="13" y="169"/>
                      </a:cubicBezTo>
                      <a:cubicBezTo>
                        <a:pt x="31" y="193"/>
                        <a:pt x="31" y="193"/>
                        <a:pt x="31" y="193"/>
                      </a:cubicBezTo>
                      <a:cubicBezTo>
                        <a:pt x="52" y="183"/>
                        <a:pt x="52" y="183"/>
                        <a:pt x="52" y="183"/>
                      </a:cubicBezTo>
                      <a:cubicBezTo>
                        <a:pt x="57" y="187"/>
                        <a:pt x="62" y="191"/>
                        <a:pt x="67" y="194"/>
                      </a:cubicBezTo>
                      <a:cubicBezTo>
                        <a:pt x="65" y="218"/>
                        <a:pt x="65" y="218"/>
                        <a:pt x="65" y="218"/>
                      </a:cubicBezTo>
                      <a:cubicBezTo>
                        <a:pt x="93" y="227"/>
                        <a:pt x="93" y="227"/>
                        <a:pt x="93" y="227"/>
                      </a:cubicBezTo>
                      <a:cubicBezTo>
                        <a:pt x="105" y="206"/>
                        <a:pt x="105" y="206"/>
                        <a:pt x="105" y="206"/>
                      </a:cubicBezTo>
                      <a:cubicBezTo>
                        <a:pt x="108" y="207"/>
                        <a:pt x="111" y="207"/>
                        <a:pt x="114" y="207"/>
                      </a:cubicBezTo>
                      <a:cubicBezTo>
                        <a:pt x="117" y="207"/>
                        <a:pt x="121" y="207"/>
                        <a:pt x="124" y="206"/>
                      </a:cubicBezTo>
                      <a:cubicBezTo>
                        <a:pt x="135" y="227"/>
                        <a:pt x="135" y="227"/>
                        <a:pt x="135" y="227"/>
                      </a:cubicBezTo>
                      <a:cubicBezTo>
                        <a:pt x="164" y="217"/>
                        <a:pt x="164" y="217"/>
                        <a:pt x="164" y="217"/>
                      </a:cubicBezTo>
                      <a:cubicBezTo>
                        <a:pt x="161" y="194"/>
                        <a:pt x="161" y="194"/>
                        <a:pt x="161" y="194"/>
                      </a:cubicBezTo>
                      <a:cubicBezTo>
                        <a:pt x="167" y="191"/>
                        <a:pt x="172" y="187"/>
                        <a:pt x="176" y="183"/>
                      </a:cubicBezTo>
                      <a:cubicBezTo>
                        <a:pt x="198" y="193"/>
                        <a:pt x="198" y="193"/>
                        <a:pt x="198" y="193"/>
                      </a:cubicBezTo>
                      <a:cubicBezTo>
                        <a:pt x="216" y="168"/>
                        <a:pt x="216" y="168"/>
                        <a:pt x="216" y="168"/>
                      </a:cubicBezTo>
                      <a:cubicBezTo>
                        <a:pt x="200" y="151"/>
                        <a:pt x="200" y="151"/>
                        <a:pt x="200" y="151"/>
                      </a:cubicBezTo>
                      <a:cubicBezTo>
                        <a:pt x="202" y="145"/>
                        <a:pt x="204" y="139"/>
                        <a:pt x="206" y="133"/>
                      </a:cubicBezTo>
                      <a:lnTo>
                        <a:pt x="229" y="128"/>
                      </a:lnTo>
                      <a:close/>
                      <a:moveTo>
                        <a:pt x="114" y="180"/>
                      </a:moveTo>
                      <a:cubicBezTo>
                        <a:pt x="77" y="180"/>
                        <a:pt x="47" y="150"/>
                        <a:pt x="47" y="113"/>
                      </a:cubicBezTo>
                      <a:cubicBezTo>
                        <a:pt x="47" y="76"/>
                        <a:pt x="77" y="46"/>
                        <a:pt x="114" y="46"/>
                      </a:cubicBezTo>
                      <a:cubicBezTo>
                        <a:pt x="151" y="46"/>
                        <a:pt x="181" y="76"/>
                        <a:pt x="181" y="113"/>
                      </a:cubicBezTo>
                      <a:cubicBezTo>
                        <a:pt x="181" y="150"/>
                        <a:pt x="151" y="180"/>
                        <a:pt x="114" y="1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17" name="Freeform 21"/>
                <p:cNvSpPr>
                  <a:spLocks noEditPoints="1" noChangeArrowheads="1"/>
                </p:cNvSpPr>
                <p:nvPr/>
              </p:nvSpPr>
              <p:spPr bwMode="auto">
                <a:xfrm>
                  <a:off x="309785" y="0"/>
                  <a:ext cx="199861" cy="199861"/>
                </a:xfrm>
                <a:custGeom>
                  <a:avLst/>
                  <a:gdLst>
                    <a:gd name="T0" fmla="*/ 135 w 135"/>
                    <a:gd name="T1" fmla="*/ 76 h 135"/>
                    <a:gd name="T2" fmla="*/ 135 w 135"/>
                    <a:gd name="T3" fmla="*/ 58 h 135"/>
                    <a:gd name="T4" fmla="*/ 122 w 135"/>
                    <a:gd name="T5" fmla="*/ 55 h 135"/>
                    <a:gd name="T6" fmla="*/ 118 w 135"/>
                    <a:gd name="T7" fmla="*/ 45 h 135"/>
                    <a:gd name="T8" fmla="*/ 128 w 135"/>
                    <a:gd name="T9" fmla="*/ 34 h 135"/>
                    <a:gd name="T10" fmla="*/ 117 w 135"/>
                    <a:gd name="T11" fmla="*/ 20 h 135"/>
                    <a:gd name="T12" fmla="*/ 104 w 135"/>
                    <a:gd name="T13" fmla="*/ 26 h 135"/>
                    <a:gd name="T14" fmla="*/ 96 w 135"/>
                    <a:gd name="T15" fmla="*/ 19 h 135"/>
                    <a:gd name="T16" fmla="*/ 97 w 135"/>
                    <a:gd name="T17" fmla="*/ 5 h 135"/>
                    <a:gd name="T18" fmla="*/ 80 w 135"/>
                    <a:gd name="T19" fmla="*/ 0 h 135"/>
                    <a:gd name="T20" fmla="*/ 73 w 135"/>
                    <a:gd name="T21" fmla="*/ 12 h 135"/>
                    <a:gd name="T22" fmla="*/ 67 w 135"/>
                    <a:gd name="T23" fmla="*/ 12 h 135"/>
                    <a:gd name="T24" fmla="*/ 62 w 135"/>
                    <a:gd name="T25" fmla="*/ 12 h 135"/>
                    <a:gd name="T26" fmla="*/ 55 w 135"/>
                    <a:gd name="T27" fmla="*/ 0 h 135"/>
                    <a:gd name="T28" fmla="*/ 38 w 135"/>
                    <a:gd name="T29" fmla="*/ 5 h 135"/>
                    <a:gd name="T30" fmla="*/ 39 w 135"/>
                    <a:gd name="T31" fmla="*/ 19 h 135"/>
                    <a:gd name="T32" fmla="*/ 30 w 135"/>
                    <a:gd name="T33" fmla="*/ 26 h 135"/>
                    <a:gd name="T34" fmla="*/ 18 w 135"/>
                    <a:gd name="T35" fmla="*/ 20 h 135"/>
                    <a:gd name="T36" fmla="*/ 7 w 135"/>
                    <a:gd name="T37" fmla="*/ 34 h 135"/>
                    <a:gd name="T38" fmla="*/ 17 w 135"/>
                    <a:gd name="T39" fmla="*/ 45 h 135"/>
                    <a:gd name="T40" fmla="*/ 13 w 135"/>
                    <a:gd name="T41" fmla="*/ 55 h 135"/>
                    <a:gd name="T42" fmla="*/ 0 w 135"/>
                    <a:gd name="T43" fmla="*/ 58 h 135"/>
                    <a:gd name="T44" fmla="*/ 0 w 135"/>
                    <a:gd name="T45" fmla="*/ 76 h 135"/>
                    <a:gd name="T46" fmla="*/ 13 w 135"/>
                    <a:gd name="T47" fmla="*/ 79 h 135"/>
                    <a:gd name="T48" fmla="*/ 17 w 135"/>
                    <a:gd name="T49" fmla="*/ 90 h 135"/>
                    <a:gd name="T50" fmla="*/ 7 w 135"/>
                    <a:gd name="T51" fmla="*/ 100 h 135"/>
                    <a:gd name="T52" fmla="*/ 18 w 135"/>
                    <a:gd name="T53" fmla="*/ 114 h 135"/>
                    <a:gd name="T54" fmla="*/ 31 w 135"/>
                    <a:gd name="T55" fmla="*/ 109 h 135"/>
                    <a:gd name="T56" fmla="*/ 39 w 135"/>
                    <a:gd name="T57" fmla="*/ 115 h 135"/>
                    <a:gd name="T58" fmla="*/ 38 w 135"/>
                    <a:gd name="T59" fmla="*/ 129 h 135"/>
                    <a:gd name="T60" fmla="*/ 55 w 135"/>
                    <a:gd name="T61" fmla="*/ 135 h 135"/>
                    <a:gd name="T62" fmla="*/ 62 w 135"/>
                    <a:gd name="T63" fmla="*/ 122 h 135"/>
                    <a:gd name="T64" fmla="*/ 68 w 135"/>
                    <a:gd name="T65" fmla="*/ 123 h 135"/>
                    <a:gd name="T66" fmla="*/ 73 w 135"/>
                    <a:gd name="T67" fmla="*/ 122 h 135"/>
                    <a:gd name="T68" fmla="*/ 80 w 135"/>
                    <a:gd name="T69" fmla="*/ 135 h 135"/>
                    <a:gd name="T70" fmla="*/ 97 w 135"/>
                    <a:gd name="T71" fmla="*/ 129 h 135"/>
                    <a:gd name="T72" fmla="*/ 96 w 135"/>
                    <a:gd name="T73" fmla="*/ 115 h 135"/>
                    <a:gd name="T74" fmla="*/ 104 w 135"/>
                    <a:gd name="T75" fmla="*/ 109 h 135"/>
                    <a:gd name="T76" fmla="*/ 117 w 135"/>
                    <a:gd name="T77" fmla="*/ 114 h 135"/>
                    <a:gd name="T78" fmla="*/ 128 w 135"/>
                    <a:gd name="T79" fmla="*/ 100 h 135"/>
                    <a:gd name="T80" fmla="*/ 118 w 135"/>
                    <a:gd name="T81" fmla="*/ 89 h 135"/>
                    <a:gd name="T82" fmla="*/ 122 w 135"/>
                    <a:gd name="T83" fmla="*/ 79 h 135"/>
                    <a:gd name="T84" fmla="*/ 135 w 135"/>
                    <a:gd name="T85" fmla="*/ 76 h 135"/>
                    <a:gd name="T86" fmla="*/ 67 w 135"/>
                    <a:gd name="T87" fmla="*/ 107 h 135"/>
                    <a:gd name="T88" fmla="*/ 28 w 135"/>
                    <a:gd name="T89" fmla="*/ 67 h 135"/>
                    <a:gd name="T90" fmla="*/ 67 w 135"/>
                    <a:gd name="T91" fmla="*/ 27 h 135"/>
                    <a:gd name="T92" fmla="*/ 107 w 135"/>
                    <a:gd name="T93" fmla="*/ 67 h 135"/>
                    <a:gd name="T94" fmla="*/ 67 w 135"/>
                    <a:gd name="T95" fmla="*/ 107 h 135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135"/>
                    <a:gd name="T145" fmla="*/ 0 h 135"/>
                    <a:gd name="T146" fmla="*/ 135 w 135"/>
                    <a:gd name="T147" fmla="*/ 135 h 135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135" h="135">
                      <a:moveTo>
                        <a:pt x="135" y="76"/>
                      </a:moveTo>
                      <a:cubicBezTo>
                        <a:pt x="135" y="58"/>
                        <a:pt x="135" y="58"/>
                        <a:pt x="135" y="58"/>
                      </a:cubicBezTo>
                      <a:cubicBezTo>
                        <a:pt x="122" y="55"/>
                        <a:pt x="122" y="55"/>
                        <a:pt x="122" y="55"/>
                      </a:cubicBezTo>
                      <a:cubicBezTo>
                        <a:pt x="121" y="52"/>
                        <a:pt x="120" y="48"/>
                        <a:pt x="118" y="45"/>
                      </a:cubicBezTo>
                      <a:cubicBezTo>
                        <a:pt x="128" y="34"/>
                        <a:pt x="128" y="34"/>
                        <a:pt x="128" y="34"/>
                      </a:cubicBezTo>
                      <a:cubicBezTo>
                        <a:pt x="117" y="20"/>
                        <a:pt x="117" y="20"/>
                        <a:pt x="117" y="20"/>
                      </a:cubicBezTo>
                      <a:cubicBezTo>
                        <a:pt x="104" y="26"/>
                        <a:pt x="104" y="26"/>
                        <a:pt x="104" y="26"/>
                      </a:cubicBezTo>
                      <a:cubicBezTo>
                        <a:pt x="102" y="23"/>
                        <a:pt x="99" y="21"/>
                        <a:pt x="96" y="19"/>
                      </a:cubicBezTo>
                      <a:cubicBezTo>
                        <a:pt x="97" y="5"/>
                        <a:pt x="97" y="5"/>
                        <a:pt x="97" y="5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73" y="12"/>
                        <a:pt x="73" y="12"/>
                        <a:pt x="73" y="12"/>
                      </a:cubicBezTo>
                      <a:cubicBezTo>
                        <a:pt x="71" y="12"/>
                        <a:pt x="69" y="12"/>
                        <a:pt x="67" y="12"/>
                      </a:cubicBezTo>
                      <a:cubicBezTo>
                        <a:pt x="66" y="12"/>
                        <a:pt x="64" y="12"/>
                        <a:pt x="62" y="12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38" y="5"/>
                        <a:pt x="38" y="5"/>
                        <a:pt x="38" y="5"/>
                      </a:cubicBezTo>
                      <a:cubicBezTo>
                        <a:pt x="39" y="19"/>
                        <a:pt x="39" y="19"/>
                        <a:pt x="39" y="19"/>
                      </a:cubicBezTo>
                      <a:cubicBezTo>
                        <a:pt x="36" y="21"/>
                        <a:pt x="33" y="23"/>
                        <a:pt x="30" y="26"/>
                      </a:cubicBezTo>
                      <a:cubicBezTo>
                        <a:pt x="18" y="20"/>
                        <a:pt x="18" y="20"/>
                        <a:pt x="18" y="20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17" y="45"/>
                        <a:pt x="17" y="45"/>
                        <a:pt x="17" y="45"/>
                      </a:cubicBezTo>
                      <a:cubicBezTo>
                        <a:pt x="15" y="48"/>
                        <a:pt x="14" y="52"/>
                        <a:pt x="13" y="55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0" y="76"/>
                        <a:pt x="0" y="76"/>
                        <a:pt x="0" y="76"/>
                      </a:cubicBezTo>
                      <a:cubicBezTo>
                        <a:pt x="13" y="79"/>
                        <a:pt x="13" y="79"/>
                        <a:pt x="13" y="79"/>
                      </a:cubicBezTo>
                      <a:cubicBezTo>
                        <a:pt x="14" y="83"/>
                        <a:pt x="15" y="86"/>
                        <a:pt x="17" y="90"/>
                      </a:cubicBezTo>
                      <a:cubicBezTo>
                        <a:pt x="7" y="100"/>
                        <a:pt x="7" y="100"/>
                        <a:pt x="7" y="100"/>
                      </a:cubicBezTo>
                      <a:cubicBezTo>
                        <a:pt x="18" y="114"/>
                        <a:pt x="18" y="114"/>
                        <a:pt x="18" y="114"/>
                      </a:cubicBezTo>
                      <a:cubicBezTo>
                        <a:pt x="31" y="109"/>
                        <a:pt x="31" y="109"/>
                        <a:pt x="31" y="109"/>
                      </a:cubicBezTo>
                      <a:cubicBezTo>
                        <a:pt x="33" y="111"/>
                        <a:pt x="36" y="113"/>
                        <a:pt x="39" y="115"/>
                      </a:cubicBezTo>
                      <a:cubicBezTo>
                        <a:pt x="38" y="129"/>
                        <a:pt x="38" y="129"/>
                        <a:pt x="38" y="129"/>
                      </a:cubicBezTo>
                      <a:cubicBezTo>
                        <a:pt x="55" y="135"/>
                        <a:pt x="55" y="135"/>
                        <a:pt x="55" y="135"/>
                      </a:cubicBezTo>
                      <a:cubicBezTo>
                        <a:pt x="62" y="122"/>
                        <a:pt x="62" y="122"/>
                        <a:pt x="62" y="122"/>
                      </a:cubicBezTo>
                      <a:cubicBezTo>
                        <a:pt x="64" y="123"/>
                        <a:pt x="66" y="123"/>
                        <a:pt x="68" y="123"/>
                      </a:cubicBezTo>
                      <a:cubicBezTo>
                        <a:pt x="69" y="123"/>
                        <a:pt x="71" y="123"/>
                        <a:pt x="73" y="122"/>
                      </a:cubicBezTo>
                      <a:cubicBezTo>
                        <a:pt x="80" y="135"/>
                        <a:pt x="80" y="135"/>
                        <a:pt x="80" y="135"/>
                      </a:cubicBezTo>
                      <a:cubicBezTo>
                        <a:pt x="97" y="129"/>
                        <a:pt x="97" y="129"/>
                        <a:pt x="97" y="129"/>
                      </a:cubicBezTo>
                      <a:cubicBezTo>
                        <a:pt x="96" y="115"/>
                        <a:pt x="96" y="115"/>
                        <a:pt x="96" y="115"/>
                      </a:cubicBezTo>
                      <a:cubicBezTo>
                        <a:pt x="99" y="113"/>
                        <a:pt x="102" y="111"/>
                        <a:pt x="104" y="109"/>
                      </a:cubicBezTo>
                      <a:cubicBezTo>
                        <a:pt x="117" y="114"/>
                        <a:pt x="117" y="114"/>
                        <a:pt x="117" y="114"/>
                      </a:cubicBezTo>
                      <a:cubicBezTo>
                        <a:pt x="128" y="100"/>
                        <a:pt x="128" y="100"/>
                        <a:pt x="128" y="100"/>
                      </a:cubicBezTo>
                      <a:cubicBezTo>
                        <a:pt x="118" y="89"/>
                        <a:pt x="118" y="89"/>
                        <a:pt x="118" y="89"/>
                      </a:cubicBezTo>
                      <a:cubicBezTo>
                        <a:pt x="120" y="86"/>
                        <a:pt x="121" y="83"/>
                        <a:pt x="122" y="79"/>
                      </a:cubicBezTo>
                      <a:lnTo>
                        <a:pt x="135" y="76"/>
                      </a:lnTo>
                      <a:close/>
                      <a:moveTo>
                        <a:pt x="67" y="107"/>
                      </a:moveTo>
                      <a:cubicBezTo>
                        <a:pt x="46" y="107"/>
                        <a:pt x="28" y="89"/>
                        <a:pt x="28" y="67"/>
                      </a:cubicBezTo>
                      <a:cubicBezTo>
                        <a:pt x="28" y="45"/>
                        <a:pt x="46" y="27"/>
                        <a:pt x="67" y="27"/>
                      </a:cubicBezTo>
                      <a:cubicBezTo>
                        <a:pt x="89" y="27"/>
                        <a:pt x="107" y="45"/>
                        <a:pt x="107" y="67"/>
                      </a:cubicBezTo>
                      <a:cubicBezTo>
                        <a:pt x="107" y="89"/>
                        <a:pt x="89" y="107"/>
                        <a:pt x="67" y="1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8" name="组合 75"/>
              <p:cNvGrpSpPr/>
              <p:nvPr/>
            </p:nvGrpSpPr>
            <p:grpSpPr bwMode="auto">
              <a:xfrm>
                <a:off x="3170" y="6699"/>
                <a:ext cx="475" cy="610"/>
                <a:chOff x="0" y="0"/>
                <a:chExt cx="563562" cy="720725"/>
              </a:xfrm>
              <a:solidFill>
                <a:schemeClr val="accent2">
                  <a:lumMod val="75000"/>
                </a:schemeClr>
              </a:solidFill>
            </p:grpSpPr>
            <p:sp>
              <p:nvSpPr>
                <p:cNvPr id="19" name="Freeform 32"/>
                <p:cNvSpPr>
                  <a:spLocks noChangeArrowheads="1"/>
                </p:cNvSpPr>
                <p:nvPr/>
              </p:nvSpPr>
              <p:spPr bwMode="auto">
                <a:xfrm>
                  <a:off x="209550" y="0"/>
                  <a:ext cx="142875" cy="720725"/>
                </a:xfrm>
                <a:custGeom>
                  <a:avLst/>
                  <a:gdLst>
                    <a:gd name="T0" fmla="*/ 64 w 64"/>
                    <a:gd name="T1" fmla="*/ 289 h 321"/>
                    <a:gd name="T2" fmla="*/ 32 w 64"/>
                    <a:gd name="T3" fmla="*/ 321 h 321"/>
                    <a:gd name="T4" fmla="*/ 0 w 64"/>
                    <a:gd name="T5" fmla="*/ 289 h 321"/>
                    <a:gd name="T6" fmla="*/ 0 w 64"/>
                    <a:gd name="T7" fmla="*/ 32 h 321"/>
                    <a:gd name="T8" fmla="*/ 32 w 64"/>
                    <a:gd name="T9" fmla="*/ 0 h 321"/>
                    <a:gd name="T10" fmla="*/ 64 w 64"/>
                    <a:gd name="T11" fmla="*/ 32 h 321"/>
                    <a:gd name="T12" fmla="*/ 64 w 64"/>
                    <a:gd name="T13" fmla="*/ 289 h 32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4"/>
                    <a:gd name="T22" fmla="*/ 0 h 321"/>
                    <a:gd name="T23" fmla="*/ 64 w 64"/>
                    <a:gd name="T24" fmla="*/ 321 h 32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4" h="321">
                      <a:moveTo>
                        <a:pt x="64" y="289"/>
                      </a:moveTo>
                      <a:cubicBezTo>
                        <a:pt x="64" y="307"/>
                        <a:pt x="49" y="321"/>
                        <a:pt x="32" y="321"/>
                      </a:cubicBezTo>
                      <a:cubicBezTo>
                        <a:pt x="14" y="321"/>
                        <a:pt x="0" y="307"/>
                        <a:pt x="0" y="289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14"/>
                        <a:pt x="14" y="0"/>
                        <a:pt x="32" y="0"/>
                      </a:cubicBezTo>
                      <a:cubicBezTo>
                        <a:pt x="49" y="0"/>
                        <a:pt x="64" y="14"/>
                        <a:pt x="64" y="32"/>
                      </a:cubicBezTo>
                      <a:lnTo>
                        <a:pt x="64" y="28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20" name="Freeform 33"/>
                <p:cNvSpPr>
                  <a:spLocks noChangeArrowheads="1"/>
                </p:cNvSpPr>
                <p:nvPr/>
              </p:nvSpPr>
              <p:spPr bwMode="auto">
                <a:xfrm>
                  <a:off x="0" y="439737"/>
                  <a:ext cx="141288" cy="280988"/>
                </a:xfrm>
                <a:custGeom>
                  <a:avLst/>
                  <a:gdLst>
                    <a:gd name="T0" fmla="*/ 63 w 63"/>
                    <a:gd name="T1" fmla="*/ 93 h 125"/>
                    <a:gd name="T2" fmla="*/ 32 w 63"/>
                    <a:gd name="T3" fmla="*/ 125 h 125"/>
                    <a:gd name="T4" fmla="*/ 0 w 63"/>
                    <a:gd name="T5" fmla="*/ 93 h 125"/>
                    <a:gd name="T6" fmla="*/ 0 w 63"/>
                    <a:gd name="T7" fmla="*/ 32 h 125"/>
                    <a:gd name="T8" fmla="*/ 32 w 63"/>
                    <a:gd name="T9" fmla="*/ 0 h 125"/>
                    <a:gd name="T10" fmla="*/ 63 w 63"/>
                    <a:gd name="T11" fmla="*/ 32 h 125"/>
                    <a:gd name="T12" fmla="*/ 63 w 63"/>
                    <a:gd name="T13" fmla="*/ 93 h 12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3"/>
                    <a:gd name="T22" fmla="*/ 0 h 125"/>
                    <a:gd name="T23" fmla="*/ 63 w 63"/>
                    <a:gd name="T24" fmla="*/ 125 h 12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3" h="125">
                      <a:moveTo>
                        <a:pt x="63" y="93"/>
                      </a:moveTo>
                      <a:cubicBezTo>
                        <a:pt x="63" y="111"/>
                        <a:pt x="49" y="125"/>
                        <a:pt x="32" y="125"/>
                      </a:cubicBezTo>
                      <a:cubicBezTo>
                        <a:pt x="14" y="125"/>
                        <a:pt x="0" y="111"/>
                        <a:pt x="0" y="93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14"/>
                        <a:pt x="14" y="0"/>
                        <a:pt x="32" y="0"/>
                      </a:cubicBezTo>
                      <a:cubicBezTo>
                        <a:pt x="49" y="0"/>
                        <a:pt x="63" y="14"/>
                        <a:pt x="63" y="32"/>
                      </a:cubicBezTo>
                      <a:lnTo>
                        <a:pt x="63" y="9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21" name="Freeform 34"/>
                <p:cNvSpPr>
                  <a:spLocks noChangeArrowheads="1"/>
                </p:cNvSpPr>
                <p:nvPr/>
              </p:nvSpPr>
              <p:spPr bwMode="auto">
                <a:xfrm>
                  <a:off x="420687" y="231775"/>
                  <a:ext cx="142875" cy="488950"/>
                </a:xfrm>
                <a:custGeom>
                  <a:avLst/>
                  <a:gdLst>
                    <a:gd name="T0" fmla="*/ 64 w 64"/>
                    <a:gd name="T1" fmla="*/ 186 h 218"/>
                    <a:gd name="T2" fmla="*/ 32 w 64"/>
                    <a:gd name="T3" fmla="*/ 218 h 218"/>
                    <a:gd name="T4" fmla="*/ 0 w 64"/>
                    <a:gd name="T5" fmla="*/ 186 h 218"/>
                    <a:gd name="T6" fmla="*/ 0 w 64"/>
                    <a:gd name="T7" fmla="*/ 32 h 218"/>
                    <a:gd name="T8" fmla="*/ 32 w 64"/>
                    <a:gd name="T9" fmla="*/ 0 h 218"/>
                    <a:gd name="T10" fmla="*/ 64 w 64"/>
                    <a:gd name="T11" fmla="*/ 32 h 218"/>
                    <a:gd name="T12" fmla="*/ 64 w 64"/>
                    <a:gd name="T13" fmla="*/ 186 h 21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4"/>
                    <a:gd name="T22" fmla="*/ 0 h 218"/>
                    <a:gd name="T23" fmla="*/ 64 w 64"/>
                    <a:gd name="T24" fmla="*/ 218 h 21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4" h="218">
                      <a:moveTo>
                        <a:pt x="64" y="186"/>
                      </a:moveTo>
                      <a:cubicBezTo>
                        <a:pt x="64" y="204"/>
                        <a:pt x="49" y="218"/>
                        <a:pt x="32" y="218"/>
                      </a:cubicBezTo>
                      <a:cubicBezTo>
                        <a:pt x="14" y="218"/>
                        <a:pt x="0" y="204"/>
                        <a:pt x="0" y="186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14"/>
                        <a:pt x="14" y="0"/>
                        <a:pt x="32" y="0"/>
                      </a:cubicBezTo>
                      <a:cubicBezTo>
                        <a:pt x="49" y="0"/>
                        <a:pt x="64" y="14"/>
                        <a:pt x="64" y="32"/>
                      </a:cubicBezTo>
                      <a:lnTo>
                        <a:pt x="64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" name="组合 79"/>
              <p:cNvGrpSpPr/>
              <p:nvPr/>
            </p:nvGrpSpPr>
            <p:grpSpPr bwMode="auto">
              <a:xfrm>
                <a:off x="5095" y="3481"/>
                <a:ext cx="545" cy="540"/>
                <a:chOff x="0" y="0"/>
                <a:chExt cx="453105" cy="448433"/>
              </a:xfrm>
              <a:solidFill>
                <a:schemeClr val="accent2">
                  <a:lumMod val="75000"/>
                </a:schemeClr>
              </a:solidFill>
            </p:grpSpPr>
            <p:sp>
              <p:nvSpPr>
                <p:cNvPr id="23" name="Freeform 136"/>
                <p:cNvSpPr>
                  <a:spLocks noChangeArrowheads="1"/>
                </p:cNvSpPr>
                <p:nvPr/>
              </p:nvSpPr>
              <p:spPr bwMode="auto">
                <a:xfrm>
                  <a:off x="0" y="251309"/>
                  <a:ext cx="453105" cy="197124"/>
                </a:xfrm>
                <a:custGeom>
                  <a:avLst/>
                  <a:gdLst>
                    <a:gd name="T0" fmla="*/ 103 w 205"/>
                    <a:gd name="T1" fmla="*/ 19 h 89"/>
                    <a:gd name="T2" fmla="*/ 47 w 205"/>
                    <a:gd name="T3" fmla="*/ 0 h 89"/>
                    <a:gd name="T4" fmla="*/ 0 w 205"/>
                    <a:gd name="T5" fmla="*/ 0 h 89"/>
                    <a:gd name="T6" fmla="*/ 0 w 205"/>
                    <a:gd name="T7" fmla="*/ 67 h 89"/>
                    <a:gd name="T8" fmla="*/ 22 w 205"/>
                    <a:gd name="T9" fmla="*/ 89 h 89"/>
                    <a:gd name="T10" fmla="*/ 183 w 205"/>
                    <a:gd name="T11" fmla="*/ 89 h 89"/>
                    <a:gd name="T12" fmla="*/ 205 w 205"/>
                    <a:gd name="T13" fmla="*/ 67 h 89"/>
                    <a:gd name="T14" fmla="*/ 205 w 205"/>
                    <a:gd name="T15" fmla="*/ 0 h 89"/>
                    <a:gd name="T16" fmla="*/ 158 w 205"/>
                    <a:gd name="T17" fmla="*/ 0 h 89"/>
                    <a:gd name="T18" fmla="*/ 103 w 205"/>
                    <a:gd name="T19" fmla="*/ 19 h 8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05"/>
                    <a:gd name="T31" fmla="*/ 0 h 89"/>
                    <a:gd name="T32" fmla="*/ 205 w 205"/>
                    <a:gd name="T33" fmla="*/ 89 h 8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05" h="89">
                      <a:moveTo>
                        <a:pt x="103" y="19"/>
                      </a:moveTo>
                      <a:cubicBezTo>
                        <a:pt x="82" y="19"/>
                        <a:pt x="62" y="12"/>
                        <a:pt x="4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7"/>
                        <a:pt x="0" y="67"/>
                        <a:pt x="0" y="67"/>
                      </a:cubicBezTo>
                      <a:cubicBezTo>
                        <a:pt x="0" y="79"/>
                        <a:pt x="10" y="89"/>
                        <a:pt x="22" y="89"/>
                      </a:cubicBezTo>
                      <a:cubicBezTo>
                        <a:pt x="183" y="89"/>
                        <a:pt x="183" y="89"/>
                        <a:pt x="183" y="89"/>
                      </a:cubicBezTo>
                      <a:cubicBezTo>
                        <a:pt x="195" y="89"/>
                        <a:pt x="205" y="79"/>
                        <a:pt x="205" y="67"/>
                      </a:cubicBezTo>
                      <a:cubicBezTo>
                        <a:pt x="205" y="0"/>
                        <a:pt x="205" y="0"/>
                        <a:pt x="205" y="0"/>
                      </a:cubicBezTo>
                      <a:cubicBezTo>
                        <a:pt x="158" y="0"/>
                        <a:pt x="158" y="0"/>
                        <a:pt x="158" y="0"/>
                      </a:cubicBezTo>
                      <a:cubicBezTo>
                        <a:pt x="143" y="12"/>
                        <a:pt x="124" y="19"/>
                        <a:pt x="103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24" name="Freeform 137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453105" cy="260652"/>
                </a:xfrm>
                <a:custGeom>
                  <a:avLst/>
                  <a:gdLst>
                    <a:gd name="T0" fmla="*/ 183 w 205"/>
                    <a:gd name="T1" fmla="*/ 42 h 118"/>
                    <a:gd name="T2" fmla="*/ 180 w 205"/>
                    <a:gd name="T3" fmla="*/ 42 h 118"/>
                    <a:gd name="T4" fmla="*/ 154 w 205"/>
                    <a:gd name="T5" fmla="*/ 42 h 118"/>
                    <a:gd name="T6" fmla="*/ 154 w 205"/>
                    <a:gd name="T7" fmla="*/ 22 h 118"/>
                    <a:gd name="T8" fmla="*/ 132 w 205"/>
                    <a:gd name="T9" fmla="*/ 0 h 118"/>
                    <a:gd name="T10" fmla="*/ 73 w 205"/>
                    <a:gd name="T11" fmla="*/ 0 h 118"/>
                    <a:gd name="T12" fmla="*/ 51 w 205"/>
                    <a:gd name="T13" fmla="*/ 22 h 118"/>
                    <a:gd name="T14" fmla="*/ 51 w 205"/>
                    <a:gd name="T15" fmla="*/ 42 h 118"/>
                    <a:gd name="T16" fmla="*/ 25 w 205"/>
                    <a:gd name="T17" fmla="*/ 42 h 118"/>
                    <a:gd name="T18" fmla="*/ 22 w 205"/>
                    <a:gd name="T19" fmla="*/ 42 h 118"/>
                    <a:gd name="T20" fmla="*/ 0 w 205"/>
                    <a:gd name="T21" fmla="*/ 64 h 118"/>
                    <a:gd name="T22" fmla="*/ 0 w 205"/>
                    <a:gd name="T23" fmla="*/ 101 h 118"/>
                    <a:gd name="T24" fmla="*/ 54 w 205"/>
                    <a:gd name="T25" fmla="*/ 101 h 118"/>
                    <a:gd name="T26" fmla="*/ 103 w 205"/>
                    <a:gd name="T27" fmla="*/ 118 h 118"/>
                    <a:gd name="T28" fmla="*/ 151 w 205"/>
                    <a:gd name="T29" fmla="*/ 101 h 118"/>
                    <a:gd name="T30" fmla="*/ 205 w 205"/>
                    <a:gd name="T31" fmla="*/ 101 h 118"/>
                    <a:gd name="T32" fmla="*/ 205 w 205"/>
                    <a:gd name="T33" fmla="*/ 64 h 118"/>
                    <a:gd name="T34" fmla="*/ 183 w 205"/>
                    <a:gd name="T35" fmla="*/ 42 h 118"/>
                    <a:gd name="T36" fmla="*/ 67 w 205"/>
                    <a:gd name="T37" fmla="*/ 26 h 118"/>
                    <a:gd name="T38" fmla="*/ 67 w 205"/>
                    <a:gd name="T39" fmla="*/ 22 h 118"/>
                    <a:gd name="T40" fmla="*/ 73 w 205"/>
                    <a:gd name="T41" fmla="*/ 17 h 118"/>
                    <a:gd name="T42" fmla="*/ 132 w 205"/>
                    <a:gd name="T43" fmla="*/ 17 h 118"/>
                    <a:gd name="T44" fmla="*/ 138 w 205"/>
                    <a:gd name="T45" fmla="*/ 22 h 118"/>
                    <a:gd name="T46" fmla="*/ 138 w 205"/>
                    <a:gd name="T47" fmla="*/ 26 h 118"/>
                    <a:gd name="T48" fmla="*/ 138 w 205"/>
                    <a:gd name="T49" fmla="*/ 42 h 118"/>
                    <a:gd name="T50" fmla="*/ 67 w 205"/>
                    <a:gd name="T51" fmla="*/ 42 h 118"/>
                    <a:gd name="T52" fmla="*/ 67 w 205"/>
                    <a:gd name="T53" fmla="*/ 26 h 118"/>
                    <a:gd name="T54" fmla="*/ 101 w 205"/>
                    <a:gd name="T55" fmla="*/ 101 h 118"/>
                    <a:gd name="T56" fmla="*/ 85 w 205"/>
                    <a:gd name="T57" fmla="*/ 86 h 118"/>
                    <a:gd name="T58" fmla="*/ 101 w 205"/>
                    <a:gd name="T59" fmla="*/ 70 h 118"/>
                    <a:gd name="T60" fmla="*/ 117 w 205"/>
                    <a:gd name="T61" fmla="*/ 86 h 118"/>
                    <a:gd name="T62" fmla="*/ 101 w 205"/>
                    <a:gd name="T63" fmla="*/ 101 h 118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05"/>
                    <a:gd name="T97" fmla="*/ 0 h 118"/>
                    <a:gd name="T98" fmla="*/ 205 w 205"/>
                    <a:gd name="T99" fmla="*/ 118 h 118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05" h="118">
                      <a:moveTo>
                        <a:pt x="183" y="42"/>
                      </a:moveTo>
                      <a:cubicBezTo>
                        <a:pt x="180" y="42"/>
                        <a:pt x="180" y="42"/>
                        <a:pt x="180" y="42"/>
                      </a:cubicBezTo>
                      <a:cubicBezTo>
                        <a:pt x="154" y="42"/>
                        <a:pt x="154" y="42"/>
                        <a:pt x="154" y="42"/>
                      </a:cubicBezTo>
                      <a:cubicBezTo>
                        <a:pt x="154" y="22"/>
                        <a:pt x="154" y="22"/>
                        <a:pt x="154" y="22"/>
                      </a:cubicBezTo>
                      <a:cubicBezTo>
                        <a:pt x="154" y="10"/>
                        <a:pt x="144" y="0"/>
                        <a:pt x="132" y="0"/>
                      </a:cubicBezTo>
                      <a:cubicBezTo>
                        <a:pt x="73" y="0"/>
                        <a:pt x="73" y="0"/>
                        <a:pt x="73" y="0"/>
                      </a:cubicBezTo>
                      <a:cubicBezTo>
                        <a:pt x="61" y="0"/>
                        <a:pt x="51" y="10"/>
                        <a:pt x="51" y="22"/>
                      </a:cubicBezTo>
                      <a:cubicBezTo>
                        <a:pt x="51" y="42"/>
                        <a:pt x="51" y="42"/>
                        <a:pt x="51" y="42"/>
                      </a:cubicBezTo>
                      <a:cubicBezTo>
                        <a:pt x="25" y="42"/>
                        <a:pt x="25" y="42"/>
                        <a:pt x="25" y="42"/>
                      </a:cubicBezTo>
                      <a:cubicBezTo>
                        <a:pt x="22" y="42"/>
                        <a:pt x="22" y="42"/>
                        <a:pt x="22" y="42"/>
                      </a:cubicBezTo>
                      <a:cubicBezTo>
                        <a:pt x="10" y="42"/>
                        <a:pt x="0" y="52"/>
                        <a:pt x="0" y="64"/>
                      </a:cubicBezTo>
                      <a:cubicBezTo>
                        <a:pt x="0" y="101"/>
                        <a:pt x="0" y="101"/>
                        <a:pt x="0" y="101"/>
                      </a:cubicBezTo>
                      <a:cubicBezTo>
                        <a:pt x="54" y="101"/>
                        <a:pt x="54" y="101"/>
                        <a:pt x="54" y="101"/>
                      </a:cubicBezTo>
                      <a:cubicBezTo>
                        <a:pt x="67" y="112"/>
                        <a:pt x="84" y="118"/>
                        <a:pt x="103" y="118"/>
                      </a:cubicBezTo>
                      <a:cubicBezTo>
                        <a:pt x="121" y="118"/>
                        <a:pt x="138" y="112"/>
                        <a:pt x="151" y="101"/>
                      </a:cubicBezTo>
                      <a:cubicBezTo>
                        <a:pt x="205" y="101"/>
                        <a:pt x="205" y="101"/>
                        <a:pt x="205" y="101"/>
                      </a:cubicBezTo>
                      <a:cubicBezTo>
                        <a:pt x="205" y="64"/>
                        <a:pt x="205" y="64"/>
                        <a:pt x="205" y="64"/>
                      </a:cubicBezTo>
                      <a:cubicBezTo>
                        <a:pt x="205" y="52"/>
                        <a:pt x="195" y="42"/>
                        <a:pt x="183" y="42"/>
                      </a:cubicBezTo>
                      <a:close/>
                      <a:moveTo>
                        <a:pt x="67" y="26"/>
                      </a:moveTo>
                      <a:cubicBezTo>
                        <a:pt x="67" y="22"/>
                        <a:pt x="67" y="22"/>
                        <a:pt x="67" y="22"/>
                      </a:cubicBezTo>
                      <a:cubicBezTo>
                        <a:pt x="67" y="19"/>
                        <a:pt x="70" y="17"/>
                        <a:pt x="73" y="17"/>
                      </a:cubicBezTo>
                      <a:cubicBezTo>
                        <a:pt x="132" y="17"/>
                        <a:pt x="132" y="17"/>
                        <a:pt x="132" y="17"/>
                      </a:cubicBezTo>
                      <a:cubicBezTo>
                        <a:pt x="135" y="17"/>
                        <a:pt x="138" y="19"/>
                        <a:pt x="138" y="22"/>
                      </a:cubicBezTo>
                      <a:cubicBezTo>
                        <a:pt x="138" y="26"/>
                        <a:pt x="138" y="26"/>
                        <a:pt x="138" y="26"/>
                      </a:cubicBezTo>
                      <a:cubicBezTo>
                        <a:pt x="138" y="42"/>
                        <a:pt x="138" y="42"/>
                        <a:pt x="138" y="42"/>
                      </a:cubicBezTo>
                      <a:cubicBezTo>
                        <a:pt x="67" y="42"/>
                        <a:pt x="67" y="42"/>
                        <a:pt x="67" y="42"/>
                      </a:cubicBezTo>
                      <a:lnTo>
                        <a:pt x="67" y="26"/>
                      </a:lnTo>
                      <a:close/>
                      <a:moveTo>
                        <a:pt x="101" y="101"/>
                      </a:moveTo>
                      <a:cubicBezTo>
                        <a:pt x="92" y="101"/>
                        <a:pt x="85" y="94"/>
                        <a:pt x="85" y="86"/>
                      </a:cubicBezTo>
                      <a:cubicBezTo>
                        <a:pt x="85" y="77"/>
                        <a:pt x="92" y="70"/>
                        <a:pt x="101" y="70"/>
                      </a:cubicBezTo>
                      <a:cubicBezTo>
                        <a:pt x="110" y="70"/>
                        <a:pt x="117" y="77"/>
                        <a:pt x="117" y="86"/>
                      </a:cubicBezTo>
                      <a:cubicBezTo>
                        <a:pt x="117" y="94"/>
                        <a:pt x="110" y="101"/>
                        <a:pt x="101" y="1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5" name="组合 82"/>
              <p:cNvGrpSpPr/>
              <p:nvPr/>
            </p:nvGrpSpPr>
            <p:grpSpPr bwMode="auto">
              <a:xfrm>
                <a:off x="6043" y="5221"/>
                <a:ext cx="562" cy="538"/>
                <a:chOff x="0" y="0"/>
                <a:chExt cx="2438400" cy="2332038"/>
              </a:xfrm>
              <a:solidFill>
                <a:schemeClr val="accent2">
                  <a:lumMod val="75000"/>
                </a:schemeClr>
              </a:solidFill>
            </p:grpSpPr>
            <p:sp>
              <p:nvSpPr>
                <p:cNvPr id="26" name="Freeform 25"/>
                <p:cNvSpPr>
                  <a:spLocks noChangeArrowheads="1"/>
                </p:cNvSpPr>
                <p:nvPr/>
              </p:nvSpPr>
              <p:spPr bwMode="auto">
                <a:xfrm>
                  <a:off x="893763" y="1676400"/>
                  <a:ext cx="655638" cy="655638"/>
                </a:xfrm>
                <a:custGeom>
                  <a:avLst/>
                  <a:gdLst>
                    <a:gd name="T0" fmla="*/ 206 w 413"/>
                    <a:gd name="T1" fmla="*/ 413 h 413"/>
                    <a:gd name="T2" fmla="*/ 0 w 413"/>
                    <a:gd name="T3" fmla="*/ 0 h 413"/>
                    <a:gd name="T4" fmla="*/ 413 w 413"/>
                    <a:gd name="T5" fmla="*/ 0 h 413"/>
                    <a:gd name="T6" fmla="*/ 206 w 413"/>
                    <a:gd name="T7" fmla="*/ 413 h 41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13"/>
                    <a:gd name="T13" fmla="*/ 0 h 413"/>
                    <a:gd name="T14" fmla="*/ 413 w 413"/>
                    <a:gd name="T15" fmla="*/ 413 h 41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13" h="413">
                      <a:moveTo>
                        <a:pt x="206" y="413"/>
                      </a:moveTo>
                      <a:lnTo>
                        <a:pt x="0" y="0"/>
                      </a:lnTo>
                      <a:lnTo>
                        <a:pt x="413" y="0"/>
                      </a:lnTo>
                      <a:lnTo>
                        <a:pt x="206" y="4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27" name="任意多边形 8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438400" cy="1774825"/>
                </a:xfrm>
                <a:custGeom>
                  <a:avLst/>
                  <a:gdLst>
                    <a:gd name="T0" fmla="*/ 290196 w 2438400"/>
                    <a:gd name="T1" fmla="*/ 0 h 1774825"/>
                    <a:gd name="T2" fmla="*/ 2151973 w 2438400"/>
                    <a:gd name="T3" fmla="*/ 0 h 1774825"/>
                    <a:gd name="T4" fmla="*/ 2438400 w 2438400"/>
                    <a:gd name="T5" fmla="*/ 286384 h 1774825"/>
                    <a:gd name="T6" fmla="*/ 2438400 w 2438400"/>
                    <a:gd name="T7" fmla="*/ 1484673 h 1774825"/>
                    <a:gd name="T8" fmla="*/ 2151973 w 2438400"/>
                    <a:gd name="T9" fmla="*/ 1774825 h 1774825"/>
                    <a:gd name="T10" fmla="*/ 290196 w 2438400"/>
                    <a:gd name="T11" fmla="*/ 1774825 h 1774825"/>
                    <a:gd name="T12" fmla="*/ 0 w 2438400"/>
                    <a:gd name="T13" fmla="*/ 1484673 h 1774825"/>
                    <a:gd name="T14" fmla="*/ 0 w 2438400"/>
                    <a:gd name="T15" fmla="*/ 286384 h 1774825"/>
                    <a:gd name="T16" fmla="*/ 290196 w 2438400"/>
                    <a:gd name="T17" fmla="*/ 0 h 1774825"/>
                    <a:gd name="T18" fmla="*/ 471488 w 2438400"/>
                    <a:gd name="T19" fmla="*/ 425450 h 1774825"/>
                    <a:gd name="T20" fmla="*/ 471488 w 2438400"/>
                    <a:gd name="T21" fmla="*/ 598488 h 1774825"/>
                    <a:gd name="T22" fmla="*/ 1971676 w 2438400"/>
                    <a:gd name="T23" fmla="*/ 598488 h 1774825"/>
                    <a:gd name="T24" fmla="*/ 1971676 w 2438400"/>
                    <a:gd name="T25" fmla="*/ 425450 h 1774825"/>
                    <a:gd name="T26" fmla="*/ 471488 w 2438400"/>
                    <a:gd name="T27" fmla="*/ 425450 h 1774825"/>
                    <a:gd name="T28" fmla="*/ 471488 w 2438400"/>
                    <a:gd name="T29" fmla="*/ 801688 h 1774825"/>
                    <a:gd name="T30" fmla="*/ 471488 w 2438400"/>
                    <a:gd name="T31" fmla="*/ 971551 h 1774825"/>
                    <a:gd name="T32" fmla="*/ 1971676 w 2438400"/>
                    <a:gd name="T33" fmla="*/ 971551 h 1774825"/>
                    <a:gd name="T34" fmla="*/ 1971676 w 2438400"/>
                    <a:gd name="T35" fmla="*/ 801688 h 1774825"/>
                    <a:gd name="T36" fmla="*/ 471488 w 2438400"/>
                    <a:gd name="T37" fmla="*/ 801688 h 1774825"/>
                    <a:gd name="T38" fmla="*/ 471488 w 2438400"/>
                    <a:gd name="T39" fmla="*/ 1174750 h 1774825"/>
                    <a:gd name="T40" fmla="*/ 471488 w 2438400"/>
                    <a:gd name="T41" fmla="*/ 1347788 h 1774825"/>
                    <a:gd name="T42" fmla="*/ 1971676 w 2438400"/>
                    <a:gd name="T43" fmla="*/ 1347788 h 1774825"/>
                    <a:gd name="T44" fmla="*/ 1971676 w 2438400"/>
                    <a:gd name="T45" fmla="*/ 1174750 h 1774825"/>
                    <a:gd name="T46" fmla="*/ 471488 w 2438400"/>
                    <a:gd name="T47" fmla="*/ 1174750 h 1774825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2438400"/>
                    <a:gd name="T73" fmla="*/ 0 h 1774825"/>
                    <a:gd name="T74" fmla="*/ 2438400 w 2438400"/>
                    <a:gd name="T75" fmla="*/ 1774825 h 1774825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2438400" h="1774825">
                      <a:moveTo>
                        <a:pt x="290196" y="0"/>
                      </a:moveTo>
                      <a:cubicBezTo>
                        <a:pt x="2151973" y="0"/>
                        <a:pt x="2151973" y="0"/>
                        <a:pt x="2151973" y="0"/>
                      </a:cubicBezTo>
                      <a:cubicBezTo>
                        <a:pt x="2310262" y="0"/>
                        <a:pt x="2438400" y="128119"/>
                        <a:pt x="2438400" y="286384"/>
                      </a:cubicBezTo>
                      <a:lnTo>
                        <a:pt x="2438400" y="1484673"/>
                      </a:lnTo>
                      <a:cubicBezTo>
                        <a:pt x="2438400" y="1646706"/>
                        <a:pt x="2310262" y="1774825"/>
                        <a:pt x="2151973" y="1774825"/>
                      </a:cubicBezTo>
                      <a:cubicBezTo>
                        <a:pt x="290196" y="1774825"/>
                        <a:pt x="290196" y="1774825"/>
                        <a:pt x="290196" y="1774825"/>
                      </a:cubicBezTo>
                      <a:cubicBezTo>
                        <a:pt x="131907" y="1774825"/>
                        <a:pt x="0" y="1646706"/>
                        <a:pt x="0" y="1484673"/>
                      </a:cubicBezTo>
                      <a:cubicBezTo>
                        <a:pt x="0" y="286384"/>
                        <a:pt x="0" y="286384"/>
                        <a:pt x="0" y="286384"/>
                      </a:cubicBezTo>
                      <a:cubicBezTo>
                        <a:pt x="0" y="128119"/>
                        <a:pt x="131907" y="0"/>
                        <a:pt x="290196" y="0"/>
                      </a:cubicBezTo>
                      <a:close/>
                      <a:moveTo>
                        <a:pt x="471488" y="425450"/>
                      </a:moveTo>
                      <a:lnTo>
                        <a:pt x="471488" y="598488"/>
                      </a:lnTo>
                      <a:lnTo>
                        <a:pt x="1971676" y="598488"/>
                      </a:lnTo>
                      <a:lnTo>
                        <a:pt x="1971676" y="425450"/>
                      </a:lnTo>
                      <a:lnTo>
                        <a:pt x="471488" y="425450"/>
                      </a:lnTo>
                      <a:close/>
                      <a:moveTo>
                        <a:pt x="471488" y="801688"/>
                      </a:moveTo>
                      <a:lnTo>
                        <a:pt x="471488" y="971551"/>
                      </a:lnTo>
                      <a:lnTo>
                        <a:pt x="1971676" y="971551"/>
                      </a:lnTo>
                      <a:lnTo>
                        <a:pt x="1971676" y="801688"/>
                      </a:lnTo>
                      <a:lnTo>
                        <a:pt x="471488" y="801688"/>
                      </a:lnTo>
                      <a:close/>
                      <a:moveTo>
                        <a:pt x="471488" y="1174750"/>
                      </a:moveTo>
                      <a:lnTo>
                        <a:pt x="471488" y="1347788"/>
                      </a:lnTo>
                      <a:lnTo>
                        <a:pt x="1971676" y="1347788"/>
                      </a:lnTo>
                      <a:lnTo>
                        <a:pt x="1971676" y="1174750"/>
                      </a:lnTo>
                      <a:lnTo>
                        <a:pt x="471488" y="11747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" name="组合 85"/>
              <p:cNvGrpSpPr/>
              <p:nvPr/>
            </p:nvGrpSpPr>
            <p:grpSpPr bwMode="auto">
              <a:xfrm>
                <a:off x="5045" y="6699"/>
                <a:ext cx="610" cy="690"/>
                <a:chOff x="0" y="0"/>
                <a:chExt cx="406393" cy="459645"/>
              </a:xfrm>
              <a:solidFill>
                <a:schemeClr val="accent2">
                  <a:lumMod val="75000"/>
                </a:schemeClr>
              </a:solidFill>
            </p:grpSpPr>
            <p:sp>
              <p:nvSpPr>
                <p:cNvPr id="29" name="Freeform 148"/>
                <p:cNvSpPr>
                  <a:spLocks noEditPoints="1" noChangeArrowheads="1"/>
                </p:cNvSpPr>
                <p:nvPr/>
              </p:nvSpPr>
              <p:spPr bwMode="auto">
                <a:xfrm>
                  <a:off x="55120" y="0"/>
                  <a:ext cx="351273" cy="456842"/>
                </a:xfrm>
                <a:custGeom>
                  <a:avLst/>
                  <a:gdLst>
                    <a:gd name="T0" fmla="*/ 157 w 159"/>
                    <a:gd name="T1" fmla="*/ 185 h 207"/>
                    <a:gd name="T2" fmla="*/ 89 w 159"/>
                    <a:gd name="T3" fmla="*/ 79 h 207"/>
                    <a:gd name="T4" fmla="*/ 92 w 159"/>
                    <a:gd name="T5" fmla="*/ 24 h 207"/>
                    <a:gd name="T6" fmla="*/ 42 w 159"/>
                    <a:gd name="T7" fmla="*/ 4 h 207"/>
                    <a:gd name="T8" fmla="*/ 70 w 159"/>
                    <a:gd name="T9" fmla="*/ 48 h 207"/>
                    <a:gd name="T10" fmla="*/ 37 w 159"/>
                    <a:gd name="T11" fmla="*/ 69 h 207"/>
                    <a:gd name="T12" fmla="*/ 10 w 159"/>
                    <a:gd name="T13" fmla="*/ 27 h 207"/>
                    <a:gd name="T14" fmla="*/ 10 w 159"/>
                    <a:gd name="T15" fmla="*/ 77 h 207"/>
                    <a:gd name="T16" fmla="*/ 62 w 159"/>
                    <a:gd name="T17" fmla="*/ 96 h 207"/>
                    <a:gd name="T18" fmla="*/ 130 w 159"/>
                    <a:gd name="T19" fmla="*/ 202 h 207"/>
                    <a:gd name="T20" fmla="*/ 143 w 159"/>
                    <a:gd name="T21" fmla="*/ 205 h 207"/>
                    <a:gd name="T22" fmla="*/ 154 w 159"/>
                    <a:gd name="T23" fmla="*/ 197 h 207"/>
                    <a:gd name="T24" fmla="*/ 157 w 159"/>
                    <a:gd name="T25" fmla="*/ 185 h 207"/>
                    <a:gd name="T26" fmla="*/ 144 w 159"/>
                    <a:gd name="T27" fmla="*/ 193 h 207"/>
                    <a:gd name="T28" fmla="*/ 134 w 159"/>
                    <a:gd name="T29" fmla="*/ 191 h 207"/>
                    <a:gd name="T30" fmla="*/ 137 w 159"/>
                    <a:gd name="T31" fmla="*/ 182 h 207"/>
                    <a:gd name="T32" fmla="*/ 146 w 159"/>
                    <a:gd name="T33" fmla="*/ 184 h 207"/>
                    <a:gd name="T34" fmla="*/ 144 w 159"/>
                    <a:gd name="T35" fmla="*/ 193 h 207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59"/>
                    <a:gd name="T55" fmla="*/ 0 h 207"/>
                    <a:gd name="T56" fmla="*/ 159 w 159"/>
                    <a:gd name="T57" fmla="*/ 207 h 207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59" h="207">
                      <a:moveTo>
                        <a:pt x="157" y="185"/>
                      </a:moveTo>
                      <a:cubicBezTo>
                        <a:pt x="89" y="79"/>
                        <a:pt x="89" y="79"/>
                        <a:pt x="89" y="79"/>
                      </a:cubicBezTo>
                      <a:cubicBezTo>
                        <a:pt x="101" y="63"/>
                        <a:pt x="103" y="42"/>
                        <a:pt x="92" y="24"/>
                      </a:cubicBezTo>
                      <a:cubicBezTo>
                        <a:pt x="81" y="8"/>
                        <a:pt x="61" y="0"/>
                        <a:pt x="42" y="4"/>
                      </a:cubicBezTo>
                      <a:cubicBezTo>
                        <a:pt x="70" y="48"/>
                        <a:pt x="70" y="48"/>
                        <a:pt x="70" y="48"/>
                      </a:cubicBezTo>
                      <a:cubicBezTo>
                        <a:pt x="37" y="69"/>
                        <a:pt x="37" y="69"/>
                        <a:pt x="37" y="69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1" y="42"/>
                        <a:pt x="0" y="61"/>
                        <a:pt x="10" y="77"/>
                      </a:cubicBezTo>
                      <a:cubicBezTo>
                        <a:pt x="21" y="95"/>
                        <a:pt x="43" y="102"/>
                        <a:pt x="62" y="96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33" y="206"/>
                        <a:pt x="138" y="207"/>
                        <a:pt x="143" y="205"/>
                      </a:cubicBezTo>
                      <a:cubicBezTo>
                        <a:pt x="154" y="197"/>
                        <a:pt x="154" y="197"/>
                        <a:pt x="154" y="197"/>
                      </a:cubicBezTo>
                      <a:cubicBezTo>
                        <a:pt x="158" y="195"/>
                        <a:pt x="159" y="189"/>
                        <a:pt x="157" y="185"/>
                      </a:cubicBezTo>
                      <a:close/>
                      <a:moveTo>
                        <a:pt x="144" y="193"/>
                      </a:moveTo>
                      <a:cubicBezTo>
                        <a:pt x="141" y="195"/>
                        <a:pt x="136" y="195"/>
                        <a:pt x="134" y="191"/>
                      </a:cubicBezTo>
                      <a:cubicBezTo>
                        <a:pt x="132" y="188"/>
                        <a:pt x="133" y="184"/>
                        <a:pt x="137" y="182"/>
                      </a:cubicBezTo>
                      <a:cubicBezTo>
                        <a:pt x="140" y="180"/>
                        <a:pt x="144" y="181"/>
                        <a:pt x="146" y="184"/>
                      </a:cubicBezTo>
                      <a:cubicBezTo>
                        <a:pt x="148" y="187"/>
                        <a:pt x="147" y="191"/>
                        <a:pt x="144" y="19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30" name="Freeform 149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231691"/>
                  <a:ext cx="231691" cy="227954"/>
                </a:xfrm>
                <a:custGeom>
                  <a:avLst/>
                  <a:gdLst>
                    <a:gd name="T0" fmla="*/ 91 w 105"/>
                    <a:gd name="T1" fmla="*/ 26 h 103"/>
                    <a:gd name="T2" fmla="*/ 97 w 105"/>
                    <a:gd name="T3" fmla="*/ 20 h 103"/>
                    <a:gd name="T4" fmla="*/ 84 w 105"/>
                    <a:gd name="T5" fmla="*/ 7 h 103"/>
                    <a:gd name="T6" fmla="*/ 78 w 105"/>
                    <a:gd name="T7" fmla="*/ 13 h 103"/>
                    <a:gd name="T8" fmla="*/ 62 w 105"/>
                    <a:gd name="T9" fmla="*/ 7 h 103"/>
                    <a:gd name="T10" fmla="*/ 62 w 105"/>
                    <a:gd name="T11" fmla="*/ 0 h 103"/>
                    <a:gd name="T12" fmla="*/ 43 w 105"/>
                    <a:gd name="T13" fmla="*/ 0 h 103"/>
                    <a:gd name="T14" fmla="*/ 43 w 105"/>
                    <a:gd name="T15" fmla="*/ 7 h 103"/>
                    <a:gd name="T16" fmla="*/ 28 w 105"/>
                    <a:gd name="T17" fmla="*/ 13 h 103"/>
                    <a:gd name="T18" fmla="*/ 22 w 105"/>
                    <a:gd name="T19" fmla="*/ 7 h 103"/>
                    <a:gd name="T20" fmla="*/ 8 w 105"/>
                    <a:gd name="T21" fmla="*/ 20 h 103"/>
                    <a:gd name="T22" fmla="*/ 15 w 105"/>
                    <a:gd name="T23" fmla="*/ 27 h 103"/>
                    <a:gd name="T24" fmla="*/ 8 w 105"/>
                    <a:gd name="T25" fmla="*/ 42 h 103"/>
                    <a:gd name="T26" fmla="*/ 0 w 105"/>
                    <a:gd name="T27" fmla="*/ 42 h 103"/>
                    <a:gd name="T28" fmla="*/ 0 w 105"/>
                    <a:gd name="T29" fmla="*/ 61 h 103"/>
                    <a:gd name="T30" fmla="*/ 9 w 105"/>
                    <a:gd name="T31" fmla="*/ 61 h 103"/>
                    <a:gd name="T32" fmla="*/ 15 w 105"/>
                    <a:gd name="T33" fmla="*/ 76 h 103"/>
                    <a:gd name="T34" fmla="*/ 9 w 105"/>
                    <a:gd name="T35" fmla="*/ 82 h 103"/>
                    <a:gd name="T36" fmla="*/ 22 w 105"/>
                    <a:gd name="T37" fmla="*/ 95 h 103"/>
                    <a:gd name="T38" fmla="*/ 28 w 105"/>
                    <a:gd name="T39" fmla="*/ 89 h 103"/>
                    <a:gd name="T40" fmla="*/ 43 w 105"/>
                    <a:gd name="T41" fmla="*/ 95 h 103"/>
                    <a:gd name="T42" fmla="*/ 43 w 105"/>
                    <a:gd name="T43" fmla="*/ 103 h 103"/>
                    <a:gd name="T44" fmla="*/ 62 w 105"/>
                    <a:gd name="T45" fmla="*/ 103 h 103"/>
                    <a:gd name="T46" fmla="*/ 62 w 105"/>
                    <a:gd name="T47" fmla="*/ 95 h 103"/>
                    <a:gd name="T48" fmla="*/ 77 w 105"/>
                    <a:gd name="T49" fmla="*/ 89 h 103"/>
                    <a:gd name="T50" fmla="*/ 83 w 105"/>
                    <a:gd name="T51" fmla="*/ 95 h 103"/>
                    <a:gd name="T52" fmla="*/ 96 w 105"/>
                    <a:gd name="T53" fmla="*/ 82 h 103"/>
                    <a:gd name="T54" fmla="*/ 91 w 105"/>
                    <a:gd name="T55" fmla="*/ 76 h 103"/>
                    <a:gd name="T56" fmla="*/ 97 w 105"/>
                    <a:gd name="T57" fmla="*/ 61 h 103"/>
                    <a:gd name="T58" fmla="*/ 105 w 105"/>
                    <a:gd name="T59" fmla="*/ 61 h 103"/>
                    <a:gd name="T60" fmla="*/ 105 w 105"/>
                    <a:gd name="T61" fmla="*/ 42 h 103"/>
                    <a:gd name="T62" fmla="*/ 97 w 105"/>
                    <a:gd name="T63" fmla="*/ 42 h 103"/>
                    <a:gd name="T64" fmla="*/ 91 w 105"/>
                    <a:gd name="T65" fmla="*/ 26 h 103"/>
                    <a:gd name="T66" fmla="*/ 53 w 105"/>
                    <a:gd name="T67" fmla="*/ 83 h 103"/>
                    <a:gd name="T68" fmla="*/ 21 w 105"/>
                    <a:gd name="T69" fmla="*/ 51 h 103"/>
                    <a:gd name="T70" fmla="*/ 53 w 105"/>
                    <a:gd name="T71" fmla="*/ 19 h 103"/>
                    <a:gd name="T72" fmla="*/ 85 w 105"/>
                    <a:gd name="T73" fmla="*/ 51 h 103"/>
                    <a:gd name="T74" fmla="*/ 53 w 105"/>
                    <a:gd name="T75" fmla="*/ 83 h 103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05"/>
                    <a:gd name="T115" fmla="*/ 0 h 103"/>
                    <a:gd name="T116" fmla="*/ 105 w 105"/>
                    <a:gd name="T117" fmla="*/ 103 h 103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05" h="103">
                      <a:moveTo>
                        <a:pt x="91" y="26"/>
                      </a:moveTo>
                      <a:cubicBezTo>
                        <a:pt x="97" y="20"/>
                        <a:pt x="97" y="20"/>
                        <a:pt x="97" y="20"/>
                      </a:cubicBezTo>
                      <a:cubicBezTo>
                        <a:pt x="84" y="7"/>
                        <a:pt x="84" y="7"/>
                        <a:pt x="84" y="7"/>
                      </a:cubicBezTo>
                      <a:cubicBezTo>
                        <a:pt x="78" y="13"/>
                        <a:pt x="78" y="13"/>
                        <a:pt x="78" y="13"/>
                      </a:cubicBezTo>
                      <a:cubicBezTo>
                        <a:pt x="73" y="10"/>
                        <a:pt x="67" y="8"/>
                        <a:pt x="62" y="7"/>
                      </a:cubicBez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43" y="7"/>
                        <a:pt x="43" y="7"/>
                        <a:pt x="43" y="7"/>
                      </a:cubicBezTo>
                      <a:cubicBezTo>
                        <a:pt x="38" y="8"/>
                        <a:pt x="33" y="10"/>
                        <a:pt x="28" y="13"/>
                      </a:cubicBezTo>
                      <a:cubicBezTo>
                        <a:pt x="22" y="7"/>
                        <a:pt x="22" y="7"/>
                        <a:pt x="22" y="7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2" y="31"/>
                        <a:pt x="10" y="36"/>
                        <a:pt x="8" y="42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0" y="61"/>
                        <a:pt x="0" y="61"/>
                        <a:pt x="0" y="61"/>
                      </a:cubicBezTo>
                      <a:cubicBezTo>
                        <a:pt x="9" y="61"/>
                        <a:pt x="9" y="61"/>
                        <a:pt x="9" y="61"/>
                      </a:cubicBezTo>
                      <a:cubicBezTo>
                        <a:pt x="10" y="66"/>
                        <a:pt x="12" y="71"/>
                        <a:pt x="15" y="76"/>
                      </a:cubicBezTo>
                      <a:cubicBezTo>
                        <a:pt x="9" y="82"/>
                        <a:pt x="9" y="82"/>
                        <a:pt x="9" y="82"/>
                      </a:cubicBezTo>
                      <a:cubicBezTo>
                        <a:pt x="22" y="95"/>
                        <a:pt x="22" y="95"/>
                        <a:pt x="22" y="95"/>
                      </a:cubicBezTo>
                      <a:cubicBezTo>
                        <a:pt x="28" y="89"/>
                        <a:pt x="28" y="89"/>
                        <a:pt x="28" y="89"/>
                      </a:cubicBezTo>
                      <a:cubicBezTo>
                        <a:pt x="33" y="92"/>
                        <a:pt x="38" y="94"/>
                        <a:pt x="43" y="95"/>
                      </a:cubicBezTo>
                      <a:cubicBezTo>
                        <a:pt x="43" y="103"/>
                        <a:pt x="43" y="103"/>
                        <a:pt x="43" y="103"/>
                      </a:cubicBezTo>
                      <a:cubicBezTo>
                        <a:pt x="62" y="103"/>
                        <a:pt x="62" y="103"/>
                        <a:pt x="62" y="103"/>
                      </a:cubicBezTo>
                      <a:cubicBezTo>
                        <a:pt x="62" y="95"/>
                        <a:pt x="62" y="95"/>
                        <a:pt x="62" y="95"/>
                      </a:cubicBezTo>
                      <a:cubicBezTo>
                        <a:pt x="67" y="94"/>
                        <a:pt x="73" y="92"/>
                        <a:pt x="77" y="89"/>
                      </a:cubicBezTo>
                      <a:cubicBezTo>
                        <a:pt x="83" y="95"/>
                        <a:pt x="83" y="95"/>
                        <a:pt x="83" y="95"/>
                      </a:cubicBezTo>
                      <a:cubicBezTo>
                        <a:pt x="96" y="82"/>
                        <a:pt x="96" y="82"/>
                        <a:pt x="96" y="82"/>
                      </a:cubicBezTo>
                      <a:cubicBezTo>
                        <a:pt x="91" y="76"/>
                        <a:pt x="91" y="76"/>
                        <a:pt x="91" y="76"/>
                      </a:cubicBezTo>
                      <a:cubicBezTo>
                        <a:pt x="94" y="71"/>
                        <a:pt x="96" y="66"/>
                        <a:pt x="97" y="61"/>
                      </a:cubicBezTo>
                      <a:cubicBezTo>
                        <a:pt x="105" y="61"/>
                        <a:pt x="105" y="61"/>
                        <a:pt x="105" y="61"/>
                      </a:cubicBezTo>
                      <a:cubicBezTo>
                        <a:pt x="105" y="42"/>
                        <a:pt x="105" y="42"/>
                        <a:pt x="105" y="42"/>
                      </a:cubicBezTo>
                      <a:cubicBezTo>
                        <a:pt x="97" y="42"/>
                        <a:pt x="97" y="42"/>
                        <a:pt x="97" y="42"/>
                      </a:cubicBezTo>
                      <a:cubicBezTo>
                        <a:pt x="96" y="36"/>
                        <a:pt x="94" y="31"/>
                        <a:pt x="91" y="26"/>
                      </a:cubicBezTo>
                      <a:close/>
                      <a:moveTo>
                        <a:pt x="53" y="83"/>
                      </a:moveTo>
                      <a:cubicBezTo>
                        <a:pt x="35" y="83"/>
                        <a:pt x="21" y="69"/>
                        <a:pt x="21" y="51"/>
                      </a:cubicBezTo>
                      <a:cubicBezTo>
                        <a:pt x="21" y="33"/>
                        <a:pt x="35" y="19"/>
                        <a:pt x="53" y="19"/>
                      </a:cubicBezTo>
                      <a:cubicBezTo>
                        <a:pt x="71" y="19"/>
                        <a:pt x="85" y="33"/>
                        <a:pt x="85" y="51"/>
                      </a:cubicBezTo>
                      <a:cubicBezTo>
                        <a:pt x="85" y="69"/>
                        <a:pt x="71" y="83"/>
                        <a:pt x="53" y="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31" name="Oval 150"/>
                <p:cNvSpPr>
                  <a:spLocks noChangeArrowheads="1"/>
                </p:cNvSpPr>
                <p:nvPr/>
              </p:nvSpPr>
              <p:spPr bwMode="auto">
                <a:xfrm>
                  <a:off x="97160" y="326983"/>
                  <a:ext cx="37370" cy="3737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58360" y="1135380"/>
            <a:ext cx="6788785" cy="5262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抛开种种概念的区别，“低欲望”也好，“佛系”也罢，经历物质积累和工业大发展时代之后，人们的就业观、生活观都会重新调整，这是一种普遍的趋势，也是社会进步和发展成果的体现。面对新的变化，从社会眼光、公共政策到企业的人才保障措施与企业文化建设，其实也应该跟着变，从而表现更多的包容性与支持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03769" y="2828734"/>
            <a:ext cx="615553" cy="130628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支持论</a:t>
            </a:r>
            <a:endParaRPr lang="zh-CN" altLang="en-US" sz="2800" dirty="0"/>
          </a:p>
        </p:txBody>
      </p:sp>
      <p:grpSp>
        <p:nvGrpSpPr>
          <p:cNvPr id="32" name="组合 31"/>
          <p:cNvGrpSpPr/>
          <p:nvPr/>
        </p:nvGrpSpPr>
        <p:grpSpPr>
          <a:xfrm>
            <a:off x="221615" y="1820545"/>
            <a:ext cx="3428365" cy="3180080"/>
            <a:chOff x="1660" y="2867"/>
            <a:chExt cx="5399" cy="5008"/>
          </a:xfrm>
        </p:grpSpPr>
        <p:sp>
          <p:nvSpPr>
            <p:cNvPr id="6" name="任意多边形 16"/>
            <p:cNvSpPr/>
            <p:nvPr/>
          </p:nvSpPr>
          <p:spPr>
            <a:xfrm rot="2796417">
              <a:off x="2613" y="2631"/>
              <a:ext cx="1800" cy="2273"/>
            </a:xfrm>
            <a:custGeom>
              <a:avLst/>
              <a:gdLst>
                <a:gd name="txL" fmla="*/ 0 w 1997680"/>
                <a:gd name="txT" fmla="*/ 0 h 2524712"/>
                <a:gd name="txR" fmla="*/ 1997680 w 1997680"/>
                <a:gd name="txB" fmla="*/ 2524712 h 2524712"/>
              </a:gdLst>
              <a:ahLst/>
              <a:cxnLst>
                <a:cxn ang="0">
                  <a:pos x="49186" y="269326"/>
                </a:cxn>
                <a:cxn ang="0">
                  <a:pos x="304347" y="0"/>
                </a:cxn>
                <a:cxn ang="0">
                  <a:pos x="419152" y="108312"/>
                </a:cxn>
                <a:cxn ang="0">
                  <a:pos x="542012" y="224224"/>
                </a:cxn>
                <a:cxn ang="0">
                  <a:pos x="653983" y="329863"/>
                </a:cxn>
                <a:cxn ang="0">
                  <a:pos x="553265" y="436173"/>
                </a:cxn>
                <a:cxn ang="0">
                  <a:pos x="553852" y="436727"/>
                </a:cxn>
                <a:cxn ang="0">
                  <a:pos x="545558" y="447460"/>
                </a:cxn>
                <a:cxn ang="0">
                  <a:pos x="534095" y="534318"/>
                </a:cxn>
                <a:cxn ang="0">
                  <a:pos x="534625" y="535653"/>
                </a:cxn>
                <a:cxn ang="0">
                  <a:pos x="534400" y="535722"/>
                </a:cxn>
                <a:cxn ang="0">
                  <a:pos x="579657" y="684032"/>
                </a:cxn>
                <a:cxn ang="0">
                  <a:pos x="116445" y="824789"/>
                </a:cxn>
                <a:cxn ang="0">
                  <a:pos x="10019" y="476019"/>
                </a:cxn>
                <a:cxn ang="0">
                  <a:pos x="10484" y="475877"/>
                </a:cxn>
                <a:cxn ang="0">
                  <a:pos x="9385" y="473105"/>
                </a:cxn>
                <a:cxn ang="0">
                  <a:pos x="33184" y="292761"/>
                </a:cxn>
                <a:cxn ang="0">
                  <a:pos x="50405" y="270476"/>
                </a:cxn>
              </a:cxnLst>
              <a:rect l="txL" t="txT" r="txR" b="txB"/>
              <a:pathLst>
                <a:path w="1997680" h="2524712">
                  <a:moveTo>
                    <a:pt x="150246" y="824418"/>
                  </a:moveTo>
                  <a:lnTo>
                    <a:pt x="929670" y="0"/>
                  </a:lnTo>
                  <a:lnTo>
                    <a:pt x="1280355" y="331546"/>
                  </a:lnTo>
                  <a:lnTo>
                    <a:pt x="1655649" y="686358"/>
                  </a:lnTo>
                  <a:lnTo>
                    <a:pt x="1997680" y="1009723"/>
                  </a:lnTo>
                  <a:lnTo>
                    <a:pt x="1690021" y="1335142"/>
                  </a:lnTo>
                  <a:lnTo>
                    <a:pt x="1691814" y="1336837"/>
                  </a:lnTo>
                  <a:lnTo>
                    <a:pt x="1666479" y="1369692"/>
                  </a:lnTo>
                  <a:cubicBezTo>
                    <a:pt x="1616466" y="1450265"/>
                    <a:pt x="1605036" y="1547518"/>
                    <a:pt x="1631465" y="1635569"/>
                  </a:cubicBezTo>
                  <a:lnTo>
                    <a:pt x="1633083" y="1639655"/>
                  </a:lnTo>
                  <a:lnTo>
                    <a:pt x="1632398" y="1639864"/>
                  </a:lnTo>
                  <a:lnTo>
                    <a:pt x="1770641" y="2093848"/>
                  </a:lnTo>
                  <a:lnTo>
                    <a:pt x="355698" y="2524712"/>
                  </a:lnTo>
                  <a:lnTo>
                    <a:pt x="30604" y="1457111"/>
                  </a:lnTo>
                  <a:lnTo>
                    <a:pt x="32026" y="1456678"/>
                  </a:lnTo>
                  <a:lnTo>
                    <a:pt x="28667" y="1448193"/>
                  </a:lnTo>
                  <a:cubicBezTo>
                    <a:pt x="-26207" y="1265374"/>
                    <a:pt x="-2477" y="1063448"/>
                    <a:pt x="101365" y="896153"/>
                  </a:cubicBezTo>
                  <a:lnTo>
                    <a:pt x="153968" y="827937"/>
                  </a:lnTo>
                  <a:lnTo>
                    <a:pt x="150246" y="824418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任意多边形 17"/>
            <p:cNvSpPr/>
            <p:nvPr/>
          </p:nvSpPr>
          <p:spPr>
            <a:xfrm rot="-2796417" flipH="1">
              <a:off x="4290" y="2641"/>
              <a:ext cx="1785" cy="2273"/>
            </a:xfrm>
            <a:custGeom>
              <a:avLst/>
              <a:gdLst>
                <a:gd name="txL" fmla="*/ 0 w 1982833"/>
                <a:gd name="txT" fmla="*/ 0 h 2524712"/>
                <a:gd name="txR" fmla="*/ 1982833 w 1982833"/>
                <a:gd name="txB" fmla="*/ 2524712 h 2524712"/>
              </a:gdLst>
              <a:ahLst/>
              <a:cxnLst>
                <a:cxn ang="0">
                  <a:pos x="303795" y="0"/>
                </a:cxn>
                <a:cxn ang="0">
                  <a:pos x="49097" y="269326"/>
                </a:cxn>
                <a:cxn ang="0">
                  <a:pos x="50313" y="270476"/>
                </a:cxn>
                <a:cxn ang="0">
                  <a:pos x="33124" y="292761"/>
                </a:cxn>
                <a:cxn ang="0">
                  <a:pos x="9368" y="473105"/>
                </a:cxn>
                <a:cxn ang="0">
                  <a:pos x="10465" y="475877"/>
                </a:cxn>
                <a:cxn ang="0">
                  <a:pos x="10001" y="476019"/>
                </a:cxn>
                <a:cxn ang="0">
                  <a:pos x="116234" y="824789"/>
                </a:cxn>
                <a:cxn ang="0">
                  <a:pos x="555416" y="691091"/>
                </a:cxn>
                <a:cxn ang="0">
                  <a:pos x="512026" y="548639"/>
                </a:cxn>
                <a:cxn ang="0">
                  <a:pos x="512250" y="548570"/>
                </a:cxn>
                <a:cxn ang="0">
                  <a:pos x="511721" y="547235"/>
                </a:cxn>
                <a:cxn ang="0">
                  <a:pos x="523162" y="460377"/>
                </a:cxn>
                <a:cxn ang="0">
                  <a:pos x="531442" y="449644"/>
                </a:cxn>
                <a:cxn ang="0">
                  <a:pos x="530856" y="449090"/>
                </a:cxn>
                <a:cxn ang="0">
                  <a:pos x="647944" y="325277"/>
                </a:cxn>
                <a:cxn ang="0">
                  <a:pos x="541028" y="224224"/>
                </a:cxn>
                <a:cxn ang="0">
                  <a:pos x="418391" y="108312"/>
                </a:cxn>
              </a:cxnLst>
              <a:rect l="txL" t="txT" r="txR" b="txB"/>
              <a:pathLst>
                <a:path w="1982833" h="2524712">
                  <a:moveTo>
                    <a:pt x="929670" y="0"/>
                  </a:moveTo>
                  <a:lnTo>
                    <a:pt x="150246" y="824418"/>
                  </a:lnTo>
                  <a:lnTo>
                    <a:pt x="153968" y="827937"/>
                  </a:lnTo>
                  <a:lnTo>
                    <a:pt x="101365" y="896153"/>
                  </a:lnTo>
                  <a:cubicBezTo>
                    <a:pt x="-2477" y="1063448"/>
                    <a:pt x="-26207" y="1265374"/>
                    <a:pt x="28667" y="1448193"/>
                  </a:cubicBezTo>
                  <a:lnTo>
                    <a:pt x="32026" y="1456678"/>
                  </a:lnTo>
                  <a:lnTo>
                    <a:pt x="30604" y="1457111"/>
                  </a:lnTo>
                  <a:lnTo>
                    <a:pt x="355698" y="2524712"/>
                  </a:lnTo>
                  <a:lnTo>
                    <a:pt x="1699679" y="2115457"/>
                  </a:lnTo>
                  <a:lnTo>
                    <a:pt x="1566897" y="1679404"/>
                  </a:lnTo>
                  <a:lnTo>
                    <a:pt x="1567582" y="1679195"/>
                  </a:lnTo>
                  <a:lnTo>
                    <a:pt x="1565964" y="1675108"/>
                  </a:lnTo>
                  <a:cubicBezTo>
                    <a:pt x="1539535" y="1587058"/>
                    <a:pt x="1550964" y="1489806"/>
                    <a:pt x="1600977" y="1409232"/>
                  </a:cubicBezTo>
                  <a:lnTo>
                    <a:pt x="1626313" y="1376377"/>
                  </a:lnTo>
                  <a:lnTo>
                    <a:pt x="1624520" y="1374682"/>
                  </a:lnTo>
                  <a:lnTo>
                    <a:pt x="1982833" y="995685"/>
                  </a:lnTo>
                  <a:lnTo>
                    <a:pt x="1655649" y="686358"/>
                  </a:lnTo>
                  <a:lnTo>
                    <a:pt x="1280355" y="331546"/>
                  </a:lnTo>
                  <a:lnTo>
                    <a:pt x="929670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任意多边形 18"/>
            <p:cNvSpPr/>
            <p:nvPr/>
          </p:nvSpPr>
          <p:spPr>
            <a:xfrm rot="-811666" flipH="1" flipV="1">
              <a:off x="5283" y="4326"/>
              <a:ext cx="1777" cy="2273"/>
            </a:xfrm>
            <a:custGeom>
              <a:avLst/>
              <a:gdLst>
                <a:gd name="txL" fmla="*/ 0 w 1974521"/>
                <a:gd name="txT" fmla="*/ 0 h 2524712"/>
                <a:gd name="txR" fmla="*/ 1974521 w 1974521"/>
                <a:gd name="txB" fmla="*/ 2524712 h 2524712"/>
              </a:gdLst>
              <a:ahLst/>
              <a:cxnLst>
                <a:cxn ang="0">
                  <a:pos x="116232" y="824791"/>
                </a:cxn>
                <a:cxn ang="0">
                  <a:pos x="10000" y="476019"/>
                </a:cxn>
                <a:cxn ang="0">
                  <a:pos x="10465" y="475878"/>
                </a:cxn>
                <a:cxn ang="0">
                  <a:pos x="9367" y="473106"/>
                </a:cxn>
                <a:cxn ang="0">
                  <a:pos x="33123" y="292762"/>
                </a:cxn>
                <a:cxn ang="0">
                  <a:pos x="50312" y="270476"/>
                </a:cxn>
                <a:cxn ang="0">
                  <a:pos x="49096" y="269327"/>
                </a:cxn>
                <a:cxn ang="0">
                  <a:pos x="303789" y="0"/>
                </a:cxn>
                <a:cxn ang="0">
                  <a:pos x="418382" y="108312"/>
                </a:cxn>
                <a:cxn ang="0">
                  <a:pos x="541017" y="224224"/>
                </a:cxn>
                <a:cxn ang="0">
                  <a:pos x="645215" y="322710"/>
                </a:cxn>
                <a:cxn ang="0">
                  <a:pos x="532689" y="441702"/>
                </a:cxn>
                <a:cxn ang="0">
                  <a:pos x="533275" y="442256"/>
                </a:cxn>
                <a:cxn ang="0">
                  <a:pos x="524996" y="452989"/>
                </a:cxn>
                <a:cxn ang="0">
                  <a:pos x="513554" y="539848"/>
                </a:cxn>
                <a:cxn ang="0">
                  <a:pos x="514083" y="541183"/>
                </a:cxn>
                <a:cxn ang="0">
                  <a:pos x="513859" y="541251"/>
                </a:cxn>
                <a:cxn ang="0">
                  <a:pos x="559152" y="689951"/>
                </a:cxn>
              </a:cxnLst>
              <a:rect l="txL" t="txT" r="txR" b="txB"/>
              <a:pathLst>
                <a:path w="1974521" h="2524712">
                  <a:moveTo>
                    <a:pt x="355698" y="2524712"/>
                  </a:moveTo>
                  <a:lnTo>
                    <a:pt x="30604" y="1457111"/>
                  </a:lnTo>
                  <a:lnTo>
                    <a:pt x="32026" y="1456678"/>
                  </a:lnTo>
                  <a:lnTo>
                    <a:pt x="28667" y="1448193"/>
                  </a:lnTo>
                  <a:cubicBezTo>
                    <a:pt x="-26207" y="1265374"/>
                    <a:pt x="-2477" y="1063448"/>
                    <a:pt x="101365" y="896153"/>
                  </a:cubicBezTo>
                  <a:lnTo>
                    <a:pt x="153968" y="827937"/>
                  </a:lnTo>
                  <a:lnTo>
                    <a:pt x="150246" y="824418"/>
                  </a:lnTo>
                  <a:lnTo>
                    <a:pt x="929670" y="0"/>
                  </a:lnTo>
                  <a:lnTo>
                    <a:pt x="1280355" y="331546"/>
                  </a:lnTo>
                  <a:lnTo>
                    <a:pt x="1655649" y="686358"/>
                  </a:lnTo>
                  <a:lnTo>
                    <a:pt x="1974521" y="987827"/>
                  </a:lnTo>
                  <a:lnTo>
                    <a:pt x="1630161" y="1352065"/>
                  </a:lnTo>
                  <a:lnTo>
                    <a:pt x="1631954" y="1353760"/>
                  </a:lnTo>
                  <a:lnTo>
                    <a:pt x="1606619" y="1386615"/>
                  </a:lnTo>
                  <a:cubicBezTo>
                    <a:pt x="1556606" y="1467188"/>
                    <a:pt x="1545177" y="1564441"/>
                    <a:pt x="1571605" y="1652492"/>
                  </a:cubicBezTo>
                  <a:lnTo>
                    <a:pt x="1573223" y="1656578"/>
                  </a:lnTo>
                  <a:lnTo>
                    <a:pt x="1572538" y="1656786"/>
                  </a:lnTo>
                  <a:lnTo>
                    <a:pt x="1711144" y="2111965"/>
                  </a:lnTo>
                  <a:lnTo>
                    <a:pt x="355698" y="2524712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660" y="3371"/>
              <a:ext cx="5349" cy="4504"/>
              <a:chOff x="1660" y="3371"/>
              <a:chExt cx="5349" cy="4504"/>
            </a:xfrm>
          </p:grpSpPr>
          <p:sp>
            <p:nvSpPr>
              <p:cNvPr id="3" name="TextBox 13"/>
              <p:cNvSpPr txBox="1"/>
              <p:nvPr/>
            </p:nvSpPr>
            <p:spPr>
              <a:xfrm>
                <a:off x="1815" y="5016"/>
                <a:ext cx="5195" cy="67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>
                <a:spAutoFit/>
              </a:bodyPr>
              <a:lstStyle/>
              <a:p>
                <a:pPr lvl="0" algn="ctr" defTabSz="1216025" eaLnBrk="1" hangingPunct="1">
                  <a:spcBef>
                    <a:spcPct val="20000"/>
                  </a:spcBef>
                </a:pPr>
                <a:r>
                  <a:rPr lang="zh-CN" altLang="en-US" sz="2800" b="1" dirty="0" smtClean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面面观</a:t>
                </a:r>
              </a:p>
            </p:txBody>
          </p:sp>
          <p:sp>
            <p:nvSpPr>
              <p:cNvPr id="9" name="任意多边形 19"/>
              <p:cNvSpPr/>
              <p:nvPr/>
            </p:nvSpPr>
            <p:spPr>
              <a:xfrm rot="811666" flipV="1">
                <a:off x="1660" y="4329"/>
                <a:ext cx="1803" cy="2272"/>
              </a:xfrm>
              <a:custGeom>
                <a:avLst/>
                <a:gdLst>
                  <a:gd name="txL" fmla="*/ 0 w 2003794"/>
                  <a:gd name="txT" fmla="*/ 0 h 2524712"/>
                  <a:gd name="txR" fmla="*/ 2003794 w 2003794"/>
                  <a:gd name="txB" fmla="*/ 2524712 h 2524712"/>
                </a:gdLst>
                <a:ahLst/>
                <a:cxnLst>
                  <a:cxn ang="0">
                    <a:pos x="116057" y="824789"/>
                  </a:cxn>
                  <a:cxn ang="0">
                    <a:pos x="570812" y="686140"/>
                  </a:cxn>
                  <a:cxn ang="0">
                    <a:pos x="527826" y="544800"/>
                  </a:cxn>
                  <a:cxn ang="0">
                    <a:pos x="528050" y="544732"/>
                  </a:cxn>
                  <a:cxn ang="0">
                    <a:pos x="527521" y="543397"/>
                  </a:cxn>
                  <a:cxn ang="0">
                    <a:pos x="538946" y="456539"/>
                  </a:cxn>
                  <a:cxn ang="0">
                    <a:pos x="547212" y="445806"/>
                  </a:cxn>
                  <a:cxn ang="0">
                    <a:pos x="546627" y="445251"/>
                  </a:cxn>
                  <a:cxn ang="0">
                    <a:pos x="653801" y="331751"/>
                  </a:cxn>
                  <a:cxn ang="0">
                    <a:pos x="540207" y="224224"/>
                  </a:cxn>
                  <a:cxn ang="0">
                    <a:pos x="417756" y="108312"/>
                  </a:cxn>
                  <a:cxn ang="0">
                    <a:pos x="303334" y="0"/>
                  </a:cxn>
                  <a:cxn ang="0">
                    <a:pos x="49022" y="269326"/>
                  </a:cxn>
                  <a:cxn ang="0">
                    <a:pos x="50237" y="270476"/>
                  </a:cxn>
                  <a:cxn ang="0">
                    <a:pos x="33074" y="292761"/>
                  </a:cxn>
                  <a:cxn ang="0">
                    <a:pos x="9354" y="473105"/>
                  </a:cxn>
                  <a:cxn ang="0">
                    <a:pos x="10450" y="475877"/>
                  </a:cxn>
                  <a:cxn ang="0">
                    <a:pos x="9985" y="476019"/>
                  </a:cxn>
                </a:cxnLst>
                <a:rect l="txL" t="txT" r="txR" b="txB"/>
                <a:pathLst>
                  <a:path w="2003794" h="2524712">
                    <a:moveTo>
                      <a:pt x="355698" y="2524712"/>
                    </a:moveTo>
                    <a:lnTo>
                      <a:pt x="1749448" y="2100302"/>
                    </a:lnTo>
                    <a:lnTo>
                      <a:pt x="1617702" y="1667654"/>
                    </a:lnTo>
                    <a:lnTo>
                      <a:pt x="1618387" y="1667445"/>
                    </a:lnTo>
                    <a:lnTo>
                      <a:pt x="1616769" y="1663359"/>
                    </a:lnTo>
                    <a:cubicBezTo>
                      <a:pt x="1590341" y="1575308"/>
                      <a:pt x="1601770" y="1478056"/>
                      <a:pt x="1651782" y="1397482"/>
                    </a:cubicBezTo>
                    <a:lnTo>
                      <a:pt x="1677117" y="1364628"/>
                    </a:lnTo>
                    <a:lnTo>
                      <a:pt x="1675325" y="1362932"/>
                    </a:lnTo>
                    <a:lnTo>
                      <a:pt x="2003794" y="1015502"/>
                    </a:lnTo>
                    <a:lnTo>
                      <a:pt x="1655649" y="686358"/>
                    </a:lnTo>
                    <a:lnTo>
                      <a:pt x="1280355" y="331546"/>
                    </a:lnTo>
                    <a:lnTo>
                      <a:pt x="929670" y="0"/>
                    </a:lnTo>
                    <a:lnTo>
                      <a:pt x="150246" y="824418"/>
                    </a:lnTo>
                    <a:lnTo>
                      <a:pt x="153968" y="827937"/>
                    </a:lnTo>
                    <a:lnTo>
                      <a:pt x="101365" y="896153"/>
                    </a:lnTo>
                    <a:cubicBezTo>
                      <a:pt x="-2477" y="1063448"/>
                      <a:pt x="-26207" y="1265374"/>
                      <a:pt x="28667" y="1448193"/>
                    </a:cubicBezTo>
                    <a:lnTo>
                      <a:pt x="32026" y="1456678"/>
                    </a:lnTo>
                    <a:lnTo>
                      <a:pt x="30604" y="1457111"/>
                    </a:lnTo>
                    <a:lnTo>
                      <a:pt x="355698" y="2524712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" name="任意多边形 20"/>
              <p:cNvSpPr/>
              <p:nvPr/>
            </p:nvSpPr>
            <p:spPr>
              <a:xfrm rot="-2844970" flipV="1">
                <a:off x="2623" y="5851"/>
                <a:ext cx="1780" cy="2268"/>
              </a:xfrm>
              <a:custGeom>
                <a:avLst/>
                <a:gdLst>
                  <a:gd name="txL" fmla="*/ 0 w 1424028"/>
                  <a:gd name="txT" fmla="*/ 0 h 1814500"/>
                  <a:gd name="txR" fmla="*/ 1424028 w 1424028"/>
                  <a:gd name="txB" fmla="*/ 1814500 h 1814500"/>
                </a:gdLst>
                <a:ahLst/>
                <a:cxnLst>
                  <a:cxn ang="0">
                    <a:pos x="799554" y="948367"/>
                  </a:cxn>
                  <a:cxn ang="0">
                    <a:pos x="733105" y="730259"/>
                  </a:cxn>
                  <a:cxn ang="0">
                    <a:pos x="733415" y="730165"/>
                  </a:cxn>
                  <a:cxn ang="0">
                    <a:pos x="732681" y="728310"/>
                  </a:cxn>
                  <a:cxn ang="0">
                    <a:pos x="748573" y="607693"/>
                  </a:cxn>
                  <a:cxn ang="0">
                    <a:pos x="760073" y="592787"/>
                  </a:cxn>
                  <a:cxn ang="0">
                    <a:pos x="759259" y="592018"/>
                  </a:cxn>
                  <a:cxn ang="0">
                    <a:pos x="897158" y="446234"/>
                  </a:cxn>
                  <a:cxn ang="0">
                    <a:pos x="751489" y="308585"/>
                  </a:cxn>
                  <a:cxn ang="0">
                    <a:pos x="619461" y="183827"/>
                  </a:cxn>
                  <a:cxn ang="0">
                    <a:pos x="419335" y="0"/>
                  </a:cxn>
                  <a:cxn ang="0">
                    <a:pos x="68196" y="371219"/>
                  </a:cxn>
                  <a:cxn ang="0">
                    <a:pos x="69885" y="372815"/>
                  </a:cxn>
                  <a:cxn ang="0">
                    <a:pos x="46009" y="403762"/>
                  </a:cxn>
                  <a:cxn ang="0">
                    <a:pos x="13012" y="654201"/>
                  </a:cxn>
                  <a:cxn ang="0">
                    <a:pos x="14536" y="658050"/>
                  </a:cxn>
                  <a:cxn ang="0">
                    <a:pos x="13891" y="658247"/>
                  </a:cxn>
                  <a:cxn ang="0">
                    <a:pos x="161450" y="1142577"/>
                  </a:cxn>
                </a:cxnLst>
                <a:rect l="txL" t="txT" r="txR" b="txB"/>
                <a:pathLst>
                  <a:path w="1424028" h="1814500">
                    <a:moveTo>
                      <a:pt x="1269105" y="1506080"/>
                    </a:moveTo>
                    <a:lnTo>
                      <a:pt x="1163632" y="1159707"/>
                    </a:lnTo>
                    <a:lnTo>
                      <a:pt x="1164125" y="1159558"/>
                    </a:lnTo>
                    <a:lnTo>
                      <a:pt x="1162960" y="1156613"/>
                    </a:lnTo>
                    <a:cubicBezTo>
                      <a:pt x="1143919" y="1093177"/>
                      <a:pt x="1152153" y="1023111"/>
                      <a:pt x="1188185" y="965063"/>
                    </a:cubicBezTo>
                    <a:lnTo>
                      <a:pt x="1206437" y="941392"/>
                    </a:lnTo>
                    <a:lnTo>
                      <a:pt x="1205146" y="940171"/>
                    </a:lnTo>
                    <a:lnTo>
                      <a:pt x="1424028" y="708654"/>
                    </a:lnTo>
                    <a:lnTo>
                      <a:pt x="1192812" y="490058"/>
                    </a:lnTo>
                    <a:lnTo>
                      <a:pt x="983249" y="291932"/>
                    </a:lnTo>
                    <a:lnTo>
                      <a:pt x="665595" y="0"/>
                    </a:lnTo>
                    <a:lnTo>
                      <a:pt x="108245" y="589524"/>
                    </a:lnTo>
                    <a:lnTo>
                      <a:pt x="110926" y="592059"/>
                    </a:lnTo>
                    <a:lnTo>
                      <a:pt x="73028" y="641205"/>
                    </a:lnTo>
                    <a:cubicBezTo>
                      <a:pt x="-1785" y="761733"/>
                      <a:pt x="-18881" y="907210"/>
                      <a:pt x="20653" y="1038922"/>
                    </a:cubicBezTo>
                    <a:lnTo>
                      <a:pt x="23073" y="1045035"/>
                    </a:lnTo>
                    <a:lnTo>
                      <a:pt x="22049" y="1045347"/>
                    </a:lnTo>
                    <a:lnTo>
                      <a:pt x="256263" y="1814500"/>
                    </a:lnTo>
                    <a:lnTo>
                      <a:pt x="1269105" y="1506080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任意多边形 21"/>
              <p:cNvSpPr/>
              <p:nvPr/>
            </p:nvSpPr>
            <p:spPr>
              <a:xfrm rot="2844970" flipH="1" flipV="1">
                <a:off x="4313" y="5849"/>
                <a:ext cx="1780" cy="2272"/>
              </a:xfrm>
              <a:custGeom>
                <a:avLst/>
                <a:gdLst>
                  <a:gd name="txL" fmla="*/ 0 w 1424033"/>
                  <a:gd name="txT" fmla="*/ 0 h 1818928"/>
                  <a:gd name="txR" fmla="*/ 1424033 w 1424033"/>
                  <a:gd name="txB" fmla="*/ 1818928 h 1818928"/>
                </a:gdLst>
                <a:ahLst/>
                <a:cxnLst>
                  <a:cxn ang="0">
                    <a:pos x="781514" y="956194"/>
                  </a:cxn>
                  <a:cxn ang="0">
                    <a:pos x="161448" y="1144826"/>
                  </a:cxn>
                  <a:cxn ang="0">
                    <a:pos x="13891" y="660724"/>
                  </a:cxn>
                  <a:cxn ang="0">
                    <a:pos x="14536" y="660529"/>
                  </a:cxn>
                  <a:cxn ang="0">
                    <a:pos x="13012" y="656680"/>
                  </a:cxn>
                  <a:cxn ang="0">
                    <a:pos x="46009" y="406359"/>
                  </a:cxn>
                  <a:cxn ang="0">
                    <a:pos x="69884" y="375427"/>
                  </a:cxn>
                  <a:cxn ang="0">
                    <a:pos x="68195" y="373831"/>
                  </a:cxn>
                  <a:cxn ang="0">
                    <a:pos x="421968" y="0"/>
                  </a:cxn>
                  <a:cxn ang="0">
                    <a:pos x="581141" y="150339"/>
                  </a:cxn>
                  <a:cxn ang="0">
                    <a:pos x="751484" y="311228"/>
                  </a:cxn>
                  <a:cxn ang="0">
                    <a:pos x="897155" y="448815"/>
                  </a:cxn>
                  <a:cxn ang="0">
                    <a:pos x="744349" y="610284"/>
                  </a:cxn>
                  <a:cxn ang="0">
                    <a:pos x="745162" y="611053"/>
                  </a:cxn>
                  <a:cxn ang="0">
                    <a:pos x="733664" y="625951"/>
                  </a:cxn>
                  <a:cxn ang="0">
                    <a:pos x="717771" y="746513"/>
                  </a:cxn>
                  <a:cxn ang="0">
                    <a:pos x="718505" y="748365"/>
                  </a:cxn>
                  <a:cxn ang="0">
                    <a:pos x="718195" y="748460"/>
                  </a:cxn>
                </a:cxnLst>
                <a:rect l="txL" t="txT" r="txR" b="txB"/>
                <a:pathLst>
                  <a:path w="1424033" h="1818928">
                    <a:moveTo>
                      <a:pt x="1240478" y="1519225"/>
                    </a:moveTo>
                    <a:lnTo>
                      <a:pt x="256263" y="1818928"/>
                    </a:lnTo>
                    <a:lnTo>
                      <a:pt x="22049" y="1049775"/>
                    </a:lnTo>
                    <a:lnTo>
                      <a:pt x="23073" y="1049464"/>
                    </a:lnTo>
                    <a:lnTo>
                      <a:pt x="20653" y="1043350"/>
                    </a:lnTo>
                    <a:cubicBezTo>
                      <a:pt x="-18881" y="911639"/>
                      <a:pt x="-1785" y="766161"/>
                      <a:pt x="73029" y="645633"/>
                    </a:cubicBezTo>
                    <a:lnTo>
                      <a:pt x="110926" y="596487"/>
                    </a:lnTo>
                    <a:lnTo>
                      <a:pt x="108245" y="593952"/>
                    </a:lnTo>
                    <a:lnTo>
                      <a:pt x="669780" y="0"/>
                    </a:lnTo>
                    <a:lnTo>
                      <a:pt x="922431" y="238862"/>
                    </a:lnTo>
                    <a:lnTo>
                      <a:pt x="1192812" y="494486"/>
                    </a:lnTo>
                    <a:lnTo>
                      <a:pt x="1424033" y="713088"/>
                    </a:lnTo>
                    <a:lnTo>
                      <a:pt x="1181487" y="969635"/>
                    </a:lnTo>
                    <a:lnTo>
                      <a:pt x="1182779" y="970857"/>
                    </a:lnTo>
                    <a:lnTo>
                      <a:pt x="1164527" y="994527"/>
                    </a:lnTo>
                    <a:cubicBezTo>
                      <a:pt x="1128494" y="1052576"/>
                      <a:pt x="1120260" y="1122642"/>
                      <a:pt x="1139301" y="1186078"/>
                    </a:cubicBezTo>
                    <a:lnTo>
                      <a:pt x="1140466" y="1189021"/>
                    </a:lnTo>
                    <a:lnTo>
                      <a:pt x="1139973" y="1189172"/>
                    </a:lnTo>
                    <a:lnTo>
                      <a:pt x="1240478" y="1519225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2" name="组合 69"/>
              <p:cNvGrpSpPr/>
              <p:nvPr/>
            </p:nvGrpSpPr>
            <p:grpSpPr bwMode="auto">
              <a:xfrm>
                <a:off x="3115" y="3371"/>
                <a:ext cx="623" cy="600"/>
                <a:chOff x="0" y="0"/>
                <a:chExt cx="645684" cy="620945"/>
              </a:xfrm>
              <a:solidFill>
                <a:schemeClr val="accent2">
                  <a:lumMod val="75000"/>
                </a:schemeClr>
              </a:solidFill>
            </p:grpSpPr>
            <p:sp>
              <p:nvSpPr>
                <p:cNvPr id="13" name="Oval 131"/>
                <p:cNvSpPr>
                  <a:spLocks noChangeArrowheads="1"/>
                </p:cNvSpPr>
                <p:nvPr/>
              </p:nvSpPr>
              <p:spPr bwMode="auto">
                <a:xfrm>
                  <a:off x="177563" y="0"/>
                  <a:ext cx="290558" cy="2942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14" name="Freeform 134"/>
                <p:cNvSpPr>
                  <a:spLocks noChangeArrowheads="1"/>
                </p:cNvSpPr>
                <p:nvPr/>
              </p:nvSpPr>
              <p:spPr bwMode="auto">
                <a:xfrm>
                  <a:off x="0" y="340170"/>
                  <a:ext cx="645684" cy="280775"/>
                </a:xfrm>
                <a:custGeom>
                  <a:avLst/>
                  <a:gdLst>
                    <a:gd name="T0" fmla="*/ 35 w 200"/>
                    <a:gd name="T1" fmla="*/ 87 h 87"/>
                    <a:gd name="T2" fmla="*/ 35 w 200"/>
                    <a:gd name="T3" fmla="*/ 72 h 87"/>
                    <a:gd name="T4" fmla="*/ 46 w 200"/>
                    <a:gd name="T5" fmla="*/ 72 h 87"/>
                    <a:gd name="T6" fmla="*/ 46 w 200"/>
                    <a:gd name="T7" fmla="*/ 87 h 87"/>
                    <a:gd name="T8" fmla="*/ 155 w 200"/>
                    <a:gd name="T9" fmla="*/ 87 h 87"/>
                    <a:gd name="T10" fmla="*/ 155 w 200"/>
                    <a:gd name="T11" fmla="*/ 72 h 87"/>
                    <a:gd name="T12" fmla="*/ 166 w 200"/>
                    <a:gd name="T13" fmla="*/ 72 h 87"/>
                    <a:gd name="T14" fmla="*/ 166 w 200"/>
                    <a:gd name="T15" fmla="*/ 87 h 87"/>
                    <a:gd name="T16" fmla="*/ 199 w 200"/>
                    <a:gd name="T17" fmla="*/ 87 h 87"/>
                    <a:gd name="T18" fmla="*/ 200 w 200"/>
                    <a:gd name="T19" fmla="*/ 43 h 87"/>
                    <a:gd name="T20" fmla="*/ 156 w 200"/>
                    <a:gd name="T21" fmla="*/ 0 h 87"/>
                    <a:gd name="T22" fmla="*/ 156 w 200"/>
                    <a:gd name="T23" fmla="*/ 0 h 87"/>
                    <a:gd name="T24" fmla="*/ 156 w 200"/>
                    <a:gd name="T25" fmla="*/ 0 h 87"/>
                    <a:gd name="T26" fmla="*/ 140 w 200"/>
                    <a:gd name="T27" fmla="*/ 0 h 87"/>
                    <a:gd name="T28" fmla="*/ 100 w 200"/>
                    <a:gd name="T29" fmla="*/ 80 h 87"/>
                    <a:gd name="T30" fmla="*/ 60 w 200"/>
                    <a:gd name="T31" fmla="*/ 0 h 87"/>
                    <a:gd name="T32" fmla="*/ 45 w 200"/>
                    <a:gd name="T33" fmla="*/ 0 h 87"/>
                    <a:gd name="T34" fmla="*/ 45 w 200"/>
                    <a:gd name="T35" fmla="*/ 0 h 87"/>
                    <a:gd name="T36" fmla="*/ 44 w 200"/>
                    <a:gd name="T37" fmla="*/ 0 h 87"/>
                    <a:gd name="T38" fmla="*/ 1 w 200"/>
                    <a:gd name="T39" fmla="*/ 43 h 87"/>
                    <a:gd name="T40" fmla="*/ 0 w 200"/>
                    <a:gd name="T41" fmla="*/ 87 h 87"/>
                    <a:gd name="T42" fmla="*/ 35 w 200"/>
                    <a:gd name="T43" fmla="*/ 87 h 87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00"/>
                    <a:gd name="T67" fmla="*/ 0 h 87"/>
                    <a:gd name="T68" fmla="*/ 200 w 200"/>
                    <a:gd name="T69" fmla="*/ 87 h 87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00" h="87">
                      <a:moveTo>
                        <a:pt x="35" y="87"/>
                      </a:moveTo>
                      <a:cubicBezTo>
                        <a:pt x="35" y="72"/>
                        <a:pt x="35" y="72"/>
                        <a:pt x="35" y="72"/>
                      </a:cubicBezTo>
                      <a:cubicBezTo>
                        <a:pt x="46" y="72"/>
                        <a:pt x="46" y="72"/>
                        <a:pt x="46" y="72"/>
                      </a:cubicBezTo>
                      <a:cubicBezTo>
                        <a:pt x="46" y="87"/>
                        <a:pt x="46" y="87"/>
                        <a:pt x="46" y="87"/>
                      </a:cubicBezTo>
                      <a:cubicBezTo>
                        <a:pt x="155" y="87"/>
                        <a:pt x="155" y="87"/>
                        <a:pt x="155" y="87"/>
                      </a:cubicBezTo>
                      <a:cubicBezTo>
                        <a:pt x="155" y="72"/>
                        <a:pt x="155" y="72"/>
                        <a:pt x="155" y="72"/>
                      </a:cubicBezTo>
                      <a:cubicBezTo>
                        <a:pt x="166" y="72"/>
                        <a:pt x="166" y="72"/>
                        <a:pt x="166" y="72"/>
                      </a:cubicBezTo>
                      <a:cubicBezTo>
                        <a:pt x="166" y="87"/>
                        <a:pt x="166" y="87"/>
                        <a:pt x="166" y="87"/>
                      </a:cubicBezTo>
                      <a:cubicBezTo>
                        <a:pt x="199" y="87"/>
                        <a:pt x="199" y="87"/>
                        <a:pt x="199" y="87"/>
                      </a:cubicBezTo>
                      <a:cubicBezTo>
                        <a:pt x="199" y="47"/>
                        <a:pt x="200" y="43"/>
                        <a:pt x="200" y="43"/>
                      </a:cubicBezTo>
                      <a:cubicBezTo>
                        <a:pt x="200" y="19"/>
                        <a:pt x="180" y="0"/>
                        <a:pt x="156" y="0"/>
                      </a:cubicBezTo>
                      <a:cubicBezTo>
                        <a:pt x="156" y="0"/>
                        <a:pt x="156" y="0"/>
                        <a:pt x="156" y="0"/>
                      </a:cubicBezTo>
                      <a:cubicBezTo>
                        <a:pt x="156" y="0"/>
                        <a:pt x="156" y="0"/>
                        <a:pt x="156" y="0"/>
                      </a:cubicBezTo>
                      <a:cubicBezTo>
                        <a:pt x="140" y="0"/>
                        <a:pt x="140" y="0"/>
                        <a:pt x="140" y="0"/>
                      </a:cubicBezTo>
                      <a:cubicBezTo>
                        <a:pt x="100" y="80"/>
                        <a:pt x="100" y="80"/>
                        <a:pt x="100" y="80"/>
                      </a:cubicBez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0"/>
                        <a:pt x="44" y="0"/>
                        <a:pt x="44" y="0"/>
                      </a:cubicBezTo>
                      <a:cubicBezTo>
                        <a:pt x="20" y="0"/>
                        <a:pt x="1" y="19"/>
                        <a:pt x="1" y="43"/>
                      </a:cubicBezTo>
                      <a:cubicBezTo>
                        <a:pt x="1" y="43"/>
                        <a:pt x="0" y="47"/>
                        <a:pt x="0" y="87"/>
                      </a:cubicBezTo>
                      <a:lnTo>
                        <a:pt x="35" y="8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5" name="组合 72"/>
              <p:cNvGrpSpPr/>
              <p:nvPr/>
            </p:nvGrpSpPr>
            <p:grpSpPr bwMode="auto">
              <a:xfrm>
                <a:off x="2055" y="5121"/>
                <a:ext cx="840" cy="637"/>
                <a:chOff x="0" y="0"/>
                <a:chExt cx="509646" cy="387231"/>
              </a:xfrm>
              <a:solidFill>
                <a:schemeClr val="accent2">
                  <a:lumMod val="75000"/>
                </a:schemeClr>
              </a:solidFill>
            </p:grpSpPr>
            <p:sp>
              <p:nvSpPr>
                <p:cNvPr id="16" name="Freeform 20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51839"/>
                  <a:ext cx="337890" cy="335392"/>
                </a:xfrm>
                <a:custGeom>
                  <a:avLst/>
                  <a:gdLst>
                    <a:gd name="T0" fmla="*/ 229 w 229"/>
                    <a:gd name="T1" fmla="*/ 128 h 227"/>
                    <a:gd name="T2" fmla="*/ 229 w 229"/>
                    <a:gd name="T3" fmla="*/ 98 h 227"/>
                    <a:gd name="T4" fmla="*/ 206 w 229"/>
                    <a:gd name="T5" fmla="*/ 93 h 227"/>
                    <a:gd name="T6" fmla="*/ 200 w 229"/>
                    <a:gd name="T7" fmla="*/ 76 h 227"/>
                    <a:gd name="T8" fmla="*/ 216 w 229"/>
                    <a:gd name="T9" fmla="*/ 58 h 227"/>
                    <a:gd name="T10" fmla="*/ 198 w 229"/>
                    <a:gd name="T11" fmla="*/ 34 h 227"/>
                    <a:gd name="T12" fmla="*/ 176 w 229"/>
                    <a:gd name="T13" fmla="*/ 44 h 227"/>
                    <a:gd name="T14" fmla="*/ 161 w 229"/>
                    <a:gd name="T15" fmla="*/ 33 h 227"/>
                    <a:gd name="T16" fmla="*/ 164 w 229"/>
                    <a:gd name="T17" fmla="*/ 9 h 227"/>
                    <a:gd name="T18" fmla="*/ 135 w 229"/>
                    <a:gd name="T19" fmla="*/ 0 h 227"/>
                    <a:gd name="T20" fmla="*/ 123 w 229"/>
                    <a:gd name="T21" fmla="*/ 20 h 227"/>
                    <a:gd name="T22" fmla="*/ 114 w 229"/>
                    <a:gd name="T23" fmla="*/ 20 h 227"/>
                    <a:gd name="T24" fmla="*/ 105 w 229"/>
                    <a:gd name="T25" fmla="*/ 20 h 227"/>
                    <a:gd name="T26" fmla="*/ 93 w 229"/>
                    <a:gd name="T27" fmla="*/ 0 h 227"/>
                    <a:gd name="T28" fmla="*/ 65 w 229"/>
                    <a:gd name="T29" fmla="*/ 9 h 227"/>
                    <a:gd name="T30" fmla="*/ 67 w 229"/>
                    <a:gd name="T31" fmla="*/ 33 h 227"/>
                    <a:gd name="T32" fmla="*/ 52 w 229"/>
                    <a:gd name="T33" fmla="*/ 44 h 227"/>
                    <a:gd name="T34" fmla="*/ 30 w 229"/>
                    <a:gd name="T35" fmla="*/ 34 h 227"/>
                    <a:gd name="T36" fmla="*/ 13 w 229"/>
                    <a:gd name="T37" fmla="*/ 58 h 227"/>
                    <a:gd name="T38" fmla="*/ 29 w 229"/>
                    <a:gd name="T39" fmla="*/ 76 h 227"/>
                    <a:gd name="T40" fmla="*/ 23 w 229"/>
                    <a:gd name="T41" fmla="*/ 94 h 227"/>
                    <a:gd name="T42" fmla="*/ 0 w 229"/>
                    <a:gd name="T43" fmla="*/ 98 h 227"/>
                    <a:gd name="T44" fmla="*/ 0 w 229"/>
                    <a:gd name="T45" fmla="*/ 128 h 227"/>
                    <a:gd name="T46" fmla="*/ 23 w 229"/>
                    <a:gd name="T47" fmla="*/ 133 h 227"/>
                    <a:gd name="T48" fmla="*/ 29 w 229"/>
                    <a:gd name="T49" fmla="*/ 151 h 227"/>
                    <a:gd name="T50" fmla="*/ 13 w 229"/>
                    <a:gd name="T51" fmla="*/ 169 h 227"/>
                    <a:gd name="T52" fmla="*/ 31 w 229"/>
                    <a:gd name="T53" fmla="*/ 193 h 227"/>
                    <a:gd name="T54" fmla="*/ 52 w 229"/>
                    <a:gd name="T55" fmla="*/ 183 h 227"/>
                    <a:gd name="T56" fmla="*/ 67 w 229"/>
                    <a:gd name="T57" fmla="*/ 194 h 227"/>
                    <a:gd name="T58" fmla="*/ 65 w 229"/>
                    <a:gd name="T59" fmla="*/ 218 h 227"/>
                    <a:gd name="T60" fmla="*/ 93 w 229"/>
                    <a:gd name="T61" fmla="*/ 227 h 227"/>
                    <a:gd name="T62" fmla="*/ 105 w 229"/>
                    <a:gd name="T63" fmla="*/ 206 h 227"/>
                    <a:gd name="T64" fmla="*/ 114 w 229"/>
                    <a:gd name="T65" fmla="*/ 207 h 227"/>
                    <a:gd name="T66" fmla="*/ 124 w 229"/>
                    <a:gd name="T67" fmla="*/ 206 h 227"/>
                    <a:gd name="T68" fmla="*/ 135 w 229"/>
                    <a:gd name="T69" fmla="*/ 227 h 227"/>
                    <a:gd name="T70" fmla="*/ 164 w 229"/>
                    <a:gd name="T71" fmla="*/ 217 h 227"/>
                    <a:gd name="T72" fmla="*/ 161 w 229"/>
                    <a:gd name="T73" fmla="*/ 194 h 227"/>
                    <a:gd name="T74" fmla="*/ 176 w 229"/>
                    <a:gd name="T75" fmla="*/ 183 h 227"/>
                    <a:gd name="T76" fmla="*/ 198 w 229"/>
                    <a:gd name="T77" fmla="*/ 193 h 227"/>
                    <a:gd name="T78" fmla="*/ 216 w 229"/>
                    <a:gd name="T79" fmla="*/ 168 h 227"/>
                    <a:gd name="T80" fmla="*/ 200 w 229"/>
                    <a:gd name="T81" fmla="*/ 151 h 227"/>
                    <a:gd name="T82" fmla="*/ 206 w 229"/>
                    <a:gd name="T83" fmla="*/ 133 h 227"/>
                    <a:gd name="T84" fmla="*/ 229 w 229"/>
                    <a:gd name="T85" fmla="*/ 128 h 227"/>
                    <a:gd name="T86" fmla="*/ 114 w 229"/>
                    <a:gd name="T87" fmla="*/ 180 h 227"/>
                    <a:gd name="T88" fmla="*/ 47 w 229"/>
                    <a:gd name="T89" fmla="*/ 113 h 227"/>
                    <a:gd name="T90" fmla="*/ 114 w 229"/>
                    <a:gd name="T91" fmla="*/ 46 h 227"/>
                    <a:gd name="T92" fmla="*/ 181 w 229"/>
                    <a:gd name="T93" fmla="*/ 113 h 227"/>
                    <a:gd name="T94" fmla="*/ 114 w 229"/>
                    <a:gd name="T95" fmla="*/ 180 h 227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229"/>
                    <a:gd name="T145" fmla="*/ 0 h 227"/>
                    <a:gd name="T146" fmla="*/ 229 w 229"/>
                    <a:gd name="T147" fmla="*/ 227 h 227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229" h="227">
                      <a:moveTo>
                        <a:pt x="229" y="128"/>
                      </a:moveTo>
                      <a:cubicBezTo>
                        <a:pt x="229" y="98"/>
                        <a:pt x="229" y="98"/>
                        <a:pt x="229" y="98"/>
                      </a:cubicBezTo>
                      <a:cubicBezTo>
                        <a:pt x="206" y="93"/>
                        <a:pt x="206" y="93"/>
                        <a:pt x="206" y="93"/>
                      </a:cubicBezTo>
                      <a:cubicBezTo>
                        <a:pt x="204" y="87"/>
                        <a:pt x="202" y="81"/>
                        <a:pt x="200" y="76"/>
                      </a:cubicBezTo>
                      <a:cubicBezTo>
                        <a:pt x="216" y="58"/>
                        <a:pt x="216" y="58"/>
                        <a:pt x="216" y="58"/>
                      </a:cubicBezTo>
                      <a:cubicBezTo>
                        <a:pt x="198" y="34"/>
                        <a:pt x="198" y="34"/>
                        <a:pt x="198" y="34"/>
                      </a:cubicBezTo>
                      <a:cubicBezTo>
                        <a:pt x="176" y="44"/>
                        <a:pt x="176" y="44"/>
                        <a:pt x="176" y="44"/>
                      </a:cubicBezTo>
                      <a:cubicBezTo>
                        <a:pt x="172" y="39"/>
                        <a:pt x="167" y="36"/>
                        <a:pt x="161" y="33"/>
                      </a:cubicBezTo>
                      <a:cubicBezTo>
                        <a:pt x="164" y="9"/>
                        <a:pt x="164" y="9"/>
                        <a:pt x="164" y="9"/>
                      </a:cubicBezTo>
                      <a:cubicBezTo>
                        <a:pt x="135" y="0"/>
                        <a:pt x="135" y="0"/>
                        <a:pt x="135" y="0"/>
                      </a:cubicBezTo>
                      <a:cubicBezTo>
                        <a:pt x="123" y="20"/>
                        <a:pt x="123" y="20"/>
                        <a:pt x="123" y="20"/>
                      </a:cubicBezTo>
                      <a:cubicBezTo>
                        <a:pt x="120" y="20"/>
                        <a:pt x="117" y="20"/>
                        <a:pt x="114" y="20"/>
                      </a:cubicBezTo>
                      <a:cubicBezTo>
                        <a:pt x="111" y="20"/>
                        <a:pt x="108" y="20"/>
                        <a:pt x="105" y="20"/>
                      </a:cubicBezTo>
                      <a:cubicBezTo>
                        <a:pt x="93" y="0"/>
                        <a:pt x="93" y="0"/>
                        <a:pt x="93" y="0"/>
                      </a:cubicBezTo>
                      <a:cubicBezTo>
                        <a:pt x="65" y="9"/>
                        <a:pt x="65" y="9"/>
                        <a:pt x="65" y="9"/>
                      </a:cubicBezTo>
                      <a:cubicBezTo>
                        <a:pt x="67" y="33"/>
                        <a:pt x="67" y="33"/>
                        <a:pt x="67" y="33"/>
                      </a:cubicBezTo>
                      <a:cubicBezTo>
                        <a:pt x="62" y="36"/>
                        <a:pt x="57" y="39"/>
                        <a:pt x="52" y="44"/>
                      </a:cubicBezTo>
                      <a:cubicBezTo>
                        <a:pt x="30" y="34"/>
                        <a:pt x="30" y="34"/>
                        <a:pt x="30" y="34"/>
                      </a:cubicBezTo>
                      <a:cubicBezTo>
                        <a:pt x="13" y="58"/>
                        <a:pt x="13" y="58"/>
                        <a:pt x="13" y="58"/>
                      </a:cubicBezTo>
                      <a:cubicBezTo>
                        <a:pt x="29" y="76"/>
                        <a:pt x="29" y="76"/>
                        <a:pt x="29" y="76"/>
                      </a:cubicBezTo>
                      <a:cubicBezTo>
                        <a:pt x="26" y="81"/>
                        <a:pt x="24" y="87"/>
                        <a:pt x="23" y="94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23" y="133"/>
                        <a:pt x="23" y="133"/>
                        <a:pt x="23" y="133"/>
                      </a:cubicBezTo>
                      <a:cubicBezTo>
                        <a:pt x="24" y="139"/>
                        <a:pt x="26" y="145"/>
                        <a:pt x="29" y="151"/>
                      </a:cubicBezTo>
                      <a:cubicBezTo>
                        <a:pt x="13" y="169"/>
                        <a:pt x="13" y="169"/>
                        <a:pt x="13" y="169"/>
                      </a:cubicBezTo>
                      <a:cubicBezTo>
                        <a:pt x="31" y="193"/>
                        <a:pt x="31" y="193"/>
                        <a:pt x="31" y="193"/>
                      </a:cubicBezTo>
                      <a:cubicBezTo>
                        <a:pt x="52" y="183"/>
                        <a:pt x="52" y="183"/>
                        <a:pt x="52" y="183"/>
                      </a:cubicBezTo>
                      <a:cubicBezTo>
                        <a:pt x="57" y="187"/>
                        <a:pt x="62" y="191"/>
                        <a:pt x="67" y="194"/>
                      </a:cubicBezTo>
                      <a:cubicBezTo>
                        <a:pt x="65" y="218"/>
                        <a:pt x="65" y="218"/>
                        <a:pt x="65" y="218"/>
                      </a:cubicBezTo>
                      <a:cubicBezTo>
                        <a:pt x="93" y="227"/>
                        <a:pt x="93" y="227"/>
                        <a:pt x="93" y="227"/>
                      </a:cubicBezTo>
                      <a:cubicBezTo>
                        <a:pt x="105" y="206"/>
                        <a:pt x="105" y="206"/>
                        <a:pt x="105" y="206"/>
                      </a:cubicBezTo>
                      <a:cubicBezTo>
                        <a:pt x="108" y="207"/>
                        <a:pt x="111" y="207"/>
                        <a:pt x="114" y="207"/>
                      </a:cubicBezTo>
                      <a:cubicBezTo>
                        <a:pt x="117" y="207"/>
                        <a:pt x="121" y="207"/>
                        <a:pt x="124" y="206"/>
                      </a:cubicBezTo>
                      <a:cubicBezTo>
                        <a:pt x="135" y="227"/>
                        <a:pt x="135" y="227"/>
                        <a:pt x="135" y="227"/>
                      </a:cubicBezTo>
                      <a:cubicBezTo>
                        <a:pt x="164" y="217"/>
                        <a:pt x="164" y="217"/>
                        <a:pt x="164" y="217"/>
                      </a:cubicBezTo>
                      <a:cubicBezTo>
                        <a:pt x="161" y="194"/>
                        <a:pt x="161" y="194"/>
                        <a:pt x="161" y="194"/>
                      </a:cubicBezTo>
                      <a:cubicBezTo>
                        <a:pt x="167" y="191"/>
                        <a:pt x="172" y="187"/>
                        <a:pt x="176" y="183"/>
                      </a:cubicBezTo>
                      <a:cubicBezTo>
                        <a:pt x="198" y="193"/>
                        <a:pt x="198" y="193"/>
                        <a:pt x="198" y="193"/>
                      </a:cubicBezTo>
                      <a:cubicBezTo>
                        <a:pt x="216" y="168"/>
                        <a:pt x="216" y="168"/>
                        <a:pt x="216" y="168"/>
                      </a:cubicBezTo>
                      <a:cubicBezTo>
                        <a:pt x="200" y="151"/>
                        <a:pt x="200" y="151"/>
                        <a:pt x="200" y="151"/>
                      </a:cubicBezTo>
                      <a:cubicBezTo>
                        <a:pt x="202" y="145"/>
                        <a:pt x="204" y="139"/>
                        <a:pt x="206" y="133"/>
                      </a:cubicBezTo>
                      <a:lnTo>
                        <a:pt x="229" y="128"/>
                      </a:lnTo>
                      <a:close/>
                      <a:moveTo>
                        <a:pt x="114" y="180"/>
                      </a:moveTo>
                      <a:cubicBezTo>
                        <a:pt x="77" y="180"/>
                        <a:pt x="47" y="150"/>
                        <a:pt x="47" y="113"/>
                      </a:cubicBezTo>
                      <a:cubicBezTo>
                        <a:pt x="47" y="76"/>
                        <a:pt x="77" y="46"/>
                        <a:pt x="114" y="46"/>
                      </a:cubicBezTo>
                      <a:cubicBezTo>
                        <a:pt x="151" y="46"/>
                        <a:pt x="181" y="76"/>
                        <a:pt x="181" y="113"/>
                      </a:cubicBezTo>
                      <a:cubicBezTo>
                        <a:pt x="181" y="150"/>
                        <a:pt x="151" y="180"/>
                        <a:pt x="114" y="1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17" name="Freeform 21"/>
                <p:cNvSpPr>
                  <a:spLocks noEditPoints="1" noChangeArrowheads="1"/>
                </p:cNvSpPr>
                <p:nvPr/>
              </p:nvSpPr>
              <p:spPr bwMode="auto">
                <a:xfrm>
                  <a:off x="309785" y="0"/>
                  <a:ext cx="199861" cy="199861"/>
                </a:xfrm>
                <a:custGeom>
                  <a:avLst/>
                  <a:gdLst>
                    <a:gd name="T0" fmla="*/ 135 w 135"/>
                    <a:gd name="T1" fmla="*/ 76 h 135"/>
                    <a:gd name="T2" fmla="*/ 135 w 135"/>
                    <a:gd name="T3" fmla="*/ 58 h 135"/>
                    <a:gd name="T4" fmla="*/ 122 w 135"/>
                    <a:gd name="T5" fmla="*/ 55 h 135"/>
                    <a:gd name="T6" fmla="*/ 118 w 135"/>
                    <a:gd name="T7" fmla="*/ 45 h 135"/>
                    <a:gd name="T8" fmla="*/ 128 w 135"/>
                    <a:gd name="T9" fmla="*/ 34 h 135"/>
                    <a:gd name="T10" fmla="*/ 117 w 135"/>
                    <a:gd name="T11" fmla="*/ 20 h 135"/>
                    <a:gd name="T12" fmla="*/ 104 w 135"/>
                    <a:gd name="T13" fmla="*/ 26 h 135"/>
                    <a:gd name="T14" fmla="*/ 96 w 135"/>
                    <a:gd name="T15" fmla="*/ 19 h 135"/>
                    <a:gd name="T16" fmla="*/ 97 w 135"/>
                    <a:gd name="T17" fmla="*/ 5 h 135"/>
                    <a:gd name="T18" fmla="*/ 80 w 135"/>
                    <a:gd name="T19" fmla="*/ 0 h 135"/>
                    <a:gd name="T20" fmla="*/ 73 w 135"/>
                    <a:gd name="T21" fmla="*/ 12 h 135"/>
                    <a:gd name="T22" fmla="*/ 67 w 135"/>
                    <a:gd name="T23" fmla="*/ 12 h 135"/>
                    <a:gd name="T24" fmla="*/ 62 w 135"/>
                    <a:gd name="T25" fmla="*/ 12 h 135"/>
                    <a:gd name="T26" fmla="*/ 55 w 135"/>
                    <a:gd name="T27" fmla="*/ 0 h 135"/>
                    <a:gd name="T28" fmla="*/ 38 w 135"/>
                    <a:gd name="T29" fmla="*/ 5 h 135"/>
                    <a:gd name="T30" fmla="*/ 39 w 135"/>
                    <a:gd name="T31" fmla="*/ 19 h 135"/>
                    <a:gd name="T32" fmla="*/ 30 w 135"/>
                    <a:gd name="T33" fmla="*/ 26 h 135"/>
                    <a:gd name="T34" fmla="*/ 18 w 135"/>
                    <a:gd name="T35" fmla="*/ 20 h 135"/>
                    <a:gd name="T36" fmla="*/ 7 w 135"/>
                    <a:gd name="T37" fmla="*/ 34 h 135"/>
                    <a:gd name="T38" fmla="*/ 17 w 135"/>
                    <a:gd name="T39" fmla="*/ 45 h 135"/>
                    <a:gd name="T40" fmla="*/ 13 w 135"/>
                    <a:gd name="T41" fmla="*/ 55 h 135"/>
                    <a:gd name="T42" fmla="*/ 0 w 135"/>
                    <a:gd name="T43" fmla="*/ 58 h 135"/>
                    <a:gd name="T44" fmla="*/ 0 w 135"/>
                    <a:gd name="T45" fmla="*/ 76 h 135"/>
                    <a:gd name="T46" fmla="*/ 13 w 135"/>
                    <a:gd name="T47" fmla="*/ 79 h 135"/>
                    <a:gd name="T48" fmla="*/ 17 w 135"/>
                    <a:gd name="T49" fmla="*/ 90 h 135"/>
                    <a:gd name="T50" fmla="*/ 7 w 135"/>
                    <a:gd name="T51" fmla="*/ 100 h 135"/>
                    <a:gd name="T52" fmla="*/ 18 w 135"/>
                    <a:gd name="T53" fmla="*/ 114 h 135"/>
                    <a:gd name="T54" fmla="*/ 31 w 135"/>
                    <a:gd name="T55" fmla="*/ 109 h 135"/>
                    <a:gd name="T56" fmla="*/ 39 w 135"/>
                    <a:gd name="T57" fmla="*/ 115 h 135"/>
                    <a:gd name="T58" fmla="*/ 38 w 135"/>
                    <a:gd name="T59" fmla="*/ 129 h 135"/>
                    <a:gd name="T60" fmla="*/ 55 w 135"/>
                    <a:gd name="T61" fmla="*/ 135 h 135"/>
                    <a:gd name="T62" fmla="*/ 62 w 135"/>
                    <a:gd name="T63" fmla="*/ 122 h 135"/>
                    <a:gd name="T64" fmla="*/ 68 w 135"/>
                    <a:gd name="T65" fmla="*/ 123 h 135"/>
                    <a:gd name="T66" fmla="*/ 73 w 135"/>
                    <a:gd name="T67" fmla="*/ 122 h 135"/>
                    <a:gd name="T68" fmla="*/ 80 w 135"/>
                    <a:gd name="T69" fmla="*/ 135 h 135"/>
                    <a:gd name="T70" fmla="*/ 97 w 135"/>
                    <a:gd name="T71" fmla="*/ 129 h 135"/>
                    <a:gd name="T72" fmla="*/ 96 w 135"/>
                    <a:gd name="T73" fmla="*/ 115 h 135"/>
                    <a:gd name="T74" fmla="*/ 104 w 135"/>
                    <a:gd name="T75" fmla="*/ 109 h 135"/>
                    <a:gd name="T76" fmla="*/ 117 w 135"/>
                    <a:gd name="T77" fmla="*/ 114 h 135"/>
                    <a:gd name="T78" fmla="*/ 128 w 135"/>
                    <a:gd name="T79" fmla="*/ 100 h 135"/>
                    <a:gd name="T80" fmla="*/ 118 w 135"/>
                    <a:gd name="T81" fmla="*/ 89 h 135"/>
                    <a:gd name="T82" fmla="*/ 122 w 135"/>
                    <a:gd name="T83" fmla="*/ 79 h 135"/>
                    <a:gd name="T84" fmla="*/ 135 w 135"/>
                    <a:gd name="T85" fmla="*/ 76 h 135"/>
                    <a:gd name="T86" fmla="*/ 67 w 135"/>
                    <a:gd name="T87" fmla="*/ 107 h 135"/>
                    <a:gd name="T88" fmla="*/ 28 w 135"/>
                    <a:gd name="T89" fmla="*/ 67 h 135"/>
                    <a:gd name="T90" fmla="*/ 67 w 135"/>
                    <a:gd name="T91" fmla="*/ 27 h 135"/>
                    <a:gd name="T92" fmla="*/ 107 w 135"/>
                    <a:gd name="T93" fmla="*/ 67 h 135"/>
                    <a:gd name="T94" fmla="*/ 67 w 135"/>
                    <a:gd name="T95" fmla="*/ 107 h 135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135"/>
                    <a:gd name="T145" fmla="*/ 0 h 135"/>
                    <a:gd name="T146" fmla="*/ 135 w 135"/>
                    <a:gd name="T147" fmla="*/ 135 h 135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135" h="135">
                      <a:moveTo>
                        <a:pt x="135" y="76"/>
                      </a:moveTo>
                      <a:cubicBezTo>
                        <a:pt x="135" y="58"/>
                        <a:pt x="135" y="58"/>
                        <a:pt x="135" y="58"/>
                      </a:cubicBezTo>
                      <a:cubicBezTo>
                        <a:pt x="122" y="55"/>
                        <a:pt x="122" y="55"/>
                        <a:pt x="122" y="55"/>
                      </a:cubicBezTo>
                      <a:cubicBezTo>
                        <a:pt x="121" y="52"/>
                        <a:pt x="120" y="48"/>
                        <a:pt x="118" y="45"/>
                      </a:cubicBezTo>
                      <a:cubicBezTo>
                        <a:pt x="128" y="34"/>
                        <a:pt x="128" y="34"/>
                        <a:pt x="128" y="34"/>
                      </a:cubicBezTo>
                      <a:cubicBezTo>
                        <a:pt x="117" y="20"/>
                        <a:pt x="117" y="20"/>
                        <a:pt x="117" y="20"/>
                      </a:cubicBezTo>
                      <a:cubicBezTo>
                        <a:pt x="104" y="26"/>
                        <a:pt x="104" y="26"/>
                        <a:pt x="104" y="26"/>
                      </a:cubicBezTo>
                      <a:cubicBezTo>
                        <a:pt x="102" y="23"/>
                        <a:pt x="99" y="21"/>
                        <a:pt x="96" y="19"/>
                      </a:cubicBezTo>
                      <a:cubicBezTo>
                        <a:pt x="97" y="5"/>
                        <a:pt x="97" y="5"/>
                        <a:pt x="97" y="5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73" y="12"/>
                        <a:pt x="73" y="12"/>
                        <a:pt x="73" y="12"/>
                      </a:cubicBezTo>
                      <a:cubicBezTo>
                        <a:pt x="71" y="12"/>
                        <a:pt x="69" y="12"/>
                        <a:pt x="67" y="12"/>
                      </a:cubicBezTo>
                      <a:cubicBezTo>
                        <a:pt x="66" y="12"/>
                        <a:pt x="64" y="12"/>
                        <a:pt x="62" y="12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38" y="5"/>
                        <a:pt x="38" y="5"/>
                        <a:pt x="38" y="5"/>
                      </a:cubicBezTo>
                      <a:cubicBezTo>
                        <a:pt x="39" y="19"/>
                        <a:pt x="39" y="19"/>
                        <a:pt x="39" y="19"/>
                      </a:cubicBezTo>
                      <a:cubicBezTo>
                        <a:pt x="36" y="21"/>
                        <a:pt x="33" y="23"/>
                        <a:pt x="30" y="26"/>
                      </a:cubicBezTo>
                      <a:cubicBezTo>
                        <a:pt x="18" y="20"/>
                        <a:pt x="18" y="20"/>
                        <a:pt x="18" y="20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17" y="45"/>
                        <a:pt x="17" y="45"/>
                        <a:pt x="17" y="45"/>
                      </a:cubicBezTo>
                      <a:cubicBezTo>
                        <a:pt x="15" y="48"/>
                        <a:pt x="14" y="52"/>
                        <a:pt x="13" y="55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0" y="76"/>
                        <a:pt x="0" y="76"/>
                        <a:pt x="0" y="76"/>
                      </a:cubicBezTo>
                      <a:cubicBezTo>
                        <a:pt x="13" y="79"/>
                        <a:pt x="13" y="79"/>
                        <a:pt x="13" y="79"/>
                      </a:cubicBezTo>
                      <a:cubicBezTo>
                        <a:pt x="14" y="83"/>
                        <a:pt x="15" y="86"/>
                        <a:pt x="17" y="90"/>
                      </a:cubicBezTo>
                      <a:cubicBezTo>
                        <a:pt x="7" y="100"/>
                        <a:pt x="7" y="100"/>
                        <a:pt x="7" y="100"/>
                      </a:cubicBezTo>
                      <a:cubicBezTo>
                        <a:pt x="18" y="114"/>
                        <a:pt x="18" y="114"/>
                        <a:pt x="18" y="114"/>
                      </a:cubicBezTo>
                      <a:cubicBezTo>
                        <a:pt x="31" y="109"/>
                        <a:pt x="31" y="109"/>
                        <a:pt x="31" y="109"/>
                      </a:cubicBezTo>
                      <a:cubicBezTo>
                        <a:pt x="33" y="111"/>
                        <a:pt x="36" y="113"/>
                        <a:pt x="39" y="115"/>
                      </a:cubicBezTo>
                      <a:cubicBezTo>
                        <a:pt x="38" y="129"/>
                        <a:pt x="38" y="129"/>
                        <a:pt x="38" y="129"/>
                      </a:cubicBezTo>
                      <a:cubicBezTo>
                        <a:pt x="55" y="135"/>
                        <a:pt x="55" y="135"/>
                        <a:pt x="55" y="135"/>
                      </a:cubicBezTo>
                      <a:cubicBezTo>
                        <a:pt x="62" y="122"/>
                        <a:pt x="62" y="122"/>
                        <a:pt x="62" y="122"/>
                      </a:cubicBezTo>
                      <a:cubicBezTo>
                        <a:pt x="64" y="123"/>
                        <a:pt x="66" y="123"/>
                        <a:pt x="68" y="123"/>
                      </a:cubicBezTo>
                      <a:cubicBezTo>
                        <a:pt x="69" y="123"/>
                        <a:pt x="71" y="123"/>
                        <a:pt x="73" y="122"/>
                      </a:cubicBezTo>
                      <a:cubicBezTo>
                        <a:pt x="80" y="135"/>
                        <a:pt x="80" y="135"/>
                        <a:pt x="80" y="135"/>
                      </a:cubicBezTo>
                      <a:cubicBezTo>
                        <a:pt x="97" y="129"/>
                        <a:pt x="97" y="129"/>
                        <a:pt x="97" y="129"/>
                      </a:cubicBezTo>
                      <a:cubicBezTo>
                        <a:pt x="96" y="115"/>
                        <a:pt x="96" y="115"/>
                        <a:pt x="96" y="115"/>
                      </a:cubicBezTo>
                      <a:cubicBezTo>
                        <a:pt x="99" y="113"/>
                        <a:pt x="102" y="111"/>
                        <a:pt x="104" y="109"/>
                      </a:cubicBezTo>
                      <a:cubicBezTo>
                        <a:pt x="117" y="114"/>
                        <a:pt x="117" y="114"/>
                        <a:pt x="117" y="114"/>
                      </a:cubicBezTo>
                      <a:cubicBezTo>
                        <a:pt x="128" y="100"/>
                        <a:pt x="128" y="100"/>
                        <a:pt x="128" y="100"/>
                      </a:cubicBezTo>
                      <a:cubicBezTo>
                        <a:pt x="118" y="89"/>
                        <a:pt x="118" y="89"/>
                        <a:pt x="118" y="89"/>
                      </a:cubicBezTo>
                      <a:cubicBezTo>
                        <a:pt x="120" y="86"/>
                        <a:pt x="121" y="83"/>
                        <a:pt x="122" y="79"/>
                      </a:cubicBezTo>
                      <a:lnTo>
                        <a:pt x="135" y="76"/>
                      </a:lnTo>
                      <a:close/>
                      <a:moveTo>
                        <a:pt x="67" y="107"/>
                      </a:moveTo>
                      <a:cubicBezTo>
                        <a:pt x="46" y="107"/>
                        <a:pt x="28" y="89"/>
                        <a:pt x="28" y="67"/>
                      </a:cubicBezTo>
                      <a:cubicBezTo>
                        <a:pt x="28" y="45"/>
                        <a:pt x="46" y="27"/>
                        <a:pt x="67" y="27"/>
                      </a:cubicBezTo>
                      <a:cubicBezTo>
                        <a:pt x="89" y="27"/>
                        <a:pt x="107" y="45"/>
                        <a:pt x="107" y="67"/>
                      </a:cubicBezTo>
                      <a:cubicBezTo>
                        <a:pt x="107" y="89"/>
                        <a:pt x="89" y="107"/>
                        <a:pt x="67" y="1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8" name="组合 75"/>
              <p:cNvGrpSpPr/>
              <p:nvPr/>
            </p:nvGrpSpPr>
            <p:grpSpPr bwMode="auto">
              <a:xfrm>
                <a:off x="3170" y="6699"/>
                <a:ext cx="475" cy="610"/>
                <a:chOff x="0" y="0"/>
                <a:chExt cx="563562" cy="720725"/>
              </a:xfrm>
              <a:solidFill>
                <a:schemeClr val="accent2">
                  <a:lumMod val="75000"/>
                </a:schemeClr>
              </a:solidFill>
            </p:grpSpPr>
            <p:sp>
              <p:nvSpPr>
                <p:cNvPr id="19" name="Freeform 32"/>
                <p:cNvSpPr>
                  <a:spLocks noChangeArrowheads="1"/>
                </p:cNvSpPr>
                <p:nvPr/>
              </p:nvSpPr>
              <p:spPr bwMode="auto">
                <a:xfrm>
                  <a:off x="209550" y="0"/>
                  <a:ext cx="142875" cy="720725"/>
                </a:xfrm>
                <a:custGeom>
                  <a:avLst/>
                  <a:gdLst>
                    <a:gd name="T0" fmla="*/ 64 w 64"/>
                    <a:gd name="T1" fmla="*/ 289 h 321"/>
                    <a:gd name="T2" fmla="*/ 32 w 64"/>
                    <a:gd name="T3" fmla="*/ 321 h 321"/>
                    <a:gd name="T4" fmla="*/ 0 w 64"/>
                    <a:gd name="T5" fmla="*/ 289 h 321"/>
                    <a:gd name="T6" fmla="*/ 0 w 64"/>
                    <a:gd name="T7" fmla="*/ 32 h 321"/>
                    <a:gd name="T8" fmla="*/ 32 w 64"/>
                    <a:gd name="T9" fmla="*/ 0 h 321"/>
                    <a:gd name="T10" fmla="*/ 64 w 64"/>
                    <a:gd name="T11" fmla="*/ 32 h 321"/>
                    <a:gd name="T12" fmla="*/ 64 w 64"/>
                    <a:gd name="T13" fmla="*/ 289 h 32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4"/>
                    <a:gd name="T22" fmla="*/ 0 h 321"/>
                    <a:gd name="T23" fmla="*/ 64 w 64"/>
                    <a:gd name="T24" fmla="*/ 321 h 32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4" h="321">
                      <a:moveTo>
                        <a:pt x="64" y="289"/>
                      </a:moveTo>
                      <a:cubicBezTo>
                        <a:pt x="64" y="307"/>
                        <a:pt x="49" y="321"/>
                        <a:pt x="32" y="321"/>
                      </a:cubicBezTo>
                      <a:cubicBezTo>
                        <a:pt x="14" y="321"/>
                        <a:pt x="0" y="307"/>
                        <a:pt x="0" y="289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14"/>
                        <a:pt x="14" y="0"/>
                        <a:pt x="32" y="0"/>
                      </a:cubicBezTo>
                      <a:cubicBezTo>
                        <a:pt x="49" y="0"/>
                        <a:pt x="64" y="14"/>
                        <a:pt x="64" y="32"/>
                      </a:cubicBezTo>
                      <a:lnTo>
                        <a:pt x="64" y="28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20" name="Freeform 33"/>
                <p:cNvSpPr>
                  <a:spLocks noChangeArrowheads="1"/>
                </p:cNvSpPr>
                <p:nvPr/>
              </p:nvSpPr>
              <p:spPr bwMode="auto">
                <a:xfrm>
                  <a:off x="0" y="439737"/>
                  <a:ext cx="141288" cy="280988"/>
                </a:xfrm>
                <a:custGeom>
                  <a:avLst/>
                  <a:gdLst>
                    <a:gd name="T0" fmla="*/ 63 w 63"/>
                    <a:gd name="T1" fmla="*/ 93 h 125"/>
                    <a:gd name="T2" fmla="*/ 32 w 63"/>
                    <a:gd name="T3" fmla="*/ 125 h 125"/>
                    <a:gd name="T4" fmla="*/ 0 w 63"/>
                    <a:gd name="T5" fmla="*/ 93 h 125"/>
                    <a:gd name="T6" fmla="*/ 0 w 63"/>
                    <a:gd name="T7" fmla="*/ 32 h 125"/>
                    <a:gd name="T8" fmla="*/ 32 w 63"/>
                    <a:gd name="T9" fmla="*/ 0 h 125"/>
                    <a:gd name="T10" fmla="*/ 63 w 63"/>
                    <a:gd name="T11" fmla="*/ 32 h 125"/>
                    <a:gd name="T12" fmla="*/ 63 w 63"/>
                    <a:gd name="T13" fmla="*/ 93 h 12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3"/>
                    <a:gd name="T22" fmla="*/ 0 h 125"/>
                    <a:gd name="T23" fmla="*/ 63 w 63"/>
                    <a:gd name="T24" fmla="*/ 125 h 12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3" h="125">
                      <a:moveTo>
                        <a:pt x="63" y="93"/>
                      </a:moveTo>
                      <a:cubicBezTo>
                        <a:pt x="63" y="111"/>
                        <a:pt x="49" y="125"/>
                        <a:pt x="32" y="125"/>
                      </a:cubicBezTo>
                      <a:cubicBezTo>
                        <a:pt x="14" y="125"/>
                        <a:pt x="0" y="111"/>
                        <a:pt x="0" y="93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14"/>
                        <a:pt x="14" y="0"/>
                        <a:pt x="32" y="0"/>
                      </a:cubicBezTo>
                      <a:cubicBezTo>
                        <a:pt x="49" y="0"/>
                        <a:pt x="63" y="14"/>
                        <a:pt x="63" y="32"/>
                      </a:cubicBezTo>
                      <a:lnTo>
                        <a:pt x="63" y="9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21" name="Freeform 34"/>
                <p:cNvSpPr>
                  <a:spLocks noChangeArrowheads="1"/>
                </p:cNvSpPr>
                <p:nvPr/>
              </p:nvSpPr>
              <p:spPr bwMode="auto">
                <a:xfrm>
                  <a:off x="420687" y="231775"/>
                  <a:ext cx="142875" cy="488950"/>
                </a:xfrm>
                <a:custGeom>
                  <a:avLst/>
                  <a:gdLst>
                    <a:gd name="T0" fmla="*/ 64 w 64"/>
                    <a:gd name="T1" fmla="*/ 186 h 218"/>
                    <a:gd name="T2" fmla="*/ 32 w 64"/>
                    <a:gd name="T3" fmla="*/ 218 h 218"/>
                    <a:gd name="T4" fmla="*/ 0 w 64"/>
                    <a:gd name="T5" fmla="*/ 186 h 218"/>
                    <a:gd name="T6" fmla="*/ 0 w 64"/>
                    <a:gd name="T7" fmla="*/ 32 h 218"/>
                    <a:gd name="T8" fmla="*/ 32 w 64"/>
                    <a:gd name="T9" fmla="*/ 0 h 218"/>
                    <a:gd name="T10" fmla="*/ 64 w 64"/>
                    <a:gd name="T11" fmla="*/ 32 h 218"/>
                    <a:gd name="T12" fmla="*/ 64 w 64"/>
                    <a:gd name="T13" fmla="*/ 186 h 21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4"/>
                    <a:gd name="T22" fmla="*/ 0 h 218"/>
                    <a:gd name="T23" fmla="*/ 64 w 64"/>
                    <a:gd name="T24" fmla="*/ 218 h 21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4" h="218">
                      <a:moveTo>
                        <a:pt x="64" y="186"/>
                      </a:moveTo>
                      <a:cubicBezTo>
                        <a:pt x="64" y="204"/>
                        <a:pt x="49" y="218"/>
                        <a:pt x="32" y="218"/>
                      </a:cubicBezTo>
                      <a:cubicBezTo>
                        <a:pt x="14" y="218"/>
                        <a:pt x="0" y="204"/>
                        <a:pt x="0" y="186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14"/>
                        <a:pt x="14" y="0"/>
                        <a:pt x="32" y="0"/>
                      </a:cubicBezTo>
                      <a:cubicBezTo>
                        <a:pt x="49" y="0"/>
                        <a:pt x="64" y="14"/>
                        <a:pt x="64" y="32"/>
                      </a:cubicBezTo>
                      <a:lnTo>
                        <a:pt x="64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" name="组合 79"/>
              <p:cNvGrpSpPr/>
              <p:nvPr/>
            </p:nvGrpSpPr>
            <p:grpSpPr bwMode="auto">
              <a:xfrm>
                <a:off x="5095" y="3481"/>
                <a:ext cx="545" cy="540"/>
                <a:chOff x="0" y="0"/>
                <a:chExt cx="453105" cy="448433"/>
              </a:xfrm>
              <a:solidFill>
                <a:schemeClr val="accent2">
                  <a:lumMod val="75000"/>
                </a:schemeClr>
              </a:solidFill>
            </p:grpSpPr>
            <p:sp>
              <p:nvSpPr>
                <p:cNvPr id="23" name="Freeform 136"/>
                <p:cNvSpPr>
                  <a:spLocks noChangeArrowheads="1"/>
                </p:cNvSpPr>
                <p:nvPr/>
              </p:nvSpPr>
              <p:spPr bwMode="auto">
                <a:xfrm>
                  <a:off x="0" y="251309"/>
                  <a:ext cx="453105" cy="197124"/>
                </a:xfrm>
                <a:custGeom>
                  <a:avLst/>
                  <a:gdLst>
                    <a:gd name="T0" fmla="*/ 103 w 205"/>
                    <a:gd name="T1" fmla="*/ 19 h 89"/>
                    <a:gd name="T2" fmla="*/ 47 w 205"/>
                    <a:gd name="T3" fmla="*/ 0 h 89"/>
                    <a:gd name="T4" fmla="*/ 0 w 205"/>
                    <a:gd name="T5" fmla="*/ 0 h 89"/>
                    <a:gd name="T6" fmla="*/ 0 w 205"/>
                    <a:gd name="T7" fmla="*/ 67 h 89"/>
                    <a:gd name="T8" fmla="*/ 22 w 205"/>
                    <a:gd name="T9" fmla="*/ 89 h 89"/>
                    <a:gd name="T10" fmla="*/ 183 w 205"/>
                    <a:gd name="T11" fmla="*/ 89 h 89"/>
                    <a:gd name="T12" fmla="*/ 205 w 205"/>
                    <a:gd name="T13" fmla="*/ 67 h 89"/>
                    <a:gd name="T14" fmla="*/ 205 w 205"/>
                    <a:gd name="T15" fmla="*/ 0 h 89"/>
                    <a:gd name="T16" fmla="*/ 158 w 205"/>
                    <a:gd name="T17" fmla="*/ 0 h 89"/>
                    <a:gd name="T18" fmla="*/ 103 w 205"/>
                    <a:gd name="T19" fmla="*/ 19 h 8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05"/>
                    <a:gd name="T31" fmla="*/ 0 h 89"/>
                    <a:gd name="T32" fmla="*/ 205 w 205"/>
                    <a:gd name="T33" fmla="*/ 89 h 8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05" h="89">
                      <a:moveTo>
                        <a:pt x="103" y="19"/>
                      </a:moveTo>
                      <a:cubicBezTo>
                        <a:pt x="82" y="19"/>
                        <a:pt x="62" y="12"/>
                        <a:pt x="4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7"/>
                        <a:pt x="0" y="67"/>
                        <a:pt x="0" y="67"/>
                      </a:cubicBezTo>
                      <a:cubicBezTo>
                        <a:pt x="0" y="79"/>
                        <a:pt x="10" y="89"/>
                        <a:pt x="22" y="89"/>
                      </a:cubicBezTo>
                      <a:cubicBezTo>
                        <a:pt x="183" y="89"/>
                        <a:pt x="183" y="89"/>
                        <a:pt x="183" y="89"/>
                      </a:cubicBezTo>
                      <a:cubicBezTo>
                        <a:pt x="195" y="89"/>
                        <a:pt x="205" y="79"/>
                        <a:pt x="205" y="67"/>
                      </a:cubicBezTo>
                      <a:cubicBezTo>
                        <a:pt x="205" y="0"/>
                        <a:pt x="205" y="0"/>
                        <a:pt x="205" y="0"/>
                      </a:cubicBezTo>
                      <a:cubicBezTo>
                        <a:pt x="158" y="0"/>
                        <a:pt x="158" y="0"/>
                        <a:pt x="158" y="0"/>
                      </a:cubicBezTo>
                      <a:cubicBezTo>
                        <a:pt x="143" y="12"/>
                        <a:pt x="124" y="19"/>
                        <a:pt x="103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24" name="Freeform 137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453105" cy="260652"/>
                </a:xfrm>
                <a:custGeom>
                  <a:avLst/>
                  <a:gdLst>
                    <a:gd name="T0" fmla="*/ 183 w 205"/>
                    <a:gd name="T1" fmla="*/ 42 h 118"/>
                    <a:gd name="T2" fmla="*/ 180 w 205"/>
                    <a:gd name="T3" fmla="*/ 42 h 118"/>
                    <a:gd name="T4" fmla="*/ 154 w 205"/>
                    <a:gd name="T5" fmla="*/ 42 h 118"/>
                    <a:gd name="T6" fmla="*/ 154 w 205"/>
                    <a:gd name="T7" fmla="*/ 22 h 118"/>
                    <a:gd name="T8" fmla="*/ 132 w 205"/>
                    <a:gd name="T9" fmla="*/ 0 h 118"/>
                    <a:gd name="T10" fmla="*/ 73 w 205"/>
                    <a:gd name="T11" fmla="*/ 0 h 118"/>
                    <a:gd name="T12" fmla="*/ 51 w 205"/>
                    <a:gd name="T13" fmla="*/ 22 h 118"/>
                    <a:gd name="T14" fmla="*/ 51 w 205"/>
                    <a:gd name="T15" fmla="*/ 42 h 118"/>
                    <a:gd name="T16" fmla="*/ 25 w 205"/>
                    <a:gd name="T17" fmla="*/ 42 h 118"/>
                    <a:gd name="T18" fmla="*/ 22 w 205"/>
                    <a:gd name="T19" fmla="*/ 42 h 118"/>
                    <a:gd name="T20" fmla="*/ 0 w 205"/>
                    <a:gd name="T21" fmla="*/ 64 h 118"/>
                    <a:gd name="T22" fmla="*/ 0 w 205"/>
                    <a:gd name="T23" fmla="*/ 101 h 118"/>
                    <a:gd name="T24" fmla="*/ 54 w 205"/>
                    <a:gd name="T25" fmla="*/ 101 h 118"/>
                    <a:gd name="T26" fmla="*/ 103 w 205"/>
                    <a:gd name="T27" fmla="*/ 118 h 118"/>
                    <a:gd name="T28" fmla="*/ 151 w 205"/>
                    <a:gd name="T29" fmla="*/ 101 h 118"/>
                    <a:gd name="T30" fmla="*/ 205 w 205"/>
                    <a:gd name="T31" fmla="*/ 101 h 118"/>
                    <a:gd name="T32" fmla="*/ 205 w 205"/>
                    <a:gd name="T33" fmla="*/ 64 h 118"/>
                    <a:gd name="T34" fmla="*/ 183 w 205"/>
                    <a:gd name="T35" fmla="*/ 42 h 118"/>
                    <a:gd name="T36" fmla="*/ 67 w 205"/>
                    <a:gd name="T37" fmla="*/ 26 h 118"/>
                    <a:gd name="T38" fmla="*/ 67 w 205"/>
                    <a:gd name="T39" fmla="*/ 22 h 118"/>
                    <a:gd name="T40" fmla="*/ 73 w 205"/>
                    <a:gd name="T41" fmla="*/ 17 h 118"/>
                    <a:gd name="T42" fmla="*/ 132 w 205"/>
                    <a:gd name="T43" fmla="*/ 17 h 118"/>
                    <a:gd name="T44" fmla="*/ 138 w 205"/>
                    <a:gd name="T45" fmla="*/ 22 h 118"/>
                    <a:gd name="T46" fmla="*/ 138 w 205"/>
                    <a:gd name="T47" fmla="*/ 26 h 118"/>
                    <a:gd name="T48" fmla="*/ 138 w 205"/>
                    <a:gd name="T49" fmla="*/ 42 h 118"/>
                    <a:gd name="T50" fmla="*/ 67 w 205"/>
                    <a:gd name="T51" fmla="*/ 42 h 118"/>
                    <a:gd name="T52" fmla="*/ 67 w 205"/>
                    <a:gd name="T53" fmla="*/ 26 h 118"/>
                    <a:gd name="T54" fmla="*/ 101 w 205"/>
                    <a:gd name="T55" fmla="*/ 101 h 118"/>
                    <a:gd name="T56" fmla="*/ 85 w 205"/>
                    <a:gd name="T57" fmla="*/ 86 h 118"/>
                    <a:gd name="T58" fmla="*/ 101 w 205"/>
                    <a:gd name="T59" fmla="*/ 70 h 118"/>
                    <a:gd name="T60" fmla="*/ 117 w 205"/>
                    <a:gd name="T61" fmla="*/ 86 h 118"/>
                    <a:gd name="T62" fmla="*/ 101 w 205"/>
                    <a:gd name="T63" fmla="*/ 101 h 118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05"/>
                    <a:gd name="T97" fmla="*/ 0 h 118"/>
                    <a:gd name="T98" fmla="*/ 205 w 205"/>
                    <a:gd name="T99" fmla="*/ 118 h 118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05" h="118">
                      <a:moveTo>
                        <a:pt x="183" y="42"/>
                      </a:moveTo>
                      <a:cubicBezTo>
                        <a:pt x="180" y="42"/>
                        <a:pt x="180" y="42"/>
                        <a:pt x="180" y="42"/>
                      </a:cubicBezTo>
                      <a:cubicBezTo>
                        <a:pt x="154" y="42"/>
                        <a:pt x="154" y="42"/>
                        <a:pt x="154" y="42"/>
                      </a:cubicBezTo>
                      <a:cubicBezTo>
                        <a:pt x="154" y="22"/>
                        <a:pt x="154" y="22"/>
                        <a:pt x="154" y="22"/>
                      </a:cubicBezTo>
                      <a:cubicBezTo>
                        <a:pt x="154" y="10"/>
                        <a:pt x="144" y="0"/>
                        <a:pt x="132" y="0"/>
                      </a:cubicBezTo>
                      <a:cubicBezTo>
                        <a:pt x="73" y="0"/>
                        <a:pt x="73" y="0"/>
                        <a:pt x="73" y="0"/>
                      </a:cubicBezTo>
                      <a:cubicBezTo>
                        <a:pt x="61" y="0"/>
                        <a:pt x="51" y="10"/>
                        <a:pt x="51" y="22"/>
                      </a:cubicBezTo>
                      <a:cubicBezTo>
                        <a:pt x="51" y="42"/>
                        <a:pt x="51" y="42"/>
                        <a:pt x="51" y="42"/>
                      </a:cubicBezTo>
                      <a:cubicBezTo>
                        <a:pt x="25" y="42"/>
                        <a:pt x="25" y="42"/>
                        <a:pt x="25" y="42"/>
                      </a:cubicBezTo>
                      <a:cubicBezTo>
                        <a:pt x="22" y="42"/>
                        <a:pt x="22" y="42"/>
                        <a:pt x="22" y="42"/>
                      </a:cubicBezTo>
                      <a:cubicBezTo>
                        <a:pt x="10" y="42"/>
                        <a:pt x="0" y="52"/>
                        <a:pt x="0" y="64"/>
                      </a:cubicBezTo>
                      <a:cubicBezTo>
                        <a:pt x="0" y="101"/>
                        <a:pt x="0" y="101"/>
                        <a:pt x="0" y="101"/>
                      </a:cubicBezTo>
                      <a:cubicBezTo>
                        <a:pt x="54" y="101"/>
                        <a:pt x="54" y="101"/>
                        <a:pt x="54" y="101"/>
                      </a:cubicBezTo>
                      <a:cubicBezTo>
                        <a:pt x="67" y="112"/>
                        <a:pt x="84" y="118"/>
                        <a:pt x="103" y="118"/>
                      </a:cubicBezTo>
                      <a:cubicBezTo>
                        <a:pt x="121" y="118"/>
                        <a:pt x="138" y="112"/>
                        <a:pt x="151" y="101"/>
                      </a:cubicBezTo>
                      <a:cubicBezTo>
                        <a:pt x="205" y="101"/>
                        <a:pt x="205" y="101"/>
                        <a:pt x="205" y="101"/>
                      </a:cubicBezTo>
                      <a:cubicBezTo>
                        <a:pt x="205" y="64"/>
                        <a:pt x="205" y="64"/>
                        <a:pt x="205" y="64"/>
                      </a:cubicBezTo>
                      <a:cubicBezTo>
                        <a:pt x="205" y="52"/>
                        <a:pt x="195" y="42"/>
                        <a:pt x="183" y="42"/>
                      </a:cubicBezTo>
                      <a:close/>
                      <a:moveTo>
                        <a:pt x="67" y="26"/>
                      </a:moveTo>
                      <a:cubicBezTo>
                        <a:pt x="67" y="22"/>
                        <a:pt x="67" y="22"/>
                        <a:pt x="67" y="22"/>
                      </a:cubicBezTo>
                      <a:cubicBezTo>
                        <a:pt x="67" y="19"/>
                        <a:pt x="70" y="17"/>
                        <a:pt x="73" y="17"/>
                      </a:cubicBezTo>
                      <a:cubicBezTo>
                        <a:pt x="132" y="17"/>
                        <a:pt x="132" y="17"/>
                        <a:pt x="132" y="17"/>
                      </a:cubicBezTo>
                      <a:cubicBezTo>
                        <a:pt x="135" y="17"/>
                        <a:pt x="138" y="19"/>
                        <a:pt x="138" y="22"/>
                      </a:cubicBezTo>
                      <a:cubicBezTo>
                        <a:pt x="138" y="26"/>
                        <a:pt x="138" y="26"/>
                        <a:pt x="138" y="26"/>
                      </a:cubicBezTo>
                      <a:cubicBezTo>
                        <a:pt x="138" y="42"/>
                        <a:pt x="138" y="42"/>
                        <a:pt x="138" y="42"/>
                      </a:cubicBezTo>
                      <a:cubicBezTo>
                        <a:pt x="67" y="42"/>
                        <a:pt x="67" y="42"/>
                        <a:pt x="67" y="42"/>
                      </a:cubicBezTo>
                      <a:lnTo>
                        <a:pt x="67" y="26"/>
                      </a:lnTo>
                      <a:close/>
                      <a:moveTo>
                        <a:pt x="101" y="101"/>
                      </a:moveTo>
                      <a:cubicBezTo>
                        <a:pt x="92" y="101"/>
                        <a:pt x="85" y="94"/>
                        <a:pt x="85" y="86"/>
                      </a:cubicBezTo>
                      <a:cubicBezTo>
                        <a:pt x="85" y="77"/>
                        <a:pt x="92" y="70"/>
                        <a:pt x="101" y="70"/>
                      </a:cubicBezTo>
                      <a:cubicBezTo>
                        <a:pt x="110" y="70"/>
                        <a:pt x="117" y="77"/>
                        <a:pt x="117" y="86"/>
                      </a:cubicBezTo>
                      <a:cubicBezTo>
                        <a:pt x="117" y="94"/>
                        <a:pt x="110" y="101"/>
                        <a:pt x="101" y="1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5" name="组合 82"/>
              <p:cNvGrpSpPr/>
              <p:nvPr/>
            </p:nvGrpSpPr>
            <p:grpSpPr bwMode="auto">
              <a:xfrm>
                <a:off x="6043" y="5221"/>
                <a:ext cx="562" cy="538"/>
                <a:chOff x="0" y="0"/>
                <a:chExt cx="2438400" cy="2332038"/>
              </a:xfrm>
              <a:solidFill>
                <a:schemeClr val="accent2">
                  <a:lumMod val="75000"/>
                </a:schemeClr>
              </a:solidFill>
            </p:grpSpPr>
            <p:sp>
              <p:nvSpPr>
                <p:cNvPr id="26" name="Freeform 25"/>
                <p:cNvSpPr>
                  <a:spLocks noChangeArrowheads="1"/>
                </p:cNvSpPr>
                <p:nvPr/>
              </p:nvSpPr>
              <p:spPr bwMode="auto">
                <a:xfrm>
                  <a:off x="893763" y="1676400"/>
                  <a:ext cx="655638" cy="655638"/>
                </a:xfrm>
                <a:custGeom>
                  <a:avLst/>
                  <a:gdLst>
                    <a:gd name="T0" fmla="*/ 206 w 413"/>
                    <a:gd name="T1" fmla="*/ 413 h 413"/>
                    <a:gd name="T2" fmla="*/ 0 w 413"/>
                    <a:gd name="T3" fmla="*/ 0 h 413"/>
                    <a:gd name="T4" fmla="*/ 413 w 413"/>
                    <a:gd name="T5" fmla="*/ 0 h 413"/>
                    <a:gd name="T6" fmla="*/ 206 w 413"/>
                    <a:gd name="T7" fmla="*/ 413 h 41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13"/>
                    <a:gd name="T13" fmla="*/ 0 h 413"/>
                    <a:gd name="T14" fmla="*/ 413 w 413"/>
                    <a:gd name="T15" fmla="*/ 413 h 41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13" h="413">
                      <a:moveTo>
                        <a:pt x="206" y="413"/>
                      </a:moveTo>
                      <a:lnTo>
                        <a:pt x="0" y="0"/>
                      </a:lnTo>
                      <a:lnTo>
                        <a:pt x="413" y="0"/>
                      </a:lnTo>
                      <a:lnTo>
                        <a:pt x="206" y="4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27" name="任意多边形 8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438400" cy="1774825"/>
                </a:xfrm>
                <a:custGeom>
                  <a:avLst/>
                  <a:gdLst>
                    <a:gd name="T0" fmla="*/ 290196 w 2438400"/>
                    <a:gd name="T1" fmla="*/ 0 h 1774825"/>
                    <a:gd name="T2" fmla="*/ 2151973 w 2438400"/>
                    <a:gd name="T3" fmla="*/ 0 h 1774825"/>
                    <a:gd name="T4" fmla="*/ 2438400 w 2438400"/>
                    <a:gd name="T5" fmla="*/ 286384 h 1774825"/>
                    <a:gd name="T6" fmla="*/ 2438400 w 2438400"/>
                    <a:gd name="T7" fmla="*/ 1484673 h 1774825"/>
                    <a:gd name="T8" fmla="*/ 2151973 w 2438400"/>
                    <a:gd name="T9" fmla="*/ 1774825 h 1774825"/>
                    <a:gd name="T10" fmla="*/ 290196 w 2438400"/>
                    <a:gd name="T11" fmla="*/ 1774825 h 1774825"/>
                    <a:gd name="T12" fmla="*/ 0 w 2438400"/>
                    <a:gd name="T13" fmla="*/ 1484673 h 1774825"/>
                    <a:gd name="T14" fmla="*/ 0 w 2438400"/>
                    <a:gd name="T15" fmla="*/ 286384 h 1774825"/>
                    <a:gd name="T16" fmla="*/ 290196 w 2438400"/>
                    <a:gd name="T17" fmla="*/ 0 h 1774825"/>
                    <a:gd name="T18" fmla="*/ 471488 w 2438400"/>
                    <a:gd name="T19" fmla="*/ 425450 h 1774825"/>
                    <a:gd name="T20" fmla="*/ 471488 w 2438400"/>
                    <a:gd name="T21" fmla="*/ 598488 h 1774825"/>
                    <a:gd name="T22" fmla="*/ 1971676 w 2438400"/>
                    <a:gd name="T23" fmla="*/ 598488 h 1774825"/>
                    <a:gd name="T24" fmla="*/ 1971676 w 2438400"/>
                    <a:gd name="T25" fmla="*/ 425450 h 1774825"/>
                    <a:gd name="T26" fmla="*/ 471488 w 2438400"/>
                    <a:gd name="T27" fmla="*/ 425450 h 1774825"/>
                    <a:gd name="T28" fmla="*/ 471488 w 2438400"/>
                    <a:gd name="T29" fmla="*/ 801688 h 1774825"/>
                    <a:gd name="T30" fmla="*/ 471488 w 2438400"/>
                    <a:gd name="T31" fmla="*/ 971551 h 1774825"/>
                    <a:gd name="T32" fmla="*/ 1971676 w 2438400"/>
                    <a:gd name="T33" fmla="*/ 971551 h 1774825"/>
                    <a:gd name="T34" fmla="*/ 1971676 w 2438400"/>
                    <a:gd name="T35" fmla="*/ 801688 h 1774825"/>
                    <a:gd name="T36" fmla="*/ 471488 w 2438400"/>
                    <a:gd name="T37" fmla="*/ 801688 h 1774825"/>
                    <a:gd name="T38" fmla="*/ 471488 w 2438400"/>
                    <a:gd name="T39" fmla="*/ 1174750 h 1774825"/>
                    <a:gd name="T40" fmla="*/ 471488 w 2438400"/>
                    <a:gd name="T41" fmla="*/ 1347788 h 1774825"/>
                    <a:gd name="T42" fmla="*/ 1971676 w 2438400"/>
                    <a:gd name="T43" fmla="*/ 1347788 h 1774825"/>
                    <a:gd name="T44" fmla="*/ 1971676 w 2438400"/>
                    <a:gd name="T45" fmla="*/ 1174750 h 1774825"/>
                    <a:gd name="T46" fmla="*/ 471488 w 2438400"/>
                    <a:gd name="T47" fmla="*/ 1174750 h 1774825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2438400"/>
                    <a:gd name="T73" fmla="*/ 0 h 1774825"/>
                    <a:gd name="T74" fmla="*/ 2438400 w 2438400"/>
                    <a:gd name="T75" fmla="*/ 1774825 h 1774825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2438400" h="1774825">
                      <a:moveTo>
                        <a:pt x="290196" y="0"/>
                      </a:moveTo>
                      <a:cubicBezTo>
                        <a:pt x="2151973" y="0"/>
                        <a:pt x="2151973" y="0"/>
                        <a:pt x="2151973" y="0"/>
                      </a:cubicBezTo>
                      <a:cubicBezTo>
                        <a:pt x="2310262" y="0"/>
                        <a:pt x="2438400" y="128119"/>
                        <a:pt x="2438400" y="286384"/>
                      </a:cubicBezTo>
                      <a:lnTo>
                        <a:pt x="2438400" y="1484673"/>
                      </a:lnTo>
                      <a:cubicBezTo>
                        <a:pt x="2438400" y="1646706"/>
                        <a:pt x="2310262" y="1774825"/>
                        <a:pt x="2151973" y="1774825"/>
                      </a:cubicBezTo>
                      <a:cubicBezTo>
                        <a:pt x="290196" y="1774825"/>
                        <a:pt x="290196" y="1774825"/>
                        <a:pt x="290196" y="1774825"/>
                      </a:cubicBezTo>
                      <a:cubicBezTo>
                        <a:pt x="131907" y="1774825"/>
                        <a:pt x="0" y="1646706"/>
                        <a:pt x="0" y="1484673"/>
                      </a:cubicBezTo>
                      <a:cubicBezTo>
                        <a:pt x="0" y="286384"/>
                        <a:pt x="0" y="286384"/>
                        <a:pt x="0" y="286384"/>
                      </a:cubicBezTo>
                      <a:cubicBezTo>
                        <a:pt x="0" y="128119"/>
                        <a:pt x="131907" y="0"/>
                        <a:pt x="290196" y="0"/>
                      </a:cubicBezTo>
                      <a:close/>
                      <a:moveTo>
                        <a:pt x="471488" y="425450"/>
                      </a:moveTo>
                      <a:lnTo>
                        <a:pt x="471488" y="598488"/>
                      </a:lnTo>
                      <a:lnTo>
                        <a:pt x="1971676" y="598488"/>
                      </a:lnTo>
                      <a:lnTo>
                        <a:pt x="1971676" y="425450"/>
                      </a:lnTo>
                      <a:lnTo>
                        <a:pt x="471488" y="425450"/>
                      </a:lnTo>
                      <a:close/>
                      <a:moveTo>
                        <a:pt x="471488" y="801688"/>
                      </a:moveTo>
                      <a:lnTo>
                        <a:pt x="471488" y="971551"/>
                      </a:lnTo>
                      <a:lnTo>
                        <a:pt x="1971676" y="971551"/>
                      </a:lnTo>
                      <a:lnTo>
                        <a:pt x="1971676" y="801688"/>
                      </a:lnTo>
                      <a:lnTo>
                        <a:pt x="471488" y="801688"/>
                      </a:lnTo>
                      <a:close/>
                      <a:moveTo>
                        <a:pt x="471488" y="1174750"/>
                      </a:moveTo>
                      <a:lnTo>
                        <a:pt x="471488" y="1347788"/>
                      </a:lnTo>
                      <a:lnTo>
                        <a:pt x="1971676" y="1347788"/>
                      </a:lnTo>
                      <a:lnTo>
                        <a:pt x="1971676" y="1174750"/>
                      </a:lnTo>
                      <a:lnTo>
                        <a:pt x="471488" y="11747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" name="组合 85"/>
              <p:cNvGrpSpPr/>
              <p:nvPr/>
            </p:nvGrpSpPr>
            <p:grpSpPr bwMode="auto">
              <a:xfrm>
                <a:off x="5045" y="6699"/>
                <a:ext cx="610" cy="690"/>
                <a:chOff x="0" y="0"/>
                <a:chExt cx="406393" cy="459645"/>
              </a:xfrm>
              <a:solidFill>
                <a:schemeClr val="accent2">
                  <a:lumMod val="75000"/>
                </a:schemeClr>
              </a:solidFill>
            </p:grpSpPr>
            <p:sp>
              <p:nvSpPr>
                <p:cNvPr id="29" name="Freeform 148"/>
                <p:cNvSpPr>
                  <a:spLocks noEditPoints="1" noChangeArrowheads="1"/>
                </p:cNvSpPr>
                <p:nvPr/>
              </p:nvSpPr>
              <p:spPr bwMode="auto">
                <a:xfrm>
                  <a:off x="55120" y="0"/>
                  <a:ext cx="351273" cy="456842"/>
                </a:xfrm>
                <a:custGeom>
                  <a:avLst/>
                  <a:gdLst>
                    <a:gd name="T0" fmla="*/ 157 w 159"/>
                    <a:gd name="T1" fmla="*/ 185 h 207"/>
                    <a:gd name="T2" fmla="*/ 89 w 159"/>
                    <a:gd name="T3" fmla="*/ 79 h 207"/>
                    <a:gd name="T4" fmla="*/ 92 w 159"/>
                    <a:gd name="T5" fmla="*/ 24 h 207"/>
                    <a:gd name="T6" fmla="*/ 42 w 159"/>
                    <a:gd name="T7" fmla="*/ 4 h 207"/>
                    <a:gd name="T8" fmla="*/ 70 w 159"/>
                    <a:gd name="T9" fmla="*/ 48 h 207"/>
                    <a:gd name="T10" fmla="*/ 37 w 159"/>
                    <a:gd name="T11" fmla="*/ 69 h 207"/>
                    <a:gd name="T12" fmla="*/ 10 w 159"/>
                    <a:gd name="T13" fmla="*/ 27 h 207"/>
                    <a:gd name="T14" fmla="*/ 10 w 159"/>
                    <a:gd name="T15" fmla="*/ 77 h 207"/>
                    <a:gd name="T16" fmla="*/ 62 w 159"/>
                    <a:gd name="T17" fmla="*/ 96 h 207"/>
                    <a:gd name="T18" fmla="*/ 130 w 159"/>
                    <a:gd name="T19" fmla="*/ 202 h 207"/>
                    <a:gd name="T20" fmla="*/ 143 w 159"/>
                    <a:gd name="T21" fmla="*/ 205 h 207"/>
                    <a:gd name="T22" fmla="*/ 154 w 159"/>
                    <a:gd name="T23" fmla="*/ 197 h 207"/>
                    <a:gd name="T24" fmla="*/ 157 w 159"/>
                    <a:gd name="T25" fmla="*/ 185 h 207"/>
                    <a:gd name="T26" fmla="*/ 144 w 159"/>
                    <a:gd name="T27" fmla="*/ 193 h 207"/>
                    <a:gd name="T28" fmla="*/ 134 w 159"/>
                    <a:gd name="T29" fmla="*/ 191 h 207"/>
                    <a:gd name="T30" fmla="*/ 137 w 159"/>
                    <a:gd name="T31" fmla="*/ 182 h 207"/>
                    <a:gd name="T32" fmla="*/ 146 w 159"/>
                    <a:gd name="T33" fmla="*/ 184 h 207"/>
                    <a:gd name="T34" fmla="*/ 144 w 159"/>
                    <a:gd name="T35" fmla="*/ 193 h 207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59"/>
                    <a:gd name="T55" fmla="*/ 0 h 207"/>
                    <a:gd name="T56" fmla="*/ 159 w 159"/>
                    <a:gd name="T57" fmla="*/ 207 h 207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59" h="207">
                      <a:moveTo>
                        <a:pt x="157" y="185"/>
                      </a:moveTo>
                      <a:cubicBezTo>
                        <a:pt x="89" y="79"/>
                        <a:pt x="89" y="79"/>
                        <a:pt x="89" y="79"/>
                      </a:cubicBezTo>
                      <a:cubicBezTo>
                        <a:pt x="101" y="63"/>
                        <a:pt x="103" y="42"/>
                        <a:pt x="92" y="24"/>
                      </a:cubicBezTo>
                      <a:cubicBezTo>
                        <a:pt x="81" y="8"/>
                        <a:pt x="61" y="0"/>
                        <a:pt x="42" y="4"/>
                      </a:cubicBezTo>
                      <a:cubicBezTo>
                        <a:pt x="70" y="48"/>
                        <a:pt x="70" y="48"/>
                        <a:pt x="70" y="48"/>
                      </a:cubicBezTo>
                      <a:cubicBezTo>
                        <a:pt x="37" y="69"/>
                        <a:pt x="37" y="69"/>
                        <a:pt x="37" y="69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1" y="42"/>
                        <a:pt x="0" y="61"/>
                        <a:pt x="10" y="77"/>
                      </a:cubicBezTo>
                      <a:cubicBezTo>
                        <a:pt x="21" y="95"/>
                        <a:pt x="43" y="102"/>
                        <a:pt x="62" y="96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33" y="206"/>
                        <a:pt x="138" y="207"/>
                        <a:pt x="143" y="205"/>
                      </a:cubicBezTo>
                      <a:cubicBezTo>
                        <a:pt x="154" y="197"/>
                        <a:pt x="154" y="197"/>
                        <a:pt x="154" y="197"/>
                      </a:cubicBezTo>
                      <a:cubicBezTo>
                        <a:pt x="158" y="195"/>
                        <a:pt x="159" y="189"/>
                        <a:pt x="157" y="185"/>
                      </a:cubicBezTo>
                      <a:close/>
                      <a:moveTo>
                        <a:pt x="144" y="193"/>
                      </a:moveTo>
                      <a:cubicBezTo>
                        <a:pt x="141" y="195"/>
                        <a:pt x="136" y="195"/>
                        <a:pt x="134" y="191"/>
                      </a:cubicBezTo>
                      <a:cubicBezTo>
                        <a:pt x="132" y="188"/>
                        <a:pt x="133" y="184"/>
                        <a:pt x="137" y="182"/>
                      </a:cubicBezTo>
                      <a:cubicBezTo>
                        <a:pt x="140" y="180"/>
                        <a:pt x="144" y="181"/>
                        <a:pt x="146" y="184"/>
                      </a:cubicBezTo>
                      <a:cubicBezTo>
                        <a:pt x="148" y="187"/>
                        <a:pt x="147" y="191"/>
                        <a:pt x="144" y="19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30" name="Freeform 149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231691"/>
                  <a:ext cx="231691" cy="227954"/>
                </a:xfrm>
                <a:custGeom>
                  <a:avLst/>
                  <a:gdLst>
                    <a:gd name="T0" fmla="*/ 91 w 105"/>
                    <a:gd name="T1" fmla="*/ 26 h 103"/>
                    <a:gd name="T2" fmla="*/ 97 w 105"/>
                    <a:gd name="T3" fmla="*/ 20 h 103"/>
                    <a:gd name="T4" fmla="*/ 84 w 105"/>
                    <a:gd name="T5" fmla="*/ 7 h 103"/>
                    <a:gd name="T6" fmla="*/ 78 w 105"/>
                    <a:gd name="T7" fmla="*/ 13 h 103"/>
                    <a:gd name="T8" fmla="*/ 62 w 105"/>
                    <a:gd name="T9" fmla="*/ 7 h 103"/>
                    <a:gd name="T10" fmla="*/ 62 w 105"/>
                    <a:gd name="T11" fmla="*/ 0 h 103"/>
                    <a:gd name="T12" fmla="*/ 43 w 105"/>
                    <a:gd name="T13" fmla="*/ 0 h 103"/>
                    <a:gd name="T14" fmla="*/ 43 w 105"/>
                    <a:gd name="T15" fmla="*/ 7 h 103"/>
                    <a:gd name="T16" fmla="*/ 28 w 105"/>
                    <a:gd name="T17" fmla="*/ 13 h 103"/>
                    <a:gd name="T18" fmla="*/ 22 w 105"/>
                    <a:gd name="T19" fmla="*/ 7 h 103"/>
                    <a:gd name="T20" fmla="*/ 8 w 105"/>
                    <a:gd name="T21" fmla="*/ 20 h 103"/>
                    <a:gd name="T22" fmla="*/ 15 w 105"/>
                    <a:gd name="T23" fmla="*/ 27 h 103"/>
                    <a:gd name="T24" fmla="*/ 8 w 105"/>
                    <a:gd name="T25" fmla="*/ 42 h 103"/>
                    <a:gd name="T26" fmla="*/ 0 w 105"/>
                    <a:gd name="T27" fmla="*/ 42 h 103"/>
                    <a:gd name="T28" fmla="*/ 0 w 105"/>
                    <a:gd name="T29" fmla="*/ 61 h 103"/>
                    <a:gd name="T30" fmla="*/ 9 w 105"/>
                    <a:gd name="T31" fmla="*/ 61 h 103"/>
                    <a:gd name="T32" fmla="*/ 15 w 105"/>
                    <a:gd name="T33" fmla="*/ 76 h 103"/>
                    <a:gd name="T34" fmla="*/ 9 w 105"/>
                    <a:gd name="T35" fmla="*/ 82 h 103"/>
                    <a:gd name="T36" fmla="*/ 22 w 105"/>
                    <a:gd name="T37" fmla="*/ 95 h 103"/>
                    <a:gd name="T38" fmla="*/ 28 w 105"/>
                    <a:gd name="T39" fmla="*/ 89 h 103"/>
                    <a:gd name="T40" fmla="*/ 43 w 105"/>
                    <a:gd name="T41" fmla="*/ 95 h 103"/>
                    <a:gd name="T42" fmla="*/ 43 w 105"/>
                    <a:gd name="T43" fmla="*/ 103 h 103"/>
                    <a:gd name="T44" fmla="*/ 62 w 105"/>
                    <a:gd name="T45" fmla="*/ 103 h 103"/>
                    <a:gd name="T46" fmla="*/ 62 w 105"/>
                    <a:gd name="T47" fmla="*/ 95 h 103"/>
                    <a:gd name="T48" fmla="*/ 77 w 105"/>
                    <a:gd name="T49" fmla="*/ 89 h 103"/>
                    <a:gd name="T50" fmla="*/ 83 w 105"/>
                    <a:gd name="T51" fmla="*/ 95 h 103"/>
                    <a:gd name="T52" fmla="*/ 96 w 105"/>
                    <a:gd name="T53" fmla="*/ 82 h 103"/>
                    <a:gd name="T54" fmla="*/ 91 w 105"/>
                    <a:gd name="T55" fmla="*/ 76 h 103"/>
                    <a:gd name="T56" fmla="*/ 97 w 105"/>
                    <a:gd name="T57" fmla="*/ 61 h 103"/>
                    <a:gd name="T58" fmla="*/ 105 w 105"/>
                    <a:gd name="T59" fmla="*/ 61 h 103"/>
                    <a:gd name="T60" fmla="*/ 105 w 105"/>
                    <a:gd name="T61" fmla="*/ 42 h 103"/>
                    <a:gd name="T62" fmla="*/ 97 w 105"/>
                    <a:gd name="T63" fmla="*/ 42 h 103"/>
                    <a:gd name="T64" fmla="*/ 91 w 105"/>
                    <a:gd name="T65" fmla="*/ 26 h 103"/>
                    <a:gd name="T66" fmla="*/ 53 w 105"/>
                    <a:gd name="T67" fmla="*/ 83 h 103"/>
                    <a:gd name="T68" fmla="*/ 21 w 105"/>
                    <a:gd name="T69" fmla="*/ 51 h 103"/>
                    <a:gd name="T70" fmla="*/ 53 w 105"/>
                    <a:gd name="T71" fmla="*/ 19 h 103"/>
                    <a:gd name="T72" fmla="*/ 85 w 105"/>
                    <a:gd name="T73" fmla="*/ 51 h 103"/>
                    <a:gd name="T74" fmla="*/ 53 w 105"/>
                    <a:gd name="T75" fmla="*/ 83 h 103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05"/>
                    <a:gd name="T115" fmla="*/ 0 h 103"/>
                    <a:gd name="T116" fmla="*/ 105 w 105"/>
                    <a:gd name="T117" fmla="*/ 103 h 103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05" h="103">
                      <a:moveTo>
                        <a:pt x="91" y="26"/>
                      </a:moveTo>
                      <a:cubicBezTo>
                        <a:pt x="97" y="20"/>
                        <a:pt x="97" y="20"/>
                        <a:pt x="97" y="20"/>
                      </a:cubicBezTo>
                      <a:cubicBezTo>
                        <a:pt x="84" y="7"/>
                        <a:pt x="84" y="7"/>
                        <a:pt x="84" y="7"/>
                      </a:cubicBezTo>
                      <a:cubicBezTo>
                        <a:pt x="78" y="13"/>
                        <a:pt x="78" y="13"/>
                        <a:pt x="78" y="13"/>
                      </a:cubicBezTo>
                      <a:cubicBezTo>
                        <a:pt x="73" y="10"/>
                        <a:pt x="67" y="8"/>
                        <a:pt x="62" y="7"/>
                      </a:cubicBez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43" y="7"/>
                        <a:pt x="43" y="7"/>
                        <a:pt x="43" y="7"/>
                      </a:cubicBezTo>
                      <a:cubicBezTo>
                        <a:pt x="38" y="8"/>
                        <a:pt x="33" y="10"/>
                        <a:pt x="28" y="13"/>
                      </a:cubicBezTo>
                      <a:cubicBezTo>
                        <a:pt x="22" y="7"/>
                        <a:pt x="22" y="7"/>
                        <a:pt x="22" y="7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2" y="31"/>
                        <a:pt x="10" y="36"/>
                        <a:pt x="8" y="42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0" y="61"/>
                        <a:pt x="0" y="61"/>
                        <a:pt x="0" y="61"/>
                      </a:cubicBezTo>
                      <a:cubicBezTo>
                        <a:pt x="9" y="61"/>
                        <a:pt x="9" y="61"/>
                        <a:pt x="9" y="61"/>
                      </a:cubicBezTo>
                      <a:cubicBezTo>
                        <a:pt x="10" y="66"/>
                        <a:pt x="12" y="71"/>
                        <a:pt x="15" y="76"/>
                      </a:cubicBezTo>
                      <a:cubicBezTo>
                        <a:pt x="9" y="82"/>
                        <a:pt x="9" y="82"/>
                        <a:pt x="9" y="82"/>
                      </a:cubicBezTo>
                      <a:cubicBezTo>
                        <a:pt x="22" y="95"/>
                        <a:pt x="22" y="95"/>
                        <a:pt x="22" y="95"/>
                      </a:cubicBezTo>
                      <a:cubicBezTo>
                        <a:pt x="28" y="89"/>
                        <a:pt x="28" y="89"/>
                        <a:pt x="28" y="89"/>
                      </a:cubicBezTo>
                      <a:cubicBezTo>
                        <a:pt x="33" y="92"/>
                        <a:pt x="38" y="94"/>
                        <a:pt x="43" y="95"/>
                      </a:cubicBezTo>
                      <a:cubicBezTo>
                        <a:pt x="43" y="103"/>
                        <a:pt x="43" y="103"/>
                        <a:pt x="43" y="103"/>
                      </a:cubicBezTo>
                      <a:cubicBezTo>
                        <a:pt x="62" y="103"/>
                        <a:pt x="62" y="103"/>
                        <a:pt x="62" y="103"/>
                      </a:cubicBezTo>
                      <a:cubicBezTo>
                        <a:pt x="62" y="95"/>
                        <a:pt x="62" y="95"/>
                        <a:pt x="62" y="95"/>
                      </a:cubicBezTo>
                      <a:cubicBezTo>
                        <a:pt x="67" y="94"/>
                        <a:pt x="73" y="92"/>
                        <a:pt x="77" y="89"/>
                      </a:cubicBezTo>
                      <a:cubicBezTo>
                        <a:pt x="83" y="95"/>
                        <a:pt x="83" y="95"/>
                        <a:pt x="83" y="95"/>
                      </a:cubicBezTo>
                      <a:cubicBezTo>
                        <a:pt x="96" y="82"/>
                        <a:pt x="96" y="82"/>
                        <a:pt x="96" y="82"/>
                      </a:cubicBezTo>
                      <a:cubicBezTo>
                        <a:pt x="91" y="76"/>
                        <a:pt x="91" y="76"/>
                        <a:pt x="91" y="76"/>
                      </a:cubicBezTo>
                      <a:cubicBezTo>
                        <a:pt x="94" y="71"/>
                        <a:pt x="96" y="66"/>
                        <a:pt x="97" y="61"/>
                      </a:cubicBezTo>
                      <a:cubicBezTo>
                        <a:pt x="105" y="61"/>
                        <a:pt x="105" y="61"/>
                        <a:pt x="105" y="61"/>
                      </a:cubicBezTo>
                      <a:cubicBezTo>
                        <a:pt x="105" y="42"/>
                        <a:pt x="105" y="42"/>
                        <a:pt x="105" y="42"/>
                      </a:cubicBezTo>
                      <a:cubicBezTo>
                        <a:pt x="97" y="42"/>
                        <a:pt x="97" y="42"/>
                        <a:pt x="97" y="42"/>
                      </a:cubicBezTo>
                      <a:cubicBezTo>
                        <a:pt x="96" y="36"/>
                        <a:pt x="94" y="31"/>
                        <a:pt x="91" y="26"/>
                      </a:cubicBezTo>
                      <a:close/>
                      <a:moveTo>
                        <a:pt x="53" y="83"/>
                      </a:moveTo>
                      <a:cubicBezTo>
                        <a:pt x="35" y="83"/>
                        <a:pt x="21" y="69"/>
                        <a:pt x="21" y="51"/>
                      </a:cubicBezTo>
                      <a:cubicBezTo>
                        <a:pt x="21" y="33"/>
                        <a:pt x="35" y="19"/>
                        <a:pt x="53" y="19"/>
                      </a:cubicBezTo>
                      <a:cubicBezTo>
                        <a:pt x="71" y="19"/>
                        <a:pt x="85" y="33"/>
                        <a:pt x="85" y="51"/>
                      </a:cubicBezTo>
                      <a:cubicBezTo>
                        <a:pt x="85" y="69"/>
                        <a:pt x="71" y="83"/>
                        <a:pt x="53" y="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31" name="Oval 150"/>
                <p:cNvSpPr>
                  <a:spLocks noChangeArrowheads="1"/>
                </p:cNvSpPr>
                <p:nvPr/>
              </p:nvSpPr>
              <p:spPr bwMode="auto">
                <a:xfrm>
                  <a:off x="97160" y="326983"/>
                  <a:ext cx="37370" cy="3737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58360" y="1135380"/>
            <a:ext cx="6788785" cy="5262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由于没有经历过物质匮乏的时代，新一代不像他们的父辈那样充满对物质财富的渴望。虽然他们也有理想和报负，但是由于大多新一代都是独生子女，一直都受到来自父母的“厚爱”，独立能力受到了相当的限制；而当这些新一代步入社会开始当家，想做的事不敢做，不想做的事就不做，最后只能降低欲望普通的活着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05912" y="2828734"/>
            <a:ext cx="613410" cy="130628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反对论</a:t>
            </a:r>
            <a:endParaRPr lang="zh-CN" altLang="en-US" sz="2800" dirty="0"/>
          </a:p>
        </p:txBody>
      </p:sp>
      <p:grpSp>
        <p:nvGrpSpPr>
          <p:cNvPr id="32" name="组合 31"/>
          <p:cNvGrpSpPr/>
          <p:nvPr/>
        </p:nvGrpSpPr>
        <p:grpSpPr>
          <a:xfrm>
            <a:off x="221615" y="1820545"/>
            <a:ext cx="3428365" cy="3180080"/>
            <a:chOff x="1660" y="2867"/>
            <a:chExt cx="5399" cy="5008"/>
          </a:xfrm>
        </p:grpSpPr>
        <p:sp>
          <p:nvSpPr>
            <p:cNvPr id="6" name="任意多边形 16"/>
            <p:cNvSpPr/>
            <p:nvPr/>
          </p:nvSpPr>
          <p:spPr>
            <a:xfrm rot="2796417">
              <a:off x="2613" y="2631"/>
              <a:ext cx="1800" cy="2273"/>
            </a:xfrm>
            <a:custGeom>
              <a:avLst/>
              <a:gdLst>
                <a:gd name="txL" fmla="*/ 0 w 1997680"/>
                <a:gd name="txT" fmla="*/ 0 h 2524712"/>
                <a:gd name="txR" fmla="*/ 1997680 w 1997680"/>
                <a:gd name="txB" fmla="*/ 2524712 h 2524712"/>
              </a:gdLst>
              <a:ahLst/>
              <a:cxnLst>
                <a:cxn ang="0">
                  <a:pos x="49186" y="269326"/>
                </a:cxn>
                <a:cxn ang="0">
                  <a:pos x="304347" y="0"/>
                </a:cxn>
                <a:cxn ang="0">
                  <a:pos x="419152" y="108312"/>
                </a:cxn>
                <a:cxn ang="0">
                  <a:pos x="542012" y="224224"/>
                </a:cxn>
                <a:cxn ang="0">
                  <a:pos x="653983" y="329863"/>
                </a:cxn>
                <a:cxn ang="0">
                  <a:pos x="553265" y="436173"/>
                </a:cxn>
                <a:cxn ang="0">
                  <a:pos x="553852" y="436727"/>
                </a:cxn>
                <a:cxn ang="0">
                  <a:pos x="545558" y="447460"/>
                </a:cxn>
                <a:cxn ang="0">
                  <a:pos x="534095" y="534318"/>
                </a:cxn>
                <a:cxn ang="0">
                  <a:pos x="534625" y="535653"/>
                </a:cxn>
                <a:cxn ang="0">
                  <a:pos x="534400" y="535722"/>
                </a:cxn>
                <a:cxn ang="0">
                  <a:pos x="579657" y="684032"/>
                </a:cxn>
                <a:cxn ang="0">
                  <a:pos x="116445" y="824789"/>
                </a:cxn>
                <a:cxn ang="0">
                  <a:pos x="10019" y="476019"/>
                </a:cxn>
                <a:cxn ang="0">
                  <a:pos x="10484" y="475877"/>
                </a:cxn>
                <a:cxn ang="0">
                  <a:pos x="9385" y="473105"/>
                </a:cxn>
                <a:cxn ang="0">
                  <a:pos x="33184" y="292761"/>
                </a:cxn>
                <a:cxn ang="0">
                  <a:pos x="50405" y="270476"/>
                </a:cxn>
              </a:cxnLst>
              <a:rect l="txL" t="txT" r="txR" b="txB"/>
              <a:pathLst>
                <a:path w="1997680" h="2524712">
                  <a:moveTo>
                    <a:pt x="150246" y="824418"/>
                  </a:moveTo>
                  <a:lnTo>
                    <a:pt x="929670" y="0"/>
                  </a:lnTo>
                  <a:lnTo>
                    <a:pt x="1280355" y="331546"/>
                  </a:lnTo>
                  <a:lnTo>
                    <a:pt x="1655649" y="686358"/>
                  </a:lnTo>
                  <a:lnTo>
                    <a:pt x="1997680" y="1009723"/>
                  </a:lnTo>
                  <a:lnTo>
                    <a:pt x="1690021" y="1335142"/>
                  </a:lnTo>
                  <a:lnTo>
                    <a:pt x="1691814" y="1336837"/>
                  </a:lnTo>
                  <a:lnTo>
                    <a:pt x="1666479" y="1369692"/>
                  </a:lnTo>
                  <a:cubicBezTo>
                    <a:pt x="1616466" y="1450265"/>
                    <a:pt x="1605036" y="1547518"/>
                    <a:pt x="1631465" y="1635569"/>
                  </a:cubicBezTo>
                  <a:lnTo>
                    <a:pt x="1633083" y="1639655"/>
                  </a:lnTo>
                  <a:lnTo>
                    <a:pt x="1632398" y="1639864"/>
                  </a:lnTo>
                  <a:lnTo>
                    <a:pt x="1770641" y="2093848"/>
                  </a:lnTo>
                  <a:lnTo>
                    <a:pt x="355698" y="2524712"/>
                  </a:lnTo>
                  <a:lnTo>
                    <a:pt x="30604" y="1457111"/>
                  </a:lnTo>
                  <a:lnTo>
                    <a:pt x="32026" y="1456678"/>
                  </a:lnTo>
                  <a:lnTo>
                    <a:pt x="28667" y="1448193"/>
                  </a:lnTo>
                  <a:cubicBezTo>
                    <a:pt x="-26207" y="1265374"/>
                    <a:pt x="-2477" y="1063448"/>
                    <a:pt x="101365" y="896153"/>
                  </a:cubicBezTo>
                  <a:lnTo>
                    <a:pt x="153968" y="827937"/>
                  </a:lnTo>
                  <a:lnTo>
                    <a:pt x="150246" y="824418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任意多边形 17"/>
            <p:cNvSpPr/>
            <p:nvPr/>
          </p:nvSpPr>
          <p:spPr>
            <a:xfrm rot="-2796417" flipH="1">
              <a:off x="4290" y="2641"/>
              <a:ext cx="1785" cy="2273"/>
            </a:xfrm>
            <a:custGeom>
              <a:avLst/>
              <a:gdLst>
                <a:gd name="txL" fmla="*/ 0 w 1982833"/>
                <a:gd name="txT" fmla="*/ 0 h 2524712"/>
                <a:gd name="txR" fmla="*/ 1982833 w 1982833"/>
                <a:gd name="txB" fmla="*/ 2524712 h 2524712"/>
              </a:gdLst>
              <a:ahLst/>
              <a:cxnLst>
                <a:cxn ang="0">
                  <a:pos x="303795" y="0"/>
                </a:cxn>
                <a:cxn ang="0">
                  <a:pos x="49097" y="269326"/>
                </a:cxn>
                <a:cxn ang="0">
                  <a:pos x="50313" y="270476"/>
                </a:cxn>
                <a:cxn ang="0">
                  <a:pos x="33124" y="292761"/>
                </a:cxn>
                <a:cxn ang="0">
                  <a:pos x="9368" y="473105"/>
                </a:cxn>
                <a:cxn ang="0">
                  <a:pos x="10465" y="475877"/>
                </a:cxn>
                <a:cxn ang="0">
                  <a:pos x="10001" y="476019"/>
                </a:cxn>
                <a:cxn ang="0">
                  <a:pos x="116234" y="824789"/>
                </a:cxn>
                <a:cxn ang="0">
                  <a:pos x="555416" y="691091"/>
                </a:cxn>
                <a:cxn ang="0">
                  <a:pos x="512026" y="548639"/>
                </a:cxn>
                <a:cxn ang="0">
                  <a:pos x="512250" y="548570"/>
                </a:cxn>
                <a:cxn ang="0">
                  <a:pos x="511721" y="547235"/>
                </a:cxn>
                <a:cxn ang="0">
                  <a:pos x="523162" y="460377"/>
                </a:cxn>
                <a:cxn ang="0">
                  <a:pos x="531442" y="449644"/>
                </a:cxn>
                <a:cxn ang="0">
                  <a:pos x="530856" y="449090"/>
                </a:cxn>
                <a:cxn ang="0">
                  <a:pos x="647944" y="325277"/>
                </a:cxn>
                <a:cxn ang="0">
                  <a:pos x="541028" y="224224"/>
                </a:cxn>
                <a:cxn ang="0">
                  <a:pos x="418391" y="108312"/>
                </a:cxn>
              </a:cxnLst>
              <a:rect l="txL" t="txT" r="txR" b="txB"/>
              <a:pathLst>
                <a:path w="1982833" h="2524712">
                  <a:moveTo>
                    <a:pt x="929670" y="0"/>
                  </a:moveTo>
                  <a:lnTo>
                    <a:pt x="150246" y="824418"/>
                  </a:lnTo>
                  <a:lnTo>
                    <a:pt x="153968" y="827937"/>
                  </a:lnTo>
                  <a:lnTo>
                    <a:pt x="101365" y="896153"/>
                  </a:lnTo>
                  <a:cubicBezTo>
                    <a:pt x="-2477" y="1063448"/>
                    <a:pt x="-26207" y="1265374"/>
                    <a:pt x="28667" y="1448193"/>
                  </a:cubicBezTo>
                  <a:lnTo>
                    <a:pt x="32026" y="1456678"/>
                  </a:lnTo>
                  <a:lnTo>
                    <a:pt x="30604" y="1457111"/>
                  </a:lnTo>
                  <a:lnTo>
                    <a:pt x="355698" y="2524712"/>
                  </a:lnTo>
                  <a:lnTo>
                    <a:pt x="1699679" y="2115457"/>
                  </a:lnTo>
                  <a:lnTo>
                    <a:pt x="1566897" y="1679404"/>
                  </a:lnTo>
                  <a:lnTo>
                    <a:pt x="1567582" y="1679195"/>
                  </a:lnTo>
                  <a:lnTo>
                    <a:pt x="1565964" y="1675108"/>
                  </a:lnTo>
                  <a:cubicBezTo>
                    <a:pt x="1539535" y="1587058"/>
                    <a:pt x="1550964" y="1489806"/>
                    <a:pt x="1600977" y="1409232"/>
                  </a:cubicBezTo>
                  <a:lnTo>
                    <a:pt x="1626313" y="1376377"/>
                  </a:lnTo>
                  <a:lnTo>
                    <a:pt x="1624520" y="1374682"/>
                  </a:lnTo>
                  <a:lnTo>
                    <a:pt x="1982833" y="995685"/>
                  </a:lnTo>
                  <a:lnTo>
                    <a:pt x="1655649" y="686358"/>
                  </a:lnTo>
                  <a:lnTo>
                    <a:pt x="1280355" y="331546"/>
                  </a:lnTo>
                  <a:lnTo>
                    <a:pt x="929670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任意多边形 18"/>
            <p:cNvSpPr/>
            <p:nvPr/>
          </p:nvSpPr>
          <p:spPr>
            <a:xfrm rot="-811666" flipH="1" flipV="1">
              <a:off x="5283" y="4326"/>
              <a:ext cx="1777" cy="2273"/>
            </a:xfrm>
            <a:custGeom>
              <a:avLst/>
              <a:gdLst>
                <a:gd name="txL" fmla="*/ 0 w 1974521"/>
                <a:gd name="txT" fmla="*/ 0 h 2524712"/>
                <a:gd name="txR" fmla="*/ 1974521 w 1974521"/>
                <a:gd name="txB" fmla="*/ 2524712 h 2524712"/>
              </a:gdLst>
              <a:ahLst/>
              <a:cxnLst>
                <a:cxn ang="0">
                  <a:pos x="116232" y="824791"/>
                </a:cxn>
                <a:cxn ang="0">
                  <a:pos x="10000" y="476019"/>
                </a:cxn>
                <a:cxn ang="0">
                  <a:pos x="10465" y="475878"/>
                </a:cxn>
                <a:cxn ang="0">
                  <a:pos x="9367" y="473106"/>
                </a:cxn>
                <a:cxn ang="0">
                  <a:pos x="33123" y="292762"/>
                </a:cxn>
                <a:cxn ang="0">
                  <a:pos x="50312" y="270476"/>
                </a:cxn>
                <a:cxn ang="0">
                  <a:pos x="49096" y="269327"/>
                </a:cxn>
                <a:cxn ang="0">
                  <a:pos x="303789" y="0"/>
                </a:cxn>
                <a:cxn ang="0">
                  <a:pos x="418382" y="108312"/>
                </a:cxn>
                <a:cxn ang="0">
                  <a:pos x="541017" y="224224"/>
                </a:cxn>
                <a:cxn ang="0">
                  <a:pos x="645215" y="322710"/>
                </a:cxn>
                <a:cxn ang="0">
                  <a:pos x="532689" y="441702"/>
                </a:cxn>
                <a:cxn ang="0">
                  <a:pos x="533275" y="442256"/>
                </a:cxn>
                <a:cxn ang="0">
                  <a:pos x="524996" y="452989"/>
                </a:cxn>
                <a:cxn ang="0">
                  <a:pos x="513554" y="539848"/>
                </a:cxn>
                <a:cxn ang="0">
                  <a:pos x="514083" y="541183"/>
                </a:cxn>
                <a:cxn ang="0">
                  <a:pos x="513859" y="541251"/>
                </a:cxn>
                <a:cxn ang="0">
                  <a:pos x="559152" y="689951"/>
                </a:cxn>
              </a:cxnLst>
              <a:rect l="txL" t="txT" r="txR" b="txB"/>
              <a:pathLst>
                <a:path w="1974521" h="2524712">
                  <a:moveTo>
                    <a:pt x="355698" y="2524712"/>
                  </a:moveTo>
                  <a:lnTo>
                    <a:pt x="30604" y="1457111"/>
                  </a:lnTo>
                  <a:lnTo>
                    <a:pt x="32026" y="1456678"/>
                  </a:lnTo>
                  <a:lnTo>
                    <a:pt x="28667" y="1448193"/>
                  </a:lnTo>
                  <a:cubicBezTo>
                    <a:pt x="-26207" y="1265374"/>
                    <a:pt x="-2477" y="1063448"/>
                    <a:pt x="101365" y="896153"/>
                  </a:cubicBezTo>
                  <a:lnTo>
                    <a:pt x="153968" y="827937"/>
                  </a:lnTo>
                  <a:lnTo>
                    <a:pt x="150246" y="824418"/>
                  </a:lnTo>
                  <a:lnTo>
                    <a:pt x="929670" y="0"/>
                  </a:lnTo>
                  <a:lnTo>
                    <a:pt x="1280355" y="331546"/>
                  </a:lnTo>
                  <a:lnTo>
                    <a:pt x="1655649" y="686358"/>
                  </a:lnTo>
                  <a:lnTo>
                    <a:pt x="1974521" y="987827"/>
                  </a:lnTo>
                  <a:lnTo>
                    <a:pt x="1630161" y="1352065"/>
                  </a:lnTo>
                  <a:lnTo>
                    <a:pt x="1631954" y="1353760"/>
                  </a:lnTo>
                  <a:lnTo>
                    <a:pt x="1606619" y="1386615"/>
                  </a:lnTo>
                  <a:cubicBezTo>
                    <a:pt x="1556606" y="1467188"/>
                    <a:pt x="1545177" y="1564441"/>
                    <a:pt x="1571605" y="1652492"/>
                  </a:cubicBezTo>
                  <a:lnTo>
                    <a:pt x="1573223" y="1656578"/>
                  </a:lnTo>
                  <a:lnTo>
                    <a:pt x="1572538" y="1656786"/>
                  </a:lnTo>
                  <a:lnTo>
                    <a:pt x="1711144" y="2111965"/>
                  </a:lnTo>
                  <a:lnTo>
                    <a:pt x="355698" y="2524712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660" y="3371"/>
              <a:ext cx="5349" cy="4504"/>
              <a:chOff x="1660" y="3371"/>
              <a:chExt cx="5349" cy="4504"/>
            </a:xfrm>
          </p:grpSpPr>
          <p:sp>
            <p:nvSpPr>
              <p:cNvPr id="3" name="TextBox 13"/>
              <p:cNvSpPr txBox="1"/>
              <p:nvPr/>
            </p:nvSpPr>
            <p:spPr>
              <a:xfrm>
                <a:off x="1815" y="5016"/>
                <a:ext cx="5195" cy="67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>
                <a:spAutoFit/>
              </a:bodyPr>
              <a:lstStyle/>
              <a:p>
                <a:pPr lvl="0" algn="ctr" defTabSz="1216025" eaLnBrk="1" hangingPunct="1">
                  <a:spcBef>
                    <a:spcPct val="20000"/>
                  </a:spcBef>
                </a:pPr>
                <a:r>
                  <a:rPr lang="zh-CN" altLang="en-US" sz="2800" b="1" dirty="0" smtClean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面面观</a:t>
                </a:r>
              </a:p>
            </p:txBody>
          </p:sp>
          <p:sp>
            <p:nvSpPr>
              <p:cNvPr id="9" name="任意多边形 19"/>
              <p:cNvSpPr/>
              <p:nvPr/>
            </p:nvSpPr>
            <p:spPr>
              <a:xfrm rot="811666" flipV="1">
                <a:off x="1660" y="4329"/>
                <a:ext cx="1803" cy="2272"/>
              </a:xfrm>
              <a:custGeom>
                <a:avLst/>
                <a:gdLst>
                  <a:gd name="txL" fmla="*/ 0 w 2003794"/>
                  <a:gd name="txT" fmla="*/ 0 h 2524712"/>
                  <a:gd name="txR" fmla="*/ 2003794 w 2003794"/>
                  <a:gd name="txB" fmla="*/ 2524712 h 2524712"/>
                </a:gdLst>
                <a:ahLst/>
                <a:cxnLst>
                  <a:cxn ang="0">
                    <a:pos x="116057" y="824789"/>
                  </a:cxn>
                  <a:cxn ang="0">
                    <a:pos x="570812" y="686140"/>
                  </a:cxn>
                  <a:cxn ang="0">
                    <a:pos x="527826" y="544800"/>
                  </a:cxn>
                  <a:cxn ang="0">
                    <a:pos x="528050" y="544732"/>
                  </a:cxn>
                  <a:cxn ang="0">
                    <a:pos x="527521" y="543397"/>
                  </a:cxn>
                  <a:cxn ang="0">
                    <a:pos x="538946" y="456539"/>
                  </a:cxn>
                  <a:cxn ang="0">
                    <a:pos x="547212" y="445806"/>
                  </a:cxn>
                  <a:cxn ang="0">
                    <a:pos x="546627" y="445251"/>
                  </a:cxn>
                  <a:cxn ang="0">
                    <a:pos x="653801" y="331751"/>
                  </a:cxn>
                  <a:cxn ang="0">
                    <a:pos x="540207" y="224224"/>
                  </a:cxn>
                  <a:cxn ang="0">
                    <a:pos x="417756" y="108312"/>
                  </a:cxn>
                  <a:cxn ang="0">
                    <a:pos x="303334" y="0"/>
                  </a:cxn>
                  <a:cxn ang="0">
                    <a:pos x="49022" y="269326"/>
                  </a:cxn>
                  <a:cxn ang="0">
                    <a:pos x="50237" y="270476"/>
                  </a:cxn>
                  <a:cxn ang="0">
                    <a:pos x="33074" y="292761"/>
                  </a:cxn>
                  <a:cxn ang="0">
                    <a:pos x="9354" y="473105"/>
                  </a:cxn>
                  <a:cxn ang="0">
                    <a:pos x="10450" y="475877"/>
                  </a:cxn>
                  <a:cxn ang="0">
                    <a:pos x="9985" y="476019"/>
                  </a:cxn>
                </a:cxnLst>
                <a:rect l="txL" t="txT" r="txR" b="txB"/>
                <a:pathLst>
                  <a:path w="2003794" h="2524712">
                    <a:moveTo>
                      <a:pt x="355698" y="2524712"/>
                    </a:moveTo>
                    <a:lnTo>
                      <a:pt x="1749448" y="2100302"/>
                    </a:lnTo>
                    <a:lnTo>
                      <a:pt x="1617702" y="1667654"/>
                    </a:lnTo>
                    <a:lnTo>
                      <a:pt x="1618387" y="1667445"/>
                    </a:lnTo>
                    <a:lnTo>
                      <a:pt x="1616769" y="1663359"/>
                    </a:lnTo>
                    <a:cubicBezTo>
                      <a:pt x="1590341" y="1575308"/>
                      <a:pt x="1601770" y="1478056"/>
                      <a:pt x="1651782" y="1397482"/>
                    </a:cubicBezTo>
                    <a:lnTo>
                      <a:pt x="1677117" y="1364628"/>
                    </a:lnTo>
                    <a:lnTo>
                      <a:pt x="1675325" y="1362932"/>
                    </a:lnTo>
                    <a:lnTo>
                      <a:pt x="2003794" y="1015502"/>
                    </a:lnTo>
                    <a:lnTo>
                      <a:pt x="1655649" y="686358"/>
                    </a:lnTo>
                    <a:lnTo>
                      <a:pt x="1280355" y="331546"/>
                    </a:lnTo>
                    <a:lnTo>
                      <a:pt x="929670" y="0"/>
                    </a:lnTo>
                    <a:lnTo>
                      <a:pt x="150246" y="824418"/>
                    </a:lnTo>
                    <a:lnTo>
                      <a:pt x="153968" y="827937"/>
                    </a:lnTo>
                    <a:lnTo>
                      <a:pt x="101365" y="896153"/>
                    </a:lnTo>
                    <a:cubicBezTo>
                      <a:pt x="-2477" y="1063448"/>
                      <a:pt x="-26207" y="1265374"/>
                      <a:pt x="28667" y="1448193"/>
                    </a:cubicBezTo>
                    <a:lnTo>
                      <a:pt x="32026" y="1456678"/>
                    </a:lnTo>
                    <a:lnTo>
                      <a:pt x="30604" y="1457111"/>
                    </a:lnTo>
                    <a:lnTo>
                      <a:pt x="355698" y="2524712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" name="任意多边形 20"/>
              <p:cNvSpPr/>
              <p:nvPr/>
            </p:nvSpPr>
            <p:spPr>
              <a:xfrm rot="-2844970" flipV="1">
                <a:off x="2623" y="5851"/>
                <a:ext cx="1780" cy="2268"/>
              </a:xfrm>
              <a:custGeom>
                <a:avLst/>
                <a:gdLst>
                  <a:gd name="txL" fmla="*/ 0 w 1424028"/>
                  <a:gd name="txT" fmla="*/ 0 h 1814500"/>
                  <a:gd name="txR" fmla="*/ 1424028 w 1424028"/>
                  <a:gd name="txB" fmla="*/ 1814500 h 1814500"/>
                </a:gdLst>
                <a:ahLst/>
                <a:cxnLst>
                  <a:cxn ang="0">
                    <a:pos x="799554" y="948367"/>
                  </a:cxn>
                  <a:cxn ang="0">
                    <a:pos x="733105" y="730259"/>
                  </a:cxn>
                  <a:cxn ang="0">
                    <a:pos x="733415" y="730165"/>
                  </a:cxn>
                  <a:cxn ang="0">
                    <a:pos x="732681" y="728310"/>
                  </a:cxn>
                  <a:cxn ang="0">
                    <a:pos x="748573" y="607693"/>
                  </a:cxn>
                  <a:cxn ang="0">
                    <a:pos x="760073" y="592787"/>
                  </a:cxn>
                  <a:cxn ang="0">
                    <a:pos x="759259" y="592018"/>
                  </a:cxn>
                  <a:cxn ang="0">
                    <a:pos x="897158" y="446234"/>
                  </a:cxn>
                  <a:cxn ang="0">
                    <a:pos x="751489" y="308585"/>
                  </a:cxn>
                  <a:cxn ang="0">
                    <a:pos x="619461" y="183827"/>
                  </a:cxn>
                  <a:cxn ang="0">
                    <a:pos x="419335" y="0"/>
                  </a:cxn>
                  <a:cxn ang="0">
                    <a:pos x="68196" y="371219"/>
                  </a:cxn>
                  <a:cxn ang="0">
                    <a:pos x="69885" y="372815"/>
                  </a:cxn>
                  <a:cxn ang="0">
                    <a:pos x="46009" y="403762"/>
                  </a:cxn>
                  <a:cxn ang="0">
                    <a:pos x="13012" y="654201"/>
                  </a:cxn>
                  <a:cxn ang="0">
                    <a:pos x="14536" y="658050"/>
                  </a:cxn>
                  <a:cxn ang="0">
                    <a:pos x="13891" y="658247"/>
                  </a:cxn>
                  <a:cxn ang="0">
                    <a:pos x="161450" y="1142577"/>
                  </a:cxn>
                </a:cxnLst>
                <a:rect l="txL" t="txT" r="txR" b="txB"/>
                <a:pathLst>
                  <a:path w="1424028" h="1814500">
                    <a:moveTo>
                      <a:pt x="1269105" y="1506080"/>
                    </a:moveTo>
                    <a:lnTo>
                      <a:pt x="1163632" y="1159707"/>
                    </a:lnTo>
                    <a:lnTo>
                      <a:pt x="1164125" y="1159558"/>
                    </a:lnTo>
                    <a:lnTo>
                      <a:pt x="1162960" y="1156613"/>
                    </a:lnTo>
                    <a:cubicBezTo>
                      <a:pt x="1143919" y="1093177"/>
                      <a:pt x="1152153" y="1023111"/>
                      <a:pt x="1188185" y="965063"/>
                    </a:cubicBezTo>
                    <a:lnTo>
                      <a:pt x="1206437" y="941392"/>
                    </a:lnTo>
                    <a:lnTo>
                      <a:pt x="1205146" y="940171"/>
                    </a:lnTo>
                    <a:lnTo>
                      <a:pt x="1424028" y="708654"/>
                    </a:lnTo>
                    <a:lnTo>
                      <a:pt x="1192812" y="490058"/>
                    </a:lnTo>
                    <a:lnTo>
                      <a:pt x="983249" y="291932"/>
                    </a:lnTo>
                    <a:lnTo>
                      <a:pt x="665595" y="0"/>
                    </a:lnTo>
                    <a:lnTo>
                      <a:pt x="108245" y="589524"/>
                    </a:lnTo>
                    <a:lnTo>
                      <a:pt x="110926" y="592059"/>
                    </a:lnTo>
                    <a:lnTo>
                      <a:pt x="73028" y="641205"/>
                    </a:lnTo>
                    <a:cubicBezTo>
                      <a:pt x="-1785" y="761733"/>
                      <a:pt x="-18881" y="907210"/>
                      <a:pt x="20653" y="1038922"/>
                    </a:cubicBezTo>
                    <a:lnTo>
                      <a:pt x="23073" y="1045035"/>
                    </a:lnTo>
                    <a:lnTo>
                      <a:pt x="22049" y="1045347"/>
                    </a:lnTo>
                    <a:lnTo>
                      <a:pt x="256263" y="1814500"/>
                    </a:lnTo>
                    <a:lnTo>
                      <a:pt x="1269105" y="1506080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任意多边形 21"/>
              <p:cNvSpPr/>
              <p:nvPr/>
            </p:nvSpPr>
            <p:spPr>
              <a:xfrm rot="2844970" flipH="1" flipV="1">
                <a:off x="4313" y="5849"/>
                <a:ext cx="1780" cy="2272"/>
              </a:xfrm>
              <a:custGeom>
                <a:avLst/>
                <a:gdLst>
                  <a:gd name="txL" fmla="*/ 0 w 1424033"/>
                  <a:gd name="txT" fmla="*/ 0 h 1818928"/>
                  <a:gd name="txR" fmla="*/ 1424033 w 1424033"/>
                  <a:gd name="txB" fmla="*/ 1818928 h 1818928"/>
                </a:gdLst>
                <a:ahLst/>
                <a:cxnLst>
                  <a:cxn ang="0">
                    <a:pos x="781514" y="956194"/>
                  </a:cxn>
                  <a:cxn ang="0">
                    <a:pos x="161448" y="1144826"/>
                  </a:cxn>
                  <a:cxn ang="0">
                    <a:pos x="13891" y="660724"/>
                  </a:cxn>
                  <a:cxn ang="0">
                    <a:pos x="14536" y="660529"/>
                  </a:cxn>
                  <a:cxn ang="0">
                    <a:pos x="13012" y="656680"/>
                  </a:cxn>
                  <a:cxn ang="0">
                    <a:pos x="46009" y="406359"/>
                  </a:cxn>
                  <a:cxn ang="0">
                    <a:pos x="69884" y="375427"/>
                  </a:cxn>
                  <a:cxn ang="0">
                    <a:pos x="68195" y="373831"/>
                  </a:cxn>
                  <a:cxn ang="0">
                    <a:pos x="421968" y="0"/>
                  </a:cxn>
                  <a:cxn ang="0">
                    <a:pos x="581141" y="150339"/>
                  </a:cxn>
                  <a:cxn ang="0">
                    <a:pos x="751484" y="311228"/>
                  </a:cxn>
                  <a:cxn ang="0">
                    <a:pos x="897155" y="448815"/>
                  </a:cxn>
                  <a:cxn ang="0">
                    <a:pos x="744349" y="610284"/>
                  </a:cxn>
                  <a:cxn ang="0">
                    <a:pos x="745162" y="611053"/>
                  </a:cxn>
                  <a:cxn ang="0">
                    <a:pos x="733664" y="625951"/>
                  </a:cxn>
                  <a:cxn ang="0">
                    <a:pos x="717771" y="746513"/>
                  </a:cxn>
                  <a:cxn ang="0">
                    <a:pos x="718505" y="748365"/>
                  </a:cxn>
                  <a:cxn ang="0">
                    <a:pos x="718195" y="748460"/>
                  </a:cxn>
                </a:cxnLst>
                <a:rect l="txL" t="txT" r="txR" b="txB"/>
                <a:pathLst>
                  <a:path w="1424033" h="1818928">
                    <a:moveTo>
                      <a:pt x="1240478" y="1519225"/>
                    </a:moveTo>
                    <a:lnTo>
                      <a:pt x="256263" y="1818928"/>
                    </a:lnTo>
                    <a:lnTo>
                      <a:pt x="22049" y="1049775"/>
                    </a:lnTo>
                    <a:lnTo>
                      <a:pt x="23073" y="1049464"/>
                    </a:lnTo>
                    <a:lnTo>
                      <a:pt x="20653" y="1043350"/>
                    </a:lnTo>
                    <a:cubicBezTo>
                      <a:pt x="-18881" y="911639"/>
                      <a:pt x="-1785" y="766161"/>
                      <a:pt x="73029" y="645633"/>
                    </a:cubicBezTo>
                    <a:lnTo>
                      <a:pt x="110926" y="596487"/>
                    </a:lnTo>
                    <a:lnTo>
                      <a:pt x="108245" y="593952"/>
                    </a:lnTo>
                    <a:lnTo>
                      <a:pt x="669780" y="0"/>
                    </a:lnTo>
                    <a:lnTo>
                      <a:pt x="922431" y="238862"/>
                    </a:lnTo>
                    <a:lnTo>
                      <a:pt x="1192812" y="494486"/>
                    </a:lnTo>
                    <a:lnTo>
                      <a:pt x="1424033" y="713088"/>
                    </a:lnTo>
                    <a:lnTo>
                      <a:pt x="1181487" y="969635"/>
                    </a:lnTo>
                    <a:lnTo>
                      <a:pt x="1182779" y="970857"/>
                    </a:lnTo>
                    <a:lnTo>
                      <a:pt x="1164527" y="994527"/>
                    </a:lnTo>
                    <a:cubicBezTo>
                      <a:pt x="1128494" y="1052576"/>
                      <a:pt x="1120260" y="1122642"/>
                      <a:pt x="1139301" y="1186078"/>
                    </a:cubicBezTo>
                    <a:lnTo>
                      <a:pt x="1140466" y="1189021"/>
                    </a:lnTo>
                    <a:lnTo>
                      <a:pt x="1139973" y="1189172"/>
                    </a:lnTo>
                    <a:lnTo>
                      <a:pt x="1240478" y="1519225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2" name="组合 69"/>
              <p:cNvGrpSpPr/>
              <p:nvPr/>
            </p:nvGrpSpPr>
            <p:grpSpPr bwMode="auto">
              <a:xfrm>
                <a:off x="3115" y="3371"/>
                <a:ext cx="623" cy="600"/>
                <a:chOff x="0" y="0"/>
                <a:chExt cx="645684" cy="620945"/>
              </a:xfrm>
              <a:solidFill>
                <a:schemeClr val="accent2">
                  <a:lumMod val="75000"/>
                </a:schemeClr>
              </a:solidFill>
            </p:grpSpPr>
            <p:sp>
              <p:nvSpPr>
                <p:cNvPr id="13" name="Oval 131"/>
                <p:cNvSpPr>
                  <a:spLocks noChangeArrowheads="1"/>
                </p:cNvSpPr>
                <p:nvPr/>
              </p:nvSpPr>
              <p:spPr bwMode="auto">
                <a:xfrm>
                  <a:off x="177563" y="0"/>
                  <a:ext cx="290558" cy="2942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14" name="Freeform 134"/>
                <p:cNvSpPr>
                  <a:spLocks noChangeArrowheads="1"/>
                </p:cNvSpPr>
                <p:nvPr/>
              </p:nvSpPr>
              <p:spPr bwMode="auto">
                <a:xfrm>
                  <a:off x="0" y="340170"/>
                  <a:ext cx="645684" cy="280775"/>
                </a:xfrm>
                <a:custGeom>
                  <a:avLst/>
                  <a:gdLst>
                    <a:gd name="T0" fmla="*/ 35 w 200"/>
                    <a:gd name="T1" fmla="*/ 87 h 87"/>
                    <a:gd name="T2" fmla="*/ 35 w 200"/>
                    <a:gd name="T3" fmla="*/ 72 h 87"/>
                    <a:gd name="T4" fmla="*/ 46 w 200"/>
                    <a:gd name="T5" fmla="*/ 72 h 87"/>
                    <a:gd name="T6" fmla="*/ 46 w 200"/>
                    <a:gd name="T7" fmla="*/ 87 h 87"/>
                    <a:gd name="T8" fmla="*/ 155 w 200"/>
                    <a:gd name="T9" fmla="*/ 87 h 87"/>
                    <a:gd name="T10" fmla="*/ 155 w 200"/>
                    <a:gd name="T11" fmla="*/ 72 h 87"/>
                    <a:gd name="T12" fmla="*/ 166 w 200"/>
                    <a:gd name="T13" fmla="*/ 72 h 87"/>
                    <a:gd name="T14" fmla="*/ 166 w 200"/>
                    <a:gd name="T15" fmla="*/ 87 h 87"/>
                    <a:gd name="T16" fmla="*/ 199 w 200"/>
                    <a:gd name="T17" fmla="*/ 87 h 87"/>
                    <a:gd name="T18" fmla="*/ 200 w 200"/>
                    <a:gd name="T19" fmla="*/ 43 h 87"/>
                    <a:gd name="T20" fmla="*/ 156 w 200"/>
                    <a:gd name="T21" fmla="*/ 0 h 87"/>
                    <a:gd name="T22" fmla="*/ 156 w 200"/>
                    <a:gd name="T23" fmla="*/ 0 h 87"/>
                    <a:gd name="T24" fmla="*/ 156 w 200"/>
                    <a:gd name="T25" fmla="*/ 0 h 87"/>
                    <a:gd name="T26" fmla="*/ 140 w 200"/>
                    <a:gd name="T27" fmla="*/ 0 h 87"/>
                    <a:gd name="T28" fmla="*/ 100 w 200"/>
                    <a:gd name="T29" fmla="*/ 80 h 87"/>
                    <a:gd name="T30" fmla="*/ 60 w 200"/>
                    <a:gd name="T31" fmla="*/ 0 h 87"/>
                    <a:gd name="T32" fmla="*/ 45 w 200"/>
                    <a:gd name="T33" fmla="*/ 0 h 87"/>
                    <a:gd name="T34" fmla="*/ 45 w 200"/>
                    <a:gd name="T35" fmla="*/ 0 h 87"/>
                    <a:gd name="T36" fmla="*/ 44 w 200"/>
                    <a:gd name="T37" fmla="*/ 0 h 87"/>
                    <a:gd name="T38" fmla="*/ 1 w 200"/>
                    <a:gd name="T39" fmla="*/ 43 h 87"/>
                    <a:gd name="T40" fmla="*/ 0 w 200"/>
                    <a:gd name="T41" fmla="*/ 87 h 87"/>
                    <a:gd name="T42" fmla="*/ 35 w 200"/>
                    <a:gd name="T43" fmla="*/ 87 h 87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00"/>
                    <a:gd name="T67" fmla="*/ 0 h 87"/>
                    <a:gd name="T68" fmla="*/ 200 w 200"/>
                    <a:gd name="T69" fmla="*/ 87 h 87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00" h="87">
                      <a:moveTo>
                        <a:pt x="35" y="87"/>
                      </a:moveTo>
                      <a:cubicBezTo>
                        <a:pt x="35" y="72"/>
                        <a:pt x="35" y="72"/>
                        <a:pt x="35" y="72"/>
                      </a:cubicBezTo>
                      <a:cubicBezTo>
                        <a:pt x="46" y="72"/>
                        <a:pt x="46" y="72"/>
                        <a:pt x="46" y="72"/>
                      </a:cubicBezTo>
                      <a:cubicBezTo>
                        <a:pt x="46" y="87"/>
                        <a:pt x="46" y="87"/>
                        <a:pt x="46" y="87"/>
                      </a:cubicBezTo>
                      <a:cubicBezTo>
                        <a:pt x="155" y="87"/>
                        <a:pt x="155" y="87"/>
                        <a:pt x="155" y="87"/>
                      </a:cubicBezTo>
                      <a:cubicBezTo>
                        <a:pt x="155" y="72"/>
                        <a:pt x="155" y="72"/>
                        <a:pt x="155" y="72"/>
                      </a:cubicBezTo>
                      <a:cubicBezTo>
                        <a:pt x="166" y="72"/>
                        <a:pt x="166" y="72"/>
                        <a:pt x="166" y="72"/>
                      </a:cubicBezTo>
                      <a:cubicBezTo>
                        <a:pt x="166" y="87"/>
                        <a:pt x="166" y="87"/>
                        <a:pt x="166" y="87"/>
                      </a:cubicBezTo>
                      <a:cubicBezTo>
                        <a:pt x="199" y="87"/>
                        <a:pt x="199" y="87"/>
                        <a:pt x="199" y="87"/>
                      </a:cubicBezTo>
                      <a:cubicBezTo>
                        <a:pt x="199" y="47"/>
                        <a:pt x="200" y="43"/>
                        <a:pt x="200" y="43"/>
                      </a:cubicBezTo>
                      <a:cubicBezTo>
                        <a:pt x="200" y="19"/>
                        <a:pt x="180" y="0"/>
                        <a:pt x="156" y="0"/>
                      </a:cubicBezTo>
                      <a:cubicBezTo>
                        <a:pt x="156" y="0"/>
                        <a:pt x="156" y="0"/>
                        <a:pt x="156" y="0"/>
                      </a:cubicBezTo>
                      <a:cubicBezTo>
                        <a:pt x="156" y="0"/>
                        <a:pt x="156" y="0"/>
                        <a:pt x="156" y="0"/>
                      </a:cubicBezTo>
                      <a:cubicBezTo>
                        <a:pt x="140" y="0"/>
                        <a:pt x="140" y="0"/>
                        <a:pt x="140" y="0"/>
                      </a:cubicBezTo>
                      <a:cubicBezTo>
                        <a:pt x="100" y="80"/>
                        <a:pt x="100" y="80"/>
                        <a:pt x="100" y="80"/>
                      </a:cubicBez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0"/>
                        <a:pt x="44" y="0"/>
                        <a:pt x="44" y="0"/>
                      </a:cubicBezTo>
                      <a:cubicBezTo>
                        <a:pt x="20" y="0"/>
                        <a:pt x="1" y="19"/>
                        <a:pt x="1" y="43"/>
                      </a:cubicBezTo>
                      <a:cubicBezTo>
                        <a:pt x="1" y="43"/>
                        <a:pt x="0" y="47"/>
                        <a:pt x="0" y="87"/>
                      </a:cubicBezTo>
                      <a:lnTo>
                        <a:pt x="35" y="8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5" name="组合 72"/>
              <p:cNvGrpSpPr/>
              <p:nvPr/>
            </p:nvGrpSpPr>
            <p:grpSpPr bwMode="auto">
              <a:xfrm>
                <a:off x="2055" y="5121"/>
                <a:ext cx="840" cy="637"/>
                <a:chOff x="0" y="0"/>
                <a:chExt cx="509646" cy="387231"/>
              </a:xfrm>
              <a:solidFill>
                <a:schemeClr val="accent2">
                  <a:lumMod val="75000"/>
                </a:schemeClr>
              </a:solidFill>
            </p:grpSpPr>
            <p:sp>
              <p:nvSpPr>
                <p:cNvPr id="16" name="Freeform 20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51839"/>
                  <a:ext cx="337890" cy="335392"/>
                </a:xfrm>
                <a:custGeom>
                  <a:avLst/>
                  <a:gdLst>
                    <a:gd name="T0" fmla="*/ 229 w 229"/>
                    <a:gd name="T1" fmla="*/ 128 h 227"/>
                    <a:gd name="T2" fmla="*/ 229 w 229"/>
                    <a:gd name="T3" fmla="*/ 98 h 227"/>
                    <a:gd name="T4" fmla="*/ 206 w 229"/>
                    <a:gd name="T5" fmla="*/ 93 h 227"/>
                    <a:gd name="T6" fmla="*/ 200 w 229"/>
                    <a:gd name="T7" fmla="*/ 76 h 227"/>
                    <a:gd name="T8" fmla="*/ 216 w 229"/>
                    <a:gd name="T9" fmla="*/ 58 h 227"/>
                    <a:gd name="T10" fmla="*/ 198 w 229"/>
                    <a:gd name="T11" fmla="*/ 34 h 227"/>
                    <a:gd name="T12" fmla="*/ 176 w 229"/>
                    <a:gd name="T13" fmla="*/ 44 h 227"/>
                    <a:gd name="T14" fmla="*/ 161 w 229"/>
                    <a:gd name="T15" fmla="*/ 33 h 227"/>
                    <a:gd name="T16" fmla="*/ 164 w 229"/>
                    <a:gd name="T17" fmla="*/ 9 h 227"/>
                    <a:gd name="T18" fmla="*/ 135 w 229"/>
                    <a:gd name="T19" fmla="*/ 0 h 227"/>
                    <a:gd name="T20" fmla="*/ 123 w 229"/>
                    <a:gd name="T21" fmla="*/ 20 h 227"/>
                    <a:gd name="T22" fmla="*/ 114 w 229"/>
                    <a:gd name="T23" fmla="*/ 20 h 227"/>
                    <a:gd name="T24" fmla="*/ 105 w 229"/>
                    <a:gd name="T25" fmla="*/ 20 h 227"/>
                    <a:gd name="T26" fmla="*/ 93 w 229"/>
                    <a:gd name="T27" fmla="*/ 0 h 227"/>
                    <a:gd name="T28" fmla="*/ 65 w 229"/>
                    <a:gd name="T29" fmla="*/ 9 h 227"/>
                    <a:gd name="T30" fmla="*/ 67 w 229"/>
                    <a:gd name="T31" fmla="*/ 33 h 227"/>
                    <a:gd name="T32" fmla="*/ 52 w 229"/>
                    <a:gd name="T33" fmla="*/ 44 h 227"/>
                    <a:gd name="T34" fmla="*/ 30 w 229"/>
                    <a:gd name="T35" fmla="*/ 34 h 227"/>
                    <a:gd name="T36" fmla="*/ 13 w 229"/>
                    <a:gd name="T37" fmla="*/ 58 h 227"/>
                    <a:gd name="T38" fmla="*/ 29 w 229"/>
                    <a:gd name="T39" fmla="*/ 76 h 227"/>
                    <a:gd name="T40" fmla="*/ 23 w 229"/>
                    <a:gd name="T41" fmla="*/ 94 h 227"/>
                    <a:gd name="T42" fmla="*/ 0 w 229"/>
                    <a:gd name="T43" fmla="*/ 98 h 227"/>
                    <a:gd name="T44" fmla="*/ 0 w 229"/>
                    <a:gd name="T45" fmla="*/ 128 h 227"/>
                    <a:gd name="T46" fmla="*/ 23 w 229"/>
                    <a:gd name="T47" fmla="*/ 133 h 227"/>
                    <a:gd name="T48" fmla="*/ 29 w 229"/>
                    <a:gd name="T49" fmla="*/ 151 h 227"/>
                    <a:gd name="T50" fmla="*/ 13 w 229"/>
                    <a:gd name="T51" fmla="*/ 169 h 227"/>
                    <a:gd name="T52" fmla="*/ 31 w 229"/>
                    <a:gd name="T53" fmla="*/ 193 h 227"/>
                    <a:gd name="T54" fmla="*/ 52 w 229"/>
                    <a:gd name="T55" fmla="*/ 183 h 227"/>
                    <a:gd name="T56" fmla="*/ 67 w 229"/>
                    <a:gd name="T57" fmla="*/ 194 h 227"/>
                    <a:gd name="T58" fmla="*/ 65 w 229"/>
                    <a:gd name="T59" fmla="*/ 218 h 227"/>
                    <a:gd name="T60" fmla="*/ 93 w 229"/>
                    <a:gd name="T61" fmla="*/ 227 h 227"/>
                    <a:gd name="T62" fmla="*/ 105 w 229"/>
                    <a:gd name="T63" fmla="*/ 206 h 227"/>
                    <a:gd name="T64" fmla="*/ 114 w 229"/>
                    <a:gd name="T65" fmla="*/ 207 h 227"/>
                    <a:gd name="T66" fmla="*/ 124 w 229"/>
                    <a:gd name="T67" fmla="*/ 206 h 227"/>
                    <a:gd name="T68" fmla="*/ 135 w 229"/>
                    <a:gd name="T69" fmla="*/ 227 h 227"/>
                    <a:gd name="T70" fmla="*/ 164 w 229"/>
                    <a:gd name="T71" fmla="*/ 217 h 227"/>
                    <a:gd name="T72" fmla="*/ 161 w 229"/>
                    <a:gd name="T73" fmla="*/ 194 h 227"/>
                    <a:gd name="T74" fmla="*/ 176 w 229"/>
                    <a:gd name="T75" fmla="*/ 183 h 227"/>
                    <a:gd name="T76" fmla="*/ 198 w 229"/>
                    <a:gd name="T77" fmla="*/ 193 h 227"/>
                    <a:gd name="T78" fmla="*/ 216 w 229"/>
                    <a:gd name="T79" fmla="*/ 168 h 227"/>
                    <a:gd name="T80" fmla="*/ 200 w 229"/>
                    <a:gd name="T81" fmla="*/ 151 h 227"/>
                    <a:gd name="T82" fmla="*/ 206 w 229"/>
                    <a:gd name="T83" fmla="*/ 133 h 227"/>
                    <a:gd name="T84" fmla="*/ 229 w 229"/>
                    <a:gd name="T85" fmla="*/ 128 h 227"/>
                    <a:gd name="T86" fmla="*/ 114 w 229"/>
                    <a:gd name="T87" fmla="*/ 180 h 227"/>
                    <a:gd name="T88" fmla="*/ 47 w 229"/>
                    <a:gd name="T89" fmla="*/ 113 h 227"/>
                    <a:gd name="T90" fmla="*/ 114 w 229"/>
                    <a:gd name="T91" fmla="*/ 46 h 227"/>
                    <a:gd name="T92" fmla="*/ 181 w 229"/>
                    <a:gd name="T93" fmla="*/ 113 h 227"/>
                    <a:gd name="T94" fmla="*/ 114 w 229"/>
                    <a:gd name="T95" fmla="*/ 180 h 227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229"/>
                    <a:gd name="T145" fmla="*/ 0 h 227"/>
                    <a:gd name="T146" fmla="*/ 229 w 229"/>
                    <a:gd name="T147" fmla="*/ 227 h 227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229" h="227">
                      <a:moveTo>
                        <a:pt x="229" y="128"/>
                      </a:moveTo>
                      <a:cubicBezTo>
                        <a:pt x="229" y="98"/>
                        <a:pt x="229" y="98"/>
                        <a:pt x="229" y="98"/>
                      </a:cubicBezTo>
                      <a:cubicBezTo>
                        <a:pt x="206" y="93"/>
                        <a:pt x="206" y="93"/>
                        <a:pt x="206" y="93"/>
                      </a:cubicBezTo>
                      <a:cubicBezTo>
                        <a:pt x="204" y="87"/>
                        <a:pt x="202" y="81"/>
                        <a:pt x="200" y="76"/>
                      </a:cubicBezTo>
                      <a:cubicBezTo>
                        <a:pt x="216" y="58"/>
                        <a:pt x="216" y="58"/>
                        <a:pt x="216" y="58"/>
                      </a:cubicBezTo>
                      <a:cubicBezTo>
                        <a:pt x="198" y="34"/>
                        <a:pt x="198" y="34"/>
                        <a:pt x="198" y="34"/>
                      </a:cubicBezTo>
                      <a:cubicBezTo>
                        <a:pt x="176" y="44"/>
                        <a:pt x="176" y="44"/>
                        <a:pt x="176" y="44"/>
                      </a:cubicBezTo>
                      <a:cubicBezTo>
                        <a:pt x="172" y="39"/>
                        <a:pt x="167" y="36"/>
                        <a:pt x="161" y="33"/>
                      </a:cubicBezTo>
                      <a:cubicBezTo>
                        <a:pt x="164" y="9"/>
                        <a:pt x="164" y="9"/>
                        <a:pt x="164" y="9"/>
                      </a:cubicBezTo>
                      <a:cubicBezTo>
                        <a:pt x="135" y="0"/>
                        <a:pt x="135" y="0"/>
                        <a:pt x="135" y="0"/>
                      </a:cubicBezTo>
                      <a:cubicBezTo>
                        <a:pt x="123" y="20"/>
                        <a:pt x="123" y="20"/>
                        <a:pt x="123" y="20"/>
                      </a:cubicBezTo>
                      <a:cubicBezTo>
                        <a:pt x="120" y="20"/>
                        <a:pt x="117" y="20"/>
                        <a:pt x="114" y="20"/>
                      </a:cubicBezTo>
                      <a:cubicBezTo>
                        <a:pt x="111" y="20"/>
                        <a:pt x="108" y="20"/>
                        <a:pt x="105" y="20"/>
                      </a:cubicBezTo>
                      <a:cubicBezTo>
                        <a:pt x="93" y="0"/>
                        <a:pt x="93" y="0"/>
                        <a:pt x="93" y="0"/>
                      </a:cubicBezTo>
                      <a:cubicBezTo>
                        <a:pt x="65" y="9"/>
                        <a:pt x="65" y="9"/>
                        <a:pt x="65" y="9"/>
                      </a:cubicBezTo>
                      <a:cubicBezTo>
                        <a:pt x="67" y="33"/>
                        <a:pt x="67" y="33"/>
                        <a:pt x="67" y="33"/>
                      </a:cubicBezTo>
                      <a:cubicBezTo>
                        <a:pt x="62" y="36"/>
                        <a:pt x="57" y="39"/>
                        <a:pt x="52" y="44"/>
                      </a:cubicBezTo>
                      <a:cubicBezTo>
                        <a:pt x="30" y="34"/>
                        <a:pt x="30" y="34"/>
                        <a:pt x="30" y="34"/>
                      </a:cubicBezTo>
                      <a:cubicBezTo>
                        <a:pt x="13" y="58"/>
                        <a:pt x="13" y="58"/>
                        <a:pt x="13" y="58"/>
                      </a:cubicBezTo>
                      <a:cubicBezTo>
                        <a:pt x="29" y="76"/>
                        <a:pt x="29" y="76"/>
                        <a:pt x="29" y="76"/>
                      </a:cubicBezTo>
                      <a:cubicBezTo>
                        <a:pt x="26" y="81"/>
                        <a:pt x="24" y="87"/>
                        <a:pt x="23" y="94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23" y="133"/>
                        <a:pt x="23" y="133"/>
                        <a:pt x="23" y="133"/>
                      </a:cubicBezTo>
                      <a:cubicBezTo>
                        <a:pt x="24" y="139"/>
                        <a:pt x="26" y="145"/>
                        <a:pt x="29" y="151"/>
                      </a:cubicBezTo>
                      <a:cubicBezTo>
                        <a:pt x="13" y="169"/>
                        <a:pt x="13" y="169"/>
                        <a:pt x="13" y="169"/>
                      </a:cubicBezTo>
                      <a:cubicBezTo>
                        <a:pt x="31" y="193"/>
                        <a:pt x="31" y="193"/>
                        <a:pt x="31" y="193"/>
                      </a:cubicBezTo>
                      <a:cubicBezTo>
                        <a:pt x="52" y="183"/>
                        <a:pt x="52" y="183"/>
                        <a:pt x="52" y="183"/>
                      </a:cubicBezTo>
                      <a:cubicBezTo>
                        <a:pt x="57" y="187"/>
                        <a:pt x="62" y="191"/>
                        <a:pt x="67" y="194"/>
                      </a:cubicBezTo>
                      <a:cubicBezTo>
                        <a:pt x="65" y="218"/>
                        <a:pt x="65" y="218"/>
                        <a:pt x="65" y="218"/>
                      </a:cubicBezTo>
                      <a:cubicBezTo>
                        <a:pt x="93" y="227"/>
                        <a:pt x="93" y="227"/>
                        <a:pt x="93" y="227"/>
                      </a:cubicBezTo>
                      <a:cubicBezTo>
                        <a:pt x="105" y="206"/>
                        <a:pt x="105" y="206"/>
                        <a:pt x="105" y="206"/>
                      </a:cubicBezTo>
                      <a:cubicBezTo>
                        <a:pt x="108" y="207"/>
                        <a:pt x="111" y="207"/>
                        <a:pt x="114" y="207"/>
                      </a:cubicBezTo>
                      <a:cubicBezTo>
                        <a:pt x="117" y="207"/>
                        <a:pt x="121" y="207"/>
                        <a:pt x="124" y="206"/>
                      </a:cubicBezTo>
                      <a:cubicBezTo>
                        <a:pt x="135" y="227"/>
                        <a:pt x="135" y="227"/>
                        <a:pt x="135" y="227"/>
                      </a:cubicBezTo>
                      <a:cubicBezTo>
                        <a:pt x="164" y="217"/>
                        <a:pt x="164" y="217"/>
                        <a:pt x="164" y="217"/>
                      </a:cubicBezTo>
                      <a:cubicBezTo>
                        <a:pt x="161" y="194"/>
                        <a:pt x="161" y="194"/>
                        <a:pt x="161" y="194"/>
                      </a:cubicBezTo>
                      <a:cubicBezTo>
                        <a:pt x="167" y="191"/>
                        <a:pt x="172" y="187"/>
                        <a:pt x="176" y="183"/>
                      </a:cubicBezTo>
                      <a:cubicBezTo>
                        <a:pt x="198" y="193"/>
                        <a:pt x="198" y="193"/>
                        <a:pt x="198" y="193"/>
                      </a:cubicBezTo>
                      <a:cubicBezTo>
                        <a:pt x="216" y="168"/>
                        <a:pt x="216" y="168"/>
                        <a:pt x="216" y="168"/>
                      </a:cubicBezTo>
                      <a:cubicBezTo>
                        <a:pt x="200" y="151"/>
                        <a:pt x="200" y="151"/>
                        <a:pt x="200" y="151"/>
                      </a:cubicBezTo>
                      <a:cubicBezTo>
                        <a:pt x="202" y="145"/>
                        <a:pt x="204" y="139"/>
                        <a:pt x="206" y="133"/>
                      </a:cubicBezTo>
                      <a:lnTo>
                        <a:pt x="229" y="128"/>
                      </a:lnTo>
                      <a:close/>
                      <a:moveTo>
                        <a:pt x="114" y="180"/>
                      </a:moveTo>
                      <a:cubicBezTo>
                        <a:pt x="77" y="180"/>
                        <a:pt x="47" y="150"/>
                        <a:pt x="47" y="113"/>
                      </a:cubicBezTo>
                      <a:cubicBezTo>
                        <a:pt x="47" y="76"/>
                        <a:pt x="77" y="46"/>
                        <a:pt x="114" y="46"/>
                      </a:cubicBezTo>
                      <a:cubicBezTo>
                        <a:pt x="151" y="46"/>
                        <a:pt x="181" y="76"/>
                        <a:pt x="181" y="113"/>
                      </a:cubicBezTo>
                      <a:cubicBezTo>
                        <a:pt x="181" y="150"/>
                        <a:pt x="151" y="180"/>
                        <a:pt x="114" y="1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17" name="Freeform 21"/>
                <p:cNvSpPr>
                  <a:spLocks noEditPoints="1" noChangeArrowheads="1"/>
                </p:cNvSpPr>
                <p:nvPr/>
              </p:nvSpPr>
              <p:spPr bwMode="auto">
                <a:xfrm>
                  <a:off x="309785" y="0"/>
                  <a:ext cx="199861" cy="199861"/>
                </a:xfrm>
                <a:custGeom>
                  <a:avLst/>
                  <a:gdLst>
                    <a:gd name="T0" fmla="*/ 135 w 135"/>
                    <a:gd name="T1" fmla="*/ 76 h 135"/>
                    <a:gd name="T2" fmla="*/ 135 w 135"/>
                    <a:gd name="T3" fmla="*/ 58 h 135"/>
                    <a:gd name="T4" fmla="*/ 122 w 135"/>
                    <a:gd name="T5" fmla="*/ 55 h 135"/>
                    <a:gd name="T6" fmla="*/ 118 w 135"/>
                    <a:gd name="T7" fmla="*/ 45 h 135"/>
                    <a:gd name="T8" fmla="*/ 128 w 135"/>
                    <a:gd name="T9" fmla="*/ 34 h 135"/>
                    <a:gd name="T10" fmla="*/ 117 w 135"/>
                    <a:gd name="T11" fmla="*/ 20 h 135"/>
                    <a:gd name="T12" fmla="*/ 104 w 135"/>
                    <a:gd name="T13" fmla="*/ 26 h 135"/>
                    <a:gd name="T14" fmla="*/ 96 w 135"/>
                    <a:gd name="T15" fmla="*/ 19 h 135"/>
                    <a:gd name="T16" fmla="*/ 97 w 135"/>
                    <a:gd name="T17" fmla="*/ 5 h 135"/>
                    <a:gd name="T18" fmla="*/ 80 w 135"/>
                    <a:gd name="T19" fmla="*/ 0 h 135"/>
                    <a:gd name="T20" fmla="*/ 73 w 135"/>
                    <a:gd name="T21" fmla="*/ 12 h 135"/>
                    <a:gd name="T22" fmla="*/ 67 w 135"/>
                    <a:gd name="T23" fmla="*/ 12 h 135"/>
                    <a:gd name="T24" fmla="*/ 62 w 135"/>
                    <a:gd name="T25" fmla="*/ 12 h 135"/>
                    <a:gd name="T26" fmla="*/ 55 w 135"/>
                    <a:gd name="T27" fmla="*/ 0 h 135"/>
                    <a:gd name="T28" fmla="*/ 38 w 135"/>
                    <a:gd name="T29" fmla="*/ 5 h 135"/>
                    <a:gd name="T30" fmla="*/ 39 w 135"/>
                    <a:gd name="T31" fmla="*/ 19 h 135"/>
                    <a:gd name="T32" fmla="*/ 30 w 135"/>
                    <a:gd name="T33" fmla="*/ 26 h 135"/>
                    <a:gd name="T34" fmla="*/ 18 w 135"/>
                    <a:gd name="T35" fmla="*/ 20 h 135"/>
                    <a:gd name="T36" fmla="*/ 7 w 135"/>
                    <a:gd name="T37" fmla="*/ 34 h 135"/>
                    <a:gd name="T38" fmla="*/ 17 w 135"/>
                    <a:gd name="T39" fmla="*/ 45 h 135"/>
                    <a:gd name="T40" fmla="*/ 13 w 135"/>
                    <a:gd name="T41" fmla="*/ 55 h 135"/>
                    <a:gd name="T42" fmla="*/ 0 w 135"/>
                    <a:gd name="T43" fmla="*/ 58 h 135"/>
                    <a:gd name="T44" fmla="*/ 0 w 135"/>
                    <a:gd name="T45" fmla="*/ 76 h 135"/>
                    <a:gd name="T46" fmla="*/ 13 w 135"/>
                    <a:gd name="T47" fmla="*/ 79 h 135"/>
                    <a:gd name="T48" fmla="*/ 17 w 135"/>
                    <a:gd name="T49" fmla="*/ 90 h 135"/>
                    <a:gd name="T50" fmla="*/ 7 w 135"/>
                    <a:gd name="T51" fmla="*/ 100 h 135"/>
                    <a:gd name="T52" fmla="*/ 18 w 135"/>
                    <a:gd name="T53" fmla="*/ 114 h 135"/>
                    <a:gd name="T54" fmla="*/ 31 w 135"/>
                    <a:gd name="T55" fmla="*/ 109 h 135"/>
                    <a:gd name="T56" fmla="*/ 39 w 135"/>
                    <a:gd name="T57" fmla="*/ 115 h 135"/>
                    <a:gd name="T58" fmla="*/ 38 w 135"/>
                    <a:gd name="T59" fmla="*/ 129 h 135"/>
                    <a:gd name="T60" fmla="*/ 55 w 135"/>
                    <a:gd name="T61" fmla="*/ 135 h 135"/>
                    <a:gd name="T62" fmla="*/ 62 w 135"/>
                    <a:gd name="T63" fmla="*/ 122 h 135"/>
                    <a:gd name="T64" fmla="*/ 68 w 135"/>
                    <a:gd name="T65" fmla="*/ 123 h 135"/>
                    <a:gd name="T66" fmla="*/ 73 w 135"/>
                    <a:gd name="T67" fmla="*/ 122 h 135"/>
                    <a:gd name="T68" fmla="*/ 80 w 135"/>
                    <a:gd name="T69" fmla="*/ 135 h 135"/>
                    <a:gd name="T70" fmla="*/ 97 w 135"/>
                    <a:gd name="T71" fmla="*/ 129 h 135"/>
                    <a:gd name="T72" fmla="*/ 96 w 135"/>
                    <a:gd name="T73" fmla="*/ 115 h 135"/>
                    <a:gd name="T74" fmla="*/ 104 w 135"/>
                    <a:gd name="T75" fmla="*/ 109 h 135"/>
                    <a:gd name="T76" fmla="*/ 117 w 135"/>
                    <a:gd name="T77" fmla="*/ 114 h 135"/>
                    <a:gd name="T78" fmla="*/ 128 w 135"/>
                    <a:gd name="T79" fmla="*/ 100 h 135"/>
                    <a:gd name="T80" fmla="*/ 118 w 135"/>
                    <a:gd name="T81" fmla="*/ 89 h 135"/>
                    <a:gd name="T82" fmla="*/ 122 w 135"/>
                    <a:gd name="T83" fmla="*/ 79 h 135"/>
                    <a:gd name="T84" fmla="*/ 135 w 135"/>
                    <a:gd name="T85" fmla="*/ 76 h 135"/>
                    <a:gd name="T86" fmla="*/ 67 w 135"/>
                    <a:gd name="T87" fmla="*/ 107 h 135"/>
                    <a:gd name="T88" fmla="*/ 28 w 135"/>
                    <a:gd name="T89" fmla="*/ 67 h 135"/>
                    <a:gd name="T90" fmla="*/ 67 w 135"/>
                    <a:gd name="T91" fmla="*/ 27 h 135"/>
                    <a:gd name="T92" fmla="*/ 107 w 135"/>
                    <a:gd name="T93" fmla="*/ 67 h 135"/>
                    <a:gd name="T94" fmla="*/ 67 w 135"/>
                    <a:gd name="T95" fmla="*/ 107 h 135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135"/>
                    <a:gd name="T145" fmla="*/ 0 h 135"/>
                    <a:gd name="T146" fmla="*/ 135 w 135"/>
                    <a:gd name="T147" fmla="*/ 135 h 135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135" h="135">
                      <a:moveTo>
                        <a:pt x="135" y="76"/>
                      </a:moveTo>
                      <a:cubicBezTo>
                        <a:pt x="135" y="58"/>
                        <a:pt x="135" y="58"/>
                        <a:pt x="135" y="58"/>
                      </a:cubicBezTo>
                      <a:cubicBezTo>
                        <a:pt x="122" y="55"/>
                        <a:pt x="122" y="55"/>
                        <a:pt x="122" y="55"/>
                      </a:cubicBezTo>
                      <a:cubicBezTo>
                        <a:pt x="121" y="52"/>
                        <a:pt x="120" y="48"/>
                        <a:pt x="118" y="45"/>
                      </a:cubicBezTo>
                      <a:cubicBezTo>
                        <a:pt x="128" y="34"/>
                        <a:pt x="128" y="34"/>
                        <a:pt x="128" y="34"/>
                      </a:cubicBezTo>
                      <a:cubicBezTo>
                        <a:pt x="117" y="20"/>
                        <a:pt x="117" y="20"/>
                        <a:pt x="117" y="20"/>
                      </a:cubicBezTo>
                      <a:cubicBezTo>
                        <a:pt x="104" y="26"/>
                        <a:pt x="104" y="26"/>
                        <a:pt x="104" y="26"/>
                      </a:cubicBezTo>
                      <a:cubicBezTo>
                        <a:pt x="102" y="23"/>
                        <a:pt x="99" y="21"/>
                        <a:pt x="96" y="19"/>
                      </a:cubicBezTo>
                      <a:cubicBezTo>
                        <a:pt x="97" y="5"/>
                        <a:pt x="97" y="5"/>
                        <a:pt x="97" y="5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73" y="12"/>
                        <a:pt x="73" y="12"/>
                        <a:pt x="73" y="12"/>
                      </a:cubicBezTo>
                      <a:cubicBezTo>
                        <a:pt x="71" y="12"/>
                        <a:pt x="69" y="12"/>
                        <a:pt x="67" y="12"/>
                      </a:cubicBezTo>
                      <a:cubicBezTo>
                        <a:pt x="66" y="12"/>
                        <a:pt x="64" y="12"/>
                        <a:pt x="62" y="12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38" y="5"/>
                        <a:pt x="38" y="5"/>
                        <a:pt x="38" y="5"/>
                      </a:cubicBezTo>
                      <a:cubicBezTo>
                        <a:pt x="39" y="19"/>
                        <a:pt x="39" y="19"/>
                        <a:pt x="39" y="19"/>
                      </a:cubicBezTo>
                      <a:cubicBezTo>
                        <a:pt x="36" y="21"/>
                        <a:pt x="33" y="23"/>
                        <a:pt x="30" y="26"/>
                      </a:cubicBezTo>
                      <a:cubicBezTo>
                        <a:pt x="18" y="20"/>
                        <a:pt x="18" y="20"/>
                        <a:pt x="18" y="20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17" y="45"/>
                        <a:pt x="17" y="45"/>
                        <a:pt x="17" y="45"/>
                      </a:cubicBezTo>
                      <a:cubicBezTo>
                        <a:pt x="15" y="48"/>
                        <a:pt x="14" y="52"/>
                        <a:pt x="13" y="55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0" y="76"/>
                        <a:pt x="0" y="76"/>
                        <a:pt x="0" y="76"/>
                      </a:cubicBezTo>
                      <a:cubicBezTo>
                        <a:pt x="13" y="79"/>
                        <a:pt x="13" y="79"/>
                        <a:pt x="13" y="79"/>
                      </a:cubicBezTo>
                      <a:cubicBezTo>
                        <a:pt x="14" y="83"/>
                        <a:pt x="15" y="86"/>
                        <a:pt x="17" y="90"/>
                      </a:cubicBezTo>
                      <a:cubicBezTo>
                        <a:pt x="7" y="100"/>
                        <a:pt x="7" y="100"/>
                        <a:pt x="7" y="100"/>
                      </a:cubicBezTo>
                      <a:cubicBezTo>
                        <a:pt x="18" y="114"/>
                        <a:pt x="18" y="114"/>
                        <a:pt x="18" y="114"/>
                      </a:cubicBezTo>
                      <a:cubicBezTo>
                        <a:pt x="31" y="109"/>
                        <a:pt x="31" y="109"/>
                        <a:pt x="31" y="109"/>
                      </a:cubicBezTo>
                      <a:cubicBezTo>
                        <a:pt x="33" y="111"/>
                        <a:pt x="36" y="113"/>
                        <a:pt x="39" y="115"/>
                      </a:cubicBezTo>
                      <a:cubicBezTo>
                        <a:pt x="38" y="129"/>
                        <a:pt x="38" y="129"/>
                        <a:pt x="38" y="129"/>
                      </a:cubicBezTo>
                      <a:cubicBezTo>
                        <a:pt x="55" y="135"/>
                        <a:pt x="55" y="135"/>
                        <a:pt x="55" y="135"/>
                      </a:cubicBezTo>
                      <a:cubicBezTo>
                        <a:pt x="62" y="122"/>
                        <a:pt x="62" y="122"/>
                        <a:pt x="62" y="122"/>
                      </a:cubicBezTo>
                      <a:cubicBezTo>
                        <a:pt x="64" y="123"/>
                        <a:pt x="66" y="123"/>
                        <a:pt x="68" y="123"/>
                      </a:cubicBezTo>
                      <a:cubicBezTo>
                        <a:pt x="69" y="123"/>
                        <a:pt x="71" y="123"/>
                        <a:pt x="73" y="122"/>
                      </a:cubicBezTo>
                      <a:cubicBezTo>
                        <a:pt x="80" y="135"/>
                        <a:pt x="80" y="135"/>
                        <a:pt x="80" y="135"/>
                      </a:cubicBezTo>
                      <a:cubicBezTo>
                        <a:pt x="97" y="129"/>
                        <a:pt x="97" y="129"/>
                        <a:pt x="97" y="129"/>
                      </a:cubicBezTo>
                      <a:cubicBezTo>
                        <a:pt x="96" y="115"/>
                        <a:pt x="96" y="115"/>
                        <a:pt x="96" y="115"/>
                      </a:cubicBezTo>
                      <a:cubicBezTo>
                        <a:pt x="99" y="113"/>
                        <a:pt x="102" y="111"/>
                        <a:pt x="104" y="109"/>
                      </a:cubicBezTo>
                      <a:cubicBezTo>
                        <a:pt x="117" y="114"/>
                        <a:pt x="117" y="114"/>
                        <a:pt x="117" y="114"/>
                      </a:cubicBezTo>
                      <a:cubicBezTo>
                        <a:pt x="128" y="100"/>
                        <a:pt x="128" y="100"/>
                        <a:pt x="128" y="100"/>
                      </a:cubicBezTo>
                      <a:cubicBezTo>
                        <a:pt x="118" y="89"/>
                        <a:pt x="118" y="89"/>
                        <a:pt x="118" y="89"/>
                      </a:cubicBezTo>
                      <a:cubicBezTo>
                        <a:pt x="120" y="86"/>
                        <a:pt x="121" y="83"/>
                        <a:pt x="122" y="79"/>
                      </a:cubicBezTo>
                      <a:lnTo>
                        <a:pt x="135" y="76"/>
                      </a:lnTo>
                      <a:close/>
                      <a:moveTo>
                        <a:pt x="67" y="107"/>
                      </a:moveTo>
                      <a:cubicBezTo>
                        <a:pt x="46" y="107"/>
                        <a:pt x="28" y="89"/>
                        <a:pt x="28" y="67"/>
                      </a:cubicBezTo>
                      <a:cubicBezTo>
                        <a:pt x="28" y="45"/>
                        <a:pt x="46" y="27"/>
                        <a:pt x="67" y="27"/>
                      </a:cubicBezTo>
                      <a:cubicBezTo>
                        <a:pt x="89" y="27"/>
                        <a:pt x="107" y="45"/>
                        <a:pt x="107" y="67"/>
                      </a:cubicBezTo>
                      <a:cubicBezTo>
                        <a:pt x="107" y="89"/>
                        <a:pt x="89" y="107"/>
                        <a:pt x="67" y="1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8" name="组合 75"/>
              <p:cNvGrpSpPr/>
              <p:nvPr/>
            </p:nvGrpSpPr>
            <p:grpSpPr bwMode="auto">
              <a:xfrm>
                <a:off x="3170" y="6699"/>
                <a:ext cx="475" cy="610"/>
                <a:chOff x="0" y="0"/>
                <a:chExt cx="563562" cy="720725"/>
              </a:xfrm>
              <a:solidFill>
                <a:schemeClr val="accent2">
                  <a:lumMod val="75000"/>
                </a:schemeClr>
              </a:solidFill>
            </p:grpSpPr>
            <p:sp>
              <p:nvSpPr>
                <p:cNvPr id="19" name="Freeform 32"/>
                <p:cNvSpPr>
                  <a:spLocks noChangeArrowheads="1"/>
                </p:cNvSpPr>
                <p:nvPr/>
              </p:nvSpPr>
              <p:spPr bwMode="auto">
                <a:xfrm>
                  <a:off x="209550" y="0"/>
                  <a:ext cx="142875" cy="720725"/>
                </a:xfrm>
                <a:custGeom>
                  <a:avLst/>
                  <a:gdLst>
                    <a:gd name="T0" fmla="*/ 64 w 64"/>
                    <a:gd name="T1" fmla="*/ 289 h 321"/>
                    <a:gd name="T2" fmla="*/ 32 w 64"/>
                    <a:gd name="T3" fmla="*/ 321 h 321"/>
                    <a:gd name="T4" fmla="*/ 0 w 64"/>
                    <a:gd name="T5" fmla="*/ 289 h 321"/>
                    <a:gd name="T6" fmla="*/ 0 w 64"/>
                    <a:gd name="T7" fmla="*/ 32 h 321"/>
                    <a:gd name="T8" fmla="*/ 32 w 64"/>
                    <a:gd name="T9" fmla="*/ 0 h 321"/>
                    <a:gd name="T10" fmla="*/ 64 w 64"/>
                    <a:gd name="T11" fmla="*/ 32 h 321"/>
                    <a:gd name="T12" fmla="*/ 64 w 64"/>
                    <a:gd name="T13" fmla="*/ 289 h 32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4"/>
                    <a:gd name="T22" fmla="*/ 0 h 321"/>
                    <a:gd name="T23" fmla="*/ 64 w 64"/>
                    <a:gd name="T24" fmla="*/ 321 h 32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4" h="321">
                      <a:moveTo>
                        <a:pt x="64" y="289"/>
                      </a:moveTo>
                      <a:cubicBezTo>
                        <a:pt x="64" y="307"/>
                        <a:pt x="49" y="321"/>
                        <a:pt x="32" y="321"/>
                      </a:cubicBezTo>
                      <a:cubicBezTo>
                        <a:pt x="14" y="321"/>
                        <a:pt x="0" y="307"/>
                        <a:pt x="0" y="289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14"/>
                        <a:pt x="14" y="0"/>
                        <a:pt x="32" y="0"/>
                      </a:cubicBezTo>
                      <a:cubicBezTo>
                        <a:pt x="49" y="0"/>
                        <a:pt x="64" y="14"/>
                        <a:pt x="64" y="32"/>
                      </a:cubicBezTo>
                      <a:lnTo>
                        <a:pt x="64" y="28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20" name="Freeform 33"/>
                <p:cNvSpPr>
                  <a:spLocks noChangeArrowheads="1"/>
                </p:cNvSpPr>
                <p:nvPr/>
              </p:nvSpPr>
              <p:spPr bwMode="auto">
                <a:xfrm>
                  <a:off x="0" y="439737"/>
                  <a:ext cx="141288" cy="280988"/>
                </a:xfrm>
                <a:custGeom>
                  <a:avLst/>
                  <a:gdLst>
                    <a:gd name="T0" fmla="*/ 63 w 63"/>
                    <a:gd name="T1" fmla="*/ 93 h 125"/>
                    <a:gd name="T2" fmla="*/ 32 w 63"/>
                    <a:gd name="T3" fmla="*/ 125 h 125"/>
                    <a:gd name="T4" fmla="*/ 0 w 63"/>
                    <a:gd name="T5" fmla="*/ 93 h 125"/>
                    <a:gd name="T6" fmla="*/ 0 w 63"/>
                    <a:gd name="T7" fmla="*/ 32 h 125"/>
                    <a:gd name="T8" fmla="*/ 32 w 63"/>
                    <a:gd name="T9" fmla="*/ 0 h 125"/>
                    <a:gd name="T10" fmla="*/ 63 w 63"/>
                    <a:gd name="T11" fmla="*/ 32 h 125"/>
                    <a:gd name="T12" fmla="*/ 63 w 63"/>
                    <a:gd name="T13" fmla="*/ 93 h 12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3"/>
                    <a:gd name="T22" fmla="*/ 0 h 125"/>
                    <a:gd name="T23" fmla="*/ 63 w 63"/>
                    <a:gd name="T24" fmla="*/ 125 h 12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3" h="125">
                      <a:moveTo>
                        <a:pt x="63" y="93"/>
                      </a:moveTo>
                      <a:cubicBezTo>
                        <a:pt x="63" y="111"/>
                        <a:pt x="49" y="125"/>
                        <a:pt x="32" y="125"/>
                      </a:cubicBezTo>
                      <a:cubicBezTo>
                        <a:pt x="14" y="125"/>
                        <a:pt x="0" y="111"/>
                        <a:pt x="0" y="93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14"/>
                        <a:pt x="14" y="0"/>
                        <a:pt x="32" y="0"/>
                      </a:cubicBezTo>
                      <a:cubicBezTo>
                        <a:pt x="49" y="0"/>
                        <a:pt x="63" y="14"/>
                        <a:pt x="63" y="32"/>
                      </a:cubicBezTo>
                      <a:lnTo>
                        <a:pt x="63" y="9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21" name="Freeform 34"/>
                <p:cNvSpPr>
                  <a:spLocks noChangeArrowheads="1"/>
                </p:cNvSpPr>
                <p:nvPr/>
              </p:nvSpPr>
              <p:spPr bwMode="auto">
                <a:xfrm>
                  <a:off x="420687" y="231775"/>
                  <a:ext cx="142875" cy="488950"/>
                </a:xfrm>
                <a:custGeom>
                  <a:avLst/>
                  <a:gdLst>
                    <a:gd name="T0" fmla="*/ 64 w 64"/>
                    <a:gd name="T1" fmla="*/ 186 h 218"/>
                    <a:gd name="T2" fmla="*/ 32 w 64"/>
                    <a:gd name="T3" fmla="*/ 218 h 218"/>
                    <a:gd name="T4" fmla="*/ 0 w 64"/>
                    <a:gd name="T5" fmla="*/ 186 h 218"/>
                    <a:gd name="T6" fmla="*/ 0 w 64"/>
                    <a:gd name="T7" fmla="*/ 32 h 218"/>
                    <a:gd name="T8" fmla="*/ 32 w 64"/>
                    <a:gd name="T9" fmla="*/ 0 h 218"/>
                    <a:gd name="T10" fmla="*/ 64 w 64"/>
                    <a:gd name="T11" fmla="*/ 32 h 218"/>
                    <a:gd name="T12" fmla="*/ 64 w 64"/>
                    <a:gd name="T13" fmla="*/ 186 h 21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4"/>
                    <a:gd name="T22" fmla="*/ 0 h 218"/>
                    <a:gd name="T23" fmla="*/ 64 w 64"/>
                    <a:gd name="T24" fmla="*/ 218 h 21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4" h="218">
                      <a:moveTo>
                        <a:pt x="64" y="186"/>
                      </a:moveTo>
                      <a:cubicBezTo>
                        <a:pt x="64" y="204"/>
                        <a:pt x="49" y="218"/>
                        <a:pt x="32" y="218"/>
                      </a:cubicBezTo>
                      <a:cubicBezTo>
                        <a:pt x="14" y="218"/>
                        <a:pt x="0" y="204"/>
                        <a:pt x="0" y="186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14"/>
                        <a:pt x="14" y="0"/>
                        <a:pt x="32" y="0"/>
                      </a:cubicBezTo>
                      <a:cubicBezTo>
                        <a:pt x="49" y="0"/>
                        <a:pt x="64" y="14"/>
                        <a:pt x="64" y="32"/>
                      </a:cubicBezTo>
                      <a:lnTo>
                        <a:pt x="64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" name="组合 79"/>
              <p:cNvGrpSpPr/>
              <p:nvPr/>
            </p:nvGrpSpPr>
            <p:grpSpPr bwMode="auto">
              <a:xfrm>
                <a:off x="5095" y="3481"/>
                <a:ext cx="545" cy="540"/>
                <a:chOff x="0" y="0"/>
                <a:chExt cx="453105" cy="448433"/>
              </a:xfrm>
              <a:solidFill>
                <a:schemeClr val="accent2">
                  <a:lumMod val="75000"/>
                </a:schemeClr>
              </a:solidFill>
            </p:grpSpPr>
            <p:sp>
              <p:nvSpPr>
                <p:cNvPr id="23" name="Freeform 136"/>
                <p:cNvSpPr>
                  <a:spLocks noChangeArrowheads="1"/>
                </p:cNvSpPr>
                <p:nvPr/>
              </p:nvSpPr>
              <p:spPr bwMode="auto">
                <a:xfrm>
                  <a:off x="0" y="251309"/>
                  <a:ext cx="453105" cy="197124"/>
                </a:xfrm>
                <a:custGeom>
                  <a:avLst/>
                  <a:gdLst>
                    <a:gd name="T0" fmla="*/ 103 w 205"/>
                    <a:gd name="T1" fmla="*/ 19 h 89"/>
                    <a:gd name="T2" fmla="*/ 47 w 205"/>
                    <a:gd name="T3" fmla="*/ 0 h 89"/>
                    <a:gd name="T4" fmla="*/ 0 w 205"/>
                    <a:gd name="T5" fmla="*/ 0 h 89"/>
                    <a:gd name="T6" fmla="*/ 0 w 205"/>
                    <a:gd name="T7" fmla="*/ 67 h 89"/>
                    <a:gd name="T8" fmla="*/ 22 w 205"/>
                    <a:gd name="T9" fmla="*/ 89 h 89"/>
                    <a:gd name="T10" fmla="*/ 183 w 205"/>
                    <a:gd name="T11" fmla="*/ 89 h 89"/>
                    <a:gd name="T12" fmla="*/ 205 w 205"/>
                    <a:gd name="T13" fmla="*/ 67 h 89"/>
                    <a:gd name="T14" fmla="*/ 205 w 205"/>
                    <a:gd name="T15" fmla="*/ 0 h 89"/>
                    <a:gd name="T16" fmla="*/ 158 w 205"/>
                    <a:gd name="T17" fmla="*/ 0 h 89"/>
                    <a:gd name="T18" fmla="*/ 103 w 205"/>
                    <a:gd name="T19" fmla="*/ 19 h 8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05"/>
                    <a:gd name="T31" fmla="*/ 0 h 89"/>
                    <a:gd name="T32" fmla="*/ 205 w 205"/>
                    <a:gd name="T33" fmla="*/ 89 h 8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05" h="89">
                      <a:moveTo>
                        <a:pt x="103" y="19"/>
                      </a:moveTo>
                      <a:cubicBezTo>
                        <a:pt x="82" y="19"/>
                        <a:pt x="62" y="12"/>
                        <a:pt x="4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7"/>
                        <a:pt x="0" y="67"/>
                        <a:pt x="0" y="67"/>
                      </a:cubicBezTo>
                      <a:cubicBezTo>
                        <a:pt x="0" y="79"/>
                        <a:pt x="10" y="89"/>
                        <a:pt x="22" y="89"/>
                      </a:cubicBezTo>
                      <a:cubicBezTo>
                        <a:pt x="183" y="89"/>
                        <a:pt x="183" y="89"/>
                        <a:pt x="183" y="89"/>
                      </a:cubicBezTo>
                      <a:cubicBezTo>
                        <a:pt x="195" y="89"/>
                        <a:pt x="205" y="79"/>
                        <a:pt x="205" y="67"/>
                      </a:cubicBezTo>
                      <a:cubicBezTo>
                        <a:pt x="205" y="0"/>
                        <a:pt x="205" y="0"/>
                        <a:pt x="205" y="0"/>
                      </a:cubicBezTo>
                      <a:cubicBezTo>
                        <a:pt x="158" y="0"/>
                        <a:pt x="158" y="0"/>
                        <a:pt x="158" y="0"/>
                      </a:cubicBezTo>
                      <a:cubicBezTo>
                        <a:pt x="143" y="12"/>
                        <a:pt x="124" y="19"/>
                        <a:pt x="103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24" name="Freeform 137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453105" cy="260652"/>
                </a:xfrm>
                <a:custGeom>
                  <a:avLst/>
                  <a:gdLst>
                    <a:gd name="T0" fmla="*/ 183 w 205"/>
                    <a:gd name="T1" fmla="*/ 42 h 118"/>
                    <a:gd name="T2" fmla="*/ 180 w 205"/>
                    <a:gd name="T3" fmla="*/ 42 h 118"/>
                    <a:gd name="T4" fmla="*/ 154 w 205"/>
                    <a:gd name="T5" fmla="*/ 42 h 118"/>
                    <a:gd name="T6" fmla="*/ 154 w 205"/>
                    <a:gd name="T7" fmla="*/ 22 h 118"/>
                    <a:gd name="T8" fmla="*/ 132 w 205"/>
                    <a:gd name="T9" fmla="*/ 0 h 118"/>
                    <a:gd name="T10" fmla="*/ 73 w 205"/>
                    <a:gd name="T11" fmla="*/ 0 h 118"/>
                    <a:gd name="T12" fmla="*/ 51 w 205"/>
                    <a:gd name="T13" fmla="*/ 22 h 118"/>
                    <a:gd name="T14" fmla="*/ 51 w 205"/>
                    <a:gd name="T15" fmla="*/ 42 h 118"/>
                    <a:gd name="T16" fmla="*/ 25 w 205"/>
                    <a:gd name="T17" fmla="*/ 42 h 118"/>
                    <a:gd name="T18" fmla="*/ 22 w 205"/>
                    <a:gd name="T19" fmla="*/ 42 h 118"/>
                    <a:gd name="T20" fmla="*/ 0 w 205"/>
                    <a:gd name="T21" fmla="*/ 64 h 118"/>
                    <a:gd name="T22" fmla="*/ 0 w 205"/>
                    <a:gd name="T23" fmla="*/ 101 h 118"/>
                    <a:gd name="T24" fmla="*/ 54 w 205"/>
                    <a:gd name="T25" fmla="*/ 101 h 118"/>
                    <a:gd name="T26" fmla="*/ 103 w 205"/>
                    <a:gd name="T27" fmla="*/ 118 h 118"/>
                    <a:gd name="T28" fmla="*/ 151 w 205"/>
                    <a:gd name="T29" fmla="*/ 101 h 118"/>
                    <a:gd name="T30" fmla="*/ 205 w 205"/>
                    <a:gd name="T31" fmla="*/ 101 h 118"/>
                    <a:gd name="T32" fmla="*/ 205 w 205"/>
                    <a:gd name="T33" fmla="*/ 64 h 118"/>
                    <a:gd name="T34" fmla="*/ 183 w 205"/>
                    <a:gd name="T35" fmla="*/ 42 h 118"/>
                    <a:gd name="T36" fmla="*/ 67 w 205"/>
                    <a:gd name="T37" fmla="*/ 26 h 118"/>
                    <a:gd name="T38" fmla="*/ 67 w 205"/>
                    <a:gd name="T39" fmla="*/ 22 h 118"/>
                    <a:gd name="T40" fmla="*/ 73 w 205"/>
                    <a:gd name="T41" fmla="*/ 17 h 118"/>
                    <a:gd name="T42" fmla="*/ 132 w 205"/>
                    <a:gd name="T43" fmla="*/ 17 h 118"/>
                    <a:gd name="T44" fmla="*/ 138 w 205"/>
                    <a:gd name="T45" fmla="*/ 22 h 118"/>
                    <a:gd name="T46" fmla="*/ 138 w 205"/>
                    <a:gd name="T47" fmla="*/ 26 h 118"/>
                    <a:gd name="T48" fmla="*/ 138 w 205"/>
                    <a:gd name="T49" fmla="*/ 42 h 118"/>
                    <a:gd name="T50" fmla="*/ 67 w 205"/>
                    <a:gd name="T51" fmla="*/ 42 h 118"/>
                    <a:gd name="T52" fmla="*/ 67 w 205"/>
                    <a:gd name="T53" fmla="*/ 26 h 118"/>
                    <a:gd name="T54" fmla="*/ 101 w 205"/>
                    <a:gd name="T55" fmla="*/ 101 h 118"/>
                    <a:gd name="T56" fmla="*/ 85 w 205"/>
                    <a:gd name="T57" fmla="*/ 86 h 118"/>
                    <a:gd name="T58" fmla="*/ 101 w 205"/>
                    <a:gd name="T59" fmla="*/ 70 h 118"/>
                    <a:gd name="T60" fmla="*/ 117 w 205"/>
                    <a:gd name="T61" fmla="*/ 86 h 118"/>
                    <a:gd name="T62" fmla="*/ 101 w 205"/>
                    <a:gd name="T63" fmla="*/ 101 h 118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05"/>
                    <a:gd name="T97" fmla="*/ 0 h 118"/>
                    <a:gd name="T98" fmla="*/ 205 w 205"/>
                    <a:gd name="T99" fmla="*/ 118 h 118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05" h="118">
                      <a:moveTo>
                        <a:pt x="183" y="42"/>
                      </a:moveTo>
                      <a:cubicBezTo>
                        <a:pt x="180" y="42"/>
                        <a:pt x="180" y="42"/>
                        <a:pt x="180" y="42"/>
                      </a:cubicBezTo>
                      <a:cubicBezTo>
                        <a:pt x="154" y="42"/>
                        <a:pt x="154" y="42"/>
                        <a:pt x="154" y="42"/>
                      </a:cubicBezTo>
                      <a:cubicBezTo>
                        <a:pt x="154" y="22"/>
                        <a:pt x="154" y="22"/>
                        <a:pt x="154" y="22"/>
                      </a:cubicBezTo>
                      <a:cubicBezTo>
                        <a:pt x="154" y="10"/>
                        <a:pt x="144" y="0"/>
                        <a:pt x="132" y="0"/>
                      </a:cubicBezTo>
                      <a:cubicBezTo>
                        <a:pt x="73" y="0"/>
                        <a:pt x="73" y="0"/>
                        <a:pt x="73" y="0"/>
                      </a:cubicBezTo>
                      <a:cubicBezTo>
                        <a:pt x="61" y="0"/>
                        <a:pt x="51" y="10"/>
                        <a:pt x="51" y="22"/>
                      </a:cubicBezTo>
                      <a:cubicBezTo>
                        <a:pt x="51" y="42"/>
                        <a:pt x="51" y="42"/>
                        <a:pt x="51" y="42"/>
                      </a:cubicBezTo>
                      <a:cubicBezTo>
                        <a:pt x="25" y="42"/>
                        <a:pt x="25" y="42"/>
                        <a:pt x="25" y="42"/>
                      </a:cubicBezTo>
                      <a:cubicBezTo>
                        <a:pt x="22" y="42"/>
                        <a:pt x="22" y="42"/>
                        <a:pt x="22" y="42"/>
                      </a:cubicBezTo>
                      <a:cubicBezTo>
                        <a:pt x="10" y="42"/>
                        <a:pt x="0" y="52"/>
                        <a:pt x="0" y="64"/>
                      </a:cubicBezTo>
                      <a:cubicBezTo>
                        <a:pt x="0" y="101"/>
                        <a:pt x="0" y="101"/>
                        <a:pt x="0" y="101"/>
                      </a:cubicBezTo>
                      <a:cubicBezTo>
                        <a:pt x="54" y="101"/>
                        <a:pt x="54" y="101"/>
                        <a:pt x="54" y="101"/>
                      </a:cubicBezTo>
                      <a:cubicBezTo>
                        <a:pt x="67" y="112"/>
                        <a:pt x="84" y="118"/>
                        <a:pt x="103" y="118"/>
                      </a:cubicBezTo>
                      <a:cubicBezTo>
                        <a:pt x="121" y="118"/>
                        <a:pt x="138" y="112"/>
                        <a:pt x="151" y="101"/>
                      </a:cubicBezTo>
                      <a:cubicBezTo>
                        <a:pt x="205" y="101"/>
                        <a:pt x="205" y="101"/>
                        <a:pt x="205" y="101"/>
                      </a:cubicBezTo>
                      <a:cubicBezTo>
                        <a:pt x="205" y="64"/>
                        <a:pt x="205" y="64"/>
                        <a:pt x="205" y="64"/>
                      </a:cubicBezTo>
                      <a:cubicBezTo>
                        <a:pt x="205" y="52"/>
                        <a:pt x="195" y="42"/>
                        <a:pt x="183" y="42"/>
                      </a:cubicBezTo>
                      <a:close/>
                      <a:moveTo>
                        <a:pt x="67" y="26"/>
                      </a:moveTo>
                      <a:cubicBezTo>
                        <a:pt x="67" y="22"/>
                        <a:pt x="67" y="22"/>
                        <a:pt x="67" y="22"/>
                      </a:cubicBezTo>
                      <a:cubicBezTo>
                        <a:pt x="67" y="19"/>
                        <a:pt x="70" y="17"/>
                        <a:pt x="73" y="17"/>
                      </a:cubicBezTo>
                      <a:cubicBezTo>
                        <a:pt x="132" y="17"/>
                        <a:pt x="132" y="17"/>
                        <a:pt x="132" y="17"/>
                      </a:cubicBezTo>
                      <a:cubicBezTo>
                        <a:pt x="135" y="17"/>
                        <a:pt x="138" y="19"/>
                        <a:pt x="138" y="22"/>
                      </a:cubicBezTo>
                      <a:cubicBezTo>
                        <a:pt x="138" y="26"/>
                        <a:pt x="138" y="26"/>
                        <a:pt x="138" y="26"/>
                      </a:cubicBezTo>
                      <a:cubicBezTo>
                        <a:pt x="138" y="42"/>
                        <a:pt x="138" y="42"/>
                        <a:pt x="138" y="42"/>
                      </a:cubicBezTo>
                      <a:cubicBezTo>
                        <a:pt x="67" y="42"/>
                        <a:pt x="67" y="42"/>
                        <a:pt x="67" y="42"/>
                      </a:cubicBezTo>
                      <a:lnTo>
                        <a:pt x="67" y="26"/>
                      </a:lnTo>
                      <a:close/>
                      <a:moveTo>
                        <a:pt x="101" y="101"/>
                      </a:moveTo>
                      <a:cubicBezTo>
                        <a:pt x="92" y="101"/>
                        <a:pt x="85" y="94"/>
                        <a:pt x="85" y="86"/>
                      </a:cubicBezTo>
                      <a:cubicBezTo>
                        <a:pt x="85" y="77"/>
                        <a:pt x="92" y="70"/>
                        <a:pt x="101" y="70"/>
                      </a:cubicBezTo>
                      <a:cubicBezTo>
                        <a:pt x="110" y="70"/>
                        <a:pt x="117" y="77"/>
                        <a:pt x="117" y="86"/>
                      </a:cubicBezTo>
                      <a:cubicBezTo>
                        <a:pt x="117" y="94"/>
                        <a:pt x="110" y="101"/>
                        <a:pt x="101" y="1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5" name="组合 82"/>
              <p:cNvGrpSpPr/>
              <p:nvPr/>
            </p:nvGrpSpPr>
            <p:grpSpPr bwMode="auto">
              <a:xfrm>
                <a:off x="6043" y="5221"/>
                <a:ext cx="562" cy="538"/>
                <a:chOff x="0" y="0"/>
                <a:chExt cx="2438400" cy="2332038"/>
              </a:xfrm>
              <a:solidFill>
                <a:schemeClr val="accent2">
                  <a:lumMod val="75000"/>
                </a:schemeClr>
              </a:solidFill>
            </p:grpSpPr>
            <p:sp>
              <p:nvSpPr>
                <p:cNvPr id="26" name="Freeform 25"/>
                <p:cNvSpPr>
                  <a:spLocks noChangeArrowheads="1"/>
                </p:cNvSpPr>
                <p:nvPr/>
              </p:nvSpPr>
              <p:spPr bwMode="auto">
                <a:xfrm>
                  <a:off x="893763" y="1676400"/>
                  <a:ext cx="655638" cy="655638"/>
                </a:xfrm>
                <a:custGeom>
                  <a:avLst/>
                  <a:gdLst>
                    <a:gd name="T0" fmla="*/ 206 w 413"/>
                    <a:gd name="T1" fmla="*/ 413 h 413"/>
                    <a:gd name="T2" fmla="*/ 0 w 413"/>
                    <a:gd name="T3" fmla="*/ 0 h 413"/>
                    <a:gd name="T4" fmla="*/ 413 w 413"/>
                    <a:gd name="T5" fmla="*/ 0 h 413"/>
                    <a:gd name="T6" fmla="*/ 206 w 413"/>
                    <a:gd name="T7" fmla="*/ 413 h 41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13"/>
                    <a:gd name="T13" fmla="*/ 0 h 413"/>
                    <a:gd name="T14" fmla="*/ 413 w 413"/>
                    <a:gd name="T15" fmla="*/ 413 h 41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13" h="413">
                      <a:moveTo>
                        <a:pt x="206" y="413"/>
                      </a:moveTo>
                      <a:lnTo>
                        <a:pt x="0" y="0"/>
                      </a:lnTo>
                      <a:lnTo>
                        <a:pt x="413" y="0"/>
                      </a:lnTo>
                      <a:lnTo>
                        <a:pt x="206" y="4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27" name="任意多边形 8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438400" cy="1774825"/>
                </a:xfrm>
                <a:custGeom>
                  <a:avLst/>
                  <a:gdLst>
                    <a:gd name="T0" fmla="*/ 290196 w 2438400"/>
                    <a:gd name="T1" fmla="*/ 0 h 1774825"/>
                    <a:gd name="T2" fmla="*/ 2151973 w 2438400"/>
                    <a:gd name="T3" fmla="*/ 0 h 1774825"/>
                    <a:gd name="T4" fmla="*/ 2438400 w 2438400"/>
                    <a:gd name="T5" fmla="*/ 286384 h 1774825"/>
                    <a:gd name="T6" fmla="*/ 2438400 w 2438400"/>
                    <a:gd name="T7" fmla="*/ 1484673 h 1774825"/>
                    <a:gd name="T8" fmla="*/ 2151973 w 2438400"/>
                    <a:gd name="T9" fmla="*/ 1774825 h 1774825"/>
                    <a:gd name="T10" fmla="*/ 290196 w 2438400"/>
                    <a:gd name="T11" fmla="*/ 1774825 h 1774825"/>
                    <a:gd name="T12" fmla="*/ 0 w 2438400"/>
                    <a:gd name="T13" fmla="*/ 1484673 h 1774825"/>
                    <a:gd name="T14" fmla="*/ 0 w 2438400"/>
                    <a:gd name="T15" fmla="*/ 286384 h 1774825"/>
                    <a:gd name="T16" fmla="*/ 290196 w 2438400"/>
                    <a:gd name="T17" fmla="*/ 0 h 1774825"/>
                    <a:gd name="T18" fmla="*/ 471488 w 2438400"/>
                    <a:gd name="T19" fmla="*/ 425450 h 1774825"/>
                    <a:gd name="T20" fmla="*/ 471488 w 2438400"/>
                    <a:gd name="T21" fmla="*/ 598488 h 1774825"/>
                    <a:gd name="T22" fmla="*/ 1971676 w 2438400"/>
                    <a:gd name="T23" fmla="*/ 598488 h 1774825"/>
                    <a:gd name="T24" fmla="*/ 1971676 w 2438400"/>
                    <a:gd name="T25" fmla="*/ 425450 h 1774825"/>
                    <a:gd name="T26" fmla="*/ 471488 w 2438400"/>
                    <a:gd name="T27" fmla="*/ 425450 h 1774825"/>
                    <a:gd name="T28" fmla="*/ 471488 w 2438400"/>
                    <a:gd name="T29" fmla="*/ 801688 h 1774825"/>
                    <a:gd name="T30" fmla="*/ 471488 w 2438400"/>
                    <a:gd name="T31" fmla="*/ 971551 h 1774825"/>
                    <a:gd name="T32" fmla="*/ 1971676 w 2438400"/>
                    <a:gd name="T33" fmla="*/ 971551 h 1774825"/>
                    <a:gd name="T34" fmla="*/ 1971676 w 2438400"/>
                    <a:gd name="T35" fmla="*/ 801688 h 1774825"/>
                    <a:gd name="T36" fmla="*/ 471488 w 2438400"/>
                    <a:gd name="T37" fmla="*/ 801688 h 1774825"/>
                    <a:gd name="T38" fmla="*/ 471488 w 2438400"/>
                    <a:gd name="T39" fmla="*/ 1174750 h 1774825"/>
                    <a:gd name="T40" fmla="*/ 471488 w 2438400"/>
                    <a:gd name="T41" fmla="*/ 1347788 h 1774825"/>
                    <a:gd name="T42" fmla="*/ 1971676 w 2438400"/>
                    <a:gd name="T43" fmla="*/ 1347788 h 1774825"/>
                    <a:gd name="T44" fmla="*/ 1971676 w 2438400"/>
                    <a:gd name="T45" fmla="*/ 1174750 h 1774825"/>
                    <a:gd name="T46" fmla="*/ 471488 w 2438400"/>
                    <a:gd name="T47" fmla="*/ 1174750 h 1774825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2438400"/>
                    <a:gd name="T73" fmla="*/ 0 h 1774825"/>
                    <a:gd name="T74" fmla="*/ 2438400 w 2438400"/>
                    <a:gd name="T75" fmla="*/ 1774825 h 1774825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2438400" h="1774825">
                      <a:moveTo>
                        <a:pt x="290196" y="0"/>
                      </a:moveTo>
                      <a:cubicBezTo>
                        <a:pt x="2151973" y="0"/>
                        <a:pt x="2151973" y="0"/>
                        <a:pt x="2151973" y="0"/>
                      </a:cubicBezTo>
                      <a:cubicBezTo>
                        <a:pt x="2310262" y="0"/>
                        <a:pt x="2438400" y="128119"/>
                        <a:pt x="2438400" y="286384"/>
                      </a:cubicBezTo>
                      <a:lnTo>
                        <a:pt x="2438400" y="1484673"/>
                      </a:lnTo>
                      <a:cubicBezTo>
                        <a:pt x="2438400" y="1646706"/>
                        <a:pt x="2310262" y="1774825"/>
                        <a:pt x="2151973" y="1774825"/>
                      </a:cubicBezTo>
                      <a:cubicBezTo>
                        <a:pt x="290196" y="1774825"/>
                        <a:pt x="290196" y="1774825"/>
                        <a:pt x="290196" y="1774825"/>
                      </a:cubicBezTo>
                      <a:cubicBezTo>
                        <a:pt x="131907" y="1774825"/>
                        <a:pt x="0" y="1646706"/>
                        <a:pt x="0" y="1484673"/>
                      </a:cubicBezTo>
                      <a:cubicBezTo>
                        <a:pt x="0" y="286384"/>
                        <a:pt x="0" y="286384"/>
                        <a:pt x="0" y="286384"/>
                      </a:cubicBezTo>
                      <a:cubicBezTo>
                        <a:pt x="0" y="128119"/>
                        <a:pt x="131907" y="0"/>
                        <a:pt x="290196" y="0"/>
                      </a:cubicBezTo>
                      <a:close/>
                      <a:moveTo>
                        <a:pt x="471488" y="425450"/>
                      </a:moveTo>
                      <a:lnTo>
                        <a:pt x="471488" y="598488"/>
                      </a:lnTo>
                      <a:lnTo>
                        <a:pt x="1971676" y="598488"/>
                      </a:lnTo>
                      <a:lnTo>
                        <a:pt x="1971676" y="425450"/>
                      </a:lnTo>
                      <a:lnTo>
                        <a:pt x="471488" y="425450"/>
                      </a:lnTo>
                      <a:close/>
                      <a:moveTo>
                        <a:pt x="471488" y="801688"/>
                      </a:moveTo>
                      <a:lnTo>
                        <a:pt x="471488" y="971551"/>
                      </a:lnTo>
                      <a:lnTo>
                        <a:pt x="1971676" y="971551"/>
                      </a:lnTo>
                      <a:lnTo>
                        <a:pt x="1971676" y="801688"/>
                      </a:lnTo>
                      <a:lnTo>
                        <a:pt x="471488" y="801688"/>
                      </a:lnTo>
                      <a:close/>
                      <a:moveTo>
                        <a:pt x="471488" y="1174750"/>
                      </a:moveTo>
                      <a:lnTo>
                        <a:pt x="471488" y="1347788"/>
                      </a:lnTo>
                      <a:lnTo>
                        <a:pt x="1971676" y="1347788"/>
                      </a:lnTo>
                      <a:lnTo>
                        <a:pt x="1971676" y="1174750"/>
                      </a:lnTo>
                      <a:lnTo>
                        <a:pt x="471488" y="11747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" name="组合 85"/>
              <p:cNvGrpSpPr/>
              <p:nvPr/>
            </p:nvGrpSpPr>
            <p:grpSpPr bwMode="auto">
              <a:xfrm>
                <a:off x="5045" y="6699"/>
                <a:ext cx="610" cy="690"/>
                <a:chOff x="0" y="0"/>
                <a:chExt cx="406393" cy="459645"/>
              </a:xfrm>
              <a:solidFill>
                <a:schemeClr val="accent2">
                  <a:lumMod val="75000"/>
                </a:schemeClr>
              </a:solidFill>
            </p:grpSpPr>
            <p:sp>
              <p:nvSpPr>
                <p:cNvPr id="29" name="Freeform 148"/>
                <p:cNvSpPr>
                  <a:spLocks noEditPoints="1" noChangeArrowheads="1"/>
                </p:cNvSpPr>
                <p:nvPr/>
              </p:nvSpPr>
              <p:spPr bwMode="auto">
                <a:xfrm>
                  <a:off x="55120" y="0"/>
                  <a:ext cx="351273" cy="456842"/>
                </a:xfrm>
                <a:custGeom>
                  <a:avLst/>
                  <a:gdLst>
                    <a:gd name="T0" fmla="*/ 157 w 159"/>
                    <a:gd name="T1" fmla="*/ 185 h 207"/>
                    <a:gd name="T2" fmla="*/ 89 w 159"/>
                    <a:gd name="T3" fmla="*/ 79 h 207"/>
                    <a:gd name="T4" fmla="*/ 92 w 159"/>
                    <a:gd name="T5" fmla="*/ 24 h 207"/>
                    <a:gd name="T6" fmla="*/ 42 w 159"/>
                    <a:gd name="T7" fmla="*/ 4 h 207"/>
                    <a:gd name="T8" fmla="*/ 70 w 159"/>
                    <a:gd name="T9" fmla="*/ 48 h 207"/>
                    <a:gd name="T10" fmla="*/ 37 w 159"/>
                    <a:gd name="T11" fmla="*/ 69 h 207"/>
                    <a:gd name="T12" fmla="*/ 10 w 159"/>
                    <a:gd name="T13" fmla="*/ 27 h 207"/>
                    <a:gd name="T14" fmla="*/ 10 w 159"/>
                    <a:gd name="T15" fmla="*/ 77 h 207"/>
                    <a:gd name="T16" fmla="*/ 62 w 159"/>
                    <a:gd name="T17" fmla="*/ 96 h 207"/>
                    <a:gd name="T18" fmla="*/ 130 w 159"/>
                    <a:gd name="T19" fmla="*/ 202 h 207"/>
                    <a:gd name="T20" fmla="*/ 143 w 159"/>
                    <a:gd name="T21" fmla="*/ 205 h 207"/>
                    <a:gd name="T22" fmla="*/ 154 w 159"/>
                    <a:gd name="T23" fmla="*/ 197 h 207"/>
                    <a:gd name="T24" fmla="*/ 157 w 159"/>
                    <a:gd name="T25" fmla="*/ 185 h 207"/>
                    <a:gd name="T26" fmla="*/ 144 w 159"/>
                    <a:gd name="T27" fmla="*/ 193 h 207"/>
                    <a:gd name="T28" fmla="*/ 134 w 159"/>
                    <a:gd name="T29" fmla="*/ 191 h 207"/>
                    <a:gd name="T30" fmla="*/ 137 w 159"/>
                    <a:gd name="T31" fmla="*/ 182 h 207"/>
                    <a:gd name="T32" fmla="*/ 146 w 159"/>
                    <a:gd name="T33" fmla="*/ 184 h 207"/>
                    <a:gd name="T34" fmla="*/ 144 w 159"/>
                    <a:gd name="T35" fmla="*/ 193 h 207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59"/>
                    <a:gd name="T55" fmla="*/ 0 h 207"/>
                    <a:gd name="T56" fmla="*/ 159 w 159"/>
                    <a:gd name="T57" fmla="*/ 207 h 207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59" h="207">
                      <a:moveTo>
                        <a:pt x="157" y="185"/>
                      </a:moveTo>
                      <a:cubicBezTo>
                        <a:pt x="89" y="79"/>
                        <a:pt x="89" y="79"/>
                        <a:pt x="89" y="79"/>
                      </a:cubicBezTo>
                      <a:cubicBezTo>
                        <a:pt x="101" y="63"/>
                        <a:pt x="103" y="42"/>
                        <a:pt x="92" y="24"/>
                      </a:cubicBezTo>
                      <a:cubicBezTo>
                        <a:pt x="81" y="8"/>
                        <a:pt x="61" y="0"/>
                        <a:pt x="42" y="4"/>
                      </a:cubicBezTo>
                      <a:cubicBezTo>
                        <a:pt x="70" y="48"/>
                        <a:pt x="70" y="48"/>
                        <a:pt x="70" y="48"/>
                      </a:cubicBezTo>
                      <a:cubicBezTo>
                        <a:pt x="37" y="69"/>
                        <a:pt x="37" y="69"/>
                        <a:pt x="37" y="69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1" y="42"/>
                        <a:pt x="0" y="61"/>
                        <a:pt x="10" y="77"/>
                      </a:cubicBezTo>
                      <a:cubicBezTo>
                        <a:pt x="21" y="95"/>
                        <a:pt x="43" y="102"/>
                        <a:pt x="62" y="96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33" y="206"/>
                        <a:pt x="138" y="207"/>
                        <a:pt x="143" y="205"/>
                      </a:cubicBezTo>
                      <a:cubicBezTo>
                        <a:pt x="154" y="197"/>
                        <a:pt x="154" y="197"/>
                        <a:pt x="154" y="197"/>
                      </a:cubicBezTo>
                      <a:cubicBezTo>
                        <a:pt x="158" y="195"/>
                        <a:pt x="159" y="189"/>
                        <a:pt x="157" y="185"/>
                      </a:cubicBezTo>
                      <a:close/>
                      <a:moveTo>
                        <a:pt x="144" y="193"/>
                      </a:moveTo>
                      <a:cubicBezTo>
                        <a:pt x="141" y="195"/>
                        <a:pt x="136" y="195"/>
                        <a:pt x="134" y="191"/>
                      </a:cubicBezTo>
                      <a:cubicBezTo>
                        <a:pt x="132" y="188"/>
                        <a:pt x="133" y="184"/>
                        <a:pt x="137" y="182"/>
                      </a:cubicBezTo>
                      <a:cubicBezTo>
                        <a:pt x="140" y="180"/>
                        <a:pt x="144" y="181"/>
                        <a:pt x="146" y="184"/>
                      </a:cubicBezTo>
                      <a:cubicBezTo>
                        <a:pt x="148" y="187"/>
                        <a:pt x="147" y="191"/>
                        <a:pt x="144" y="19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30" name="Freeform 149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231691"/>
                  <a:ext cx="231691" cy="227954"/>
                </a:xfrm>
                <a:custGeom>
                  <a:avLst/>
                  <a:gdLst>
                    <a:gd name="T0" fmla="*/ 91 w 105"/>
                    <a:gd name="T1" fmla="*/ 26 h 103"/>
                    <a:gd name="T2" fmla="*/ 97 w 105"/>
                    <a:gd name="T3" fmla="*/ 20 h 103"/>
                    <a:gd name="T4" fmla="*/ 84 w 105"/>
                    <a:gd name="T5" fmla="*/ 7 h 103"/>
                    <a:gd name="T6" fmla="*/ 78 w 105"/>
                    <a:gd name="T7" fmla="*/ 13 h 103"/>
                    <a:gd name="T8" fmla="*/ 62 w 105"/>
                    <a:gd name="T9" fmla="*/ 7 h 103"/>
                    <a:gd name="T10" fmla="*/ 62 w 105"/>
                    <a:gd name="T11" fmla="*/ 0 h 103"/>
                    <a:gd name="T12" fmla="*/ 43 w 105"/>
                    <a:gd name="T13" fmla="*/ 0 h 103"/>
                    <a:gd name="T14" fmla="*/ 43 w 105"/>
                    <a:gd name="T15" fmla="*/ 7 h 103"/>
                    <a:gd name="T16" fmla="*/ 28 w 105"/>
                    <a:gd name="T17" fmla="*/ 13 h 103"/>
                    <a:gd name="T18" fmla="*/ 22 w 105"/>
                    <a:gd name="T19" fmla="*/ 7 h 103"/>
                    <a:gd name="T20" fmla="*/ 8 w 105"/>
                    <a:gd name="T21" fmla="*/ 20 h 103"/>
                    <a:gd name="T22" fmla="*/ 15 w 105"/>
                    <a:gd name="T23" fmla="*/ 27 h 103"/>
                    <a:gd name="T24" fmla="*/ 8 w 105"/>
                    <a:gd name="T25" fmla="*/ 42 h 103"/>
                    <a:gd name="T26" fmla="*/ 0 w 105"/>
                    <a:gd name="T27" fmla="*/ 42 h 103"/>
                    <a:gd name="T28" fmla="*/ 0 w 105"/>
                    <a:gd name="T29" fmla="*/ 61 h 103"/>
                    <a:gd name="T30" fmla="*/ 9 w 105"/>
                    <a:gd name="T31" fmla="*/ 61 h 103"/>
                    <a:gd name="T32" fmla="*/ 15 w 105"/>
                    <a:gd name="T33" fmla="*/ 76 h 103"/>
                    <a:gd name="T34" fmla="*/ 9 w 105"/>
                    <a:gd name="T35" fmla="*/ 82 h 103"/>
                    <a:gd name="T36" fmla="*/ 22 w 105"/>
                    <a:gd name="T37" fmla="*/ 95 h 103"/>
                    <a:gd name="T38" fmla="*/ 28 w 105"/>
                    <a:gd name="T39" fmla="*/ 89 h 103"/>
                    <a:gd name="T40" fmla="*/ 43 w 105"/>
                    <a:gd name="T41" fmla="*/ 95 h 103"/>
                    <a:gd name="T42" fmla="*/ 43 w 105"/>
                    <a:gd name="T43" fmla="*/ 103 h 103"/>
                    <a:gd name="T44" fmla="*/ 62 w 105"/>
                    <a:gd name="T45" fmla="*/ 103 h 103"/>
                    <a:gd name="T46" fmla="*/ 62 w 105"/>
                    <a:gd name="T47" fmla="*/ 95 h 103"/>
                    <a:gd name="T48" fmla="*/ 77 w 105"/>
                    <a:gd name="T49" fmla="*/ 89 h 103"/>
                    <a:gd name="T50" fmla="*/ 83 w 105"/>
                    <a:gd name="T51" fmla="*/ 95 h 103"/>
                    <a:gd name="T52" fmla="*/ 96 w 105"/>
                    <a:gd name="T53" fmla="*/ 82 h 103"/>
                    <a:gd name="T54" fmla="*/ 91 w 105"/>
                    <a:gd name="T55" fmla="*/ 76 h 103"/>
                    <a:gd name="T56" fmla="*/ 97 w 105"/>
                    <a:gd name="T57" fmla="*/ 61 h 103"/>
                    <a:gd name="T58" fmla="*/ 105 w 105"/>
                    <a:gd name="T59" fmla="*/ 61 h 103"/>
                    <a:gd name="T60" fmla="*/ 105 w 105"/>
                    <a:gd name="T61" fmla="*/ 42 h 103"/>
                    <a:gd name="T62" fmla="*/ 97 w 105"/>
                    <a:gd name="T63" fmla="*/ 42 h 103"/>
                    <a:gd name="T64" fmla="*/ 91 w 105"/>
                    <a:gd name="T65" fmla="*/ 26 h 103"/>
                    <a:gd name="T66" fmla="*/ 53 w 105"/>
                    <a:gd name="T67" fmla="*/ 83 h 103"/>
                    <a:gd name="T68" fmla="*/ 21 w 105"/>
                    <a:gd name="T69" fmla="*/ 51 h 103"/>
                    <a:gd name="T70" fmla="*/ 53 w 105"/>
                    <a:gd name="T71" fmla="*/ 19 h 103"/>
                    <a:gd name="T72" fmla="*/ 85 w 105"/>
                    <a:gd name="T73" fmla="*/ 51 h 103"/>
                    <a:gd name="T74" fmla="*/ 53 w 105"/>
                    <a:gd name="T75" fmla="*/ 83 h 103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05"/>
                    <a:gd name="T115" fmla="*/ 0 h 103"/>
                    <a:gd name="T116" fmla="*/ 105 w 105"/>
                    <a:gd name="T117" fmla="*/ 103 h 103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05" h="103">
                      <a:moveTo>
                        <a:pt x="91" y="26"/>
                      </a:moveTo>
                      <a:cubicBezTo>
                        <a:pt x="97" y="20"/>
                        <a:pt x="97" y="20"/>
                        <a:pt x="97" y="20"/>
                      </a:cubicBezTo>
                      <a:cubicBezTo>
                        <a:pt x="84" y="7"/>
                        <a:pt x="84" y="7"/>
                        <a:pt x="84" y="7"/>
                      </a:cubicBezTo>
                      <a:cubicBezTo>
                        <a:pt x="78" y="13"/>
                        <a:pt x="78" y="13"/>
                        <a:pt x="78" y="13"/>
                      </a:cubicBezTo>
                      <a:cubicBezTo>
                        <a:pt x="73" y="10"/>
                        <a:pt x="67" y="8"/>
                        <a:pt x="62" y="7"/>
                      </a:cubicBez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43" y="7"/>
                        <a:pt x="43" y="7"/>
                        <a:pt x="43" y="7"/>
                      </a:cubicBezTo>
                      <a:cubicBezTo>
                        <a:pt x="38" y="8"/>
                        <a:pt x="33" y="10"/>
                        <a:pt x="28" y="13"/>
                      </a:cubicBezTo>
                      <a:cubicBezTo>
                        <a:pt x="22" y="7"/>
                        <a:pt x="22" y="7"/>
                        <a:pt x="22" y="7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2" y="31"/>
                        <a:pt x="10" y="36"/>
                        <a:pt x="8" y="42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0" y="61"/>
                        <a:pt x="0" y="61"/>
                        <a:pt x="0" y="61"/>
                      </a:cubicBezTo>
                      <a:cubicBezTo>
                        <a:pt x="9" y="61"/>
                        <a:pt x="9" y="61"/>
                        <a:pt x="9" y="61"/>
                      </a:cubicBezTo>
                      <a:cubicBezTo>
                        <a:pt x="10" y="66"/>
                        <a:pt x="12" y="71"/>
                        <a:pt x="15" y="76"/>
                      </a:cubicBezTo>
                      <a:cubicBezTo>
                        <a:pt x="9" y="82"/>
                        <a:pt x="9" y="82"/>
                        <a:pt x="9" y="82"/>
                      </a:cubicBezTo>
                      <a:cubicBezTo>
                        <a:pt x="22" y="95"/>
                        <a:pt x="22" y="95"/>
                        <a:pt x="22" y="95"/>
                      </a:cubicBezTo>
                      <a:cubicBezTo>
                        <a:pt x="28" y="89"/>
                        <a:pt x="28" y="89"/>
                        <a:pt x="28" y="89"/>
                      </a:cubicBezTo>
                      <a:cubicBezTo>
                        <a:pt x="33" y="92"/>
                        <a:pt x="38" y="94"/>
                        <a:pt x="43" y="95"/>
                      </a:cubicBezTo>
                      <a:cubicBezTo>
                        <a:pt x="43" y="103"/>
                        <a:pt x="43" y="103"/>
                        <a:pt x="43" y="103"/>
                      </a:cubicBezTo>
                      <a:cubicBezTo>
                        <a:pt x="62" y="103"/>
                        <a:pt x="62" y="103"/>
                        <a:pt x="62" y="103"/>
                      </a:cubicBezTo>
                      <a:cubicBezTo>
                        <a:pt x="62" y="95"/>
                        <a:pt x="62" y="95"/>
                        <a:pt x="62" y="95"/>
                      </a:cubicBezTo>
                      <a:cubicBezTo>
                        <a:pt x="67" y="94"/>
                        <a:pt x="73" y="92"/>
                        <a:pt x="77" y="89"/>
                      </a:cubicBezTo>
                      <a:cubicBezTo>
                        <a:pt x="83" y="95"/>
                        <a:pt x="83" y="95"/>
                        <a:pt x="83" y="95"/>
                      </a:cubicBezTo>
                      <a:cubicBezTo>
                        <a:pt x="96" y="82"/>
                        <a:pt x="96" y="82"/>
                        <a:pt x="96" y="82"/>
                      </a:cubicBezTo>
                      <a:cubicBezTo>
                        <a:pt x="91" y="76"/>
                        <a:pt x="91" y="76"/>
                        <a:pt x="91" y="76"/>
                      </a:cubicBezTo>
                      <a:cubicBezTo>
                        <a:pt x="94" y="71"/>
                        <a:pt x="96" y="66"/>
                        <a:pt x="97" y="61"/>
                      </a:cubicBezTo>
                      <a:cubicBezTo>
                        <a:pt x="105" y="61"/>
                        <a:pt x="105" y="61"/>
                        <a:pt x="105" y="61"/>
                      </a:cubicBezTo>
                      <a:cubicBezTo>
                        <a:pt x="105" y="42"/>
                        <a:pt x="105" y="42"/>
                        <a:pt x="105" y="42"/>
                      </a:cubicBezTo>
                      <a:cubicBezTo>
                        <a:pt x="97" y="42"/>
                        <a:pt x="97" y="42"/>
                        <a:pt x="97" y="42"/>
                      </a:cubicBezTo>
                      <a:cubicBezTo>
                        <a:pt x="96" y="36"/>
                        <a:pt x="94" y="31"/>
                        <a:pt x="91" y="26"/>
                      </a:cubicBezTo>
                      <a:close/>
                      <a:moveTo>
                        <a:pt x="53" y="83"/>
                      </a:moveTo>
                      <a:cubicBezTo>
                        <a:pt x="35" y="83"/>
                        <a:pt x="21" y="69"/>
                        <a:pt x="21" y="51"/>
                      </a:cubicBezTo>
                      <a:cubicBezTo>
                        <a:pt x="21" y="33"/>
                        <a:pt x="35" y="19"/>
                        <a:pt x="53" y="19"/>
                      </a:cubicBezTo>
                      <a:cubicBezTo>
                        <a:pt x="71" y="19"/>
                        <a:pt x="85" y="33"/>
                        <a:pt x="85" y="51"/>
                      </a:cubicBezTo>
                      <a:cubicBezTo>
                        <a:pt x="85" y="69"/>
                        <a:pt x="71" y="83"/>
                        <a:pt x="53" y="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31" name="Oval 150"/>
                <p:cNvSpPr>
                  <a:spLocks noChangeArrowheads="1"/>
                </p:cNvSpPr>
                <p:nvPr/>
              </p:nvSpPr>
              <p:spPr bwMode="auto">
                <a:xfrm>
                  <a:off x="97160" y="326983"/>
                  <a:ext cx="37370" cy="3737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58360" y="2270760"/>
            <a:ext cx="6788785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95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后毕业生求职不再看工资，可能是日本式“低欲望社会”的萌发。这种社会风气和追求如果在新一代中大范围流行，将是一种灾难。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05912" y="2828734"/>
            <a:ext cx="613410" cy="130628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反对论</a:t>
            </a:r>
            <a:endParaRPr lang="zh-CN" altLang="en-US" sz="2800" dirty="0"/>
          </a:p>
        </p:txBody>
      </p:sp>
      <p:grpSp>
        <p:nvGrpSpPr>
          <p:cNvPr id="32" name="组合 31"/>
          <p:cNvGrpSpPr/>
          <p:nvPr/>
        </p:nvGrpSpPr>
        <p:grpSpPr>
          <a:xfrm>
            <a:off x="221615" y="1820545"/>
            <a:ext cx="3428365" cy="3180080"/>
            <a:chOff x="1660" y="2867"/>
            <a:chExt cx="5399" cy="5008"/>
          </a:xfrm>
        </p:grpSpPr>
        <p:sp>
          <p:nvSpPr>
            <p:cNvPr id="6" name="任意多边形 16"/>
            <p:cNvSpPr/>
            <p:nvPr/>
          </p:nvSpPr>
          <p:spPr>
            <a:xfrm rot="2796417">
              <a:off x="2613" y="2631"/>
              <a:ext cx="1800" cy="2273"/>
            </a:xfrm>
            <a:custGeom>
              <a:avLst/>
              <a:gdLst>
                <a:gd name="txL" fmla="*/ 0 w 1997680"/>
                <a:gd name="txT" fmla="*/ 0 h 2524712"/>
                <a:gd name="txR" fmla="*/ 1997680 w 1997680"/>
                <a:gd name="txB" fmla="*/ 2524712 h 2524712"/>
              </a:gdLst>
              <a:ahLst/>
              <a:cxnLst>
                <a:cxn ang="0">
                  <a:pos x="49186" y="269326"/>
                </a:cxn>
                <a:cxn ang="0">
                  <a:pos x="304347" y="0"/>
                </a:cxn>
                <a:cxn ang="0">
                  <a:pos x="419152" y="108312"/>
                </a:cxn>
                <a:cxn ang="0">
                  <a:pos x="542012" y="224224"/>
                </a:cxn>
                <a:cxn ang="0">
                  <a:pos x="653983" y="329863"/>
                </a:cxn>
                <a:cxn ang="0">
                  <a:pos x="553265" y="436173"/>
                </a:cxn>
                <a:cxn ang="0">
                  <a:pos x="553852" y="436727"/>
                </a:cxn>
                <a:cxn ang="0">
                  <a:pos x="545558" y="447460"/>
                </a:cxn>
                <a:cxn ang="0">
                  <a:pos x="534095" y="534318"/>
                </a:cxn>
                <a:cxn ang="0">
                  <a:pos x="534625" y="535653"/>
                </a:cxn>
                <a:cxn ang="0">
                  <a:pos x="534400" y="535722"/>
                </a:cxn>
                <a:cxn ang="0">
                  <a:pos x="579657" y="684032"/>
                </a:cxn>
                <a:cxn ang="0">
                  <a:pos x="116445" y="824789"/>
                </a:cxn>
                <a:cxn ang="0">
                  <a:pos x="10019" y="476019"/>
                </a:cxn>
                <a:cxn ang="0">
                  <a:pos x="10484" y="475877"/>
                </a:cxn>
                <a:cxn ang="0">
                  <a:pos x="9385" y="473105"/>
                </a:cxn>
                <a:cxn ang="0">
                  <a:pos x="33184" y="292761"/>
                </a:cxn>
                <a:cxn ang="0">
                  <a:pos x="50405" y="270476"/>
                </a:cxn>
              </a:cxnLst>
              <a:rect l="txL" t="txT" r="txR" b="txB"/>
              <a:pathLst>
                <a:path w="1997680" h="2524712">
                  <a:moveTo>
                    <a:pt x="150246" y="824418"/>
                  </a:moveTo>
                  <a:lnTo>
                    <a:pt x="929670" y="0"/>
                  </a:lnTo>
                  <a:lnTo>
                    <a:pt x="1280355" y="331546"/>
                  </a:lnTo>
                  <a:lnTo>
                    <a:pt x="1655649" y="686358"/>
                  </a:lnTo>
                  <a:lnTo>
                    <a:pt x="1997680" y="1009723"/>
                  </a:lnTo>
                  <a:lnTo>
                    <a:pt x="1690021" y="1335142"/>
                  </a:lnTo>
                  <a:lnTo>
                    <a:pt x="1691814" y="1336837"/>
                  </a:lnTo>
                  <a:lnTo>
                    <a:pt x="1666479" y="1369692"/>
                  </a:lnTo>
                  <a:cubicBezTo>
                    <a:pt x="1616466" y="1450265"/>
                    <a:pt x="1605036" y="1547518"/>
                    <a:pt x="1631465" y="1635569"/>
                  </a:cubicBezTo>
                  <a:lnTo>
                    <a:pt x="1633083" y="1639655"/>
                  </a:lnTo>
                  <a:lnTo>
                    <a:pt x="1632398" y="1639864"/>
                  </a:lnTo>
                  <a:lnTo>
                    <a:pt x="1770641" y="2093848"/>
                  </a:lnTo>
                  <a:lnTo>
                    <a:pt x="355698" y="2524712"/>
                  </a:lnTo>
                  <a:lnTo>
                    <a:pt x="30604" y="1457111"/>
                  </a:lnTo>
                  <a:lnTo>
                    <a:pt x="32026" y="1456678"/>
                  </a:lnTo>
                  <a:lnTo>
                    <a:pt x="28667" y="1448193"/>
                  </a:lnTo>
                  <a:cubicBezTo>
                    <a:pt x="-26207" y="1265374"/>
                    <a:pt x="-2477" y="1063448"/>
                    <a:pt x="101365" y="896153"/>
                  </a:cubicBezTo>
                  <a:lnTo>
                    <a:pt x="153968" y="827937"/>
                  </a:lnTo>
                  <a:lnTo>
                    <a:pt x="150246" y="824418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任意多边形 17"/>
            <p:cNvSpPr/>
            <p:nvPr/>
          </p:nvSpPr>
          <p:spPr>
            <a:xfrm rot="-2796417" flipH="1">
              <a:off x="4290" y="2641"/>
              <a:ext cx="1785" cy="2273"/>
            </a:xfrm>
            <a:custGeom>
              <a:avLst/>
              <a:gdLst>
                <a:gd name="txL" fmla="*/ 0 w 1982833"/>
                <a:gd name="txT" fmla="*/ 0 h 2524712"/>
                <a:gd name="txR" fmla="*/ 1982833 w 1982833"/>
                <a:gd name="txB" fmla="*/ 2524712 h 2524712"/>
              </a:gdLst>
              <a:ahLst/>
              <a:cxnLst>
                <a:cxn ang="0">
                  <a:pos x="303795" y="0"/>
                </a:cxn>
                <a:cxn ang="0">
                  <a:pos x="49097" y="269326"/>
                </a:cxn>
                <a:cxn ang="0">
                  <a:pos x="50313" y="270476"/>
                </a:cxn>
                <a:cxn ang="0">
                  <a:pos x="33124" y="292761"/>
                </a:cxn>
                <a:cxn ang="0">
                  <a:pos x="9368" y="473105"/>
                </a:cxn>
                <a:cxn ang="0">
                  <a:pos x="10465" y="475877"/>
                </a:cxn>
                <a:cxn ang="0">
                  <a:pos x="10001" y="476019"/>
                </a:cxn>
                <a:cxn ang="0">
                  <a:pos x="116234" y="824789"/>
                </a:cxn>
                <a:cxn ang="0">
                  <a:pos x="555416" y="691091"/>
                </a:cxn>
                <a:cxn ang="0">
                  <a:pos x="512026" y="548639"/>
                </a:cxn>
                <a:cxn ang="0">
                  <a:pos x="512250" y="548570"/>
                </a:cxn>
                <a:cxn ang="0">
                  <a:pos x="511721" y="547235"/>
                </a:cxn>
                <a:cxn ang="0">
                  <a:pos x="523162" y="460377"/>
                </a:cxn>
                <a:cxn ang="0">
                  <a:pos x="531442" y="449644"/>
                </a:cxn>
                <a:cxn ang="0">
                  <a:pos x="530856" y="449090"/>
                </a:cxn>
                <a:cxn ang="0">
                  <a:pos x="647944" y="325277"/>
                </a:cxn>
                <a:cxn ang="0">
                  <a:pos x="541028" y="224224"/>
                </a:cxn>
                <a:cxn ang="0">
                  <a:pos x="418391" y="108312"/>
                </a:cxn>
              </a:cxnLst>
              <a:rect l="txL" t="txT" r="txR" b="txB"/>
              <a:pathLst>
                <a:path w="1982833" h="2524712">
                  <a:moveTo>
                    <a:pt x="929670" y="0"/>
                  </a:moveTo>
                  <a:lnTo>
                    <a:pt x="150246" y="824418"/>
                  </a:lnTo>
                  <a:lnTo>
                    <a:pt x="153968" y="827937"/>
                  </a:lnTo>
                  <a:lnTo>
                    <a:pt x="101365" y="896153"/>
                  </a:lnTo>
                  <a:cubicBezTo>
                    <a:pt x="-2477" y="1063448"/>
                    <a:pt x="-26207" y="1265374"/>
                    <a:pt x="28667" y="1448193"/>
                  </a:cubicBezTo>
                  <a:lnTo>
                    <a:pt x="32026" y="1456678"/>
                  </a:lnTo>
                  <a:lnTo>
                    <a:pt x="30604" y="1457111"/>
                  </a:lnTo>
                  <a:lnTo>
                    <a:pt x="355698" y="2524712"/>
                  </a:lnTo>
                  <a:lnTo>
                    <a:pt x="1699679" y="2115457"/>
                  </a:lnTo>
                  <a:lnTo>
                    <a:pt x="1566897" y="1679404"/>
                  </a:lnTo>
                  <a:lnTo>
                    <a:pt x="1567582" y="1679195"/>
                  </a:lnTo>
                  <a:lnTo>
                    <a:pt x="1565964" y="1675108"/>
                  </a:lnTo>
                  <a:cubicBezTo>
                    <a:pt x="1539535" y="1587058"/>
                    <a:pt x="1550964" y="1489806"/>
                    <a:pt x="1600977" y="1409232"/>
                  </a:cubicBezTo>
                  <a:lnTo>
                    <a:pt x="1626313" y="1376377"/>
                  </a:lnTo>
                  <a:lnTo>
                    <a:pt x="1624520" y="1374682"/>
                  </a:lnTo>
                  <a:lnTo>
                    <a:pt x="1982833" y="995685"/>
                  </a:lnTo>
                  <a:lnTo>
                    <a:pt x="1655649" y="686358"/>
                  </a:lnTo>
                  <a:lnTo>
                    <a:pt x="1280355" y="331546"/>
                  </a:lnTo>
                  <a:lnTo>
                    <a:pt x="929670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任意多边形 18"/>
            <p:cNvSpPr/>
            <p:nvPr/>
          </p:nvSpPr>
          <p:spPr>
            <a:xfrm rot="-811666" flipH="1" flipV="1">
              <a:off x="5283" y="4326"/>
              <a:ext cx="1777" cy="2273"/>
            </a:xfrm>
            <a:custGeom>
              <a:avLst/>
              <a:gdLst>
                <a:gd name="txL" fmla="*/ 0 w 1974521"/>
                <a:gd name="txT" fmla="*/ 0 h 2524712"/>
                <a:gd name="txR" fmla="*/ 1974521 w 1974521"/>
                <a:gd name="txB" fmla="*/ 2524712 h 2524712"/>
              </a:gdLst>
              <a:ahLst/>
              <a:cxnLst>
                <a:cxn ang="0">
                  <a:pos x="116232" y="824791"/>
                </a:cxn>
                <a:cxn ang="0">
                  <a:pos x="10000" y="476019"/>
                </a:cxn>
                <a:cxn ang="0">
                  <a:pos x="10465" y="475878"/>
                </a:cxn>
                <a:cxn ang="0">
                  <a:pos x="9367" y="473106"/>
                </a:cxn>
                <a:cxn ang="0">
                  <a:pos x="33123" y="292762"/>
                </a:cxn>
                <a:cxn ang="0">
                  <a:pos x="50312" y="270476"/>
                </a:cxn>
                <a:cxn ang="0">
                  <a:pos x="49096" y="269327"/>
                </a:cxn>
                <a:cxn ang="0">
                  <a:pos x="303789" y="0"/>
                </a:cxn>
                <a:cxn ang="0">
                  <a:pos x="418382" y="108312"/>
                </a:cxn>
                <a:cxn ang="0">
                  <a:pos x="541017" y="224224"/>
                </a:cxn>
                <a:cxn ang="0">
                  <a:pos x="645215" y="322710"/>
                </a:cxn>
                <a:cxn ang="0">
                  <a:pos x="532689" y="441702"/>
                </a:cxn>
                <a:cxn ang="0">
                  <a:pos x="533275" y="442256"/>
                </a:cxn>
                <a:cxn ang="0">
                  <a:pos x="524996" y="452989"/>
                </a:cxn>
                <a:cxn ang="0">
                  <a:pos x="513554" y="539848"/>
                </a:cxn>
                <a:cxn ang="0">
                  <a:pos x="514083" y="541183"/>
                </a:cxn>
                <a:cxn ang="0">
                  <a:pos x="513859" y="541251"/>
                </a:cxn>
                <a:cxn ang="0">
                  <a:pos x="559152" y="689951"/>
                </a:cxn>
              </a:cxnLst>
              <a:rect l="txL" t="txT" r="txR" b="txB"/>
              <a:pathLst>
                <a:path w="1974521" h="2524712">
                  <a:moveTo>
                    <a:pt x="355698" y="2524712"/>
                  </a:moveTo>
                  <a:lnTo>
                    <a:pt x="30604" y="1457111"/>
                  </a:lnTo>
                  <a:lnTo>
                    <a:pt x="32026" y="1456678"/>
                  </a:lnTo>
                  <a:lnTo>
                    <a:pt x="28667" y="1448193"/>
                  </a:lnTo>
                  <a:cubicBezTo>
                    <a:pt x="-26207" y="1265374"/>
                    <a:pt x="-2477" y="1063448"/>
                    <a:pt x="101365" y="896153"/>
                  </a:cubicBezTo>
                  <a:lnTo>
                    <a:pt x="153968" y="827937"/>
                  </a:lnTo>
                  <a:lnTo>
                    <a:pt x="150246" y="824418"/>
                  </a:lnTo>
                  <a:lnTo>
                    <a:pt x="929670" y="0"/>
                  </a:lnTo>
                  <a:lnTo>
                    <a:pt x="1280355" y="331546"/>
                  </a:lnTo>
                  <a:lnTo>
                    <a:pt x="1655649" y="686358"/>
                  </a:lnTo>
                  <a:lnTo>
                    <a:pt x="1974521" y="987827"/>
                  </a:lnTo>
                  <a:lnTo>
                    <a:pt x="1630161" y="1352065"/>
                  </a:lnTo>
                  <a:lnTo>
                    <a:pt x="1631954" y="1353760"/>
                  </a:lnTo>
                  <a:lnTo>
                    <a:pt x="1606619" y="1386615"/>
                  </a:lnTo>
                  <a:cubicBezTo>
                    <a:pt x="1556606" y="1467188"/>
                    <a:pt x="1545177" y="1564441"/>
                    <a:pt x="1571605" y="1652492"/>
                  </a:cubicBezTo>
                  <a:lnTo>
                    <a:pt x="1573223" y="1656578"/>
                  </a:lnTo>
                  <a:lnTo>
                    <a:pt x="1572538" y="1656786"/>
                  </a:lnTo>
                  <a:lnTo>
                    <a:pt x="1711144" y="2111965"/>
                  </a:lnTo>
                  <a:lnTo>
                    <a:pt x="355698" y="2524712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660" y="3371"/>
              <a:ext cx="5349" cy="4504"/>
              <a:chOff x="1660" y="3371"/>
              <a:chExt cx="5349" cy="4504"/>
            </a:xfrm>
          </p:grpSpPr>
          <p:sp>
            <p:nvSpPr>
              <p:cNvPr id="3" name="TextBox 13"/>
              <p:cNvSpPr txBox="1"/>
              <p:nvPr/>
            </p:nvSpPr>
            <p:spPr>
              <a:xfrm>
                <a:off x="1815" y="5016"/>
                <a:ext cx="5195" cy="67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>
                <a:spAutoFit/>
              </a:bodyPr>
              <a:lstStyle/>
              <a:p>
                <a:pPr lvl="0" algn="ctr" defTabSz="1216025" eaLnBrk="1" hangingPunct="1">
                  <a:spcBef>
                    <a:spcPct val="20000"/>
                  </a:spcBef>
                </a:pPr>
                <a:r>
                  <a:rPr lang="zh-CN" altLang="en-US" sz="2800" b="1" dirty="0" smtClean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面面观</a:t>
                </a:r>
              </a:p>
            </p:txBody>
          </p:sp>
          <p:sp>
            <p:nvSpPr>
              <p:cNvPr id="9" name="任意多边形 19"/>
              <p:cNvSpPr/>
              <p:nvPr/>
            </p:nvSpPr>
            <p:spPr>
              <a:xfrm rot="811666" flipV="1">
                <a:off x="1660" y="4329"/>
                <a:ext cx="1803" cy="2272"/>
              </a:xfrm>
              <a:custGeom>
                <a:avLst/>
                <a:gdLst>
                  <a:gd name="txL" fmla="*/ 0 w 2003794"/>
                  <a:gd name="txT" fmla="*/ 0 h 2524712"/>
                  <a:gd name="txR" fmla="*/ 2003794 w 2003794"/>
                  <a:gd name="txB" fmla="*/ 2524712 h 2524712"/>
                </a:gdLst>
                <a:ahLst/>
                <a:cxnLst>
                  <a:cxn ang="0">
                    <a:pos x="116057" y="824789"/>
                  </a:cxn>
                  <a:cxn ang="0">
                    <a:pos x="570812" y="686140"/>
                  </a:cxn>
                  <a:cxn ang="0">
                    <a:pos x="527826" y="544800"/>
                  </a:cxn>
                  <a:cxn ang="0">
                    <a:pos x="528050" y="544732"/>
                  </a:cxn>
                  <a:cxn ang="0">
                    <a:pos x="527521" y="543397"/>
                  </a:cxn>
                  <a:cxn ang="0">
                    <a:pos x="538946" y="456539"/>
                  </a:cxn>
                  <a:cxn ang="0">
                    <a:pos x="547212" y="445806"/>
                  </a:cxn>
                  <a:cxn ang="0">
                    <a:pos x="546627" y="445251"/>
                  </a:cxn>
                  <a:cxn ang="0">
                    <a:pos x="653801" y="331751"/>
                  </a:cxn>
                  <a:cxn ang="0">
                    <a:pos x="540207" y="224224"/>
                  </a:cxn>
                  <a:cxn ang="0">
                    <a:pos x="417756" y="108312"/>
                  </a:cxn>
                  <a:cxn ang="0">
                    <a:pos x="303334" y="0"/>
                  </a:cxn>
                  <a:cxn ang="0">
                    <a:pos x="49022" y="269326"/>
                  </a:cxn>
                  <a:cxn ang="0">
                    <a:pos x="50237" y="270476"/>
                  </a:cxn>
                  <a:cxn ang="0">
                    <a:pos x="33074" y="292761"/>
                  </a:cxn>
                  <a:cxn ang="0">
                    <a:pos x="9354" y="473105"/>
                  </a:cxn>
                  <a:cxn ang="0">
                    <a:pos x="10450" y="475877"/>
                  </a:cxn>
                  <a:cxn ang="0">
                    <a:pos x="9985" y="476019"/>
                  </a:cxn>
                </a:cxnLst>
                <a:rect l="txL" t="txT" r="txR" b="txB"/>
                <a:pathLst>
                  <a:path w="2003794" h="2524712">
                    <a:moveTo>
                      <a:pt x="355698" y="2524712"/>
                    </a:moveTo>
                    <a:lnTo>
                      <a:pt x="1749448" y="2100302"/>
                    </a:lnTo>
                    <a:lnTo>
                      <a:pt x="1617702" y="1667654"/>
                    </a:lnTo>
                    <a:lnTo>
                      <a:pt x="1618387" y="1667445"/>
                    </a:lnTo>
                    <a:lnTo>
                      <a:pt x="1616769" y="1663359"/>
                    </a:lnTo>
                    <a:cubicBezTo>
                      <a:pt x="1590341" y="1575308"/>
                      <a:pt x="1601770" y="1478056"/>
                      <a:pt x="1651782" y="1397482"/>
                    </a:cubicBezTo>
                    <a:lnTo>
                      <a:pt x="1677117" y="1364628"/>
                    </a:lnTo>
                    <a:lnTo>
                      <a:pt x="1675325" y="1362932"/>
                    </a:lnTo>
                    <a:lnTo>
                      <a:pt x="2003794" y="1015502"/>
                    </a:lnTo>
                    <a:lnTo>
                      <a:pt x="1655649" y="686358"/>
                    </a:lnTo>
                    <a:lnTo>
                      <a:pt x="1280355" y="331546"/>
                    </a:lnTo>
                    <a:lnTo>
                      <a:pt x="929670" y="0"/>
                    </a:lnTo>
                    <a:lnTo>
                      <a:pt x="150246" y="824418"/>
                    </a:lnTo>
                    <a:lnTo>
                      <a:pt x="153968" y="827937"/>
                    </a:lnTo>
                    <a:lnTo>
                      <a:pt x="101365" y="896153"/>
                    </a:lnTo>
                    <a:cubicBezTo>
                      <a:pt x="-2477" y="1063448"/>
                      <a:pt x="-26207" y="1265374"/>
                      <a:pt x="28667" y="1448193"/>
                    </a:cubicBezTo>
                    <a:lnTo>
                      <a:pt x="32026" y="1456678"/>
                    </a:lnTo>
                    <a:lnTo>
                      <a:pt x="30604" y="1457111"/>
                    </a:lnTo>
                    <a:lnTo>
                      <a:pt x="355698" y="2524712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" name="任意多边形 20"/>
              <p:cNvSpPr/>
              <p:nvPr/>
            </p:nvSpPr>
            <p:spPr>
              <a:xfrm rot="-2844970" flipV="1">
                <a:off x="2623" y="5851"/>
                <a:ext cx="1780" cy="2268"/>
              </a:xfrm>
              <a:custGeom>
                <a:avLst/>
                <a:gdLst>
                  <a:gd name="txL" fmla="*/ 0 w 1424028"/>
                  <a:gd name="txT" fmla="*/ 0 h 1814500"/>
                  <a:gd name="txR" fmla="*/ 1424028 w 1424028"/>
                  <a:gd name="txB" fmla="*/ 1814500 h 1814500"/>
                </a:gdLst>
                <a:ahLst/>
                <a:cxnLst>
                  <a:cxn ang="0">
                    <a:pos x="799554" y="948367"/>
                  </a:cxn>
                  <a:cxn ang="0">
                    <a:pos x="733105" y="730259"/>
                  </a:cxn>
                  <a:cxn ang="0">
                    <a:pos x="733415" y="730165"/>
                  </a:cxn>
                  <a:cxn ang="0">
                    <a:pos x="732681" y="728310"/>
                  </a:cxn>
                  <a:cxn ang="0">
                    <a:pos x="748573" y="607693"/>
                  </a:cxn>
                  <a:cxn ang="0">
                    <a:pos x="760073" y="592787"/>
                  </a:cxn>
                  <a:cxn ang="0">
                    <a:pos x="759259" y="592018"/>
                  </a:cxn>
                  <a:cxn ang="0">
                    <a:pos x="897158" y="446234"/>
                  </a:cxn>
                  <a:cxn ang="0">
                    <a:pos x="751489" y="308585"/>
                  </a:cxn>
                  <a:cxn ang="0">
                    <a:pos x="619461" y="183827"/>
                  </a:cxn>
                  <a:cxn ang="0">
                    <a:pos x="419335" y="0"/>
                  </a:cxn>
                  <a:cxn ang="0">
                    <a:pos x="68196" y="371219"/>
                  </a:cxn>
                  <a:cxn ang="0">
                    <a:pos x="69885" y="372815"/>
                  </a:cxn>
                  <a:cxn ang="0">
                    <a:pos x="46009" y="403762"/>
                  </a:cxn>
                  <a:cxn ang="0">
                    <a:pos x="13012" y="654201"/>
                  </a:cxn>
                  <a:cxn ang="0">
                    <a:pos x="14536" y="658050"/>
                  </a:cxn>
                  <a:cxn ang="0">
                    <a:pos x="13891" y="658247"/>
                  </a:cxn>
                  <a:cxn ang="0">
                    <a:pos x="161450" y="1142577"/>
                  </a:cxn>
                </a:cxnLst>
                <a:rect l="txL" t="txT" r="txR" b="txB"/>
                <a:pathLst>
                  <a:path w="1424028" h="1814500">
                    <a:moveTo>
                      <a:pt x="1269105" y="1506080"/>
                    </a:moveTo>
                    <a:lnTo>
                      <a:pt x="1163632" y="1159707"/>
                    </a:lnTo>
                    <a:lnTo>
                      <a:pt x="1164125" y="1159558"/>
                    </a:lnTo>
                    <a:lnTo>
                      <a:pt x="1162960" y="1156613"/>
                    </a:lnTo>
                    <a:cubicBezTo>
                      <a:pt x="1143919" y="1093177"/>
                      <a:pt x="1152153" y="1023111"/>
                      <a:pt x="1188185" y="965063"/>
                    </a:cubicBezTo>
                    <a:lnTo>
                      <a:pt x="1206437" y="941392"/>
                    </a:lnTo>
                    <a:lnTo>
                      <a:pt x="1205146" y="940171"/>
                    </a:lnTo>
                    <a:lnTo>
                      <a:pt x="1424028" y="708654"/>
                    </a:lnTo>
                    <a:lnTo>
                      <a:pt x="1192812" y="490058"/>
                    </a:lnTo>
                    <a:lnTo>
                      <a:pt x="983249" y="291932"/>
                    </a:lnTo>
                    <a:lnTo>
                      <a:pt x="665595" y="0"/>
                    </a:lnTo>
                    <a:lnTo>
                      <a:pt x="108245" y="589524"/>
                    </a:lnTo>
                    <a:lnTo>
                      <a:pt x="110926" y="592059"/>
                    </a:lnTo>
                    <a:lnTo>
                      <a:pt x="73028" y="641205"/>
                    </a:lnTo>
                    <a:cubicBezTo>
                      <a:pt x="-1785" y="761733"/>
                      <a:pt x="-18881" y="907210"/>
                      <a:pt x="20653" y="1038922"/>
                    </a:cubicBezTo>
                    <a:lnTo>
                      <a:pt x="23073" y="1045035"/>
                    </a:lnTo>
                    <a:lnTo>
                      <a:pt x="22049" y="1045347"/>
                    </a:lnTo>
                    <a:lnTo>
                      <a:pt x="256263" y="1814500"/>
                    </a:lnTo>
                    <a:lnTo>
                      <a:pt x="1269105" y="1506080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任意多边形 21"/>
              <p:cNvSpPr/>
              <p:nvPr/>
            </p:nvSpPr>
            <p:spPr>
              <a:xfrm rot="2844970" flipH="1" flipV="1">
                <a:off x="4313" y="5849"/>
                <a:ext cx="1780" cy="2272"/>
              </a:xfrm>
              <a:custGeom>
                <a:avLst/>
                <a:gdLst>
                  <a:gd name="txL" fmla="*/ 0 w 1424033"/>
                  <a:gd name="txT" fmla="*/ 0 h 1818928"/>
                  <a:gd name="txR" fmla="*/ 1424033 w 1424033"/>
                  <a:gd name="txB" fmla="*/ 1818928 h 1818928"/>
                </a:gdLst>
                <a:ahLst/>
                <a:cxnLst>
                  <a:cxn ang="0">
                    <a:pos x="781514" y="956194"/>
                  </a:cxn>
                  <a:cxn ang="0">
                    <a:pos x="161448" y="1144826"/>
                  </a:cxn>
                  <a:cxn ang="0">
                    <a:pos x="13891" y="660724"/>
                  </a:cxn>
                  <a:cxn ang="0">
                    <a:pos x="14536" y="660529"/>
                  </a:cxn>
                  <a:cxn ang="0">
                    <a:pos x="13012" y="656680"/>
                  </a:cxn>
                  <a:cxn ang="0">
                    <a:pos x="46009" y="406359"/>
                  </a:cxn>
                  <a:cxn ang="0">
                    <a:pos x="69884" y="375427"/>
                  </a:cxn>
                  <a:cxn ang="0">
                    <a:pos x="68195" y="373831"/>
                  </a:cxn>
                  <a:cxn ang="0">
                    <a:pos x="421968" y="0"/>
                  </a:cxn>
                  <a:cxn ang="0">
                    <a:pos x="581141" y="150339"/>
                  </a:cxn>
                  <a:cxn ang="0">
                    <a:pos x="751484" y="311228"/>
                  </a:cxn>
                  <a:cxn ang="0">
                    <a:pos x="897155" y="448815"/>
                  </a:cxn>
                  <a:cxn ang="0">
                    <a:pos x="744349" y="610284"/>
                  </a:cxn>
                  <a:cxn ang="0">
                    <a:pos x="745162" y="611053"/>
                  </a:cxn>
                  <a:cxn ang="0">
                    <a:pos x="733664" y="625951"/>
                  </a:cxn>
                  <a:cxn ang="0">
                    <a:pos x="717771" y="746513"/>
                  </a:cxn>
                  <a:cxn ang="0">
                    <a:pos x="718505" y="748365"/>
                  </a:cxn>
                  <a:cxn ang="0">
                    <a:pos x="718195" y="748460"/>
                  </a:cxn>
                </a:cxnLst>
                <a:rect l="txL" t="txT" r="txR" b="txB"/>
                <a:pathLst>
                  <a:path w="1424033" h="1818928">
                    <a:moveTo>
                      <a:pt x="1240478" y="1519225"/>
                    </a:moveTo>
                    <a:lnTo>
                      <a:pt x="256263" y="1818928"/>
                    </a:lnTo>
                    <a:lnTo>
                      <a:pt x="22049" y="1049775"/>
                    </a:lnTo>
                    <a:lnTo>
                      <a:pt x="23073" y="1049464"/>
                    </a:lnTo>
                    <a:lnTo>
                      <a:pt x="20653" y="1043350"/>
                    </a:lnTo>
                    <a:cubicBezTo>
                      <a:pt x="-18881" y="911639"/>
                      <a:pt x="-1785" y="766161"/>
                      <a:pt x="73029" y="645633"/>
                    </a:cubicBezTo>
                    <a:lnTo>
                      <a:pt x="110926" y="596487"/>
                    </a:lnTo>
                    <a:lnTo>
                      <a:pt x="108245" y="593952"/>
                    </a:lnTo>
                    <a:lnTo>
                      <a:pt x="669780" y="0"/>
                    </a:lnTo>
                    <a:lnTo>
                      <a:pt x="922431" y="238862"/>
                    </a:lnTo>
                    <a:lnTo>
                      <a:pt x="1192812" y="494486"/>
                    </a:lnTo>
                    <a:lnTo>
                      <a:pt x="1424033" y="713088"/>
                    </a:lnTo>
                    <a:lnTo>
                      <a:pt x="1181487" y="969635"/>
                    </a:lnTo>
                    <a:lnTo>
                      <a:pt x="1182779" y="970857"/>
                    </a:lnTo>
                    <a:lnTo>
                      <a:pt x="1164527" y="994527"/>
                    </a:lnTo>
                    <a:cubicBezTo>
                      <a:pt x="1128494" y="1052576"/>
                      <a:pt x="1120260" y="1122642"/>
                      <a:pt x="1139301" y="1186078"/>
                    </a:cubicBezTo>
                    <a:lnTo>
                      <a:pt x="1140466" y="1189021"/>
                    </a:lnTo>
                    <a:lnTo>
                      <a:pt x="1139973" y="1189172"/>
                    </a:lnTo>
                    <a:lnTo>
                      <a:pt x="1240478" y="1519225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2" name="组合 69"/>
              <p:cNvGrpSpPr/>
              <p:nvPr/>
            </p:nvGrpSpPr>
            <p:grpSpPr bwMode="auto">
              <a:xfrm>
                <a:off x="3115" y="3371"/>
                <a:ext cx="623" cy="600"/>
                <a:chOff x="0" y="0"/>
                <a:chExt cx="645684" cy="620945"/>
              </a:xfrm>
              <a:solidFill>
                <a:schemeClr val="accent2">
                  <a:lumMod val="75000"/>
                </a:schemeClr>
              </a:solidFill>
            </p:grpSpPr>
            <p:sp>
              <p:nvSpPr>
                <p:cNvPr id="13" name="Oval 131"/>
                <p:cNvSpPr>
                  <a:spLocks noChangeArrowheads="1"/>
                </p:cNvSpPr>
                <p:nvPr/>
              </p:nvSpPr>
              <p:spPr bwMode="auto">
                <a:xfrm>
                  <a:off x="177563" y="0"/>
                  <a:ext cx="290558" cy="2942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14" name="Freeform 134"/>
                <p:cNvSpPr>
                  <a:spLocks noChangeArrowheads="1"/>
                </p:cNvSpPr>
                <p:nvPr/>
              </p:nvSpPr>
              <p:spPr bwMode="auto">
                <a:xfrm>
                  <a:off x="0" y="340170"/>
                  <a:ext cx="645684" cy="280775"/>
                </a:xfrm>
                <a:custGeom>
                  <a:avLst/>
                  <a:gdLst>
                    <a:gd name="T0" fmla="*/ 35 w 200"/>
                    <a:gd name="T1" fmla="*/ 87 h 87"/>
                    <a:gd name="T2" fmla="*/ 35 w 200"/>
                    <a:gd name="T3" fmla="*/ 72 h 87"/>
                    <a:gd name="T4" fmla="*/ 46 w 200"/>
                    <a:gd name="T5" fmla="*/ 72 h 87"/>
                    <a:gd name="T6" fmla="*/ 46 w 200"/>
                    <a:gd name="T7" fmla="*/ 87 h 87"/>
                    <a:gd name="T8" fmla="*/ 155 w 200"/>
                    <a:gd name="T9" fmla="*/ 87 h 87"/>
                    <a:gd name="T10" fmla="*/ 155 w 200"/>
                    <a:gd name="T11" fmla="*/ 72 h 87"/>
                    <a:gd name="T12" fmla="*/ 166 w 200"/>
                    <a:gd name="T13" fmla="*/ 72 h 87"/>
                    <a:gd name="T14" fmla="*/ 166 w 200"/>
                    <a:gd name="T15" fmla="*/ 87 h 87"/>
                    <a:gd name="T16" fmla="*/ 199 w 200"/>
                    <a:gd name="T17" fmla="*/ 87 h 87"/>
                    <a:gd name="T18" fmla="*/ 200 w 200"/>
                    <a:gd name="T19" fmla="*/ 43 h 87"/>
                    <a:gd name="T20" fmla="*/ 156 w 200"/>
                    <a:gd name="T21" fmla="*/ 0 h 87"/>
                    <a:gd name="T22" fmla="*/ 156 w 200"/>
                    <a:gd name="T23" fmla="*/ 0 h 87"/>
                    <a:gd name="T24" fmla="*/ 156 w 200"/>
                    <a:gd name="T25" fmla="*/ 0 h 87"/>
                    <a:gd name="T26" fmla="*/ 140 w 200"/>
                    <a:gd name="T27" fmla="*/ 0 h 87"/>
                    <a:gd name="T28" fmla="*/ 100 w 200"/>
                    <a:gd name="T29" fmla="*/ 80 h 87"/>
                    <a:gd name="T30" fmla="*/ 60 w 200"/>
                    <a:gd name="T31" fmla="*/ 0 h 87"/>
                    <a:gd name="T32" fmla="*/ 45 w 200"/>
                    <a:gd name="T33" fmla="*/ 0 h 87"/>
                    <a:gd name="T34" fmla="*/ 45 w 200"/>
                    <a:gd name="T35" fmla="*/ 0 h 87"/>
                    <a:gd name="T36" fmla="*/ 44 w 200"/>
                    <a:gd name="T37" fmla="*/ 0 h 87"/>
                    <a:gd name="T38" fmla="*/ 1 w 200"/>
                    <a:gd name="T39" fmla="*/ 43 h 87"/>
                    <a:gd name="T40" fmla="*/ 0 w 200"/>
                    <a:gd name="T41" fmla="*/ 87 h 87"/>
                    <a:gd name="T42" fmla="*/ 35 w 200"/>
                    <a:gd name="T43" fmla="*/ 87 h 87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00"/>
                    <a:gd name="T67" fmla="*/ 0 h 87"/>
                    <a:gd name="T68" fmla="*/ 200 w 200"/>
                    <a:gd name="T69" fmla="*/ 87 h 87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00" h="87">
                      <a:moveTo>
                        <a:pt x="35" y="87"/>
                      </a:moveTo>
                      <a:cubicBezTo>
                        <a:pt x="35" y="72"/>
                        <a:pt x="35" y="72"/>
                        <a:pt x="35" y="72"/>
                      </a:cubicBezTo>
                      <a:cubicBezTo>
                        <a:pt x="46" y="72"/>
                        <a:pt x="46" y="72"/>
                        <a:pt x="46" y="72"/>
                      </a:cubicBezTo>
                      <a:cubicBezTo>
                        <a:pt x="46" y="87"/>
                        <a:pt x="46" y="87"/>
                        <a:pt x="46" y="87"/>
                      </a:cubicBezTo>
                      <a:cubicBezTo>
                        <a:pt x="155" y="87"/>
                        <a:pt x="155" y="87"/>
                        <a:pt x="155" y="87"/>
                      </a:cubicBezTo>
                      <a:cubicBezTo>
                        <a:pt x="155" y="72"/>
                        <a:pt x="155" y="72"/>
                        <a:pt x="155" y="72"/>
                      </a:cubicBezTo>
                      <a:cubicBezTo>
                        <a:pt x="166" y="72"/>
                        <a:pt x="166" y="72"/>
                        <a:pt x="166" y="72"/>
                      </a:cubicBezTo>
                      <a:cubicBezTo>
                        <a:pt x="166" y="87"/>
                        <a:pt x="166" y="87"/>
                        <a:pt x="166" y="87"/>
                      </a:cubicBezTo>
                      <a:cubicBezTo>
                        <a:pt x="199" y="87"/>
                        <a:pt x="199" y="87"/>
                        <a:pt x="199" y="87"/>
                      </a:cubicBezTo>
                      <a:cubicBezTo>
                        <a:pt x="199" y="47"/>
                        <a:pt x="200" y="43"/>
                        <a:pt x="200" y="43"/>
                      </a:cubicBezTo>
                      <a:cubicBezTo>
                        <a:pt x="200" y="19"/>
                        <a:pt x="180" y="0"/>
                        <a:pt x="156" y="0"/>
                      </a:cubicBezTo>
                      <a:cubicBezTo>
                        <a:pt x="156" y="0"/>
                        <a:pt x="156" y="0"/>
                        <a:pt x="156" y="0"/>
                      </a:cubicBezTo>
                      <a:cubicBezTo>
                        <a:pt x="156" y="0"/>
                        <a:pt x="156" y="0"/>
                        <a:pt x="156" y="0"/>
                      </a:cubicBezTo>
                      <a:cubicBezTo>
                        <a:pt x="140" y="0"/>
                        <a:pt x="140" y="0"/>
                        <a:pt x="140" y="0"/>
                      </a:cubicBezTo>
                      <a:cubicBezTo>
                        <a:pt x="100" y="80"/>
                        <a:pt x="100" y="80"/>
                        <a:pt x="100" y="80"/>
                      </a:cubicBez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0"/>
                        <a:pt x="44" y="0"/>
                        <a:pt x="44" y="0"/>
                      </a:cubicBezTo>
                      <a:cubicBezTo>
                        <a:pt x="20" y="0"/>
                        <a:pt x="1" y="19"/>
                        <a:pt x="1" y="43"/>
                      </a:cubicBezTo>
                      <a:cubicBezTo>
                        <a:pt x="1" y="43"/>
                        <a:pt x="0" y="47"/>
                        <a:pt x="0" y="87"/>
                      </a:cubicBezTo>
                      <a:lnTo>
                        <a:pt x="35" y="8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5" name="组合 72"/>
              <p:cNvGrpSpPr/>
              <p:nvPr/>
            </p:nvGrpSpPr>
            <p:grpSpPr bwMode="auto">
              <a:xfrm>
                <a:off x="2055" y="5121"/>
                <a:ext cx="840" cy="637"/>
                <a:chOff x="0" y="0"/>
                <a:chExt cx="509646" cy="387231"/>
              </a:xfrm>
              <a:solidFill>
                <a:schemeClr val="accent2">
                  <a:lumMod val="75000"/>
                </a:schemeClr>
              </a:solidFill>
            </p:grpSpPr>
            <p:sp>
              <p:nvSpPr>
                <p:cNvPr id="16" name="Freeform 20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51839"/>
                  <a:ext cx="337890" cy="335392"/>
                </a:xfrm>
                <a:custGeom>
                  <a:avLst/>
                  <a:gdLst>
                    <a:gd name="T0" fmla="*/ 229 w 229"/>
                    <a:gd name="T1" fmla="*/ 128 h 227"/>
                    <a:gd name="T2" fmla="*/ 229 w 229"/>
                    <a:gd name="T3" fmla="*/ 98 h 227"/>
                    <a:gd name="T4" fmla="*/ 206 w 229"/>
                    <a:gd name="T5" fmla="*/ 93 h 227"/>
                    <a:gd name="T6" fmla="*/ 200 w 229"/>
                    <a:gd name="T7" fmla="*/ 76 h 227"/>
                    <a:gd name="T8" fmla="*/ 216 w 229"/>
                    <a:gd name="T9" fmla="*/ 58 h 227"/>
                    <a:gd name="T10" fmla="*/ 198 w 229"/>
                    <a:gd name="T11" fmla="*/ 34 h 227"/>
                    <a:gd name="T12" fmla="*/ 176 w 229"/>
                    <a:gd name="T13" fmla="*/ 44 h 227"/>
                    <a:gd name="T14" fmla="*/ 161 w 229"/>
                    <a:gd name="T15" fmla="*/ 33 h 227"/>
                    <a:gd name="T16" fmla="*/ 164 w 229"/>
                    <a:gd name="T17" fmla="*/ 9 h 227"/>
                    <a:gd name="T18" fmla="*/ 135 w 229"/>
                    <a:gd name="T19" fmla="*/ 0 h 227"/>
                    <a:gd name="T20" fmla="*/ 123 w 229"/>
                    <a:gd name="T21" fmla="*/ 20 h 227"/>
                    <a:gd name="T22" fmla="*/ 114 w 229"/>
                    <a:gd name="T23" fmla="*/ 20 h 227"/>
                    <a:gd name="T24" fmla="*/ 105 w 229"/>
                    <a:gd name="T25" fmla="*/ 20 h 227"/>
                    <a:gd name="T26" fmla="*/ 93 w 229"/>
                    <a:gd name="T27" fmla="*/ 0 h 227"/>
                    <a:gd name="T28" fmla="*/ 65 w 229"/>
                    <a:gd name="T29" fmla="*/ 9 h 227"/>
                    <a:gd name="T30" fmla="*/ 67 w 229"/>
                    <a:gd name="T31" fmla="*/ 33 h 227"/>
                    <a:gd name="T32" fmla="*/ 52 w 229"/>
                    <a:gd name="T33" fmla="*/ 44 h 227"/>
                    <a:gd name="T34" fmla="*/ 30 w 229"/>
                    <a:gd name="T35" fmla="*/ 34 h 227"/>
                    <a:gd name="T36" fmla="*/ 13 w 229"/>
                    <a:gd name="T37" fmla="*/ 58 h 227"/>
                    <a:gd name="T38" fmla="*/ 29 w 229"/>
                    <a:gd name="T39" fmla="*/ 76 h 227"/>
                    <a:gd name="T40" fmla="*/ 23 w 229"/>
                    <a:gd name="T41" fmla="*/ 94 h 227"/>
                    <a:gd name="T42" fmla="*/ 0 w 229"/>
                    <a:gd name="T43" fmla="*/ 98 h 227"/>
                    <a:gd name="T44" fmla="*/ 0 w 229"/>
                    <a:gd name="T45" fmla="*/ 128 h 227"/>
                    <a:gd name="T46" fmla="*/ 23 w 229"/>
                    <a:gd name="T47" fmla="*/ 133 h 227"/>
                    <a:gd name="T48" fmla="*/ 29 w 229"/>
                    <a:gd name="T49" fmla="*/ 151 h 227"/>
                    <a:gd name="T50" fmla="*/ 13 w 229"/>
                    <a:gd name="T51" fmla="*/ 169 h 227"/>
                    <a:gd name="T52" fmla="*/ 31 w 229"/>
                    <a:gd name="T53" fmla="*/ 193 h 227"/>
                    <a:gd name="T54" fmla="*/ 52 w 229"/>
                    <a:gd name="T55" fmla="*/ 183 h 227"/>
                    <a:gd name="T56" fmla="*/ 67 w 229"/>
                    <a:gd name="T57" fmla="*/ 194 h 227"/>
                    <a:gd name="T58" fmla="*/ 65 w 229"/>
                    <a:gd name="T59" fmla="*/ 218 h 227"/>
                    <a:gd name="T60" fmla="*/ 93 w 229"/>
                    <a:gd name="T61" fmla="*/ 227 h 227"/>
                    <a:gd name="T62" fmla="*/ 105 w 229"/>
                    <a:gd name="T63" fmla="*/ 206 h 227"/>
                    <a:gd name="T64" fmla="*/ 114 w 229"/>
                    <a:gd name="T65" fmla="*/ 207 h 227"/>
                    <a:gd name="T66" fmla="*/ 124 w 229"/>
                    <a:gd name="T67" fmla="*/ 206 h 227"/>
                    <a:gd name="T68" fmla="*/ 135 w 229"/>
                    <a:gd name="T69" fmla="*/ 227 h 227"/>
                    <a:gd name="T70" fmla="*/ 164 w 229"/>
                    <a:gd name="T71" fmla="*/ 217 h 227"/>
                    <a:gd name="T72" fmla="*/ 161 w 229"/>
                    <a:gd name="T73" fmla="*/ 194 h 227"/>
                    <a:gd name="T74" fmla="*/ 176 w 229"/>
                    <a:gd name="T75" fmla="*/ 183 h 227"/>
                    <a:gd name="T76" fmla="*/ 198 w 229"/>
                    <a:gd name="T77" fmla="*/ 193 h 227"/>
                    <a:gd name="T78" fmla="*/ 216 w 229"/>
                    <a:gd name="T79" fmla="*/ 168 h 227"/>
                    <a:gd name="T80" fmla="*/ 200 w 229"/>
                    <a:gd name="T81" fmla="*/ 151 h 227"/>
                    <a:gd name="T82" fmla="*/ 206 w 229"/>
                    <a:gd name="T83" fmla="*/ 133 h 227"/>
                    <a:gd name="T84" fmla="*/ 229 w 229"/>
                    <a:gd name="T85" fmla="*/ 128 h 227"/>
                    <a:gd name="T86" fmla="*/ 114 w 229"/>
                    <a:gd name="T87" fmla="*/ 180 h 227"/>
                    <a:gd name="T88" fmla="*/ 47 w 229"/>
                    <a:gd name="T89" fmla="*/ 113 h 227"/>
                    <a:gd name="T90" fmla="*/ 114 w 229"/>
                    <a:gd name="T91" fmla="*/ 46 h 227"/>
                    <a:gd name="T92" fmla="*/ 181 w 229"/>
                    <a:gd name="T93" fmla="*/ 113 h 227"/>
                    <a:gd name="T94" fmla="*/ 114 w 229"/>
                    <a:gd name="T95" fmla="*/ 180 h 227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229"/>
                    <a:gd name="T145" fmla="*/ 0 h 227"/>
                    <a:gd name="T146" fmla="*/ 229 w 229"/>
                    <a:gd name="T147" fmla="*/ 227 h 227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229" h="227">
                      <a:moveTo>
                        <a:pt x="229" y="128"/>
                      </a:moveTo>
                      <a:cubicBezTo>
                        <a:pt x="229" y="98"/>
                        <a:pt x="229" y="98"/>
                        <a:pt x="229" y="98"/>
                      </a:cubicBezTo>
                      <a:cubicBezTo>
                        <a:pt x="206" y="93"/>
                        <a:pt x="206" y="93"/>
                        <a:pt x="206" y="93"/>
                      </a:cubicBezTo>
                      <a:cubicBezTo>
                        <a:pt x="204" y="87"/>
                        <a:pt x="202" y="81"/>
                        <a:pt x="200" y="76"/>
                      </a:cubicBezTo>
                      <a:cubicBezTo>
                        <a:pt x="216" y="58"/>
                        <a:pt x="216" y="58"/>
                        <a:pt x="216" y="58"/>
                      </a:cubicBezTo>
                      <a:cubicBezTo>
                        <a:pt x="198" y="34"/>
                        <a:pt x="198" y="34"/>
                        <a:pt x="198" y="34"/>
                      </a:cubicBezTo>
                      <a:cubicBezTo>
                        <a:pt x="176" y="44"/>
                        <a:pt x="176" y="44"/>
                        <a:pt x="176" y="44"/>
                      </a:cubicBezTo>
                      <a:cubicBezTo>
                        <a:pt x="172" y="39"/>
                        <a:pt x="167" y="36"/>
                        <a:pt x="161" y="33"/>
                      </a:cubicBezTo>
                      <a:cubicBezTo>
                        <a:pt x="164" y="9"/>
                        <a:pt x="164" y="9"/>
                        <a:pt x="164" y="9"/>
                      </a:cubicBezTo>
                      <a:cubicBezTo>
                        <a:pt x="135" y="0"/>
                        <a:pt x="135" y="0"/>
                        <a:pt x="135" y="0"/>
                      </a:cubicBezTo>
                      <a:cubicBezTo>
                        <a:pt x="123" y="20"/>
                        <a:pt x="123" y="20"/>
                        <a:pt x="123" y="20"/>
                      </a:cubicBezTo>
                      <a:cubicBezTo>
                        <a:pt x="120" y="20"/>
                        <a:pt x="117" y="20"/>
                        <a:pt x="114" y="20"/>
                      </a:cubicBezTo>
                      <a:cubicBezTo>
                        <a:pt x="111" y="20"/>
                        <a:pt x="108" y="20"/>
                        <a:pt x="105" y="20"/>
                      </a:cubicBezTo>
                      <a:cubicBezTo>
                        <a:pt x="93" y="0"/>
                        <a:pt x="93" y="0"/>
                        <a:pt x="93" y="0"/>
                      </a:cubicBezTo>
                      <a:cubicBezTo>
                        <a:pt x="65" y="9"/>
                        <a:pt x="65" y="9"/>
                        <a:pt x="65" y="9"/>
                      </a:cubicBezTo>
                      <a:cubicBezTo>
                        <a:pt x="67" y="33"/>
                        <a:pt x="67" y="33"/>
                        <a:pt x="67" y="33"/>
                      </a:cubicBezTo>
                      <a:cubicBezTo>
                        <a:pt x="62" y="36"/>
                        <a:pt x="57" y="39"/>
                        <a:pt x="52" y="44"/>
                      </a:cubicBezTo>
                      <a:cubicBezTo>
                        <a:pt x="30" y="34"/>
                        <a:pt x="30" y="34"/>
                        <a:pt x="30" y="34"/>
                      </a:cubicBezTo>
                      <a:cubicBezTo>
                        <a:pt x="13" y="58"/>
                        <a:pt x="13" y="58"/>
                        <a:pt x="13" y="58"/>
                      </a:cubicBezTo>
                      <a:cubicBezTo>
                        <a:pt x="29" y="76"/>
                        <a:pt x="29" y="76"/>
                        <a:pt x="29" y="76"/>
                      </a:cubicBezTo>
                      <a:cubicBezTo>
                        <a:pt x="26" y="81"/>
                        <a:pt x="24" y="87"/>
                        <a:pt x="23" y="94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23" y="133"/>
                        <a:pt x="23" y="133"/>
                        <a:pt x="23" y="133"/>
                      </a:cubicBezTo>
                      <a:cubicBezTo>
                        <a:pt x="24" y="139"/>
                        <a:pt x="26" y="145"/>
                        <a:pt x="29" y="151"/>
                      </a:cubicBezTo>
                      <a:cubicBezTo>
                        <a:pt x="13" y="169"/>
                        <a:pt x="13" y="169"/>
                        <a:pt x="13" y="169"/>
                      </a:cubicBezTo>
                      <a:cubicBezTo>
                        <a:pt x="31" y="193"/>
                        <a:pt x="31" y="193"/>
                        <a:pt x="31" y="193"/>
                      </a:cubicBezTo>
                      <a:cubicBezTo>
                        <a:pt x="52" y="183"/>
                        <a:pt x="52" y="183"/>
                        <a:pt x="52" y="183"/>
                      </a:cubicBezTo>
                      <a:cubicBezTo>
                        <a:pt x="57" y="187"/>
                        <a:pt x="62" y="191"/>
                        <a:pt x="67" y="194"/>
                      </a:cubicBezTo>
                      <a:cubicBezTo>
                        <a:pt x="65" y="218"/>
                        <a:pt x="65" y="218"/>
                        <a:pt x="65" y="218"/>
                      </a:cubicBezTo>
                      <a:cubicBezTo>
                        <a:pt x="93" y="227"/>
                        <a:pt x="93" y="227"/>
                        <a:pt x="93" y="227"/>
                      </a:cubicBezTo>
                      <a:cubicBezTo>
                        <a:pt x="105" y="206"/>
                        <a:pt x="105" y="206"/>
                        <a:pt x="105" y="206"/>
                      </a:cubicBezTo>
                      <a:cubicBezTo>
                        <a:pt x="108" y="207"/>
                        <a:pt x="111" y="207"/>
                        <a:pt x="114" y="207"/>
                      </a:cubicBezTo>
                      <a:cubicBezTo>
                        <a:pt x="117" y="207"/>
                        <a:pt x="121" y="207"/>
                        <a:pt x="124" y="206"/>
                      </a:cubicBezTo>
                      <a:cubicBezTo>
                        <a:pt x="135" y="227"/>
                        <a:pt x="135" y="227"/>
                        <a:pt x="135" y="227"/>
                      </a:cubicBezTo>
                      <a:cubicBezTo>
                        <a:pt x="164" y="217"/>
                        <a:pt x="164" y="217"/>
                        <a:pt x="164" y="217"/>
                      </a:cubicBezTo>
                      <a:cubicBezTo>
                        <a:pt x="161" y="194"/>
                        <a:pt x="161" y="194"/>
                        <a:pt x="161" y="194"/>
                      </a:cubicBezTo>
                      <a:cubicBezTo>
                        <a:pt x="167" y="191"/>
                        <a:pt x="172" y="187"/>
                        <a:pt x="176" y="183"/>
                      </a:cubicBezTo>
                      <a:cubicBezTo>
                        <a:pt x="198" y="193"/>
                        <a:pt x="198" y="193"/>
                        <a:pt x="198" y="193"/>
                      </a:cubicBezTo>
                      <a:cubicBezTo>
                        <a:pt x="216" y="168"/>
                        <a:pt x="216" y="168"/>
                        <a:pt x="216" y="168"/>
                      </a:cubicBezTo>
                      <a:cubicBezTo>
                        <a:pt x="200" y="151"/>
                        <a:pt x="200" y="151"/>
                        <a:pt x="200" y="151"/>
                      </a:cubicBezTo>
                      <a:cubicBezTo>
                        <a:pt x="202" y="145"/>
                        <a:pt x="204" y="139"/>
                        <a:pt x="206" y="133"/>
                      </a:cubicBezTo>
                      <a:lnTo>
                        <a:pt x="229" y="128"/>
                      </a:lnTo>
                      <a:close/>
                      <a:moveTo>
                        <a:pt x="114" y="180"/>
                      </a:moveTo>
                      <a:cubicBezTo>
                        <a:pt x="77" y="180"/>
                        <a:pt x="47" y="150"/>
                        <a:pt x="47" y="113"/>
                      </a:cubicBezTo>
                      <a:cubicBezTo>
                        <a:pt x="47" y="76"/>
                        <a:pt x="77" y="46"/>
                        <a:pt x="114" y="46"/>
                      </a:cubicBezTo>
                      <a:cubicBezTo>
                        <a:pt x="151" y="46"/>
                        <a:pt x="181" y="76"/>
                        <a:pt x="181" y="113"/>
                      </a:cubicBezTo>
                      <a:cubicBezTo>
                        <a:pt x="181" y="150"/>
                        <a:pt x="151" y="180"/>
                        <a:pt x="114" y="1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17" name="Freeform 21"/>
                <p:cNvSpPr>
                  <a:spLocks noEditPoints="1" noChangeArrowheads="1"/>
                </p:cNvSpPr>
                <p:nvPr/>
              </p:nvSpPr>
              <p:spPr bwMode="auto">
                <a:xfrm>
                  <a:off x="309785" y="0"/>
                  <a:ext cx="199861" cy="199861"/>
                </a:xfrm>
                <a:custGeom>
                  <a:avLst/>
                  <a:gdLst>
                    <a:gd name="T0" fmla="*/ 135 w 135"/>
                    <a:gd name="T1" fmla="*/ 76 h 135"/>
                    <a:gd name="T2" fmla="*/ 135 w 135"/>
                    <a:gd name="T3" fmla="*/ 58 h 135"/>
                    <a:gd name="T4" fmla="*/ 122 w 135"/>
                    <a:gd name="T5" fmla="*/ 55 h 135"/>
                    <a:gd name="T6" fmla="*/ 118 w 135"/>
                    <a:gd name="T7" fmla="*/ 45 h 135"/>
                    <a:gd name="T8" fmla="*/ 128 w 135"/>
                    <a:gd name="T9" fmla="*/ 34 h 135"/>
                    <a:gd name="T10" fmla="*/ 117 w 135"/>
                    <a:gd name="T11" fmla="*/ 20 h 135"/>
                    <a:gd name="T12" fmla="*/ 104 w 135"/>
                    <a:gd name="T13" fmla="*/ 26 h 135"/>
                    <a:gd name="T14" fmla="*/ 96 w 135"/>
                    <a:gd name="T15" fmla="*/ 19 h 135"/>
                    <a:gd name="T16" fmla="*/ 97 w 135"/>
                    <a:gd name="T17" fmla="*/ 5 h 135"/>
                    <a:gd name="T18" fmla="*/ 80 w 135"/>
                    <a:gd name="T19" fmla="*/ 0 h 135"/>
                    <a:gd name="T20" fmla="*/ 73 w 135"/>
                    <a:gd name="T21" fmla="*/ 12 h 135"/>
                    <a:gd name="T22" fmla="*/ 67 w 135"/>
                    <a:gd name="T23" fmla="*/ 12 h 135"/>
                    <a:gd name="T24" fmla="*/ 62 w 135"/>
                    <a:gd name="T25" fmla="*/ 12 h 135"/>
                    <a:gd name="T26" fmla="*/ 55 w 135"/>
                    <a:gd name="T27" fmla="*/ 0 h 135"/>
                    <a:gd name="T28" fmla="*/ 38 w 135"/>
                    <a:gd name="T29" fmla="*/ 5 h 135"/>
                    <a:gd name="T30" fmla="*/ 39 w 135"/>
                    <a:gd name="T31" fmla="*/ 19 h 135"/>
                    <a:gd name="T32" fmla="*/ 30 w 135"/>
                    <a:gd name="T33" fmla="*/ 26 h 135"/>
                    <a:gd name="T34" fmla="*/ 18 w 135"/>
                    <a:gd name="T35" fmla="*/ 20 h 135"/>
                    <a:gd name="T36" fmla="*/ 7 w 135"/>
                    <a:gd name="T37" fmla="*/ 34 h 135"/>
                    <a:gd name="T38" fmla="*/ 17 w 135"/>
                    <a:gd name="T39" fmla="*/ 45 h 135"/>
                    <a:gd name="T40" fmla="*/ 13 w 135"/>
                    <a:gd name="T41" fmla="*/ 55 h 135"/>
                    <a:gd name="T42" fmla="*/ 0 w 135"/>
                    <a:gd name="T43" fmla="*/ 58 h 135"/>
                    <a:gd name="T44" fmla="*/ 0 w 135"/>
                    <a:gd name="T45" fmla="*/ 76 h 135"/>
                    <a:gd name="T46" fmla="*/ 13 w 135"/>
                    <a:gd name="T47" fmla="*/ 79 h 135"/>
                    <a:gd name="T48" fmla="*/ 17 w 135"/>
                    <a:gd name="T49" fmla="*/ 90 h 135"/>
                    <a:gd name="T50" fmla="*/ 7 w 135"/>
                    <a:gd name="T51" fmla="*/ 100 h 135"/>
                    <a:gd name="T52" fmla="*/ 18 w 135"/>
                    <a:gd name="T53" fmla="*/ 114 h 135"/>
                    <a:gd name="T54" fmla="*/ 31 w 135"/>
                    <a:gd name="T55" fmla="*/ 109 h 135"/>
                    <a:gd name="T56" fmla="*/ 39 w 135"/>
                    <a:gd name="T57" fmla="*/ 115 h 135"/>
                    <a:gd name="T58" fmla="*/ 38 w 135"/>
                    <a:gd name="T59" fmla="*/ 129 h 135"/>
                    <a:gd name="T60" fmla="*/ 55 w 135"/>
                    <a:gd name="T61" fmla="*/ 135 h 135"/>
                    <a:gd name="T62" fmla="*/ 62 w 135"/>
                    <a:gd name="T63" fmla="*/ 122 h 135"/>
                    <a:gd name="T64" fmla="*/ 68 w 135"/>
                    <a:gd name="T65" fmla="*/ 123 h 135"/>
                    <a:gd name="T66" fmla="*/ 73 w 135"/>
                    <a:gd name="T67" fmla="*/ 122 h 135"/>
                    <a:gd name="T68" fmla="*/ 80 w 135"/>
                    <a:gd name="T69" fmla="*/ 135 h 135"/>
                    <a:gd name="T70" fmla="*/ 97 w 135"/>
                    <a:gd name="T71" fmla="*/ 129 h 135"/>
                    <a:gd name="T72" fmla="*/ 96 w 135"/>
                    <a:gd name="T73" fmla="*/ 115 h 135"/>
                    <a:gd name="T74" fmla="*/ 104 w 135"/>
                    <a:gd name="T75" fmla="*/ 109 h 135"/>
                    <a:gd name="T76" fmla="*/ 117 w 135"/>
                    <a:gd name="T77" fmla="*/ 114 h 135"/>
                    <a:gd name="T78" fmla="*/ 128 w 135"/>
                    <a:gd name="T79" fmla="*/ 100 h 135"/>
                    <a:gd name="T80" fmla="*/ 118 w 135"/>
                    <a:gd name="T81" fmla="*/ 89 h 135"/>
                    <a:gd name="T82" fmla="*/ 122 w 135"/>
                    <a:gd name="T83" fmla="*/ 79 h 135"/>
                    <a:gd name="T84" fmla="*/ 135 w 135"/>
                    <a:gd name="T85" fmla="*/ 76 h 135"/>
                    <a:gd name="T86" fmla="*/ 67 w 135"/>
                    <a:gd name="T87" fmla="*/ 107 h 135"/>
                    <a:gd name="T88" fmla="*/ 28 w 135"/>
                    <a:gd name="T89" fmla="*/ 67 h 135"/>
                    <a:gd name="T90" fmla="*/ 67 w 135"/>
                    <a:gd name="T91" fmla="*/ 27 h 135"/>
                    <a:gd name="T92" fmla="*/ 107 w 135"/>
                    <a:gd name="T93" fmla="*/ 67 h 135"/>
                    <a:gd name="T94" fmla="*/ 67 w 135"/>
                    <a:gd name="T95" fmla="*/ 107 h 135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135"/>
                    <a:gd name="T145" fmla="*/ 0 h 135"/>
                    <a:gd name="T146" fmla="*/ 135 w 135"/>
                    <a:gd name="T147" fmla="*/ 135 h 135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135" h="135">
                      <a:moveTo>
                        <a:pt x="135" y="76"/>
                      </a:moveTo>
                      <a:cubicBezTo>
                        <a:pt x="135" y="58"/>
                        <a:pt x="135" y="58"/>
                        <a:pt x="135" y="58"/>
                      </a:cubicBezTo>
                      <a:cubicBezTo>
                        <a:pt x="122" y="55"/>
                        <a:pt x="122" y="55"/>
                        <a:pt x="122" y="55"/>
                      </a:cubicBezTo>
                      <a:cubicBezTo>
                        <a:pt x="121" y="52"/>
                        <a:pt x="120" y="48"/>
                        <a:pt x="118" y="45"/>
                      </a:cubicBezTo>
                      <a:cubicBezTo>
                        <a:pt x="128" y="34"/>
                        <a:pt x="128" y="34"/>
                        <a:pt x="128" y="34"/>
                      </a:cubicBezTo>
                      <a:cubicBezTo>
                        <a:pt x="117" y="20"/>
                        <a:pt x="117" y="20"/>
                        <a:pt x="117" y="20"/>
                      </a:cubicBezTo>
                      <a:cubicBezTo>
                        <a:pt x="104" y="26"/>
                        <a:pt x="104" y="26"/>
                        <a:pt x="104" y="26"/>
                      </a:cubicBezTo>
                      <a:cubicBezTo>
                        <a:pt x="102" y="23"/>
                        <a:pt x="99" y="21"/>
                        <a:pt x="96" y="19"/>
                      </a:cubicBezTo>
                      <a:cubicBezTo>
                        <a:pt x="97" y="5"/>
                        <a:pt x="97" y="5"/>
                        <a:pt x="97" y="5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73" y="12"/>
                        <a:pt x="73" y="12"/>
                        <a:pt x="73" y="12"/>
                      </a:cubicBezTo>
                      <a:cubicBezTo>
                        <a:pt x="71" y="12"/>
                        <a:pt x="69" y="12"/>
                        <a:pt x="67" y="12"/>
                      </a:cubicBezTo>
                      <a:cubicBezTo>
                        <a:pt x="66" y="12"/>
                        <a:pt x="64" y="12"/>
                        <a:pt x="62" y="12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38" y="5"/>
                        <a:pt x="38" y="5"/>
                        <a:pt x="38" y="5"/>
                      </a:cubicBezTo>
                      <a:cubicBezTo>
                        <a:pt x="39" y="19"/>
                        <a:pt x="39" y="19"/>
                        <a:pt x="39" y="19"/>
                      </a:cubicBezTo>
                      <a:cubicBezTo>
                        <a:pt x="36" y="21"/>
                        <a:pt x="33" y="23"/>
                        <a:pt x="30" y="26"/>
                      </a:cubicBezTo>
                      <a:cubicBezTo>
                        <a:pt x="18" y="20"/>
                        <a:pt x="18" y="20"/>
                        <a:pt x="18" y="20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17" y="45"/>
                        <a:pt x="17" y="45"/>
                        <a:pt x="17" y="45"/>
                      </a:cubicBezTo>
                      <a:cubicBezTo>
                        <a:pt x="15" y="48"/>
                        <a:pt x="14" y="52"/>
                        <a:pt x="13" y="55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0" y="76"/>
                        <a:pt x="0" y="76"/>
                        <a:pt x="0" y="76"/>
                      </a:cubicBezTo>
                      <a:cubicBezTo>
                        <a:pt x="13" y="79"/>
                        <a:pt x="13" y="79"/>
                        <a:pt x="13" y="79"/>
                      </a:cubicBezTo>
                      <a:cubicBezTo>
                        <a:pt x="14" y="83"/>
                        <a:pt x="15" y="86"/>
                        <a:pt x="17" y="90"/>
                      </a:cubicBezTo>
                      <a:cubicBezTo>
                        <a:pt x="7" y="100"/>
                        <a:pt x="7" y="100"/>
                        <a:pt x="7" y="100"/>
                      </a:cubicBezTo>
                      <a:cubicBezTo>
                        <a:pt x="18" y="114"/>
                        <a:pt x="18" y="114"/>
                        <a:pt x="18" y="114"/>
                      </a:cubicBezTo>
                      <a:cubicBezTo>
                        <a:pt x="31" y="109"/>
                        <a:pt x="31" y="109"/>
                        <a:pt x="31" y="109"/>
                      </a:cubicBezTo>
                      <a:cubicBezTo>
                        <a:pt x="33" y="111"/>
                        <a:pt x="36" y="113"/>
                        <a:pt x="39" y="115"/>
                      </a:cubicBezTo>
                      <a:cubicBezTo>
                        <a:pt x="38" y="129"/>
                        <a:pt x="38" y="129"/>
                        <a:pt x="38" y="129"/>
                      </a:cubicBezTo>
                      <a:cubicBezTo>
                        <a:pt x="55" y="135"/>
                        <a:pt x="55" y="135"/>
                        <a:pt x="55" y="135"/>
                      </a:cubicBezTo>
                      <a:cubicBezTo>
                        <a:pt x="62" y="122"/>
                        <a:pt x="62" y="122"/>
                        <a:pt x="62" y="122"/>
                      </a:cubicBezTo>
                      <a:cubicBezTo>
                        <a:pt x="64" y="123"/>
                        <a:pt x="66" y="123"/>
                        <a:pt x="68" y="123"/>
                      </a:cubicBezTo>
                      <a:cubicBezTo>
                        <a:pt x="69" y="123"/>
                        <a:pt x="71" y="123"/>
                        <a:pt x="73" y="122"/>
                      </a:cubicBezTo>
                      <a:cubicBezTo>
                        <a:pt x="80" y="135"/>
                        <a:pt x="80" y="135"/>
                        <a:pt x="80" y="135"/>
                      </a:cubicBezTo>
                      <a:cubicBezTo>
                        <a:pt x="97" y="129"/>
                        <a:pt x="97" y="129"/>
                        <a:pt x="97" y="129"/>
                      </a:cubicBezTo>
                      <a:cubicBezTo>
                        <a:pt x="96" y="115"/>
                        <a:pt x="96" y="115"/>
                        <a:pt x="96" y="115"/>
                      </a:cubicBezTo>
                      <a:cubicBezTo>
                        <a:pt x="99" y="113"/>
                        <a:pt x="102" y="111"/>
                        <a:pt x="104" y="109"/>
                      </a:cubicBezTo>
                      <a:cubicBezTo>
                        <a:pt x="117" y="114"/>
                        <a:pt x="117" y="114"/>
                        <a:pt x="117" y="114"/>
                      </a:cubicBezTo>
                      <a:cubicBezTo>
                        <a:pt x="128" y="100"/>
                        <a:pt x="128" y="100"/>
                        <a:pt x="128" y="100"/>
                      </a:cubicBezTo>
                      <a:cubicBezTo>
                        <a:pt x="118" y="89"/>
                        <a:pt x="118" y="89"/>
                        <a:pt x="118" y="89"/>
                      </a:cubicBezTo>
                      <a:cubicBezTo>
                        <a:pt x="120" y="86"/>
                        <a:pt x="121" y="83"/>
                        <a:pt x="122" y="79"/>
                      </a:cubicBezTo>
                      <a:lnTo>
                        <a:pt x="135" y="76"/>
                      </a:lnTo>
                      <a:close/>
                      <a:moveTo>
                        <a:pt x="67" y="107"/>
                      </a:moveTo>
                      <a:cubicBezTo>
                        <a:pt x="46" y="107"/>
                        <a:pt x="28" y="89"/>
                        <a:pt x="28" y="67"/>
                      </a:cubicBezTo>
                      <a:cubicBezTo>
                        <a:pt x="28" y="45"/>
                        <a:pt x="46" y="27"/>
                        <a:pt x="67" y="27"/>
                      </a:cubicBezTo>
                      <a:cubicBezTo>
                        <a:pt x="89" y="27"/>
                        <a:pt x="107" y="45"/>
                        <a:pt x="107" y="67"/>
                      </a:cubicBezTo>
                      <a:cubicBezTo>
                        <a:pt x="107" y="89"/>
                        <a:pt x="89" y="107"/>
                        <a:pt x="67" y="1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8" name="组合 75"/>
              <p:cNvGrpSpPr/>
              <p:nvPr/>
            </p:nvGrpSpPr>
            <p:grpSpPr bwMode="auto">
              <a:xfrm>
                <a:off x="3170" y="6699"/>
                <a:ext cx="475" cy="610"/>
                <a:chOff x="0" y="0"/>
                <a:chExt cx="563562" cy="720725"/>
              </a:xfrm>
              <a:solidFill>
                <a:schemeClr val="accent2">
                  <a:lumMod val="75000"/>
                </a:schemeClr>
              </a:solidFill>
            </p:grpSpPr>
            <p:sp>
              <p:nvSpPr>
                <p:cNvPr id="19" name="Freeform 32"/>
                <p:cNvSpPr>
                  <a:spLocks noChangeArrowheads="1"/>
                </p:cNvSpPr>
                <p:nvPr/>
              </p:nvSpPr>
              <p:spPr bwMode="auto">
                <a:xfrm>
                  <a:off x="209550" y="0"/>
                  <a:ext cx="142875" cy="720725"/>
                </a:xfrm>
                <a:custGeom>
                  <a:avLst/>
                  <a:gdLst>
                    <a:gd name="T0" fmla="*/ 64 w 64"/>
                    <a:gd name="T1" fmla="*/ 289 h 321"/>
                    <a:gd name="T2" fmla="*/ 32 w 64"/>
                    <a:gd name="T3" fmla="*/ 321 h 321"/>
                    <a:gd name="T4" fmla="*/ 0 w 64"/>
                    <a:gd name="T5" fmla="*/ 289 h 321"/>
                    <a:gd name="T6" fmla="*/ 0 w 64"/>
                    <a:gd name="T7" fmla="*/ 32 h 321"/>
                    <a:gd name="T8" fmla="*/ 32 w 64"/>
                    <a:gd name="T9" fmla="*/ 0 h 321"/>
                    <a:gd name="T10" fmla="*/ 64 w 64"/>
                    <a:gd name="T11" fmla="*/ 32 h 321"/>
                    <a:gd name="T12" fmla="*/ 64 w 64"/>
                    <a:gd name="T13" fmla="*/ 289 h 32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4"/>
                    <a:gd name="T22" fmla="*/ 0 h 321"/>
                    <a:gd name="T23" fmla="*/ 64 w 64"/>
                    <a:gd name="T24" fmla="*/ 321 h 32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4" h="321">
                      <a:moveTo>
                        <a:pt x="64" y="289"/>
                      </a:moveTo>
                      <a:cubicBezTo>
                        <a:pt x="64" y="307"/>
                        <a:pt x="49" y="321"/>
                        <a:pt x="32" y="321"/>
                      </a:cubicBezTo>
                      <a:cubicBezTo>
                        <a:pt x="14" y="321"/>
                        <a:pt x="0" y="307"/>
                        <a:pt x="0" y="289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14"/>
                        <a:pt x="14" y="0"/>
                        <a:pt x="32" y="0"/>
                      </a:cubicBezTo>
                      <a:cubicBezTo>
                        <a:pt x="49" y="0"/>
                        <a:pt x="64" y="14"/>
                        <a:pt x="64" y="32"/>
                      </a:cubicBezTo>
                      <a:lnTo>
                        <a:pt x="64" y="28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20" name="Freeform 33"/>
                <p:cNvSpPr>
                  <a:spLocks noChangeArrowheads="1"/>
                </p:cNvSpPr>
                <p:nvPr/>
              </p:nvSpPr>
              <p:spPr bwMode="auto">
                <a:xfrm>
                  <a:off x="0" y="439737"/>
                  <a:ext cx="141288" cy="280988"/>
                </a:xfrm>
                <a:custGeom>
                  <a:avLst/>
                  <a:gdLst>
                    <a:gd name="T0" fmla="*/ 63 w 63"/>
                    <a:gd name="T1" fmla="*/ 93 h 125"/>
                    <a:gd name="T2" fmla="*/ 32 w 63"/>
                    <a:gd name="T3" fmla="*/ 125 h 125"/>
                    <a:gd name="T4" fmla="*/ 0 w 63"/>
                    <a:gd name="T5" fmla="*/ 93 h 125"/>
                    <a:gd name="T6" fmla="*/ 0 w 63"/>
                    <a:gd name="T7" fmla="*/ 32 h 125"/>
                    <a:gd name="T8" fmla="*/ 32 w 63"/>
                    <a:gd name="T9" fmla="*/ 0 h 125"/>
                    <a:gd name="T10" fmla="*/ 63 w 63"/>
                    <a:gd name="T11" fmla="*/ 32 h 125"/>
                    <a:gd name="T12" fmla="*/ 63 w 63"/>
                    <a:gd name="T13" fmla="*/ 93 h 12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3"/>
                    <a:gd name="T22" fmla="*/ 0 h 125"/>
                    <a:gd name="T23" fmla="*/ 63 w 63"/>
                    <a:gd name="T24" fmla="*/ 125 h 12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3" h="125">
                      <a:moveTo>
                        <a:pt x="63" y="93"/>
                      </a:moveTo>
                      <a:cubicBezTo>
                        <a:pt x="63" y="111"/>
                        <a:pt x="49" y="125"/>
                        <a:pt x="32" y="125"/>
                      </a:cubicBezTo>
                      <a:cubicBezTo>
                        <a:pt x="14" y="125"/>
                        <a:pt x="0" y="111"/>
                        <a:pt x="0" y="93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14"/>
                        <a:pt x="14" y="0"/>
                        <a:pt x="32" y="0"/>
                      </a:cubicBezTo>
                      <a:cubicBezTo>
                        <a:pt x="49" y="0"/>
                        <a:pt x="63" y="14"/>
                        <a:pt x="63" y="32"/>
                      </a:cubicBezTo>
                      <a:lnTo>
                        <a:pt x="63" y="9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21" name="Freeform 34"/>
                <p:cNvSpPr>
                  <a:spLocks noChangeArrowheads="1"/>
                </p:cNvSpPr>
                <p:nvPr/>
              </p:nvSpPr>
              <p:spPr bwMode="auto">
                <a:xfrm>
                  <a:off x="420687" y="231775"/>
                  <a:ext cx="142875" cy="488950"/>
                </a:xfrm>
                <a:custGeom>
                  <a:avLst/>
                  <a:gdLst>
                    <a:gd name="T0" fmla="*/ 64 w 64"/>
                    <a:gd name="T1" fmla="*/ 186 h 218"/>
                    <a:gd name="T2" fmla="*/ 32 w 64"/>
                    <a:gd name="T3" fmla="*/ 218 h 218"/>
                    <a:gd name="T4" fmla="*/ 0 w 64"/>
                    <a:gd name="T5" fmla="*/ 186 h 218"/>
                    <a:gd name="T6" fmla="*/ 0 w 64"/>
                    <a:gd name="T7" fmla="*/ 32 h 218"/>
                    <a:gd name="T8" fmla="*/ 32 w 64"/>
                    <a:gd name="T9" fmla="*/ 0 h 218"/>
                    <a:gd name="T10" fmla="*/ 64 w 64"/>
                    <a:gd name="T11" fmla="*/ 32 h 218"/>
                    <a:gd name="T12" fmla="*/ 64 w 64"/>
                    <a:gd name="T13" fmla="*/ 186 h 21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4"/>
                    <a:gd name="T22" fmla="*/ 0 h 218"/>
                    <a:gd name="T23" fmla="*/ 64 w 64"/>
                    <a:gd name="T24" fmla="*/ 218 h 21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4" h="218">
                      <a:moveTo>
                        <a:pt x="64" y="186"/>
                      </a:moveTo>
                      <a:cubicBezTo>
                        <a:pt x="64" y="204"/>
                        <a:pt x="49" y="218"/>
                        <a:pt x="32" y="218"/>
                      </a:cubicBezTo>
                      <a:cubicBezTo>
                        <a:pt x="14" y="218"/>
                        <a:pt x="0" y="204"/>
                        <a:pt x="0" y="186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14"/>
                        <a:pt x="14" y="0"/>
                        <a:pt x="32" y="0"/>
                      </a:cubicBezTo>
                      <a:cubicBezTo>
                        <a:pt x="49" y="0"/>
                        <a:pt x="64" y="14"/>
                        <a:pt x="64" y="32"/>
                      </a:cubicBezTo>
                      <a:lnTo>
                        <a:pt x="64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" name="组合 79"/>
              <p:cNvGrpSpPr/>
              <p:nvPr/>
            </p:nvGrpSpPr>
            <p:grpSpPr bwMode="auto">
              <a:xfrm>
                <a:off x="5095" y="3481"/>
                <a:ext cx="545" cy="540"/>
                <a:chOff x="0" y="0"/>
                <a:chExt cx="453105" cy="448433"/>
              </a:xfrm>
              <a:solidFill>
                <a:schemeClr val="accent2">
                  <a:lumMod val="75000"/>
                </a:schemeClr>
              </a:solidFill>
            </p:grpSpPr>
            <p:sp>
              <p:nvSpPr>
                <p:cNvPr id="23" name="Freeform 136"/>
                <p:cNvSpPr>
                  <a:spLocks noChangeArrowheads="1"/>
                </p:cNvSpPr>
                <p:nvPr/>
              </p:nvSpPr>
              <p:spPr bwMode="auto">
                <a:xfrm>
                  <a:off x="0" y="251309"/>
                  <a:ext cx="453105" cy="197124"/>
                </a:xfrm>
                <a:custGeom>
                  <a:avLst/>
                  <a:gdLst>
                    <a:gd name="T0" fmla="*/ 103 w 205"/>
                    <a:gd name="T1" fmla="*/ 19 h 89"/>
                    <a:gd name="T2" fmla="*/ 47 w 205"/>
                    <a:gd name="T3" fmla="*/ 0 h 89"/>
                    <a:gd name="T4" fmla="*/ 0 w 205"/>
                    <a:gd name="T5" fmla="*/ 0 h 89"/>
                    <a:gd name="T6" fmla="*/ 0 w 205"/>
                    <a:gd name="T7" fmla="*/ 67 h 89"/>
                    <a:gd name="T8" fmla="*/ 22 w 205"/>
                    <a:gd name="T9" fmla="*/ 89 h 89"/>
                    <a:gd name="T10" fmla="*/ 183 w 205"/>
                    <a:gd name="T11" fmla="*/ 89 h 89"/>
                    <a:gd name="T12" fmla="*/ 205 w 205"/>
                    <a:gd name="T13" fmla="*/ 67 h 89"/>
                    <a:gd name="T14" fmla="*/ 205 w 205"/>
                    <a:gd name="T15" fmla="*/ 0 h 89"/>
                    <a:gd name="T16" fmla="*/ 158 w 205"/>
                    <a:gd name="T17" fmla="*/ 0 h 89"/>
                    <a:gd name="T18" fmla="*/ 103 w 205"/>
                    <a:gd name="T19" fmla="*/ 19 h 8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05"/>
                    <a:gd name="T31" fmla="*/ 0 h 89"/>
                    <a:gd name="T32" fmla="*/ 205 w 205"/>
                    <a:gd name="T33" fmla="*/ 89 h 8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05" h="89">
                      <a:moveTo>
                        <a:pt x="103" y="19"/>
                      </a:moveTo>
                      <a:cubicBezTo>
                        <a:pt x="82" y="19"/>
                        <a:pt x="62" y="12"/>
                        <a:pt x="4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7"/>
                        <a:pt x="0" y="67"/>
                        <a:pt x="0" y="67"/>
                      </a:cubicBezTo>
                      <a:cubicBezTo>
                        <a:pt x="0" y="79"/>
                        <a:pt x="10" y="89"/>
                        <a:pt x="22" y="89"/>
                      </a:cubicBezTo>
                      <a:cubicBezTo>
                        <a:pt x="183" y="89"/>
                        <a:pt x="183" y="89"/>
                        <a:pt x="183" y="89"/>
                      </a:cubicBezTo>
                      <a:cubicBezTo>
                        <a:pt x="195" y="89"/>
                        <a:pt x="205" y="79"/>
                        <a:pt x="205" y="67"/>
                      </a:cubicBezTo>
                      <a:cubicBezTo>
                        <a:pt x="205" y="0"/>
                        <a:pt x="205" y="0"/>
                        <a:pt x="205" y="0"/>
                      </a:cubicBezTo>
                      <a:cubicBezTo>
                        <a:pt x="158" y="0"/>
                        <a:pt x="158" y="0"/>
                        <a:pt x="158" y="0"/>
                      </a:cubicBezTo>
                      <a:cubicBezTo>
                        <a:pt x="143" y="12"/>
                        <a:pt x="124" y="19"/>
                        <a:pt x="103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24" name="Freeform 137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453105" cy="260652"/>
                </a:xfrm>
                <a:custGeom>
                  <a:avLst/>
                  <a:gdLst>
                    <a:gd name="T0" fmla="*/ 183 w 205"/>
                    <a:gd name="T1" fmla="*/ 42 h 118"/>
                    <a:gd name="T2" fmla="*/ 180 w 205"/>
                    <a:gd name="T3" fmla="*/ 42 h 118"/>
                    <a:gd name="T4" fmla="*/ 154 w 205"/>
                    <a:gd name="T5" fmla="*/ 42 h 118"/>
                    <a:gd name="T6" fmla="*/ 154 w 205"/>
                    <a:gd name="T7" fmla="*/ 22 h 118"/>
                    <a:gd name="T8" fmla="*/ 132 w 205"/>
                    <a:gd name="T9" fmla="*/ 0 h 118"/>
                    <a:gd name="T10" fmla="*/ 73 w 205"/>
                    <a:gd name="T11" fmla="*/ 0 h 118"/>
                    <a:gd name="T12" fmla="*/ 51 w 205"/>
                    <a:gd name="T13" fmla="*/ 22 h 118"/>
                    <a:gd name="T14" fmla="*/ 51 w 205"/>
                    <a:gd name="T15" fmla="*/ 42 h 118"/>
                    <a:gd name="T16" fmla="*/ 25 w 205"/>
                    <a:gd name="T17" fmla="*/ 42 h 118"/>
                    <a:gd name="T18" fmla="*/ 22 w 205"/>
                    <a:gd name="T19" fmla="*/ 42 h 118"/>
                    <a:gd name="T20" fmla="*/ 0 w 205"/>
                    <a:gd name="T21" fmla="*/ 64 h 118"/>
                    <a:gd name="T22" fmla="*/ 0 w 205"/>
                    <a:gd name="T23" fmla="*/ 101 h 118"/>
                    <a:gd name="T24" fmla="*/ 54 w 205"/>
                    <a:gd name="T25" fmla="*/ 101 h 118"/>
                    <a:gd name="T26" fmla="*/ 103 w 205"/>
                    <a:gd name="T27" fmla="*/ 118 h 118"/>
                    <a:gd name="T28" fmla="*/ 151 w 205"/>
                    <a:gd name="T29" fmla="*/ 101 h 118"/>
                    <a:gd name="T30" fmla="*/ 205 w 205"/>
                    <a:gd name="T31" fmla="*/ 101 h 118"/>
                    <a:gd name="T32" fmla="*/ 205 w 205"/>
                    <a:gd name="T33" fmla="*/ 64 h 118"/>
                    <a:gd name="T34" fmla="*/ 183 w 205"/>
                    <a:gd name="T35" fmla="*/ 42 h 118"/>
                    <a:gd name="T36" fmla="*/ 67 w 205"/>
                    <a:gd name="T37" fmla="*/ 26 h 118"/>
                    <a:gd name="T38" fmla="*/ 67 w 205"/>
                    <a:gd name="T39" fmla="*/ 22 h 118"/>
                    <a:gd name="T40" fmla="*/ 73 w 205"/>
                    <a:gd name="T41" fmla="*/ 17 h 118"/>
                    <a:gd name="T42" fmla="*/ 132 w 205"/>
                    <a:gd name="T43" fmla="*/ 17 h 118"/>
                    <a:gd name="T44" fmla="*/ 138 w 205"/>
                    <a:gd name="T45" fmla="*/ 22 h 118"/>
                    <a:gd name="T46" fmla="*/ 138 w 205"/>
                    <a:gd name="T47" fmla="*/ 26 h 118"/>
                    <a:gd name="T48" fmla="*/ 138 w 205"/>
                    <a:gd name="T49" fmla="*/ 42 h 118"/>
                    <a:gd name="T50" fmla="*/ 67 w 205"/>
                    <a:gd name="T51" fmla="*/ 42 h 118"/>
                    <a:gd name="T52" fmla="*/ 67 w 205"/>
                    <a:gd name="T53" fmla="*/ 26 h 118"/>
                    <a:gd name="T54" fmla="*/ 101 w 205"/>
                    <a:gd name="T55" fmla="*/ 101 h 118"/>
                    <a:gd name="T56" fmla="*/ 85 w 205"/>
                    <a:gd name="T57" fmla="*/ 86 h 118"/>
                    <a:gd name="T58" fmla="*/ 101 w 205"/>
                    <a:gd name="T59" fmla="*/ 70 h 118"/>
                    <a:gd name="T60" fmla="*/ 117 w 205"/>
                    <a:gd name="T61" fmla="*/ 86 h 118"/>
                    <a:gd name="T62" fmla="*/ 101 w 205"/>
                    <a:gd name="T63" fmla="*/ 101 h 118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05"/>
                    <a:gd name="T97" fmla="*/ 0 h 118"/>
                    <a:gd name="T98" fmla="*/ 205 w 205"/>
                    <a:gd name="T99" fmla="*/ 118 h 118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05" h="118">
                      <a:moveTo>
                        <a:pt x="183" y="42"/>
                      </a:moveTo>
                      <a:cubicBezTo>
                        <a:pt x="180" y="42"/>
                        <a:pt x="180" y="42"/>
                        <a:pt x="180" y="42"/>
                      </a:cubicBezTo>
                      <a:cubicBezTo>
                        <a:pt x="154" y="42"/>
                        <a:pt x="154" y="42"/>
                        <a:pt x="154" y="42"/>
                      </a:cubicBezTo>
                      <a:cubicBezTo>
                        <a:pt x="154" y="22"/>
                        <a:pt x="154" y="22"/>
                        <a:pt x="154" y="22"/>
                      </a:cubicBezTo>
                      <a:cubicBezTo>
                        <a:pt x="154" y="10"/>
                        <a:pt x="144" y="0"/>
                        <a:pt x="132" y="0"/>
                      </a:cubicBezTo>
                      <a:cubicBezTo>
                        <a:pt x="73" y="0"/>
                        <a:pt x="73" y="0"/>
                        <a:pt x="73" y="0"/>
                      </a:cubicBezTo>
                      <a:cubicBezTo>
                        <a:pt x="61" y="0"/>
                        <a:pt x="51" y="10"/>
                        <a:pt x="51" y="22"/>
                      </a:cubicBezTo>
                      <a:cubicBezTo>
                        <a:pt x="51" y="42"/>
                        <a:pt x="51" y="42"/>
                        <a:pt x="51" y="42"/>
                      </a:cubicBezTo>
                      <a:cubicBezTo>
                        <a:pt x="25" y="42"/>
                        <a:pt x="25" y="42"/>
                        <a:pt x="25" y="42"/>
                      </a:cubicBezTo>
                      <a:cubicBezTo>
                        <a:pt x="22" y="42"/>
                        <a:pt x="22" y="42"/>
                        <a:pt x="22" y="42"/>
                      </a:cubicBezTo>
                      <a:cubicBezTo>
                        <a:pt x="10" y="42"/>
                        <a:pt x="0" y="52"/>
                        <a:pt x="0" y="64"/>
                      </a:cubicBezTo>
                      <a:cubicBezTo>
                        <a:pt x="0" y="101"/>
                        <a:pt x="0" y="101"/>
                        <a:pt x="0" y="101"/>
                      </a:cubicBezTo>
                      <a:cubicBezTo>
                        <a:pt x="54" y="101"/>
                        <a:pt x="54" y="101"/>
                        <a:pt x="54" y="101"/>
                      </a:cubicBezTo>
                      <a:cubicBezTo>
                        <a:pt x="67" y="112"/>
                        <a:pt x="84" y="118"/>
                        <a:pt x="103" y="118"/>
                      </a:cubicBezTo>
                      <a:cubicBezTo>
                        <a:pt x="121" y="118"/>
                        <a:pt x="138" y="112"/>
                        <a:pt x="151" y="101"/>
                      </a:cubicBezTo>
                      <a:cubicBezTo>
                        <a:pt x="205" y="101"/>
                        <a:pt x="205" y="101"/>
                        <a:pt x="205" y="101"/>
                      </a:cubicBezTo>
                      <a:cubicBezTo>
                        <a:pt x="205" y="64"/>
                        <a:pt x="205" y="64"/>
                        <a:pt x="205" y="64"/>
                      </a:cubicBezTo>
                      <a:cubicBezTo>
                        <a:pt x="205" y="52"/>
                        <a:pt x="195" y="42"/>
                        <a:pt x="183" y="42"/>
                      </a:cubicBezTo>
                      <a:close/>
                      <a:moveTo>
                        <a:pt x="67" y="26"/>
                      </a:moveTo>
                      <a:cubicBezTo>
                        <a:pt x="67" y="22"/>
                        <a:pt x="67" y="22"/>
                        <a:pt x="67" y="22"/>
                      </a:cubicBezTo>
                      <a:cubicBezTo>
                        <a:pt x="67" y="19"/>
                        <a:pt x="70" y="17"/>
                        <a:pt x="73" y="17"/>
                      </a:cubicBezTo>
                      <a:cubicBezTo>
                        <a:pt x="132" y="17"/>
                        <a:pt x="132" y="17"/>
                        <a:pt x="132" y="17"/>
                      </a:cubicBezTo>
                      <a:cubicBezTo>
                        <a:pt x="135" y="17"/>
                        <a:pt x="138" y="19"/>
                        <a:pt x="138" y="22"/>
                      </a:cubicBezTo>
                      <a:cubicBezTo>
                        <a:pt x="138" y="26"/>
                        <a:pt x="138" y="26"/>
                        <a:pt x="138" y="26"/>
                      </a:cubicBezTo>
                      <a:cubicBezTo>
                        <a:pt x="138" y="42"/>
                        <a:pt x="138" y="42"/>
                        <a:pt x="138" y="42"/>
                      </a:cubicBezTo>
                      <a:cubicBezTo>
                        <a:pt x="67" y="42"/>
                        <a:pt x="67" y="42"/>
                        <a:pt x="67" y="42"/>
                      </a:cubicBezTo>
                      <a:lnTo>
                        <a:pt x="67" y="26"/>
                      </a:lnTo>
                      <a:close/>
                      <a:moveTo>
                        <a:pt x="101" y="101"/>
                      </a:moveTo>
                      <a:cubicBezTo>
                        <a:pt x="92" y="101"/>
                        <a:pt x="85" y="94"/>
                        <a:pt x="85" y="86"/>
                      </a:cubicBezTo>
                      <a:cubicBezTo>
                        <a:pt x="85" y="77"/>
                        <a:pt x="92" y="70"/>
                        <a:pt x="101" y="70"/>
                      </a:cubicBezTo>
                      <a:cubicBezTo>
                        <a:pt x="110" y="70"/>
                        <a:pt x="117" y="77"/>
                        <a:pt x="117" y="86"/>
                      </a:cubicBezTo>
                      <a:cubicBezTo>
                        <a:pt x="117" y="94"/>
                        <a:pt x="110" y="101"/>
                        <a:pt x="101" y="1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5" name="组合 82"/>
              <p:cNvGrpSpPr/>
              <p:nvPr/>
            </p:nvGrpSpPr>
            <p:grpSpPr bwMode="auto">
              <a:xfrm>
                <a:off x="6043" y="5221"/>
                <a:ext cx="562" cy="538"/>
                <a:chOff x="0" y="0"/>
                <a:chExt cx="2438400" cy="2332038"/>
              </a:xfrm>
              <a:solidFill>
                <a:schemeClr val="accent2">
                  <a:lumMod val="75000"/>
                </a:schemeClr>
              </a:solidFill>
            </p:grpSpPr>
            <p:sp>
              <p:nvSpPr>
                <p:cNvPr id="26" name="Freeform 25"/>
                <p:cNvSpPr>
                  <a:spLocks noChangeArrowheads="1"/>
                </p:cNvSpPr>
                <p:nvPr/>
              </p:nvSpPr>
              <p:spPr bwMode="auto">
                <a:xfrm>
                  <a:off x="893763" y="1676400"/>
                  <a:ext cx="655638" cy="655638"/>
                </a:xfrm>
                <a:custGeom>
                  <a:avLst/>
                  <a:gdLst>
                    <a:gd name="T0" fmla="*/ 206 w 413"/>
                    <a:gd name="T1" fmla="*/ 413 h 413"/>
                    <a:gd name="T2" fmla="*/ 0 w 413"/>
                    <a:gd name="T3" fmla="*/ 0 h 413"/>
                    <a:gd name="T4" fmla="*/ 413 w 413"/>
                    <a:gd name="T5" fmla="*/ 0 h 413"/>
                    <a:gd name="T6" fmla="*/ 206 w 413"/>
                    <a:gd name="T7" fmla="*/ 413 h 41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13"/>
                    <a:gd name="T13" fmla="*/ 0 h 413"/>
                    <a:gd name="T14" fmla="*/ 413 w 413"/>
                    <a:gd name="T15" fmla="*/ 413 h 41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13" h="413">
                      <a:moveTo>
                        <a:pt x="206" y="413"/>
                      </a:moveTo>
                      <a:lnTo>
                        <a:pt x="0" y="0"/>
                      </a:lnTo>
                      <a:lnTo>
                        <a:pt x="413" y="0"/>
                      </a:lnTo>
                      <a:lnTo>
                        <a:pt x="206" y="4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27" name="任意多边形 8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438400" cy="1774825"/>
                </a:xfrm>
                <a:custGeom>
                  <a:avLst/>
                  <a:gdLst>
                    <a:gd name="T0" fmla="*/ 290196 w 2438400"/>
                    <a:gd name="T1" fmla="*/ 0 h 1774825"/>
                    <a:gd name="T2" fmla="*/ 2151973 w 2438400"/>
                    <a:gd name="T3" fmla="*/ 0 h 1774825"/>
                    <a:gd name="T4" fmla="*/ 2438400 w 2438400"/>
                    <a:gd name="T5" fmla="*/ 286384 h 1774825"/>
                    <a:gd name="T6" fmla="*/ 2438400 w 2438400"/>
                    <a:gd name="T7" fmla="*/ 1484673 h 1774825"/>
                    <a:gd name="T8" fmla="*/ 2151973 w 2438400"/>
                    <a:gd name="T9" fmla="*/ 1774825 h 1774825"/>
                    <a:gd name="T10" fmla="*/ 290196 w 2438400"/>
                    <a:gd name="T11" fmla="*/ 1774825 h 1774825"/>
                    <a:gd name="T12" fmla="*/ 0 w 2438400"/>
                    <a:gd name="T13" fmla="*/ 1484673 h 1774825"/>
                    <a:gd name="T14" fmla="*/ 0 w 2438400"/>
                    <a:gd name="T15" fmla="*/ 286384 h 1774825"/>
                    <a:gd name="T16" fmla="*/ 290196 w 2438400"/>
                    <a:gd name="T17" fmla="*/ 0 h 1774825"/>
                    <a:gd name="T18" fmla="*/ 471488 w 2438400"/>
                    <a:gd name="T19" fmla="*/ 425450 h 1774825"/>
                    <a:gd name="T20" fmla="*/ 471488 w 2438400"/>
                    <a:gd name="T21" fmla="*/ 598488 h 1774825"/>
                    <a:gd name="T22" fmla="*/ 1971676 w 2438400"/>
                    <a:gd name="T23" fmla="*/ 598488 h 1774825"/>
                    <a:gd name="T24" fmla="*/ 1971676 w 2438400"/>
                    <a:gd name="T25" fmla="*/ 425450 h 1774825"/>
                    <a:gd name="T26" fmla="*/ 471488 w 2438400"/>
                    <a:gd name="T27" fmla="*/ 425450 h 1774825"/>
                    <a:gd name="T28" fmla="*/ 471488 w 2438400"/>
                    <a:gd name="T29" fmla="*/ 801688 h 1774825"/>
                    <a:gd name="T30" fmla="*/ 471488 w 2438400"/>
                    <a:gd name="T31" fmla="*/ 971551 h 1774825"/>
                    <a:gd name="T32" fmla="*/ 1971676 w 2438400"/>
                    <a:gd name="T33" fmla="*/ 971551 h 1774825"/>
                    <a:gd name="T34" fmla="*/ 1971676 w 2438400"/>
                    <a:gd name="T35" fmla="*/ 801688 h 1774825"/>
                    <a:gd name="T36" fmla="*/ 471488 w 2438400"/>
                    <a:gd name="T37" fmla="*/ 801688 h 1774825"/>
                    <a:gd name="T38" fmla="*/ 471488 w 2438400"/>
                    <a:gd name="T39" fmla="*/ 1174750 h 1774825"/>
                    <a:gd name="T40" fmla="*/ 471488 w 2438400"/>
                    <a:gd name="T41" fmla="*/ 1347788 h 1774825"/>
                    <a:gd name="T42" fmla="*/ 1971676 w 2438400"/>
                    <a:gd name="T43" fmla="*/ 1347788 h 1774825"/>
                    <a:gd name="T44" fmla="*/ 1971676 w 2438400"/>
                    <a:gd name="T45" fmla="*/ 1174750 h 1774825"/>
                    <a:gd name="T46" fmla="*/ 471488 w 2438400"/>
                    <a:gd name="T47" fmla="*/ 1174750 h 1774825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2438400"/>
                    <a:gd name="T73" fmla="*/ 0 h 1774825"/>
                    <a:gd name="T74" fmla="*/ 2438400 w 2438400"/>
                    <a:gd name="T75" fmla="*/ 1774825 h 1774825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2438400" h="1774825">
                      <a:moveTo>
                        <a:pt x="290196" y="0"/>
                      </a:moveTo>
                      <a:cubicBezTo>
                        <a:pt x="2151973" y="0"/>
                        <a:pt x="2151973" y="0"/>
                        <a:pt x="2151973" y="0"/>
                      </a:cubicBezTo>
                      <a:cubicBezTo>
                        <a:pt x="2310262" y="0"/>
                        <a:pt x="2438400" y="128119"/>
                        <a:pt x="2438400" y="286384"/>
                      </a:cubicBezTo>
                      <a:lnTo>
                        <a:pt x="2438400" y="1484673"/>
                      </a:lnTo>
                      <a:cubicBezTo>
                        <a:pt x="2438400" y="1646706"/>
                        <a:pt x="2310262" y="1774825"/>
                        <a:pt x="2151973" y="1774825"/>
                      </a:cubicBezTo>
                      <a:cubicBezTo>
                        <a:pt x="290196" y="1774825"/>
                        <a:pt x="290196" y="1774825"/>
                        <a:pt x="290196" y="1774825"/>
                      </a:cubicBezTo>
                      <a:cubicBezTo>
                        <a:pt x="131907" y="1774825"/>
                        <a:pt x="0" y="1646706"/>
                        <a:pt x="0" y="1484673"/>
                      </a:cubicBezTo>
                      <a:cubicBezTo>
                        <a:pt x="0" y="286384"/>
                        <a:pt x="0" y="286384"/>
                        <a:pt x="0" y="286384"/>
                      </a:cubicBezTo>
                      <a:cubicBezTo>
                        <a:pt x="0" y="128119"/>
                        <a:pt x="131907" y="0"/>
                        <a:pt x="290196" y="0"/>
                      </a:cubicBezTo>
                      <a:close/>
                      <a:moveTo>
                        <a:pt x="471488" y="425450"/>
                      </a:moveTo>
                      <a:lnTo>
                        <a:pt x="471488" y="598488"/>
                      </a:lnTo>
                      <a:lnTo>
                        <a:pt x="1971676" y="598488"/>
                      </a:lnTo>
                      <a:lnTo>
                        <a:pt x="1971676" y="425450"/>
                      </a:lnTo>
                      <a:lnTo>
                        <a:pt x="471488" y="425450"/>
                      </a:lnTo>
                      <a:close/>
                      <a:moveTo>
                        <a:pt x="471488" y="801688"/>
                      </a:moveTo>
                      <a:lnTo>
                        <a:pt x="471488" y="971551"/>
                      </a:lnTo>
                      <a:lnTo>
                        <a:pt x="1971676" y="971551"/>
                      </a:lnTo>
                      <a:lnTo>
                        <a:pt x="1971676" y="801688"/>
                      </a:lnTo>
                      <a:lnTo>
                        <a:pt x="471488" y="801688"/>
                      </a:lnTo>
                      <a:close/>
                      <a:moveTo>
                        <a:pt x="471488" y="1174750"/>
                      </a:moveTo>
                      <a:lnTo>
                        <a:pt x="471488" y="1347788"/>
                      </a:lnTo>
                      <a:lnTo>
                        <a:pt x="1971676" y="1347788"/>
                      </a:lnTo>
                      <a:lnTo>
                        <a:pt x="1971676" y="1174750"/>
                      </a:lnTo>
                      <a:lnTo>
                        <a:pt x="471488" y="11747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" name="组合 85"/>
              <p:cNvGrpSpPr/>
              <p:nvPr/>
            </p:nvGrpSpPr>
            <p:grpSpPr bwMode="auto">
              <a:xfrm>
                <a:off x="5045" y="6699"/>
                <a:ext cx="610" cy="690"/>
                <a:chOff x="0" y="0"/>
                <a:chExt cx="406393" cy="459645"/>
              </a:xfrm>
              <a:solidFill>
                <a:schemeClr val="accent2">
                  <a:lumMod val="75000"/>
                </a:schemeClr>
              </a:solidFill>
            </p:grpSpPr>
            <p:sp>
              <p:nvSpPr>
                <p:cNvPr id="29" name="Freeform 148"/>
                <p:cNvSpPr>
                  <a:spLocks noEditPoints="1" noChangeArrowheads="1"/>
                </p:cNvSpPr>
                <p:nvPr/>
              </p:nvSpPr>
              <p:spPr bwMode="auto">
                <a:xfrm>
                  <a:off x="55120" y="0"/>
                  <a:ext cx="351273" cy="456842"/>
                </a:xfrm>
                <a:custGeom>
                  <a:avLst/>
                  <a:gdLst>
                    <a:gd name="T0" fmla="*/ 157 w 159"/>
                    <a:gd name="T1" fmla="*/ 185 h 207"/>
                    <a:gd name="T2" fmla="*/ 89 w 159"/>
                    <a:gd name="T3" fmla="*/ 79 h 207"/>
                    <a:gd name="T4" fmla="*/ 92 w 159"/>
                    <a:gd name="T5" fmla="*/ 24 h 207"/>
                    <a:gd name="T6" fmla="*/ 42 w 159"/>
                    <a:gd name="T7" fmla="*/ 4 h 207"/>
                    <a:gd name="T8" fmla="*/ 70 w 159"/>
                    <a:gd name="T9" fmla="*/ 48 h 207"/>
                    <a:gd name="T10" fmla="*/ 37 w 159"/>
                    <a:gd name="T11" fmla="*/ 69 h 207"/>
                    <a:gd name="T12" fmla="*/ 10 w 159"/>
                    <a:gd name="T13" fmla="*/ 27 h 207"/>
                    <a:gd name="T14" fmla="*/ 10 w 159"/>
                    <a:gd name="T15" fmla="*/ 77 h 207"/>
                    <a:gd name="T16" fmla="*/ 62 w 159"/>
                    <a:gd name="T17" fmla="*/ 96 h 207"/>
                    <a:gd name="T18" fmla="*/ 130 w 159"/>
                    <a:gd name="T19" fmla="*/ 202 h 207"/>
                    <a:gd name="T20" fmla="*/ 143 w 159"/>
                    <a:gd name="T21" fmla="*/ 205 h 207"/>
                    <a:gd name="T22" fmla="*/ 154 w 159"/>
                    <a:gd name="T23" fmla="*/ 197 h 207"/>
                    <a:gd name="T24" fmla="*/ 157 w 159"/>
                    <a:gd name="T25" fmla="*/ 185 h 207"/>
                    <a:gd name="T26" fmla="*/ 144 w 159"/>
                    <a:gd name="T27" fmla="*/ 193 h 207"/>
                    <a:gd name="T28" fmla="*/ 134 w 159"/>
                    <a:gd name="T29" fmla="*/ 191 h 207"/>
                    <a:gd name="T30" fmla="*/ 137 w 159"/>
                    <a:gd name="T31" fmla="*/ 182 h 207"/>
                    <a:gd name="T32" fmla="*/ 146 w 159"/>
                    <a:gd name="T33" fmla="*/ 184 h 207"/>
                    <a:gd name="T34" fmla="*/ 144 w 159"/>
                    <a:gd name="T35" fmla="*/ 193 h 207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59"/>
                    <a:gd name="T55" fmla="*/ 0 h 207"/>
                    <a:gd name="T56" fmla="*/ 159 w 159"/>
                    <a:gd name="T57" fmla="*/ 207 h 207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59" h="207">
                      <a:moveTo>
                        <a:pt x="157" y="185"/>
                      </a:moveTo>
                      <a:cubicBezTo>
                        <a:pt x="89" y="79"/>
                        <a:pt x="89" y="79"/>
                        <a:pt x="89" y="79"/>
                      </a:cubicBezTo>
                      <a:cubicBezTo>
                        <a:pt x="101" y="63"/>
                        <a:pt x="103" y="42"/>
                        <a:pt x="92" y="24"/>
                      </a:cubicBezTo>
                      <a:cubicBezTo>
                        <a:pt x="81" y="8"/>
                        <a:pt x="61" y="0"/>
                        <a:pt x="42" y="4"/>
                      </a:cubicBezTo>
                      <a:cubicBezTo>
                        <a:pt x="70" y="48"/>
                        <a:pt x="70" y="48"/>
                        <a:pt x="70" y="48"/>
                      </a:cubicBezTo>
                      <a:cubicBezTo>
                        <a:pt x="37" y="69"/>
                        <a:pt x="37" y="69"/>
                        <a:pt x="37" y="69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1" y="42"/>
                        <a:pt x="0" y="61"/>
                        <a:pt x="10" y="77"/>
                      </a:cubicBezTo>
                      <a:cubicBezTo>
                        <a:pt x="21" y="95"/>
                        <a:pt x="43" y="102"/>
                        <a:pt x="62" y="96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33" y="206"/>
                        <a:pt x="138" y="207"/>
                        <a:pt x="143" y="205"/>
                      </a:cubicBezTo>
                      <a:cubicBezTo>
                        <a:pt x="154" y="197"/>
                        <a:pt x="154" y="197"/>
                        <a:pt x="154" y="197"/>
                      </a:cubicBezTo>
                      <a:cubicBezTo>
                        <a:pt x="158" y="195"/>
                        <a:pt x="159" y="189"/>
                        <a:pt x="157" y="185"/>
                      </a:cubicBezTo>
                      <a:close/>
                      <a:moveTo>
                        <a:pt x="144" y="193"/>
                      </a:moveTo>
                      <a:cubicBezTo>
                        <a:pt x="141" y="195"/>
                        <a:pt x="136" y="195"/>
                        <a:pt x="134" y="191"/>
                      </a:cubicBezTo>
                      <a:cubicBezTo>
                        <a:pt x="132" y="188"/>
                        <a:pt x="133" y="184"/>
                        <a:pt x="137" y="182"/>
                      </a:cubicBezTo>
                      <a:cubicBezTo>
                        <a:pt x="140" y="180"/>
                        <a:pt x="144" y="181"/>
                        <a:pt x="146" y="184"/>
                      </a:cubicBezTo>
                      <a:cubicBezTo>
                        <a:pt x="148" y="187"/>
                        <a:pt x="147" y="191"/>
                        <a:pt x="144" y="19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30" name="Freeform 149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231691"/>
                  <a:ext cx="231691" cy="227954"/>
                </a:xfrm>
                <a:custGeom>
                  <a:avLst/>
                  <a:gdLst>
                    <a:gd name="T0" fmla="*/ 91 w 105"/>
                    <a:gd name="T1" fmla="*/ 26 h 103"/>
                    <a:gd name="T2" fmla="*/ 97 w 105"/>
                    <a:gd name="T3" fmla="*/ 20 h 103"/>
                    <a:gd name="T4" fmla="*/ 84 w 105"/>
                    <a:gd name="T5" fmla="*/ 7 h 103"/>
                    <a:gd name="T6" fmla="*/ 78 w 105"/>
                    <a:gd name="T7" fmla="*/ 13 h 103"/>
                    <a:gd name="T8" fmla="*/ 62 w 105"/>
                    <a:gd name="T9" fmla="*/ 7 h 103"/>
                    <a:gd name="T10" fmla="*/ 62 w 105"/>
                    <a:gd name="T11" fmla="*/ 0 h 103"/>
                    <a:gd name="T12" fmla="*/ 43 w 105"/>
                    <a:gd name="T13" fmla="*/ 0 h 103"/>
                    <a:gd name="T14" fmla="*/ 43 w 105"/>
                    <a:gd name="T15" fmla="*/ 7 h 103"/>
                    <a:gd name="T16" fmla="*/ 28 w 105"/>
                    <a:gd name="T17" fmla="*/ 13 h 103"/>
                    <a:gd name="T18" fmla="*/ 22 w 105"/>
                    <a:gd name="T19" fmla="*/ 7 h 103"/>
                    <a:gd name="T20" fmla="*/ 8 w 105"/>
                    <a:gd name="T21" fmla="*/ 20 h 103"/>
                    <a:gd name="T22" fmla="*/ 15 w 105"/>
                    <a:gd name="T23" fmla="*/ 27 h 103"/>
                    <a:gd name="T24" fmla="*/ 8 w 105"/>
                    <a:gd name="T25" fmla="*/ 42 h 103"/>
                    <a:gd name="T26" fmla="*/ 0 w 105"/>
                    <a:gd name="T27" fmla="*/ 42 h 103"/>
                    <a:gd name="T28" fmla="*/ 0 w 105"/>
                    <a:gd name="T29" fmla="*/ 61 h 103"/>
                    <a:gd name="T30" fmla="*/ 9 w 105"/>
                    <a:gd name="T31" fmla="*/ 61 h 103"/>
                    <a:gd name="T32" fmla="*/ 15 w 105"/>
                    <a:gd name="T33" fmla="*/ 76 h 103"/>
                    <a:gd name="T34" fmla="*/ 9 w 105"/>
                    <a:gd name="T35" fmla="*/ 82 h 103"/>
                    <a:gd name="T36" fmla="*/ 22 w 105"/>
                    <a:gd name="T37" fmla="*/ 95 h 103"/>
                    <a:gd name="T38" fmla="*/ 28 w 105"/>
                    <a:gd name="T39" fmla="*/ 89 h 103"/>
                    <a:gd name="T40" fmla="*/ 43 w 105"/>
                    <a:gd name="T41" fmla="*/ 95 h 103"/>
                    <a:gd name="T42" fmla="*/ 43 w 105"/>
                    <a:gd name="T43" fmla="*/ 103 h 103"/>
                    <a:gd name="T44" fmla="*/ 62 w 105"/>
                    <a:gd name="T45" fmla="*/ 103 h 103"/>
                    <a:gd name="T46" fmla="*/ 62 w 105"/>
                    <a:gd name="T47" fmla="*/ 95 h 103"/>
                    <a:gd name="T48" fmla="*/ 77 w 105"/>
                    <a:gd name="T49" fmla="*/ 89 h 103"/>
                    <a:gd name="T50" fmla="*/ 83 w 105"/>
                    <a:gd name="T51" fmla="*/ 95 h 103"/>
                    <a:gd name="T52" fmla="*/ 96 w 105"/>
                    <a:gd name="T53" fmla="*/ 82 h 103"/>
                    <a:gd name="T54" fmla="*/ 91 w 105"/>
                    <a:gd name="T55" fmla="*/ 76 h 103"/>
                    <a:gd name="T56" fmla="*/ 97 w 105"/>
                    <a:gd name="T57" fmla="*/ 61 h 103"/>
                    <a:gd name="T58" fmla="*/ 105 w 105"/>
                    <a:gd name="T59" fmla="*/ 61 h 103"/>
                    <a:gd name="T60" fmla="*/ 105 w 105"/>
                    <a:gd name="T61" fmla="*/ 42 h 103"/>
                    <a:gd name="T62" fmla="*/ 97 w 105"/>
                    <a:gd name="T63" fmla="*/ 42 h 103"/>
                    <a:gd name="T64" fmla="*/ 91 w 105"/>
                    <a:gd name="T65" fmla="*/ 26 h 103"/>
                    <a:gd name="T66" fmla="*/ 53 w 105"/>
                    <a:gd name="T67" fmla="*/ 83 h 103"/>
                    <a:gd name="T68" fmla="*/ 21 w 105"/>
                    <a:gd name="T69" fmla="*/ 51 h 103"/>
                    <a:gd name="T70" fmla="*/ 53 w 105"/>
                    <a:gd name="T71" fmla="*/ 19 h 103"/>
                    <a:gd name="T72" fmla="*/ 85 w 105"/>
                    <a:gd name="T73" fmla="*/ 51 h 103"/>
                    <a:gd name="T74" fmla="*/ 53 w 105"/>
                    <a:gd name="T75" fmla="*/ 83 h 103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05"/>
                    <a:gd name="T115" fmla="*/ 0 h 103"/>
                    <a:gd name="T116" fmla="*/ 105 w 105"/>
                    <a:gd name="T117" fmla="*/ 103 h 103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05" h="103">
                      <a:moveTo>
                        <a:pt x="91" y="26"/>
                      </a:moveTo>
                      <a:cubicBezTo>
                        <a:pt x="97" y="20"/>
                        <a:pt x="97" y="20"/>
                        <a:pt x="97" y="20"/>
                      </a:cubicBezTo>
                      <a:cubicBezTo>
                        <a:pt x="84" y="7"/>
                        <a:pt x="84" y="7"/>
                        <a:pt x="84" y="7"/>
                      </a:cubicBezTo>
                      <a:cubicBezTo>
                        <a:pt x="78" y="13"/>
                        <a:pt x="78" y="13"/>
                        <a:pt x="78" y="13"/>
                      </a:cubicBezTo>
                      <a:cubicBezTo>
                        <a:pt x="73" y="10"/>
                        <a:pt x="67" y="8"/>
                        <a:pt x="62" y="7"/>
                      </a:cubicBez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43" y="7"/>
                        <a:pt x="43" y="7"/>
                        <a:pt x="43" y="7"/>
                      </a:cubicBezTo>
                      <a:cubicBezTo>
                        <a:pt x="38" y="8"/>
                        <a:pt x="33" y="10"/>
                        <a:pt x="28" y="13"/>
                      </a:cubicBezTo>
                      <a:cubicBezTo>
                        <a:pt x="22" y="7"/>
                        <a:pt x="22" y="7"/>
                        <a:pt x="22" y="7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2" y="31"/>
                        <a:pt x="10" y="36"/>
                        <a:pt x="8" y="42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0" y="61"/>
                        <a:pt x="0" y="61"/>
                        <a:pt x="0" y="61"/>
                      </a:cubicBezTo>
                      <a:cubicBezTo>
                        <a:pt x="9" y="61"/>
                        <a:pt x="9" y="61"/>
                        <a:pt x="9" y="61"/>
                      </a:cubicBezTo>
                      <a:cubicBezTo>
                        <a:pt x="10" y="66"/>
                        <a:pt x="12" y="71"/>
                        <a:pt x="15" y="76"/>
                      </a:cubicBezTo>
                      <a:cubicBezTo>
                        <a:pt x="9" y="82"/>
                        <a:pt x="9" y="82"/>
                        <a:pt x="9" y="82"/>
                      </a:cubicBezTo>
                      <a:cubicBezTo>
                        <a:pt x="22" y="95"/>
                        <a:pt x="22" y="95"/>
                        <a:pt x="22" y="95"/>
                      </a:cubicBezTo>
                      <a:cubicBezTo>
                        <a:pt x="28" y="89"/>
                        <a:pt x="28" y="89"/>
                        <a:pt x="28" y="89"/>
                      </a:cubicBezTo>
                      <a:cubicBezTo>
                        <a:pt x="33" y="92"/>
                        <a:pt x="38" y="94"/>
                        <a:pt x="43" y="95"/>
                      </a:cubicBezTo>
                      <a:cubicBezTo>
                        <a:pt x="43" y="103"/>
                        <a:pt x="43" y="103"/>
                        <a:pt x="43" y="103"/>
                      </a:cubicBezTo>
                      <a:cubicBezTo>
                        <a:pt x="62" y="103"/>
                        <a:pt x="62" y="103"/>
                        <a:pt x="62" y="103"/>
                      </a:cubicBezTo>
                      <a:cubicBezTo>
                        <a:pt x="62" y="95"/>
                        <a:pt x="62" y="95"/>
                        <a:pt x="62" y="95"/>
                      </a:cubicBezTo>
                      <a:cubicBezTo>
                        <a:pt x="67" y="94"/>
                        <a:pt x="73" y="92"/>
                        <a:pt x="77" y="89"/>
                      </a:cubicBezTo>
                      <a:cubicBezTo>
                        <a:pt x="83" y="95"/>
                        <a:pt x="83" y="95"/>
                        <a:pt x="83" y="95"/>
                      </a:cubicBezTo>
                      <a:cubicBezTo>
                        <a:pt x="96" y="82"/>
                        <a:pt x="96" y="82"/>
                        <a:pt x="96" y="82"/>
                      </a:cubicBezTo>
                      <a:cubicBezTo>
                        <a:pt x="91" y="76"/>
                        <a:pt x="91" y="76"/>
                        <a:pt x="91" y="76"/>
                      </a:cubicBezTo>
                      <a:cubicBezTo>
                        <a:pt x="94" y="71"/>
                        <a:pt x="96" y="66"/>
                        <a:pt x="97" y="61"/>
                      </a:cubicBezTo>
                      <a:cubicBezTo>
                        <a:pt x="105" y="61"/>
                        <a:pt x="105" y="61"/>
                        <a:pt x="105" y="61"/>
                      </a:cubicBezTo>
                      <a:cubicBezTo>
                        <a:pt x="105" y="42"/>
                        <a:pt x="105" y="42"/>
                        <a:pt x="105" y="42"/>
                      </a:cubicBezTo>
                      <a:cubicBezTo>
                        <a:pt x="97" y="42"/>
                        <a:pt x="97" y="42"/>
                        <a:pt x="97" y="42"/>
                      </a:cubicBezTo>
                      <a:cubicBezTo>
                        <a:pt x="96" y="36"/>
                        <a:pt x="94" y="31"/>
                        <a:pt x="91" y="26"/>
                      </a:cubicBezTo>
                      <a:close/>
                      <a:moveTo>
                        <a:pt x="53" y="83"/>
                      </a:moveTo>
                      <a:cubicBezTo>
                        <a:pt x="35" y="83"/>
                        <a:pt x="21" y="69"/>
                        <a:pt x="21" y="51"/>
                      </a:cubicBezTo>
                      <a:cubicBezTo>
                        <a:pt x="21" y="33"/>
                        <a:pt x="35" y="19"/>
                        <a:pt x="53" y="19"/>
                      </a:cubicBezTo>
                      <a:cubicBezTo>
                        <a:pt x="71" y="19"/>
                        <a:pt x="85" y="33"/>
                        <a:pt x="85" y="51"/>
                      </a:cubicBezTo>
                      <a:cubicBezTo>
                        <a:pt x="85" y="69"/>
                        <a:pt x="71" y="83"/>
                        <a:pt x="53" y="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31" name="Oval 150"/>
                <p:cNvSpPr>
                  <a:spLocks noChangeArrowheads="1"/>
                </p:cNvSpPr>
                <p:nvPr/>
              </p:nvSpPr>
              <p:spPr bwMode="auto">
                <a:xfrm>
                  <a:off x="97160" y="326983"/>
                  <a:ext cx="37370" cy="3737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endParaRPr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92"/>
          <p:cNvSpPr txBox="1"/>
          <p:nvPr/>
        </p:nvSpPr>
        <p:spPr>
          <a:xfrm>
            <a:off x="2700338" y="1112520"/>
            <a:ext cx="749935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zh-CN" sz="8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感谢您的关注！</a:t>
            </a:r>
          </a:p>
        </p:txBody>
      </p:sp>
      <p:sp>
        <p:nvSpPr>
          <p:cNvPr id="31747" name="文本框 36"/>
          <p:cNvSpPr txBox="1"/>
          <p:nvPr/>
        </p:nvSpPr>
        <p:spPr>
          <a:xfrm>
            <a:off x="2786063" y="2263458"/>
            <a:ext cx="69818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dist" eaLnBrk="1" hangingPunct="1"/>
            <a:r>
              <a:rPr lang="en-US" altLang="zh-CN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THANKS FOR YOU ATTENTION</a:t>
            </a:r>
            <a:r>
              <a:rPr lang="zh-CN" altLang="en-US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！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018155" y="3465830"/>
            <a:ext cx="2580005" cy="1330960"/>
            <a:chOff x="9891" y="6480"/>
            <a:chExt cx="4063" cy="2096"/>
          </a:xfrm>
        </p:grpSpPr>
        <p:sp>
          <p:nvSpPr>
            <p:cNvPr id="7" name="椭圆形标注 6"/>
            <p:cNvSpPr/>
            <p:nvPr/>
          </p:nvSpPr>
          <p:spPr>
            <a:xfrm>
              <a:off x="9891" y="6480"/>
              <a:ext cx="4041" cy="2096"/>
            </a:xfrm>
            <a:prstGeom prst="wedgeEllipseCallout">
              <a:avLst>
                <a:gd name="adj1" fmla="val 51677"/>
                <a:gd name="adj2" fmla="val 30317"/>
              </a:avLst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438" name="TextBox 9"/>
            <p:cNvSpPr txBox="1"/>
            <p:nvPr/>
          </p:nvSpPr>
          <p:spPr>
            <a:xfrm>
              <a:off x="10176" y="6737"/>
              <a:ext cx="3779" cy="14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>
                <a:lnSpc>
                  <a:spcPct val="150000"/>
                </a:lnSpc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了解更多内容，请订阅</a:t>
              </a:r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壹学作文素材</a:t>
              </a:r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1355" y="3029585"/>
            <a:ext cx="2934970" cy="2919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reeform 265"/>
          <p:cNvSpPr/>
          <p:nvPr/>
        </p:nvSpPr>
        <p:spPr>
          <a:xfrm>
            <a:off x="4458104" y="2160518"/>
            <a:ext cx="1304925" cy="1604962"/>
          </a:xfrm>
          <a:custGeom>
            <a:avLst/>
            <a:gdLst>
              <a:gd name="txL" fmla="*/ 0 w 312"/>
              <a:gd name="txT" fmla="*/ 0 h 385"/>
              <a:gd name="txR" fmla="*/ 312 w 312"/>
              <a:gd name="txB" fmla="*/ 385 h 38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1014587552" y="2147483647"/>
              </a:cxn>
              <a:cxn ang="0">
                <a:pos x="52477224" y="2147483647"/>
              </a:cxn>
              <a:cxn ang="0">
                <a:pos x="17491014" y="2147483647"/>
              </a:cxn>
              <a:cxn ang="0">
                <a:pos x="52477224" y="2147483647"/>
              </a:cxn>
              <a:cxn ang="0">
                <a:pos x="1014587552" y="1772590901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txL" t="txT" r="txR" b="txB"/>
            <a:pathLst>
              <a:path w="312" h="385">
                <a:moveTo>
                  <a:pt x="169" y="193"/>
                </a:moveTo>
                <a:cubicBezTo>
                  <a:pt x="170" y="265"/>
                  <a:pt x="254" y="358"/>
                  <a:pt x="312" y="385"/>
                </a:cubicBezTo>
                <a:cubicBezTo>
                  <a:pt x="304" y="385"/>
                  <a:pt x="104" y="302"/>
                  <a:pt x="58" y="284"/>
                </a:cubicBezTo>
                <a:cubicBezTo>
                  <a:pt x="28" y="272"/>
                  <a:pt x="9" y="246"/>
                  <a:pt x="3" y="217"/>
                </a:cubicBezTo>
                <a:cubicBezTo>
                  <a:pt x="0" y="209"/>
                  <a:pt x="1" y="202"/>
                  <a:pt x="1" y="193"/>
                </a:cubicBezTo>
                <a:cubicBezTo>
                  <a:pt x="1" y="184"/>
                  <a:pt x="0" y="176"/>
                  <a:pt x="3" y="168"/>
                </a:cubicBezTo>
                <a:cubicBezTo>
                  <a:pt x="9" y="139"/>
                  <a:pt x="28" y="113"/>
                  <a:pt x="58" y="102"/>
                </a:cubicBezTo>
                <a:cubicBezTo>
                  <a:pt x="104" y="83"/>
                  <a:pt x="304" y="0"/>
                  <a:pt x="312" y="0"/>
                </a:cubicBezTo>
                <a:cubicBezTo>
                  <a:pt x="254" y="27"/>
                  <a:pt x="170" y="116"/>
                  <a:pt x="169" y="193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Freeform 263"/>
          <p:cNvSpPr/>
          <p:nvPr/>
        </p:nvSpPr>
        <p:spPr>
          <a:xfrm>
            <a:off x="6129742" y="3216205"/>
            <a:ext cx="1300162" cy="1606550"/>
          </a:xfrm>
          <a:custGeom>
            <a:avLst/>
            <a:gdLst>
              <a:gd name="txL" fmla="*/ 0 w 311"/>
              <a:gd name="txT" fmla="*/ 0 h 385"/>
              <a:gd name="txR" fmla="*/ 311 w 311"/>
              <a:gd name="txB" fmla="*/ 385 h 385"/>
            </a:gdLst>
            <a:ahLst/>
            <a:cxnLst>
              <a:cxn ang="0">
                <a:pos x="2147483647" y="2147483647"/>
              </a:cxn>
              <a:cxn ang="0">
                <a:pos x="0" y="0"/>
              </a:cxn>
              <a:cxn ang="0">
                <a:pos x="2147483647" y="1758688199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</a:cxnLst>
            <a:rect l="txL" t="txT" r="txR" b="txB"/>
            <a:pathLst>
              <a:path w="311" h="385">
                <a:moveTo>
                  <a:pt x="143" y="192"/>
                </a:moveTo>
                <a:cubicBezTo>
                  <a:pt x="142" y="120"/>
                  <a:pt x="58" y="27"/>
                  <a:pt x="0" y="0"/>
                </a:cubicBezTo>
                <a:cubicBezTo>
                  <a:pt x="7" y="0"/>
                  <a:pt x="208" y="83"/>
                  <a:pt x="254" y="101"/>
                </a:cubicBezTo>
                <a:cubicBezTo>
                  <a:pt x="283" y="113"/>
                  <a:pt x="303" y="139"/>
                  <a:pt x="309" y="168"/>
                </a:cubicBezTo>
                <a:cubicBezTo>
                  <a:pt x="311" y="175"/>
                  <a:pt x="311" y="183"/>
                  <a:pt x="311" y="192"/>
                </a:cubicBezTo>
                <a:cubicBezTo>
                  <a:pt x="311" y="201"/>
                  <a:pt x="311" y="209"/>
                  <a:pt x="309" y="217"/>
                </a:cubicBezTo>
                <a:cubicBezTo>
                  <a:pt x="303" y="246"/>
                  <a:pt x="283" y="271"/>
                  <a:pt x="254" y="283"/>
                </a:cubicBezTo>
                <a:cubicBezTo>
                  <a:pt x="208" y="302"/>
                  <a:pt x="7" y="385"/>
                  <a:pt x="0" y="385"/>
                </a:cubicBezTo>
                <a:cubicBezTo>
                  <a:pt x="58" y="358"/>
                  <a:pt x="142" y="269"/>
                  <a:pt x="143" y="192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Freeform 267"/>
          <p:cNvSpPr/>
          <p:nvPr/>
        </p:nvSpPr>
        <p:spPr>
          <a:xfrm>
            <a:off x="6129742" y="1104830"/>
            <a:ext cx="1300162" cy="1611313"/>
          </a:xfrm>
          <a:custGeom>
            <a:avLst/>
            <a:gdLst>
              <a:gd name="txL" fmla="*/ 0 w 311"/>
              <a:gd name="txT" fmla="*/ 0 h 386"/>
              <a:gd name="txR" fmla="*/ 311 w 311"/>
              <a:gd name="txB" fmla="*/ 386 h 386"/>
            </a:gdLst>
            <a:ahLst/>
            <a:cxnLst>
              <a:cxn ang="0">
                <a:pos x="2147483647" y="2147483647"/>
              </a:cxn>
              <a:cxn ang="0">
                <a:pos x="0" y="0"/>
              </a:cxn>
              <a:cxn ang="0">
                <a:pos x="2147483647" y="1777399296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</a:cxnLst>
            <a:rect l="txL" t="txT" r="txR" b="txB"/>
            <a:pathLst>
              <a:path w="311" h="386">
                <a:moveTo>
                  <a:pt x="143" y="193"/>
                </a:moveTo>
                <a:cubicBezTo>
                  <a:pt x="142" y="120"/>
                  <a:pt x="58" y="28"/>
                  <a:pt x="0" y="0"/>
                </a:cubicBezTo>
                <a:cubicBezTo>
                  <a:pt x="7" y="0"/>
                  <a:pt x="208" y="83"/>
                  <a:pt x="254" y="102"/>
                </a:cubicBezTo>
                <a:cubicBezTo>
                  <a:pt x="283" y="114"/>
                  <a:pt x="303" y="140"/>
                  <a:pt x="309" y="169"/>
                </a:cubicBezTo>
                <a:cubicBezTo>
                  <a:pt x="311" y="176"/>
                  <a:pt x="311" y="183"/>
                  <a:pt x="311" y="193"/>
                </a:cubicBezTo>
                <a:cubicBezTo>
                  <a:pt x="311" y="201"/>
                  <a:pt x="311" y="210"/>
                  <a:pt x="309" y="217"/>
                </a:cubicBezTo>
                <a:cubicBezTo>
                  <a:pt x="303" y="246"/>
                  <a:pt x="283" y="272"/>
                  <a:pt x="254" y="284"/>
                </a:cubicBezTo>
                <a:cubicBezTo>
                  <a:pt x="208" y="303"/>
                  <a:pt x="7" y="386"/>
                  <a:pt x="0" y="385"/>
                </a:cubicBezTo>
                <a:cubicBezTo>
                  <a:pt x="58" y="358"/>
                  <a:pt x="142" y="269"/>
                  <a:pt x="143" y="193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3" name="任意多边形 8"/>
          <p:cNvSpPr/>
          <p:nvPr/>
        </p:nvSpPr>
        <p:spPr>
          <a:xfrm>
            <a:off x="1390525" y="2973000"/>
            <a:ext cx="3152775" cy="0"/>
          </a:xfrm>
          <a:custGeom>
            <a:avLst/>
            <a:gdLst>
              <a:gd name="txL" fmla="*/ 0 w 3152775"/>
              <a:gd name="txT" fmla="*/ 0 h 635"/>
              <a:gd name="txR" fmla="*/ 3152775 w 3152775"/>
              <a:gd name="txB" fmla="*/ 0 h 635"/>
            </a:gdLst>
            <a:ahLst/>
            <a:cxnLst>
              <a:cxn ang="0">
                <a:pos x="3152775" y="0"/>
              </a:cxn>
              <a:cxn ang="0">
                <a:pos x="0" y="0"/>
              </a:cxn>
            </a:cxnLst>
            <a:rect l="txL" t="txT" r="txR" b="txB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1514" name="椭圆 9"/>
          <p:cNvSpPr>
            <a:spLocks noChangeAspect="1"/>
          </p:cNvSpPr>
          <p:nvPr/>
        </p:nvSpPr>
        <p:spPr>
          <a:xfrm>
            <a:off x="1223837" y="2854890"/>
            <a:ext cx="215900" cy="2159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7" name="椭圆 12"/>
          <p:cNvSpPr>
            <a:spLocks noChangeAspect="1"/>
          </p:cNvSpPr>
          <p:nvPr/>
        </p:nvSpPr>
        <p:spPr>
          <a:xfrm>
            <a:off x="10520767" y="1633468"/>
            <a:ext cx="215900" cy="2159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8" name="任意多边形 13"/>
          <p:cNvSpPr/>
          <p:nvPr/>
        </p:nvSpPr>
        <p:spPr>
          <a:xfrm>
            <a:off x="7380692" y="3811518"/>
            <a:ext cx="3152775" cy="0"/>
          </a:xfrm>
          <a:custGeom>
            <a:avLst/>
            <a:gdLst>
              <a:gd name="txL" fmla="*/ 0 w 3152775"/>
              <a:gd name="txT" fmla="*/ 0 h 635"/>
              <a:gd name="txR" fmla="*/ 3152775 w 3152775"/>
              <a:gd name="txB" fmla="*/ 0 h 635"/>
            </a:gdLst>
            <a:ahLst/>
            <a:cxnLst>
              <a:cxn ang="0">
                <a:pos x="3152775" y="0"/>
              </a:cxn>
              <a:cxn ang="0">
                <a:pos x="0" y="0"/>
              </a:cxn>
            </a:cxnLst>
            <a:rect l="txL" t="txT" r="txR" b="txB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1519" name="椭圆 14"/>
          <p:cNvSpPr>
            <a:spLocks noChangeAspect="1"/>
          </p:cNvSpPr>
          <p:nvPr/>
        </p:nvSpPr>
        <p:spPr>
          <a:xfrm>
            <a:off x="10487429" y="3714680"/>
            <a:ext cx="215900" cy="2159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任意多边形 47"/>
          <p:cNvSpPr/>
          <p:nvPr/>
        </p:nvSpPr>
        <p:spPr>
          <a:xfrm>
            <a:off x="5632854" y="1088955"/>
            <a:ext cx="955675" cy="587375"/>
          </a:xfrm>
          <a:custGeom>
            <a:avLst/>
            <a:gdLst>
              <a:gd name="txL" fmla="*/ 0 w 956472"/>
              <a:gd name="txT" fmla="*/ 0 h 588502"/>
              <a:gd name="txR" fmla="*/ 956472 w 956472"/>
              <a:gd name="txB" fmla="*/ 588502 h 588502"/>
            </a:gdLst>
            <a:ahLst/>
            <a:cxnLst>
              <a:cxn ang="0">
                <a:pos x="366923" y="412"/>
              </a:cxn>
              <a:cxn ang="0">
                <a:pos x="497493" y="15867"/>
              </a:cxn>
              <a:cxn ang="0">
                <a:pos x="507271" y="19702"/>
              </a:cxn>
              <a:cxn ang="0">
                <a:pos x="496804" y="16915"/>
              </a:cxn>
              <a:cxn ang="0">
                <a:pos x="884558" y="347785"/>
              </a:cxn>
              <a:cxn ang="0">
                <a:pos x="954879" y="445720"/>
              </a:cxn>
              <a:cxn ang="0">
                <a:pos x="945882" y="448268"/>
              </a:cxn>
              <a:cxn ang="0">
                <a:pos x="184750" y="576925"/>
              </a:cxn>
              <a:cxn ang="0">
                <a:pos x="22123" y="186263"/>
              </a:cxn>
              <a:cxn ang="0">
                <a:pos x="366923" y="412"/>
              </a:cxn>
            </a:cxnLst>
            <a:rect l="txL" t="txT" r="txR" b="txB"/>
            <a:pathLst>
              <a:path w="956472" h="588502">
                <a:moveTo>
                  <a:pt x="367535" y="414"/>
                </a:moveTo>
                <a:cubicBezTo>
                  <a:pt x="414525" y="-1542"/>
                  <a:pt x="459687" y="3413"/>
                  <a:pt x="498323" y="15928"/>
                </a:cubicBezTo>
                <a:lnTo>
                  <a:pt x="508117" y="19778"/>
                </a:lnTo>
                <a:lnTo>
                  <a:pt x="497633" y="16980"/>
                </a:lnTo>
                <a:cubicBezTo>
                  <a:pt x="618911" y="75378"/>
                  <a:pt x="767371" y="200518"/>
                  <a:pt x="886034" y="349121"/>
                </a:cubicBezTo>
                <a:lnTo>
                  <a:pt x="956472" y="447432"/>
                </a:lnTo>
                <a:lnTo>
                  <a:pt x="947460" y="449990"/>
                </a:lnTo>
                <a:cubicBezTo>
                  <a:pt x="670620" y="526992"/>
                  <a:pt x="284258" y="618253"/>
                  <a:pt x="185058" y="579141"/>
                </a:cubicBezTo>
                <a:cubicBezTo>
                  <a:pt x="34690" y="516562"/>
                  <a:pt x="-40494" y="341340"/>
                  <a:pt x="22159" y="186978"/>
                </a:cubicBezTo>
                <a:cubicBezTo>
                  <a:pt x="69149" y="74336"/>
                  <a:pt x="226565" y="6281"/>
                  <a:pt x="367535" y="414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任意多边形 37"/>
          <p:cNvSpPr/>
          <p:nvPr/>
        </p:nvSpPr>
        <p:spPr>
          <a:xfrm>
            <a:off x="5304242" y="3198743"/>
            <a:ext cx="1284287" cy="584200"/>
          </a:xfrm>
          <a:custGeom>
            <a:avLst/>
            <a:gdLst>
              <a:gd name="txL" fmla="*/ 0 w 1283353"/>
              <a:gd name="txT" fmla="*/ 0 h 584886"/>
              <a:gd name="txR" fmla="*/ 1283353 w 1283353"/>
              <a:gd name="txB" fmla="*/ 584886 h 584886"/>
            </a:gdLst>
            <a:ahLst/>
            <a:cxnLst>
              <a:cxn ang="0">
                <a:pos x="705830" y="1083"/>
              </a:cxn>
              <a:cxn ang="0">
                <a:pos x="827145" y="17721"/>
              </a:cxn>
              <a:cxn ang="0">
                <a:pos x="833085" y="19919"/>
              </a:cxn>
              <a:cxn ang="0">
                <a:pos x="826510" y="18171"/>
              </a:cxn>
              <a:cxn ang="0">
                <a:pos x="1215476" y="347434"/>
              </a:cxn>
              <a:cxn ang="0">
                <a:pos x="1285222" y="444376"/>
              </a:cxn>
              <a:cxn ang="0">
                <a:pos x="1171743" y="475302"/>
              </a:cxn>
              <a:cxn ang="0">
                <a:pos x="580332" y="583457"/>
              </a:cxn>
              <a:cxn ang="0">
                <a:pos x="459018" y="566817"/>
              </a:cxn>
              <a:cxn ang="0">
                <a:pos x="457109" y="566084"/>
              </a:cxn>
              <a:cxn ang="0">
                <a:pos x="458230" y="566369"/>
              </a:cxn>
              <a:cxn ang="0">
                <a:pos x="69665" y="237107"/>
              </a:cxn>
              <a:cxn ang="0">
                <a:pos x="0" y="140176"/>
              </a:cxn>
              <a:cxn ang="0">
                <a:pos x="113898" y="109238"/>
              </a:cxn>
              <a:cxn ang="0">
                <a:pos x="705830" y="1083"/>
              </a:cxn>
            </a:cxnLst>
            <a:rect l="txL" t="txT" r="txR" b="txB"/>
            <a:pathLst>
              <a:path w="1283353" h="584886">
                <a:moveTo>
                  <a:pt x="704804" y="1085"/>
                </a:moveTo>
                <a:cubicBezTo>
                  <a:pt x="746576" y="-3085"/>
                  <a:pt x="788348" y="5254"/>
                  <a:pt x="825942" y="17763"/>
                </a:cubicBezTo>
                <a:lnTo>
                  <a:pt x="831874" y="19965"/>
                </a:lnTo>
                <a:lnTo>
                  <a:pt x="825308" y="18213"/>
                </a:lnTo>
                <a:cubicBezTo>
                  <a:pt x="946586" y="74523"/>
                  <a:pt x="1095046" y="199655"/>
                  <a:pt x="1213709" y="348250"/>
                </a:cubicBezTo>
                <a:lnTo>
                  <a:pt x="1283353" y="445420"/>
                </a:lnTo>
                <a:lnTo>
                  <a:pt x="1170039" y="476419"/>
                </a:lnTo>
                <a:cubicBezTo>
                  <a:pt x="955436" y="532708"/>
                  <a:pt x="708981" y="586913"/>
                  <a:pt x="579488" y="584828"/>
                </a:cubicBezTo>
                <a:cubicBezTo>
                  <a:pt x="537717" y="584828"/>
                  <a:pt x="495945" y="580658"/>
                  <a:pt x="458350" y="568149"/>
                </a:cubicBezTo>
                <a:lnTo>
                  <a:pt x="456445" y="567415"/>
                </a:lnTo>
                <a:lnTo>
                  <a:pt x="457564" y="567700"/>
                </a:lnTo>
                <a:cubicBezTo>
                  <a:pt x="336412" y="511391"/>
                  <a:pt x="188104" y="386258"/>
                  <a:pt x="69563" y="237664"/>
                </a:cubicBezTo>
                <a:lnTo>
                  <a:pt x="0" y="140506"/>
                </a:lnTo>
                <a:lnTo>
                  <a:pt x="113732" y="109494"/>
                </a:lnTo>
                <a:cubicBezTo>
                  <a:pt x="328857" y="53205"/>
                  <a:pt x="575311" y="-1000"/>
                  <a:pt x="704804" y="108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任意多边形 45"/>
          <p:cNvSpPr/>
          <p:nvPr/>
        </p:nvSpPr>
        <p:spPr>
          <a:xfrm>
            <a:off x="5299479" y="2143055"/>
            <a:ext cx="1293813" cy="588963"/>
          </a:xfrm>
          <a:custGeom>
            <a:avLst/>
            <a:gdLst>
              <a:gd name="txL" fmla="*/ 0 w 1293475"/>
              <a:gd name="txT" fmla="*/ 0 h 589382"/>
              <a:gd name="txR" fmla="*/ 1293475 w 1293475"/>
              <a:gd name="txB" fmla="*/ 589382 h 589382"/>
            </a:gdLst>
            <a:ahLst/>
            <a:cxnLst>
              <a:cxn ang="0">
                <a:pos x="584903" y="59"/>
              </a:cxn>
              <a:cxn ang="0">
                <a:pos x="1175762" y="108575"/>
              </a:cxn>
              <a:cxn ang="0">
                <a:pos x="1294151" y="140976"/>
              </a:cxn>
              <a:cxn ang="0">
                <a:pos x="1219454" y="244027"/>
              </a:cxn>
              <a:cxn ang="0">
                <a:pos x="830850" y="567365"/>
              </a:cxn>
              <a:cxn ang="0">
                <a:pos x="834377" y="566603"/>
              </a:cxn>
              <a:cxn ang="0">
                <a:pos x="831485" y="567676"/>
              </a:cxn>
              <a:cxn ang="0">
                <a:pos x="710285" y="588544"/>
              </a:cxn>
              <a:cxn ang="0">
                <a:pos x="118903" y="476899"/>
              </a:cxn>
              <a:cxn ang="0">
                <a:pos x="0" y="444614"/>
              </a:cxn>
              <a:cxn ang="0">
                <a:pos x="74712" y="340992"/>
              </a:cxn>
              <a:cxn ang="0">
                <a:pos x="462915" y="17153"/>
              </a:cxn>
              <a:cxn ang="0">
                <a:pos x="462184" y="17340"/>
              </a:cxn>
              <a:cxn ang="0">
                <a:pos x="463701" y="16753"/>
              </a:cxn>
              <a:cxn ang="0">
                <a:pos x="584903" y="59"/>
              </a:cxn>
            </a:cxnLst>
            <a:rect l="txL" t="txT" r="txR" b="txB"/>
            <a:pathLst>
              <a:path w="1293475" h="589382">
                <a:moveTo>
                  <a:pt x="584597" y="59"/>
                </a:moveTo>
                <a:cubicBezTo>
                  <a:pt x="714090" y="-2031"/>
                  <a:pt x="960545" y="52304"/>
                  <a:pt x="1175148" y="108729"/>
                </a:cubicBezTo>
                <a:lnTo>
                  <a:pt x="1293475" y="141176"/>
                </a:lnTo>
                <a:lnTo>
                  <a:pt x="1218817" y="244375"/>
                </a:lnTo>
                <a:cubicBezTo>
                  <a:pt x="1100154" y="390892"/>
                  <a:pt x="951694" y="511860"/>
                  <a:pt x="830416" y="568173"/>
                </a:cubicBezTo>
                <a:lnTo>
                  <a:pt x="833941" y="567409"/>
                </a:lnTo>
                <a:lnTo>
                  <a:pt x="831051" y="568484"/>
                </a:lnTo>
                <a:cubicBezTo>
                  <a:pt x="793457" y="581023"/>
                  <a:pt x="751685" y="589382"/>
                  <a:pt x="709913" y="589382"/>
                </a:cubicBezTo>
                <a:cubicBezTo>
                  <a:pt x="580420" y="589382"/>
                  <a:pt x="333966" y="534002"/>
                  <a:pt x="118841" y="477578"/>
                </a:cubicBezTo>
                <a:lnTo>
                  <a:pt x="0" y="445247"/>
                </a:lnTo>
                <a:lnTo>
                  <a:pt x="74672" y="341478"/>
                </a:lnTo>
                <a:cubicBezTo>
                  <a:pt x="193213" y="194448"/>
                  <a:pt x="341521" y="73487"/>
                  <a:pt x="462673" y="17177"/>
                </a:cubicBezTo>
                <a:lnTo>
                  <a:pt x="461942" y="17364"/>
                </a:lnTo>
                <a:lnTo>
                  <a:pt x="463459" y="16777"/>
                </a:lnTo>
                <a:cubicBezTo>
                  <a:pt x="501054" y="4238"/>
                  <a:pt x="542826" y="59"/>
                  <a:pt x="584597" y="5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25" name="任意多边形 24"/>
          <p:cNvSpPr/>
          <p:nvPr/>
        </p:nvSpPr>
        <p:spPr>
          <a:xfrm>
            <a:off x="7380692" y="1730305"/>
            <a:ext cx="3152775" cy="0"/>
          </a:xfrm>
          <a:custGeom>
            <a:avLst/>
            <a:gdLst>
              <a:gd name="txL" fmla="*/ 0 w 3152775"/>
              <a:gd name="txT" fmla="*/ 0 h 635"/>
              <a:gd name="txR" fmla="*/ 3152775 w 3152775"/>
              <a:gd name="txB" fmla="*/ 0 h 635"/>
            </a:gdLst>
            <a:ahLst/>
            <a:cxnLst>
              <a:cxn ang="0">
                <a:pos x="3152775" y="0"/>
              </a:cxn>
              <a:cxn ang="0">
                <a:pos x="0" y="0"/>
              </a:cxn>
            </a:cxnLst>
            <a:rect l="txL" t="txT" r="txR" b="txB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9" name="文本框 25"/>
          <p:cNvSpPr/>
          <p:nvPr/>
        </p:nvSpPr>
        <p:spPr>
          <a:xfrm>
            <a:off x="4577167" y="2690743"/>
            <a:ext cx="5984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2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11" name="文本框 27"/>
          <p:cNvSpPr/>
          <p:nvPr/>
        </p:nvSpPr>
        <p:spPr>
          <a:xfrm>
            <a:off x="6782204" y="1587430"/>
            <a:ext cx="598488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2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12" name="文本框 28"/>
          <p:cNvSpPr/>
          <p:nvPr/>
        </p:nvSpPr>
        <p:spPr>
          <a:xfrm>
            <a:off x="6763154" y="3667055"/>
            <a:ext cx="596900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2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1531" name="文本框 30"/>
          <p:cNvSpPr/>
          <p:nvPr/>
        </p:nvSpPr>
        <p:spPr>
          <a:xfrm>
            <a:off x="7966020" y="3321016"/>
            <a:ext cx="192341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方正姚体" panose="02010601030101010101" pitchFamily="2" charset="-122"/>
              </a:rPr>
              <a:t>   </a:t>
            </a:r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方正姚体" panose="02010601030101010101" pitchFamily="2" charset="-122"/>
              </a:rPr>
              <a:t>写作示例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  <p:sp>
        <p:nvSpPr>
          <p:cNvPr id="21532" name="文本框 31"/>
          <p:cNvSpPr/>
          <p:nvPr/>
        </p:nvSpPr>
        <p:spPr>
          <a:xfrm>
            <a:off x="7755166" y="1202938"/>
            <a:ext cx="2029460" cy="9531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方正姚体" panose="02010601030101010101" pitchFamily="2" charset="-122"/>
              </a:rPr>
              <a:t>    </a:t>
            </a:r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方正姚体" panose="02010601030101010101" pitchFamily="2" charset="-122"/>
              </a:rPr>
              <a:t>热点总览</a:t>
            </a:r>
            <a:endParaRPr lang="en-US" altLang="zh-CN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方正姚体" panose="02010601030101010101" pitchFamily="2" charset="-122"/>
            </a:endParaRPr>
          </a:p>
          <a:p>
            <a:pPr lvl="0" eaLnBrk="1" hangingPunct="1"/>
            <a:endParaRPr lang="en-US" altLang="zh-CN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  <p:sp>
        <p:nvSpPr>
          <p:cNvPr id="21533" name="文本框 32"/>
          <p:cNvSpPr/>
          <p:nvPr/>
        </p:nvSpPr>
        <p:spPr>
          <a:xfrm>
            <a:off x="2251029" y="2424228"/>
            <a:ext cx="1923415" cy="9531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 eaLnBrk="1" hangingPunct="1"/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方正姚体" panose="02010601030101010101" pitchFamily="2" charset="-122"/>
              </a:rPr>
              <a:t>   </a:t>
            </a:r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方正姚体" panose="02010601030101010101" pitchFamily="2" charset="-122"/>
              </a:rPr>
              <a:t>社会观点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方正姚体" panose="02010601030101010101" pitchFamily="2" charset="-122"/>
            </a:endParaRPr>
          </a:p>
          <a:p>
            <a:pPr lvl="0" eaLnBrk="1" hangingPunct="1"/>
            <a:endParaRPr lang="en-US" altLang="zh-CN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  <p:sp>
        <p:nvSpPr>
          <p:cNvPr id="20" name="Freeform 265"/>
          <p:cNvSpPr/>
          <p:nvPr/>
        </p:nvSpPr>
        <p:spPr>
          <a:xfrm>
            <a:off x="4497615" y="4243318"/>
            <a:ext cx="1304925" cy="1604962"/>
          </a:xfrm>
          <a:custGeom>
            <a:avLst/>
            <a:gdLst>
              <a:gd name="txL" fmla="*/ 0 w 312"/>
              <a:gd name="txT" fmla="*/ 0 h 385"/>
              <a:gd name="txR" fmla="*/ 312 w 312"/>
              <a:gd name="txB" fmla="*/ 385 h 38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1014587552" y="2147483647"/>
              </a:cxn>
              <a:cxn ang="0">
                <a:pos x="52477224" y="2147483647"/>
              </a:cxn>
              <a:cxn ang="0">
                <a:pos x="17491014" y="2147483647"/>
              </a:cxn>
              <a:cxn ang="0">
                <a:pos x="52477224" y="2147483647"/>
              </a:cxn>
              <a:cxn ang="0">
                <a:pos x="1014587552" y="1772590901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txL" t="txT" r="txR" b="txB"/>
            <a:pathLst>
              <a:path w="312" h="385">
                <a:moveTo>
                  <a:pt x="169" y="193"/>
                </a:moveTo>
                <a:cubicBezTo>
                  <a:pt x="170" y="265"/>
                  <a:pt x="254" y="358"/>
                  <a:pt x="312" y="385"/>
                </a:cubicBezTo>
                <a:cubicBezTo>
                  <a:pt x="304" y="385"/>
                  <a:pt x="104" y="302"/>
                  <a:pt x="58" y="284"/>
                </a:cubicBezTo>
                <a:cubicBezTo>
                  <a:pt x="28" y="272"/>
                  <a:pt x="9" y="246"/>
                  <a:pt x="3" y="217"/>
                </a:cubicBezTo>
                <a:cubicBezTo>
                  <a:pt x="0" y="209"/>
                  <a:pt x="1" y="202"/>
                  <a:pt x="1" y="193"/>
                </a:cubicBezTo>
                <a:cubicBezTo>
                  <a:pt x="1" y="184"/>
                  <a:pt x="0" y="176"/>
                  <a:pt x="3" y="168"/>
                </a:cubicBezTo>
                <a:cubicBezTo>
                  <a:pt x="9" y="139"/>
                  <a:pt x="28" y="113"/>
                  <a:pt x="58" y="102"/>
                </a:cubicBezTo>
                <a:cubicBezTo>
                  <a:pt x="104" y="83"/>
                  <a:pt x="304" y="0"/>
                  <a:pt x="312" y="0"/>
                </a:cubicBezTo>
                <a:cubicBezTo>
                  <a:pt x="254" y="27"/>
                  <a:pt x="170" y="116"/>
                  <a:pt x="169" y="193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任意多边形 45"/>
          <p:cNvSpPr/>
          <p:nvPr/>
        </p:nvSpPr>
        <p:spPr>
          <a:xfrm>
            <a:off x="5338990" y="4225855"/>
            <a:ext cx="1293813" cy="588963"/>
          </a:xfrm>
          <a:custGeom>
            <a:avLst/>
            <a:gdLst>
              <a:gd name="txL" fmla="*/ 0 w 1293475"/>
              <a:gd name="txT" fmla="*/ 0 h 589382"/>
              <a:gd name="txR" fmla="*/ 1293475 w 1293475"/>
              <a:gd name="txB" fmla="*/ 589382 h 589382"/>
            </a:gdLst>
            <a:ahLst/>
            <a:cxnLst>
              <a:cxn ang="0">
                <a:pos x="584903" y="59"/>
              </a:cxn>
              <a:cxn ang="0">
                <a:pos x="1175762" y="108575"/>
              </a:cxn>
              <a:cxn ang="0">
                <a:pos x="1294151" y="140976"/>
              </a:cxn>
              <a:cxn ang="0">
                <a:pos x="1219454" y="244027"/>
              </a:cxn>
              <a:cxn ang="0">
                <a:pos x="830850" y="567365"/>
              </a:cxn>
              <a:cxn ang="0">
                <a:pos x="834377" y="566603"/>
              </a:cxn>
              <a:cxn ang="0">
                <a:pos x="831485" y="567676"/>
              </a:cxn>
              <a:cxn ang="0">
                <a:pos x="710285" y="588544"/>
              </a:cxn>
              <a:cxn ang="0">
                <a:pos x="118903" y="476899"/>
              </a:cxn>
              <a:cxn ang="0">
                <a:pos x="0" y="444614"/>
              </a:cxn>
              <a:cxn ang="0">
                <a:pos x="74712" y="340992"/>
              </a:cxn>
              <a:cxn ang="0">
                <a:pos x="462915" y="17153"/>
              </a:cxn>
              <a:cxn ang="0">
                <a:pos x="462184" y="17340"/>
              </a:cxn>
              <a:cxn ang="0">
                <a:pos x="463701" y="16753"/>
              </a:cxn>
              <a:cxn ang="0">
                <a:pos x="584903" y="59"/>
              </a:cxn>
            </a:cxnLst>
            <a:rect l="txL" t="txT" r="txR" b="txB"/>
            <a:pathLst>
              <a:path w="1293475" h="589382">
                <a:moveTo>
                  <a:pt x="584597" y="59"/>
                </a:moveTo>
                <a:cubicBezTo>
                  <a:pt x="714090" y="-2031"/>
                  <a:pt x="960545" y="52304"/>
                  <a:pt x="1175148" y="108729"/>
                </a:cubicBezTo>
                <a:lnTo>
                  <a:pt x="1293475" y="141176"/>
                </a:lnTo>
                <a:lnTo>
                  <a:pt x="1218817" y="244375"/>
                </a:lnTo>
                <a:cubicBezTo>
                  <a:pt x="1100154" y="390892"/>
                  <a:pt x="951694" y="511860"/>
                  <a:pt x="830416" y="568173"/>
                </a:cubicBezTo>
                <a:lnTo>
                  <a:pt x="833941" y="567409"/>
                </a:lnTo>
                <a:lnTo>
                  <a:pt x="831051" y="568484"/>
                </a:lnTo>
                <a:cubicBezTo>
                  <a:pt x="793457" y="581023"/>
                  <a:pt x="751685" y="589382"/>
                  <a:pt x="709913" y="589382"/>
                </a:cubicBezTo>
                <a:cubicBezTo>
                  <a:pt x="580420" y="589382"/>
                  <a:pt x="333966" y="534002"/>
                  <a:pt x="118841" y="477578"/>
                </a:cubicBezTo>
                <a:lnTo>
                  <a:pt x="0" y="445247"/>
                </a:lnTo>
                <a:lnTo>
                  <a:pt x="74672" y="341478"/>
                </a:lnTo>
                <a:cubicBezTo>
                  <a:pt x="193213" y="194448"/>
                  <a:pt x="341521" y="73487"/>
                  <a:pt x="462673" y="17177"/>
                </a:cubicBezTo>
                <a:lnTo>
                  <a:pt x="461942" y="17364"/>
                </a:lnTo>
                <a:lnTo>
                  <a:pt x="463459" y="16777"/>
                </a:lnTo>
                <a:cubicBezTo>
                  <a:pt x="501054" y="4238"/>
                  <a:pt x="542826" y="59"/>
                  <a:pt x="584597" y="5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文本框 25"/>
          <p:cNvSpPr/>
          <p:nvPr/>
        </p:nvSpPr>
        <p:spPr>
          <a:xfrm>
            <a:off x="4571522" y="4773544"/>
            <a:ext cx="598241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2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3" name="任意多边形 8"/>
          <p:cNvSpPr/>
          <p:nvPr/>
        </p:nvSpPr>
        <p:spPr>
          <a:xfrm>
            <a:off x="1384880" y="5112244"/>
            <a:ext cx="3152775" cy="0"/>
          </a:xfrm>
          <a:custGeom>
            <a:avLst/>
            <a:gdLst>
              <a:gd name="txL" fmla="*/ 0 w 3152775"/>
              <a:gd name="txT" fmla="*/ 0 h 635"/>
              <a:gd name="txR" fmla="*/ 3152775 w 3152775"/>
              <a:gd name="txB" fmla="*/ 0 h 635"/>
            </a:gdLst>
            <a:ahLst/>
            <a:cxnLst>
              <a:cxn ang="0">
                <a:pos x="3152775" y="0"/>
              </a:cxn>
              <a:cxn ang="0">
                <a:pos x="0" y="0"/>
              </a:cxn>
            </a:cxnLst>
            <a:rect l="txL" t="txT" r="txR" b="txB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4" name="椭圆 9"/>
          <p:cNvSpPr>
            <a:spLocks noChangeAspect="1"/>
          </p:cNvSpPr>
          <p:nvPr/>
        </p:nvSpPr>
        <p:spPr>
          <a:xfrm>
            <a:off x="1218192" y="4994134"/>
            <a:ext cx="215900" cy="2159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" name="文本框 32"/>
          <p:cNvSpPr/>
          <p:nvPr/>
        </p:nvSpPr>
        <p:spPr>
          <a:xfrm>
            <a:off x="2411076" y="4532349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 eaLnBrk="1" hangingPunct="1"/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两面观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文本框 78"/>
          <p:cNvSpPr txBox="1"/>
          <p:nvPr/>
        </p:nvSpPr>
        <p:spPr>
          <a:xfrm>
            <a:off x="890905" y="1086485"/>
            <a:ext cx="19685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zh-CN" sz="3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观点大事</a:t>
            </a:r>
          </a:p>
        </p:txBody>
      </p:sp>
      <p:sp>
        <p:nvSpPr>
          <p:cNvPr id="22532" name="TextBox 13"/>
          <p:cNvSpPr txBox="1"/>
          <p:nvPr/>
        </p:nvSpPr>
        <p:spPr>
          <a:xfrm>
            <a:off x="1987550" y="3199765"/>
            <a:ext cx="8216900" cy="258508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当前，高校毕业生正处于紧张的求职季。今年毕业生多为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后，这些新生代求职者更注重自我实现以及兴趣，并不是毫不关心工资，只是说工资可能不再是他们求职唯一重要的关切。</a:t>
            </a:r>
            <a:endParaRPr lang="zh-CN" altLang="en-US" sz="28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1" descr="t016d41828248f1f94f"/>
          <p:cNvPicPr>
            <a:picLocks noChangeAspect="1"/>
          </p:cNvPicPr>
          <p:nvPr/>
        </p:nvPicPr>
        <p:blipFill>
          <a:blip r:embed="rId2"/>
          <a:srcRect t="18396" r="1033" b="28250"/>
          <a:stretch>
            <a:fillRect/>
          </a:stretch>
        </p:blipFill>
        <p:spPr>
          <a:xfrm>
            <a:off x="2860040" y="1573530"/>
            <a:ext cx="5354320" cy="1626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文本框 78"/>
          <p:cNvSpPr txBox="1"/>
          <p:nvPr/>
        </p:nvSpPr>
        <p:spPr>
          <a:xfrm>
            <a:off x="890905" y="1086485"/>
            <a:ext cx="20167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zh-CN" sz="3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观点大事</a:t>
            </a:r>
          </a:p>
        </p:txBody>
      </p:sp>
      <p:sp>
        <p:nvSpPr>
          <p:cNvPr id="22532" name="TextBox 13"/>
          <p:cNvSpPr txBox="1"/>
          <p:nvPr/>
        </p:nvSpPr>
        <p:spPr>
          <a:xfrm>
            <a:off x="1516380" y="1813560"/>
            <a:ext cx="9159875" cy="323151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在工资之外，他们有多样化的要求。而这种结论，近几年不少社会调查都已经有所反映。譬如，前段时间有机构对求职者的大数据分析显示，相比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后，过去这一年，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90/95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后年轻一代在城市间的流动更加频繁，在追求更好工作机会和生活方式时表现得更有魄力。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28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文本框 78"/>
          <p:cNvSpPr txBox="1"/>
          <p:nvPr/>
        </p:nvSpPr>
        <p:spPr>
          <a:xfrm>
            <a:off x="891540" y="1025525"/>
            <a:ext cx="21501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zh-CN" sz="3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观点大事</a:t>
            </a:r>
          </a:p>
        </p:txBody>
      </p:sp>
      <p:sp>
        <p:nvSpPr>
          <p:cNvPr id="22532" name="TextBox 13"/>
          <p:cNvSpPr txBox="1"/>
          <p:nvPr/>
        </p:nvSpPr>
        <p:spPr>
          <a:xfrm>
            <a:off x="1068705" y="1547495"/>
            <a:ext cx="9943465" cy="387794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“现在这些毕业生非常有个性，有一个女生面试时我们对她印象很好。但是，有几个问题我却被她问蒙了。”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“她是想问一下我们公司有没有员工活动场所，比如健身房之类，还问我们是不是有上下午的茶歇时间，因为这个学生非常注重工作氛围和生活质量。”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  <a:spcBef>
                <a:spcPts val="0"/>
              </a:spcBef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某公司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HR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2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2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3"/>
          <p:cNvSpPr txBox="1"/>
          <p:nvPr/>
        </p:nvSpPr>
        <p:spPr>
          <a:xfrm>
            <a:off x="740518" y="1058584"/>
            <a:ext cx="3298825" cy="4308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社会观点：着眼未来</a:t>
            </a:r>
          </a:p>
        </p:txBody>
      </p:sp>
      <p:pic>
        <p:nvPicPr>
          <p:cNvPr id="15374" name="组合 20"/>
          <p:cNvPicPr/>
          <p:nvPr/>
        </p:nvPicPr>
        <p:blipFill>
          <a:blip r:embed="rId2"/>
          <a:stretch>
            <a:fillRect/>
          </a:stretch>
        </p:blipFill>
        <p:spPr>
          <a:xfrm>
            <a:off x="2330277" y="2677587"/>
            <a:ext cx="388937" cy="346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067776" y="1767403"/>
            <a:ext cx="828413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43400" y="1489710"/>
            <a:ext cx="713740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整体看来，目前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后的学生越来越注重于自我实现和长期发展，也关注工作之余的生活品质问题，所以现在用人单位必须要重新思考企业的薪酬结构和福利结构，能否满足新生代人才的需求，也决定了企业能否长久的活着。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4" name="Picture 2" descr="http://www.sinaimg.cn/dy/slidenews/9_img/2013_26/35825_2103397_20247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020" y="2148205"/>
            <a:ext cx="3237865" cy="21577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3"/>
          <p:cNvSpPr txBox="1"/>
          <p:nvPr/>
        </p:nvSpPr>
        <p:spPr>
          <a:xfrm>
            <a:off x="740518" y="1058584"/>
            <a:ext cx="3298825" cy="4308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社会观点：着眼未来</a:t>
            </a:r>
          </a:p>
        </p:txBody>
      </p:sp>
      <p:pic>
        <p:nvPicPr>
          <p:cNvPr id="15374" name="组合 20"/>
          <p:cNvPicPr/>
          <p:nvPr/>
        </p:nvPicPr>
        <p:blipFill>
          <a:blip r:embed="rId2"/>
          <a:stretch>
            <a:fillRect/>
          </a:stretch>
        </p:blipFill>
        <p:spPr>
          <a:xfrm>
            <a:off x="2330277" y="2677587"/>
            <a:ext cx="388937" cy="346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067776" y="1767403"/>
            <a:ext cx="828413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08145" y="1489710"/>
            <a:ext cx="7172325" cy="5262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人生本来就有各种滋味，只有体会到了酸甜苦辣才能更明白生活的意义，也才能更加懂得珍惜当下的生活，也才能更加努力的创造美好未来。我们并不反对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后注重生活品质的提升，只是强调生活品质的提升，希望更多的是靠自己去实现，同时，要有能应付生活中各种问题的能力，这样才能保障生活品质稳中有进。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4" name="Picture 2" descr="http://www.sinaimg.cn/dy/slidenews/9_img/2013_26/35825_2103397_20247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020" y="2148205"/>
            <a:ext cx="3328035" cy="2217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3"/>
          <p:cNvSpPr txBox="1"/>
          <p:nvPr/>
        </p:nvSpPr>
        <p:spPr>
          <a:xfrm>
            <a:off x="1136015" y="4210050"/>
            <a:ext cx="1711325" cy="49212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写作示例</a:t>
            </a:r>
          </a:p>
        </p:txBody>
      </p:sp>
      <p:grpSp>
        <p:nvGrpSpPr>
          <p:cNvPr id="3" name="组合 1"/>
          <p:cNvGrpSpPr/>
          <p:nvPr/>
        </p:nvGrpSpPr>
        <p:grpSpPr>
          <a:xfrm>
            <a:off x="1387146" y="2599403"/>
            <a:ext cx="1233705" cy="1233702"/>
            <a:chOff x="389352" y="389305"/>
            <a:chExt cx="1056755" cy="1056618"/>
          </a:xfrm>
        </p:grpSpPr>
        <p:sp>
          <p:nvSpPr>
            <p:cNvPr id="22541" name="Text Box 11"/>
            <p:cNvSpPr txBox="1"/>
            <p:nvPr/>
          </p:nvSpPr>
          <p:spPr>
            <a:xfrm>
              <a:off x="389352" y="389305"/>
              <a:ext cx="1056755" cy="10566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id-ID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2539" name="AutoShape 84"/>
            <p:cNvSpPr/>
            <p:nvPr/>
          </p:nvSpPr>
          <p:spPr>
            <a:xfrm>
              <a:off x="590487" y="570783"/>
              <a:ext cx="652778" cy="639093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2147483647" y="687435385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977623543" y="2147483647"/>
                </a:cxn>
                <a:cxn ang="0">
                  <a:pos x="731554705" y="2147483647"/>
                </a:cxn>
                <a:cxn ang="0">
                  <a:pos x="0" y="2147483647"/>
                </a:cxn>
                <a:cxn ang="0">
                  <a:pos x="798295665" y="2147483647"/>
                </a:cxn>
                <a:cxn ang="0">
                  <a:pos x="2147483647" y="2147483647"/>
                </a:cxn>
                <a:cxn ang="0">
                  <a:pos x="2147483647" y="685906888"/>
                </a:cxn>
                <a:cxn ang="0">
                  <a:pos x="2147483647" y="0"/>
                </a:cxn>
              </a:cxnLst>
              <a:rect l="0" t="0" r="0" b="0"/>
              <a:pathLst>
                <a:path w="21600" h="21600">
                  <a:moveTo>
                    <a:pt x="10792" y="0"/>
                  </a:moveTo>
                  <a:cubicBezTo>
                    <a:pt x="12101" y="0"/>
                    <a:pt x="13398" y="296"/>
                    <a:pt x="14685" y="897"/>
                  </a:cubicBezTo>
                  <a:cubicBezTo>
                    <a:pt x="15972" y="1496"/>
                    <a:pt x="17128" y="2309"/>
                    <a:pt x="18152" y="3337"/>
                  </a:cubicBezTo>
                  <a:cubicBezTo>
                    <a:pt x="19173" y="4365"/>
                    <a:pt x="20002" y="5565"/>
                    <a:pt x="20642" y="6941"/>
                  </a:cubicBezTo>
                  <a:cubicBezTo>
                    <a:pt x="21277" y="8313"/>
                    <a:pt x="21599" y="9784"/>
                    <a:pt x="21599" y="11354"/>
                  </a:cubicBezTo>
                  <a:cubicBezTo>
                    <a:pt x="21599" y="12995"/>
                    <a:pt x="21305" y="14571"/>
                    <a:pt x="20722" y="16085"/>
                  </a:cubicBezTo>
                  <a:lnTo>
                    <a:pt x="20416" y="16895"/>
                  </a:lnTo>
                  <a:lnTo>
                    <a:pt x="18455" y="17245"/>
                  </a:lnTo>
                  <a:cubicBezTo>
                    <a:pt x="18253" y="18183"/>
                    <a:pt x="17836" y="18965"/>
                    <a:pt x="17210" y="19589"/>
                  </a:cubicBezTo>
                  <a:cubicBezTo>
                    <a:pt x="16584" y="20207"/>
                    <a:pt x="15843" y="20521"/>
                    <a:pt x="14996" y="20521"/>
                  </a:cubicBezTo>
                  <a:lnTo>
                    <a:pt x="14996" y="21074"/>
                  </a:lnTo>
                  <a:cubicBezTo>
                    <a:pt x="14996" y="21218"/>
                    <a:pt x="14953" y="21343"/>
                    <a:pt x="14862" y="21447"/>
                  </a:cubicBezTo>
                  <a:cubicBezTo>
                    <a:pt x="14770" y="21549"/>
                    <a:pt x="14664" y="21599"/>
                    <a:pt x="14534" y="21599"/>
                  </a:cubicBezTo>
                  <a:lnTo>
                    <a:pt x="13633" y="21599"/>
                  </a:lnTo>
                  <a:cubicBezTo>
                    <a:pt x="13513" y="21599"/>
                    <a:pt x="13407" y="21549"/>
                    <a:pt x="13322" y="21447"/>
                  </a:cubicBezTo>
                  <a:cubicBezTo>
                    <a:pt x="13238" y="21343"/>
                    <a:pt x="13193" y="21218"/>
                    <a:pt x="13193" y="21074"/>
                  </a:cubicBezTo>
                  <a:lnTo>
                    <a:pt x="13193" y="11354"/>
                  </a:lnTo>
                  <a:cubicBezTo>
                    <a:pt x="13193" y="11210"/>
                    <a:pt x="13238" y="11081"/>
                    <a:pt x="13322" y="10970"/>
                  </a:cubicBezTo>
                  <a:cubicBezTo>
                    <a:pt x="13407" y="10857"/>
                    <a:pt x="13513" y="10798"/>
                    <a:pt x="13633" y="10798"/>
                  </a:cubicBezTo>
                  <a:lnTo>
                    <a:pt x="14534" y="10798"/>
                  </a:lnTo>
                  <a:cubicBezTo>
                    <a:pt x="14654" y="10798"/>
                    <a:pt x="14763" y="10857"/>
                    <a:pt x="14857" y="10970"/>
                  </a:cubicBezTo>
                  <a:cubicBezTo>
                    <a:pt x="14949" y="11081"/>
                    <a:pt x="14996" y="11210"/>
                    <a:pt x="14996" y="11354"/>
                  </a:cubicBezTo>
                  <a:lnTo>
                    <a:pt x="14996" y="11880"/>
                  </a:lnTo>
                  <a:cubicBezTo>
                    <a:pt x="15655" y="11880"/>
                    <a:pt x="16262" y="12077"/>
                    <a:pt x="16810" y="12476"/>
                  </a:cubicBezTo>
                  <a:cubicBezTo>
                    <a:pt x="17359" y="12874"/>
                    <a:pt x="17787" y="13396"/>
                    <a:pt x="18095" y="14046"/>
                  </a:cubicBezTo>
                  <a:lnTo>
                    <a:pt x="18533" y="13947"/>
                  </a:lnTo>
                  <a:cubicBezTo>
                    <a:pt x="18782" y="13136"/>
                    <a:pt x="18900" y="12272"/>
                    <a:pt x="18893" y="11354"/>
                  </a:cubicBezTo>
                  <a:cubicBezTo>
                    <a:pt x="18893" y="10228"/>
                    <a:pt x="18648" y="9177"/>
                    <a:pt x="18156" y="8194"/>
                  </a:cubicBezTo>
                  <a:cubicBezTo>
                    <a:pt x="17665" y="7220"/>
                    <a:pt x="17024" y="6362"/>
                    <a:pt x="16238" y="5622"/>
                  </a:cubicBezTo>
                  <a:cubicBezTo>
                    <a:pt x="15455" y="4882"/>
                    <a:pt x="14584" y="4300"/>
                    <a:pt x="13621" y="3877"/>
                  </a:cubicBezTo>
                  <a:cubicBezTo>
                    <a:pt x="12659" y="3456"/>
                    <a:pt x="11717" y="3241"/>
                    <a:pt x="10792" y="3241"/>
                  </a:cubicBezTo>
                  <a:cubicBezTo>
                    <a:pt x="9868" y="3241"/>
                    <a:pt x="8929" y="3456"/>
                    <a:pt x="7971" y="3877"/>
                  </a:cubicBezTo>
                  <a:cubicBezTo>
                    <a:pt x="7015" y="4300"/>
                    <a:pt x="6140" y="4879"/>
                    <a:pt x="5358" y="5608"/>
                  </a:cubicBezTo>
                  <a:cubicBezTo>
                    <a:pt x="4572" y="6336"/>
                    <a:pt x="3934" y="7198"/>
                    <a:pt x="3443" y="8183"/>
                  </a:cubicBezTo>
                  <a:cubicBezTo>
                    <a:pt x="2951" y="9171"/>
                    <a:pt x="2704" y="10219"/>
                    <a:pt x="2704" y="11329"/>
                  </a:cubicBezTo>
                  <a:cubicBezTo>
                    <a:pt x="2704" y="12267"/>
                    <a:pt x="2824" y="13136"/>
                    <a:pt x="3066" y="13947"/>
                  </a:cubicBezTo>
                  <a:lnTo>
                    <a:pt x="3504" y="14046"/>
                  </a:lnTo>
                  <a:cubicBezTo>
                    <a:pt x="3812" y="13396"/>
                    <a:pt x="4240" y="12874"/>
                    <a:pt x="4789" y="12476"/>
                  </a:cubicBezTo>
                  <a:cubicBezTo>
                    <a:pt x="5337" y="12077"/>
                    <a:pt x="5942" y="11880"/>
                    <a:pt x="6603" y="11880"/>
                  </a:cubicBezTo>
                  <a:lnTo>
                    <a:pt x="6603" y="11354"/>
                  </a:lnTo>
                  <a:cubicBezTo>
                    <a:pt x="6603" y="11210"/>
                    <a:pt x="6646" y="11081"/>
                    <a:pt x="6737" y="10970"/>
                  </a:cubicBezTo>
                  <a:cubicBezTo>
                    <a:pt x="6827" y="10857"/>
                    <a:pt x="6935" y="10798"/>
                    <a:pt x="7065" y="10798"/>
                  </a:cubicBezTo>
                  <a:lnTo>
                    <a:pt x="7966" y="10798"/>
                  </a:lnTo>
                  <a:cubicBezTo>
                    <a:pt x="8086" y="10798"/>
                    <a:pt x="8187" y="10857"/>
                    <a:pt x="8270" y="10970"/>
                  </a:cubicBezTo>
                  <a:cubicBezTo>
                    <a:pt x="8352" y="11081"/>
                    <a:pt x="8392" y="11210"/>
                    <a:pt x="8392" y="11354"/>
                  </a:cubicBezTo>
                  <a:lnTo>
                    <a:pt x="8392" y="21074"/>
                  </a:lnTo>
                  <a:cubicBezTo>
                    <a:pt x="8392" y="21218"/>
                    <a:pt x="8352" y="21343"/>
                    <a:pt x="8270" y="21447"/>
                  </a:cubicBezTo>
                  <a:cubicBezTo>
                    <a:pt x="8187" y="21549"/>
                    <a:pt x="8086" y="21599"/>
                    <a:pt x="7966" y="21599"/>
                  </a:cubicBezTo>
                  <a:lnTo>
                    <a:pt x="7065" y="21599"/>
                  </a:lnTo>
                  <a:cubicBezTo>
                    <a:pt x="6945" y="21599"/>
                    <a:pt x="6836" y="21549"/>
                    <a:pt x="6742" y="21447"/>
                  </a:cubicBezTo>
                  <a:cubicBezTo>
                    <a:pt x="6650" y="21343"/>
                    <a:pt x="6603" y="21218"/>
                    <a:pt x="6603" y="21074"/>
                  </a:cubicBezTo>
                  <a:lnTo>
                    <a:pt x="6603" y="20521"/>
                  </a:lnTo>
                  <a:cubicBezTo>
                    <a:pt x="6189" y="20521"/>
                    <a:pt x="5789" y="20436"/>
                    <a:pt x="5403" y="20270"/>
                  </a:cubicBezTo>
                  <a:cubicBezTo>
                    <a:pt x="5015" y="20103"/>
                    <a:pt x="4671" y="19877"/>
                    <a:pt x="4370" y="19589"/>
                  </a:cubicBezTo>
                  <a:cubicBezTo>
                    <a:pt x="4073" y="19298"/>
                    <a:pt x="3814" y="18956"/>
                    <a:pt x="3598" y="18558"/>
                  </a:cubicBezTo>
                  <a:cubicBezTo>
                    <a:pt x="3388" y="18163"/>
                    <a:pt x="3233" y="17725"/>
                    <a:pt x="3144" y="17245"/>
                  </a:cubicBezTo>
                  <a:lnTo>
                    <a:pt x="1172" y="16895"/>
                  </a:lnTo>
                  <a:lnTo>
                    <a:pt x="877" y="16085"/>
                  </a:lnTo>
                  <a:cubicBezTo>
                    <a:pt x="294" y="14571"/>
                    <a:pt x="0" y="12987"/>
                    <a:pt x="0" y="11326"/>
                  </a:cubicBezTo>
                  <a:cubicBezTo>
                    <a:pt x="0" y="9776"/>
                    <a:pt x="320" y="8310"/>
                    <a:pt x="957" y="6938"/>
                  </a:cubicBezTo>
                  <a:cubicBezTo>
                    <a:pt x="1595" y="5563"/>
                    <a:pt x="2426" y="4363"/>
                    <a:pt x="3447" y="3335"/>
                  </a:cubicBezTo>
                  <a:cubicBezTo>
                    <a:pt x="4469" y="2307"/>
                    <a:pt x="5622" y="1493"/>
                    <a:pt x="6909" y="895"/>
                  </a:cubicBezTo>
                  <a:cubicBezTo>
                    <a:pt x="8192" y="296"/>
                    <a:pt x="9486" y="0"/>
                    <a:pt x="10792" y="0"/>
                  </a:cubicBezTo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任意多边形 3"/>
          <p:cNvSpPr/>
          <p:nvPr/>
        </p:nvSpPr>
        <p:spPr>
          <a:xfrm>
            <a:off x="1218983" y="2421395"/>
            <a:ext cx="1545590" cy="1546860"/>
          </a:xfrm>
          <a:custGeom>
            <a:avLst/>
            <a:gdLst>
              <a:gd name="txL" fmla="*/ 0 w 2204265"/>
              <a:gd name="txT" fmla="*/ 0 h 2204265"/>
              <a:gd name="txR" fmla="*/ 2204265 w 2204265"/>
              <a:gd name="txB" fmla="*/ 2204265 h 2204265"/>
            </a:gdLst>
            <a:ahLst/>
            <a:cxnLst>
              <a:cxn ang="0">
                <a:pos x="259161" y="924705"/>
              </a:cxn>
              <a:cxn ang="0">
                <a:pos x="1574400" y="924705"/>
              </a:cxn>
              <a:cxn ang="0">
                <a:pos x="812728" y="0"/>
              </a:cxn>
              <a:cxn ang="0">
                <a:pos x="1061413" y="189310"/>
              </a:cxn>
              <a:cxn ang="0">
                <a:pos x="1154327" y="215490"/>
              </a:cxn>
              <a:cxn ang="0">
                <a:pos x="1465285" y="174852"/>
              </a:cxn>
              <a:cxn ang="0">
                <a:pos x="1418264" y="362101"/>
              </a:cxn>
              <a:cxn ang="0">
                <a:pos x="1482430" y="425221"/>
              </a:cxn>
              <a:cxn ang="0">
                <a:pos x="1762765" y="548505"/>
              </a:cxn>
              <a:cxn ang="0">
                <a:pos x="1642057" y="693536"/>
              </a:cxn>
              <a:cxn ang="0">
                <a:pos x="1833562" y="812728"/>
              </a:cxn>
              <a:cxn ang="0">
                <a:pos x="1673745" y="1055092"/>
              </a:cxn>
              <a:cxn ang="0">
                <a:pos x="1651369" y="1160384"/>
              </a:cxn>
              <a:cxn ang="0">
                <a:pos x="1762765" y="1285060"/>
              </a:cxn>
              <a:cxn ang="0">
                <a:pos x="1514046" y="1418555"/>
              </a:cxn>
              <a:cxn ang="0">
                <a:pos x="1440467" y="1500964"/>
              </a:cxn>
              <a:cxn ang="0">
                <a:pos x="1465285" y="1658711"/>
              </a:cxn>
              <a:cxn ang="0">
                <a:pos x="1189395" y="1656886"/>
              </a:cxn>
              <a:cxn ang="0">
                <a:pos x="1050382" y="1695716"/>
              </a:cxn>
              <a:cxn ang="0">
                <a:pos x="812728" y="1833563"/>
              </a:cxn>
              <a:cxn ang="0">
                <a:pos x="762347" y="1692258"/>
              </a:cxn>
              <a:cxn ang="0">
                <a:pos x="548504" y="1762765"/>
              </a:cxn>
              <a:cxn ang="0">
                <a:pos x="413401" y="1519021"/>
              </a:cxn>
              <a:cxn ang="0">
                <a:pos x="318487" y="1418888"/>
              </a:cxn>
              <a:cxn ang="0">
                <a:pos x="70799" y="1285060"/>
              </a:cxn>
              <a:cxn ang="0">
                <a:pos x="177030" y="1142201"/>
              </a:cxn>
              <a:cxn ang="0">
                <a:pos x="0" y="1020836"/>
              </a:cxn>
              <a:cxn ang="0">
                <a:pos x="169043" y="776493"/>
              </a:cxn>
              <a:cxn ang="0">
                <a:pos x="202524" y="667520"/>
              </a:cxn>
              <a:cxn ang="0">
                <a:pos x="174853" y="368278"/>
              </a:cxn>
              <a:cxn ang="0">
                <a:pos x="391421" y="383674"/>
              </a:cxn>
              <a:cxn ang="0">
                <a:pos x="368278" y="174852"/>
              </a:cxn>
              <a:cxn ang="0">
                <a:pos x="678186" y="214329"/>
              </a:cxn>
              <a:cxn ang="0">
                <a:pos x="772149" y="189310"/>
              </a:cxn>
            </a:cxnLst>
            <a:rect l="txL" t="txT" r="txR" b="tx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lnTo>
                  <a:pt x="977042" y="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TextBox 13@|17FFC:16777215|FBC:16777215|LFC:16777215|LBC:16777215"/>
          <p:cNvSpPr txBox="1"/>
          <p:nvPr/>
        </p:nvSpPr>
        <p:spPr>
          <a:xfrm>
            <a:off x="3835599" y="1683876"/>
            <a:ext cx="6553413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运用角度：着眼未来</a:t>
            </a:r>
          </a:p>
        </p:txBody>
      </p:sp>
      <p:sp>
        <p:nvSpPr>
          <p:cNvPr id="11" name="文本框 1"/>
          <p:cNvSpPr txBox="1"/>
          <p:nvPr/>
        </p:nvSpPr>
        <p:spPr>
          <a:xfrm>
            <a:off x="3603080" y="2602789"/>
            <a:ext cx="828413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15970" y="2493645"/>
            <a:ext cx="7529830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路漫漫其修远兮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，人生漫长，充满着无法预知的事件。充实每个今天，把握现实，这是理性的人生选择。但倘使要我们在人生旅途中要能信心百倍、勇往直前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特别当处于逆境之中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只有憧憬未来，满怀希望，并立足于现实，才有可能获得明天的美好。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3"/>
          <p:cNvSpPr txBox="1"/>
          <p:nvPr/>
        </p:nvSpPr>
        <p:spPr>
          <a:xfrm>
            <a:off x="1136015" y="4210050"/>
            <a:ext cx="1711325" cy="49212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写作示例</a:t>
            </a:r>
          </a:p>
        </p:txBody>
      </p:sp>
      <p:grpSp>
        <p:nvGrpSpPr>
          <p:cNvPr id="3" name="组合 1"/>
          <p:cNvGrpSpPr/>
          <p:nvPr/>
        </p:nvGrpSpPr>
        <p:grpSpPr>
          <a:xfrm>
            <a:off x="1387146" y="2599403"/>
            <a:ext cx="1233705" cy="1233702"/>
            <a:chOff x="389352" y="389305"/>
            <a:chExt cx="1056755" cy="1056618"/>
          </a:xfrm>
        </p:grpSpPr>
        <p:sp>
          <p:nvSpPr>
            <p:cNvPr id="22541" name="Text Box 11"/>
            <p:cNvSpPr txBox="1"/>
            <p:nvPr/>
          </p:nvSpPr>
          <p:spPr>
            <a:xfrm>
              <a:off x="389352" y="389305"/>
              <a:ext cx="1056755" cy="10566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id-ID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2539" name="AutoShape 84"/>
            <p:cNvSpPr/>
            <p:nvPr/>
          </p:nvSpPr>
          <p:spPr>
            <a:xfrm>
              <a:off x="590487" y="570783"/>
              <a:ext cx="652778" cy="639093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2147483647" y="687435385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977623543" y="2147483647"/>
                </a:cxn>
                <a:cxn ang="0">
                  <a:pos x="731554705" y="2147483647"/>
                </a:cxn>
                <a:cxn ang="0">
                  <a:pos x="0" y="2147483647"/>
                </a:cxn>
                <a:cxn ang="0">
                  <a:pos x="798295665" y="2147483647"/>
                </a:cxn>
                <a:cxn ang="0">
                  <a:pos x="2147483647" y="2147483647"/>
                </a:cxn>
                <a:cxn ang="0">
                  <a:pos x="2147483647" y="685906888"/>
                </a:cxn>
                <a:cxn ang="0">
                  <a:pos x="2147483647" y="0"/>
                </a:cxn>
              </a:cxnLst>
              <a:rect l="0" t="0" r="0" b="0"/>
              <a:pathLst>
                <a:path w="21600" h="21600">
                  <a:moveTo>
                    <a:pt x="10792" y="0"/>
                  </a:moveTo>
                  <a:cubicBezTo>
                    <a:pt x="12101" y="0"/>
                    <a:pt x="13398" y="296"/>
                    <a:pt x="14685" y="897"/>
                  </a:cubicBezTo>
                  <a:cubicBezTo>
                    <a:pt x="15972" y="1496"/>
                    <a:pt x="17128" y="2309"/>
                    <a:pt x="18152" y="3337"/>
                  </a:cubicBezTo>
                  <a:cubicBezTo>
                    <a:pt x="19173" y="4365"/>
                    <a:pt x="20002" y="5565"/>
                    <a:pt x="20642" y="6941"/>
                  </a:cubicBezTo>
                  <a:cubicBezTo>
                    <a:pt x="21277" y="8313"/>
                    <a:pt x="21599" y="9784"/>
                    <a:pt x="21599" y="11354"/>
                  </a:cubicBezTo>
                  <a:cubicBezTo>
                    <a:pt x="21599" y="12995"/>
                    <a:pt x="21305" y="14571"/>
                    <a:pt x="20722" y="16085"/>
                  </a:cubicBezTo>
                  <a:lnTo>
                    <a:pt x="20416" y="16895"/>
                  </a:lnTo>
                  <a:lnTo>
                    <a:pt x="18455" y="17245"/>
                  </a:lnTo>
                  <a:cubicBezTo>
                    <a:pt x="18253" y="18183"/>
                    <a:pt x="17836" y="18965"/>
                    <a:pt x="17210" y="19589"/>
                  </a:cubicBezTo>
                  <a:cubicBezTo>
                    <a:pt x="16584" y="20207"/>
                    <a:pt x="15843" y="20521"/>
                    <a:pt x="14996" y="20521"/>
                  </a:cubicBezTo>
                  <a:lnTo>
                    <a:pt x="14996" y="21074"/>
                  </a:lnTo>
                  <a:cubicBezTo>
                    <a:pt x="14996" y="21218"/>
                    <a:pt x="14953" y="21343"/>
                    <a:pt x="14862" y="21447"/>
                  </a:cubicBezTo>
                  <a:cubicBezTo>
                    <a:pt x="14770" y="21549"/>
                    <a:pt x="14664" y="21599"/>
                    <a:pt x="14534" y="21599"/>
                  </a:cubicBezTo>
                  <a:lnTo>
                    <a:pt x="13633" y="21599"/>
                  </a:lnTo>
                  <a:cubicBezTo>
                    <a:pt x="13513" y="21599"/>
                    <a:pt x="13407" y="21549"/>
                    <a:pt x="13322" y="21447"/>
                  </a:cubicBezTo>
                  <a:cubicBezTo>
                    <a:pt x="13238" y="21343"/>
                    <a:pt x="13193" y="21218"/>
                    <a:pt x="13193" y="21074"/>
                  </a:cubicBezTo>
                  <a:lnTo>
                    <a:pt x="13193" y="11354"/>
                  </a:lnTo>
                  <a:cubicBezTo>
                    <a:pt x="13193" y="11210"/>
                    <a:pt x="13238" y="11081"/>
                    <a:pt x="13322" y="10970"/>
                  </a:cubicBezTo>
                  <a:cubicBezTo>
                    <a:pt x="13407" y="10857"/>
                    <a:pt x="13513" y="10798"/>
                    <a:pt x="13633" y="10798"/>
                  </a:cubicBezTo>
                  <a:lnTo>
                    <a:pt x="14534" y="10798"/>
                  </a:lnTo>
                  <a:cubicBezTo>
                    <a:pt x="14654" y="10798"/>
                    <a:pt x="14763" y="10857"/>
                    <a:pt x="14857" y="10970"/>
                  </a:cubicBezTo>
                  <a:cubicBezTo>
                    <a:pt x="14949" y="11081"/>
                    <a:pt x="14996" y="11210"/>
                    <a:pt x="14996" y="11354"/>
                  </a:cubicBezTo>
                  <a:lnTo>
                    <a:pt x="14996" y="11880"/>
                  </a:lnTo>
                  <a:cubicBezTo>
                    <a:pt x="15655" y="11880"/>
                    <a:pt x="16262" y="12077"/>
                    <a:pt x="16810" y="12476"/>
                  </a:cubicBezTo>
                  <a:cubicBezTo>
                    <a:pt x="17359" y="12874"/>
                    <a:pt x="17787" y="13396"/>
                    <a:pt x="18095" y="14046"/>
                  </a:cubicBezTo>
                  <a:lnTo>
                    <a:pt x="18533" y="13947"/>
                  </a:lnTo>
                  <a:cubicBezTo>
                    <a:pt x="18782" y="13136"/>
                    <a:pt x="18900" y="12272"/>
                    <a:pt x="18893" y="11354"/>
                  </a:cubicBezTo>
                  <a:cubicBezTo>
                    <a:pt x="18893" y="10228"/>
                    <a:pt x="18648" y="9177"/>
                    <a:pt x="18156" y="8194"/>
                  </a:cubicBezTo>
                  <a:cubicBezTo>
                    <a:pt x="17665" y="7220"/>
                    <a:pt x="17024" y="6362"/>
                    <a:pt x="16238" y="5622"/>
                  </a:cubicBezTo>
                  <a:cubicBezTo>
                    <a:pt x="15455" y="4882"/>
                    <a:pt x="14584" y="4300"/>
                    <a:pt x="13621" y="3877"/>
                  </a:cubicBezTo>
                  <a:cubicBezTo>
                    <a:pt x="12659" y="3456"/>
                    <a:pt x="11717" y="3241"/>
                    <a:pt x="10792" y="3241"/>
                  </a:cubicBezTo>
                  <a:cubicBezTo>
                    <a:pt x="9868" y="3241"/>
                    <a:pt x="8929" y="3456"/>
                    <a:pt x="7971" y="3877"/>
                  </a:cubicBezTo>
                  <a:cubicBezTo>
                    <a:pt x="7015" y="4300"/>
                    <a:pt x="6140" y="4879"/>
                    <a:pt x="5358" y="5608"/>
                  </a:cubicBezTo>
                  <a:cubicBezTo>
                    <a:pt x="4572" y="6336"/>
                    <a:pt x="3934" y="7198"/>
                    <a:pt x="3443" y="8183"/>
                  </a:cubicBezTo>
                  <a:cubicBezTo>
                    <a:pt x="2951" y="9171"/>
                    <a:pt x="2704" y="10219"/>
                    <a:pt x="2704" y="11329"/>
                  </a:cubicBezTo>
                  <a:cubicBezTo>
                    <a:pt x="2704" y="12267"/>
                    <a:pt x="2824" y="13136"/>
                    <a:pt x="3066" y="13947"/>
                  </a:cubicBezTo>
                  <a:lnTo>
                    <a:pt x="3504" y="14046"/>
                  </a:lnTo>
                  <a:cubicBezTo>
                    <a:pt x="3812" y="13396"/>
                    <a:pt x="4240" y="12874"/>
                    <a:pt x="4789" y="12476"/>
                  </a:cubicBezTo>
                  <a:cubicBezTo>
                    <a:pt x="5337" y="12077"/>
                    <a:pt x="5942" y="11880"/>
                    <a:pt x="6603" y="11880"/>
                  </a:cubicBezTo>
                  <a:lnTo>
                    <a:pt x="6603" y="11354"/>
                  </a:lnTo>
                  <a:cubicBezTo>
                    <a:pt x="6603" y="11210"/>
                    <a:pt x="6646" y="11081"/>
                    <a:pt x="6737" y="10970"/>
                  </a:cubicBezTo>
                  <a:cubicBezTo>
                    <a:pt x="6827" y="10857"/>
                    <a:pt x="6935" y="10798"/>
                    <a:pt x="7065" y="10798"/>
                  </a:cubicBezTo>
                  <a:lnTo>
                    <a:pt x="7966" y="10798"/>
                  </a:lnTo>
                  <a:cubicBezTo>
                    <a:pt x="8086" y="10798"/>
                    <a:pt x="8187" y="10857"/>
                    <a:pt x="8270" y="10970"/>
                  </a:cubicBezTo>
                  <a:cubicBezTo>
                    <a:pt x="8352" y="11081"/>
                    <a:pt x="8392" y="11210"/>
                    <a:pt x="8392" y="11354"/>
                  </a:cubicBezTo>
                  <a:lnTo>
                    <a:pt x="8392" y="21074"/>
                  </a:lnTo>
                  <a:cubicBezTo>
                    <a:pt x="8392" y="21218"/>
                    <a:pt x="8352" y="21343"/>
                    <a:pt x="8270" y="21447"/>
                  </a:cubicBezTo>
                  <a:cubicBezTo>
                    <a:pt x="8187" y="21549"/>
                    <a:pt x="8086" y="21599"/>
                    <a:pt x="7966" y="21599"/>
                  </a:cubicBezTo>
                  <a:lnTo>
                    <a:pt x="7065" y="21599"/>
                  </a:lnTo>
                  <a:cubicBezTo>
                    <a:pt x="6945" y="21599"/>
                    <a:pt x="6836" y="21549"/>
                    <a:pt x="6742" y="21447"/>
                  </a:cubicBezTo>
                  <a:cubicBezTo>
                    <a:pt x="6650" y="21343"/>
                    <a:pt x="6603" y="21218"/>
                    <a:pt x="6603" y="21074"/>
                  </a:cubicBezTo>
                  <a:lnTo>
                    <a:pt x="6603" y="20521"/>
                  </a:lnTo>
                  <a:cubicBezTo>
                    <a:pt x="6189" y="20521"/>
                    <a:pt x="5789" y="20436"/>
                    <a:pt x="5403" y="20270"/>
                  </a:cubicBezTo>
                  <a:cubicBezTo>
                    <a:pt x="5015" y="20103"/>
                    <a:pt x="4671" y="19877"/>
                    <a:pt x="4370" y="19589"/>
                  </a:cubicBezTo>
                  <a:cubicBezTo>
                    <a:pt x="4073" y="19298"/>
                    <a:pt x="3814" y="18956"/>
                    <a:pt x="3598" y="18558"/>
                  </a:cubicBezTo>
                  <a:cubicBezTo>
                    <a:pt x="3388" y="18163"/>
                    <a:pt x="3233" y="17725"/>
                    <a:pt x="3144" y="17245"/>
                  </a:cubicBezTo>
                  <a:lnTo>
                    <a:pt x="1172" y="16895"/>
                  </a:lnTo>
                  <a:lnTo>
                    <a:pt x="877" y="16085"/>
                  </a:lnTo>
                  <a:cubicBezTo>
                    <a:pt x="294" y="14571"/>
                    <a:pt x="0" y="12987"/>
                    <a:pt x="0" y="11326"/>
                  </a:cubicBezTo>
                  <a:cubicBezTo>
                    <a:pt x="0" y="9776"/>
                    <a:pt x="320" y="8310"/>
                    <a:pt x="957" y="6938"/>
                  </a:cubicBezTo>
                  <a:cubicBezTo>
                    <a:pt x="1595" y="5563"/>
                    <a:pt x="2426" y="4363"/>
                    <a:pt x="3447" y="3335"/>
                  </a:cubicBezTo>
                  <a:cubicBezTo>
                    <a:pt x="4469" y="2307"/>
                    <a:pt x="5622" y="1493"/>
                    <a:pt x="6909" y="895"/>
                  </a:cubicBezTo>
                  <a:cubicBezTo>
                    <a:pt x="8192" y="296"/>
                    <a:pt x="9486" y="0"/>
                    <a:pt x="10792" y="0"/>
                  </a:cubicBezTo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任意多边形 3"/>
          <p:cNvSpPr/>
          <p:nvPr/>
        </p:nvSpPr>
        <p:spPr>
          <a:xfrm>
            <a:off x="1218983" y="2421395"/>
            <a:ext cx="1545590" cy="1546860"/>
          </a:xfrm>
          <a:custGeom>
            <a:avLst/>
            <a:gdLst>
              <a:gd name="txL" fmla="*/ 0 w 2204265"/>
              <a:gd name="txT" fmla="*/ 0 h 2204265"/>
              <a:gd name="txR" fmla="*/ 2204265 w 2204265"/>
              <a:gd name="txB" fmla="*/ 2204265 h 2204265"/>
            </a:gdLst>
            <a:ahLst/>
            <a:cxnLst>
              <a:cxn ang="0">
                <a:pos x="259161" y="924705"/>
              </a:cxn>
              <a:cxn ang="0">
                <a:pos x="1574400" y="924705"/>
              </a:cxn>
              <a:cxn ang="0">
                <a:pos x="812728" y="0"/>
              </a:cxn>
              <a:cxn ang="0">
                <a:pos x="1061413" y="189310"/>
              </a:cxn>
              <a:cxn ang="0">
                <a:pos x="1154327" y="215490"/>
              </a:cxn>
              <a:cxn ang="0">
                <a:pos x="1465285" y="174852"/>
              </a:cxn>
              <a:cxn ang="0">
                <a:pos x="1418264" y="362101"/>
              </a:cxn>
              <a:cxn ang="0">
                <a:pos x="1482430" y="425221"/>
              </a:cxn>
              <a:cxn ang="0">
                <a:pos x="1762765" y="548505"/>
              </a:cxn>
              <a:cxn ang="0">
                <a:pos x="1642057" y="693536"/>
              </a:cxn>
              <a:cxn ang="0">
                <a:pos x="1833562" y="812728"/>
              </a:cxn>
              <a:cxn ang="0">
                <a:pos x="1673745" y="1055092"/>
              </a:cxn>
              <a:cxn ang="0">
                <a:pos x="1651369" y="1160384"/>
              </a:cxn>
              <a:cxn ang="0">
                <a:pos x="1762765" y="1285060"/>
              </a:cxn>
              <a:cxn ang="0">
                <a:pos x="1514046" y="1418555"/>
              </a:cxn>
              <a:cxn ang="0">
                <a:pos x="1440467" y="1500964"/>
              </a:cxn>
              <a:cxn ang="0">
                <a:pos x="1465285" y="1658711"/>
              </a:cxn>
              <a:cxn ang="0">
                <a:pos x="1189395" y="1656886"/>
              </a:cxn>
              <a:cxn ang="0">
                <a:pos x="1050382" y="1695716"/>
              </a:cxn>
              <a:cxn ang="0">
                <a:pos x="812728" y="1833563"/>
              </a:cxn>
              <a:cxn ang="0">
                <a:pos x="762347" y="1692258"/>
              </a:cxn>
              <a:cxn ang="0">
                <a:pos x="548504" y="1762765"/>
              </a:cxn>
              <a:cxn ang="0">
                <a:pos x="413401" y="1519021"/>
              </a:cxn>
              <a:cxn ang="0">
                <a:pos x="318487" y="1418888"/>
              </a:cxn>
              <a:cxn ang="0">
                <a:pos x="70799" y="1285060"/>
              </a:cxn>
              <a:cxn ang="0">
                <a:pos x="177030" y="1142201"/>
              </a:cxn>
              <a:cxn ang="0">
                <a:pos x="0" y="1020836"/>
              </a:cxn>
              <a:cxn ang="0">
                <a:pos x="169043" y="776493"/>
              </a:cxn>
              <a:cxn ang="0">
                <a:pos x="202524" y="667520"/>
              </a:cxn>
              <a:cxn ang="0">
                <a:pos x="174853" y="368278"/>
              </a:cxn>
              <a:cxn ang="0">
                <a:pos x="391421" y="383674"/>
              </a:cxn>
              <a:cxn ang="0">
                <a:pos x="368278" y="174852"/>
              </a:cxn>
              <a:cxn ang="0">
                <a:pos x="678186" y="214329"/>
              </a:cxn>
              <a:cxn ang="0">
                <a:pos x="772149" y="189310"/>
              </a:cxn>
            </a:cxnLst>
            <a:rect l="txL" t="txT" r="txR" b="tx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lnTo>
                  <a:pt x="977042" y="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TextBox 13@|17FFC:16777215|FBC:16777215|LFC:16777215|LBC:16777215"/>
          <p:cNvSpPr txBox="1"/>
          <p:nvPr/>
        </p:nvSpPr>
        <p:spPr>
          <a:xfrm>
            <a:off x="3835599" y="1683876"/>
            <a:ext cx="6553413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运用角度：着眼未来</a:t>
            </a:r>
          </a:p>
        </p:txBody>
      </p:sp>
      <p:sp>
        <p:nvSpPr>
          <p:cNvPr id="11" name="文本框 1"/>
          <p:cNvSpPr txBox="1"/>
          <p:nvPr/>
        </p:nvSpPr>
        <p:spPr>
          <a:xfrm>
            <a:off x="3603080" y="2602789"/>
            <a:ext cx="828413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47085" y="2811145"/>
            <a:ext cx="7529830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你无法改变过去，但你可以把握将来；你无法事事顺利，但你可以事事尽力。树立积极乐观的态度，努力奋发，人生将会变得更加精彩。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1074</Words>
  <Application>Microsoft Office PowerPoint</Application>
  <PresentationFormat>自定义</PresentationFormat>
  <Paragraphs>61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Dell</cp:lastModifiedBy>
  <cp:revision>153</cp:revision>
  <dcterms:created xsi:type="dcterms:W3CDTF">2016-10-31T07:07:00Z</dcterms:created>
  <dcterms:modified xsi:type="dcterms:W3CDTF">2019-02-18T03:28:10Z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