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4" r:id="rId3"/>
    <p:sldId id="285" r:id="rId5"/>
    <p:sldId id="315" r:id="rId6"/>
    <p:sldId id="327" r:id="rId7"/>
    <p:sldId id="275" r:id="rId8"/>
    <p:sldId id="328" r:id="rId9"/>
    <p:sldId id="319" r:id="rId10"/>
    <p:sldId id="311" r:id="rId11"/>
    <p:sldId id="308" r:id="rId12"/>
    <p:sldId id="312" r:id="rId13"/>
    <p:sldId id="329" r:id="rId14"/>
    <p:sldId id="317" r:id="rId15"/>
    <p:sldId id="316" r:id="rId16"/>
    <p:sldId id="331" r:id="rId17"/>
    <p:sldId id="320" r:id="rId18"/>
    <p:sldId id="330" r:id="rId19"/>
    <p:sldId id="273" r:id="rId20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CE5"/>
    <a:srgbClr val="000000"/>
    <a:srgbClr val="00B050"/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39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132" y="-78"/>
      </p:cViewPr>
      <p:guideLst>
        <p:guide orient="horz" pos="2160"/>
        <p:guide pos="3849"/>
        <p:guide pos="57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5DAE4-7F04-4F03-8139-56735CC683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3EB00-DF63-4918-96C6-C2226430D6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tif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>
            <a:lum bright="1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59715" y="152400"/>
            <a:ext cx="2158365" cy="502285"/>
          </a:xfrm>
          <a:prstGeom prst="rect">
            <a:avLst/>
          </a:prstGeom>
          <a:blipFill rotWithShape="1">
            <a:blip r:embed="rId3" cstate="print">
              <a:alphaModFix amt="67000"/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Picture 2" descr="C:\Users\Administrator\Desktop\语文新势力LOGO2.tif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3534" y="62086"/>
            <a:ext cx="1789113" cy="6985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print">
            <a:alphaModFix amt="2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15240"/>
            <a:ext cx="12191365" cy="6827520"/>
          </a:xfrm>
          <a:prstGeom prst="rect">
            <a:avLst/>
          </a:prstGeom>
          <a:solidFill>
            <a:srgbClr val="000000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4256405" y="2155190"/>
            <a:ext cx="7468235" cy="1763395"/>
          </a:xfrm>
          <a:prstGeom prst="rect">
            <a:avLst/>
          </a:prstGeom>
          <a:solidFill>
            <a:srgbClr val="FEFCE5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6713" y="2436664"/>
            <a:ext cx="66277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暴雨梨花式报警</a:t>
            </a:r>
            <a:endParaRPr lang="en-US" altLang="zh-CN" sz="72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4" name="图片 3" descr="微信图片_201901141352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1142365"/>
            <a:ext cx="3167380" cy="47428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48880" y="5029835"/>
            <a:ext cx="44881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《壹学作文素材》</a:t>
            </a:r>
            <a:r>
              <a:rPr lang="en-US" altLang="zh-CN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2019</a:t>
            </a:r>
            <a:r>
              <a:rPr lang="zh-CN" altLang="en-US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辑</a:t>
            </a:r>
            <a:r>
              <a:rPr lang="en-US" altLang="zh-CN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P5</a:t>
            </a:r>
            <a:endParaRPr lang="en-US" altLang="zh-CN" sz="2400" i="1" u="sng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065638" y="1117639"/>
            <a:ext cx="3298825" cy="430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社会观点：浪费资源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374" name="组合 20"/>
          <p:cNvPicPr/>
          <p:nvPr/>
        </p:nvPicPr>
        <p:blipFill>
          <a:blip r:embed="rId1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801270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9130" y="2027555"/>
            <a:ext cx="800989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从这两起案例看，她们的日常生活是以自我为中心，分不清孰轻孰重，没能意识到要合理使用公共资源并尽量少给他人添麻烦。摆出一副“楚楚可怜”的样子，肆意卖弄自己的“柔弱”，自己看来可能很萌很可爱，别人看来就是矫情巨婴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https://i01picsos.sogoucdn.com/d02878f9ca40d3c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043" y="2257602"/>
            <a:ext cx="2524125" cy="2343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065638" y="1117639"/>
            <a:ext cx="3298825" cy="430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社会观点：浪费资源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374" name="组合 20"/>
          <p:cNvPicPr/>
          <p:nvPr/>
        </p:nvPicPr>
        <p:blipFill>
          <a:blip r:embed="rId1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801270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1325" y="1983740"/>
            <a:ext cx="88074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警察的职责是维护公共安全，打击违法犯罪，警察不是出租司机，更不是灭鼠队员。一个已成年或即将成年，接受过九年义务教育的大学生，遇到这种小事就哭得稀里哗啦并报警，丝毫不顾忌自己对公共资源的浪费，这简直是没有一点生活常识的巨婴，实在令人费解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https://i01picsos.sogoucdn.com/d02878f9ca40d3c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663" y="2257602"/>
            <a:ext cx="2524125" cy="2343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454443" y="3798710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4660" y="1940560"/>
            <a:ext cx="1545590" cy="1546860"/>
            <a:chOff x="816" y="1725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1080" y="2006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816" y="1725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16200" y="1219835"/>
            <a:ext cx="823658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一个民族的道德素质的形成是潜移默化的，只要一旦形成，其影响就持久甚远。但，提示语在其中是一个不和谐的存在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陶醉在魅力的风景中，突然看到“不要乱扔垃圾”，会顿觉大煞风景；当在解决上公厕时，抬头看到“来也匆匆，去也冲冲”，一种被监视与偷窥的厌恶感油然而生。从这个角度而言，提示语就变成了一种道德的浪费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4300" y="1147232"/>
            <a:ext cx="6257276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暴雨梨花”的背后，还站立着“有困难，找警察”这个挥之不去的庞大影子。人民警察为人民，在警力充裕的情况下多帮人民群众解决困难本无问题，因此有了“有困难，找警察”这个口号。但时代在变迁，今天基层警力不足已成为我国一大难题。许多警务自媒体也曾发声，呼吁“有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，找警察”。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779344" y="3185116"/>
            <a:ext cx="3298825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面面观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任意多边形 16"/>
          <p:cNvSpPr/>
          <p:nvPr/>
        </p:nvSpPr>
        <p:spPr>
          <a:xfrm rot="2796417">
            <a:off x="1285559" y="1670866"/>
            <a:ext cx="1143000" cy="1443038"/>
          </a:xfrm>
          <a:custGeom>
            <a:avLst/>
            <a:gdLst>
              <a:gd name="txL" fmla="*/ 0 w 1997680"/>
              <a:gd name="txT" fmla="*/ 0 h 2524712"/>
              <a:gd name="txR" fmla="*/ 1997680 w 1997680"/>
              <a:gd name="txB" fmla="*/ 2524712 h 2524712"/>
            </a:gdLst>
            <a:ahLst/>
            <a:cxnLst>
              <a:cxn ang="0">
                <a:pos x="49186" y="269326"/>
              </a:cxn>
              <a:cxn ang="0">
                <a:pos x="304347" y="0"/>
              </a:cxn>
              <a:cxn ang="0">
                <a:pos x="419152" y="108312"/>
              </a:cxn>
              <a:cxn ang="0">
                <a:pos x="542012" y="224224"/>
              </a:cxn>
              <a:cxn ang="0">
                <a:pos x="653983" y="329863"/>
              </a:cxn>
              <a:cxn ang="0">
                <a:pos x="553265" y="436173"/>
              </a:cxn>
              <a:cxn ang="0">
                <a:pos x="553852" y="436727"/>
              </a:cxn>
              <a:cxn ang="0">
                <a:pos x="545558" y="447460"/>
              </a:cxn>
              <a:cxn ang="0">
                <a:pos x="534095" y="534318"/>
              </a:cxn>
              <a:cxn ang="0">
                <a:pos x="534625" y="535653"/>
              </a:cxn>
              <a:cxn ang="0">
                <a:pos x="534400" y="535722"/>
              </a:cxn>
              <a:cxn ang="0">
                <a:pos x="579657" y="684032"/>
              </a:cxn>
              <a:cxn ang="0">
                <a:pos x="116445" y="824789"/>
              </a:cxn>
              <a:cxn ang="0">
                <a:pos x="10019" y="476019"/>
              </a:cxn>
              <a:cxn ang="0">
                <a:pos x="10484" y="475877"/>
              </a:cxn>
              <a:cxn ang="0">
                <a:pos x="9385" y="473105"/>
              </a:cxn>
              <a:cxn ang="0">
                <a:pos x="33184" y="292761"/>
              </a:cxn>
              <a:cxn ang="0">
                <a:pos x="50405" y="270476"/>
              </a:cxn>
            </a:cxnLst>
            <a:rect l="txL" t="txT" r="txR" b="txB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17"/>
          <p:cNvSpPr/>
          <p:nvPr/>
        </p:nvSpPr>
        <p:spPr>
          <a:xfrm rot="-2796417" flipH="1">
            <a:off x="2350771" y="1677216"/>
            <a:ext cx="1133475" cy="1443038"/>
          </a:xfrm>
          <a:custGeom>
            <a:avLst/>
            <a:gdLst>
              <a:gd name="txL" fmla="*/ 0 w 1982833"/>
              <a:gd name="txT" fmla="*/ 0 h 2524712"/>
              <a:gd name="txR" fmla="*/ 1982833 w 1982833"/>
              <a:gd name="txB" fmla="*/ 2524712 h 2524712"/>
            </a:gdLst>
            <a:ahLst/>
            <a:cxnLst>
              <a:cxn ang="0">
                <a:pos x="303795" y="0"/>
              </a:cxn>
              <a:cxn ang="0">
                <a:pos x="49097" y="269326"/>
              </a:cxn>
              <a:cxn ang="0">
                <a:pos x="50313" y="270476"/>
              </a:cxn>
              <a:cxn ang="0">
                <a:pos x="33124" y="292761"/>
              </a:cxn>
              <a:cxn ang="0">
                <a:pos x="9368" y="473105"/>
              </a:cxn>
              <a:cxn ang="0">
                <a:pos x="10465" y="475877"/>
              </a:cxn>
              <a:cxn ang="0">
                <a:pos x="10001" y="476019"/>
              </a:cxn>
              <a:cxn ang="0">
                <a:pos x="116234" y="824789"/>
              </a:cxn>
              <a:cxn ang="0">
                <a:pos x="555416" y="691091"/>
              </a:cxn>
              <a:cxn ang="0">
                <a:pos x="512026" y="548639"/>
              </a:cxn>
              <a:cxn ang="0">
                <a:pos x="512250" y="548570"/>
              </a:cxn>
              <a:cxn ang="0">
                <a:pos x="511721" y="547235"/>
              </a:cxn>
              <a:cxn ang="0">
                <a:pos x="523162" y="460377"/>
              </a:cxn>
              <a:cxn ang="0">
                <a:pos x="531442" y="449644"/>
              </a:cxn>
              <a:cxn ang="0">
                <a:pos x="530856" y="449090"/>
              </a:cxn>
              <a:cxn ang="0">
                <a:pos x="647944" y="325277"/>
              </a:cxn>
              <a:cxn ang="0">
                <a:pos x="541028" y="224224"/>
              </a:cxn>
              <a:cxn ang="0">
                <a:pos x="418391" y="108312"/>
              </a:cxn>
            </a:cxnLst>
            <a:rect l="txL" t="txT" r="txR" b="txB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18"/>
          <p:cNvSpPr/>
          <p:nvPr/>
        </p:nvSpPr>
        <p:spPr>
          <a:xfrm rot="-811666" flipH="1" flipV="1">
            <a:off x="2981009" y="2747191"/>
            <a:ext cx="1128712" cy="1443038"/>
          </a:xfrm>
          <a:custGeom>
            <a:avLst/>
            <a:gdLst>
              <a:gd name="txL" fmla="*/ 0 w 1974521"/>
              <a:gd name="txT" fmla="*/ 0 h 2524712"/>
              <a:gd name="txR" fmla="*/ 1974521 w 1974521"/>
              <a:gd name="txB" fmla="*/ 2524712 h 2524712"/>
            </a:gdLst>
            <a:ahLst/>
            <a:cxnLst>
              <a:cxn ang="0">
                <a:pos x="116232" y="824791"/>
              </a:cxn>
              <a:cxn ang="0">
                <a:pos x="10000" y="476019"/>
              </a:cxn>
              <a:cxn ang="0">
                <a:pos x="10465" y="475878"/>
              </a:cxn>
              <a:cxn ang="0">
                <a:pos x="9367" y="473106"/>
              </a:cxn>
              <a:cxn ang="0">
                <a:pos x="33123" y="292762"/>
              </a:cxn>
              <a:cxn ang="0">
                <a:pos x="50312" y="270476"/>
              </a:cxn>
              <a:cxn ang="0">
                <a:pos x="49096" y="269327"/>
              </a:cxn>
              <a:cxn ang="0">
                <a:pos x="303789" y="0"/>
              </a:cxn>
              <a:cxn ang="0">
                <a:pos x="418382" y="108312"/>
              </a:cxn>
              <a:cxn ang="0">
                <a:pos x="541017" y="224224"/>
              </a:cxn>
              <a:cxn ang="0">
                <a:pos x="645215" y="322710"/>
              </a:cxn>
              <a:cxn ang="0">
                <a:pos x="532689" y="441702"/>
              </a:cxn>
              <a:cxn ang="0">
                <a:pos x="533275" y="442256"/>
              </a:cxn>
              <a:cxn ang="0">
                <a:pos x="524996" y="452989"/>
              </a:cxn>
              <a:cxn ang="0">
                <a:pos x="513554" y="539848"/>
              </a:cxn>
              <a:cxn ang="0">
                <a:pos x="514083" y="541183"/>
              </a:cxn>
              <a:cxn ang="0">
                <a:pos x="513859" y="541251"/>
              </a:cxn>
              <a:cxn ang="0">
                <a:pos x="559152" y="689951"/>
              </a:cxn>
            </a:cxnLst>
            <a:rect l="txL" t="txT" r="txR" b="txB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任意多边形 19"/>
          <p:cNvSpPr/>
          <p:nvPr/>
        </p:nvSpPr>
        <p:spPr>
          <a:xfrm rot="811666" flipV="1">
            <a:off x="680721" y="2748779"/>
            <a:ext cx="1144588" cy="1443037"/>
          </a:xfrm>
          <a:custGeom>
            <a:avLst/>
            <a:gdLst>
              <a:gd name="txL" fmla="*/ 0 w 2003794"/>
              <a:gd name="txT" fmla="*/ 0 h 2524712"/>
              <a:gd name="txR" fmla="*/ 2003794 w 2003794"/>
              <a:gd name="txB" fmla="*/ 2524712 h 2524712"/>
            </a:gdLst>
            <a:ahLst/>
            <a:cxnLst>
              <a:cxn ang="0">
                <a:pos x="116057" y="824789"/>
              </a:cxn>
              <a:cxn ang="0">
                <a:pos x="570812" y="686140"/>
              </a:cxn>
              <a:cxn ang="0">
                <a:pos x="527826" y="544800"/>
              </a:cxn>
              <a:cxn ang="0">
                <a:pos x="528050" y="544732"/>
              </a:cxn>
              <a:cxn ang="0">
                <a:pos x="527521" y="543397"/>
              </a:cxn>
              <a:cxn ang="0">
                <a:pos x="538946" y="456539"/>
              </a:cxn>
              <a:cxn ang="0">
                <a:pos x="547212" y="445806"/>
              </a:cxn>
              <a:cxn ang="0">
                <a:pos x="546627" y="445251"/>
              </a:cxn>
              <a:cxn ang="0">
                <a:pos x="653801" y="331751"/>
              </a:cxn>
              <a:cxn ang="0">
                <a:pos x="540207" y="224224"/>
              </a:cxn>
              <a:cxn ang="0">
                <a:pos x="417756" y="108312"/>
              </a:cxn>
              <a:cxn ang="0">
                <a:pos x="303334" y="0"/>
              </a:cxn>
              <a:cxn ang="0">
                <a:pos x="49022" y="269326"/>
              </a:cxn>
              <a:cxn ang="0">
                <a:pos x="50237" y="270476"/>
              </a:cxn>
              <a:cxn ang="0">
                <a:pos x="33074" y="292761"/>
              </a:cxn>
              <a:cxn ang="0">
                <a:pos x="9354" y="473105"/>
              </a:cxn>
              <a:cxn ang="0">
                <a:pos x="10450" y="475877"/>
              </a:cxn>
              <a:cxn ang="0">
                <a:pos x="9985" y="476019"/>
              </a:cxn>
            </a:cxnLst>
            <a:rect l="txL" t="txT" r="txR" b="txB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 20"/>
          <p:cNvSpPr/>
          <p:nvPr/>
        </p:nvSpPr>
        <p:spPr>
          <a:xfrm rot="-2844970" flipV="1">
            <a:off x="1291909" y="3715566"/>
            <a:ext cx="1130300" cy="1439863"/>
          </a:xfrm>
          <a:custGeom>
            <a:avLst/>
            <a:gdLst>
              <a:gd name="txL" fmla="*/ 0 w 1424028"/>
              <a:gd name="txT" fmla="*/ 0 h 1814500"/>
              <a:gd name="txR" fmla="*/ 1424028 w 1424028"/>
              <a:gd name="txB" fmla="*/ 1814500 h 1814500"/>
            </a:gdLst>
            <a:ahLst/>
            <a:cxnLst>
              <a:cxn ang="0">
                <a:pos x="799554" y="948367"/>
              </a:cxn>
              <a:cxn ang="0">
                <a:pos x="733105" y="730259"/>
              </a:cxn>
              <a:cxn ang="0">
                <a:pos x="733415" y="730165"/>
              </a:cxn>
              <a:cxn ang="0">
                <a:pos x="732681" y="728310"/>
              </a:cxn>
              <a:cxn ang="0">
                <a:pos x="748573" y="607693"/>
              </a:cxn>
              <a:cxn ang="0">
                <a:pos x="760073" y="592787"/>
              </a:cxn>
              <a:cxn ang="0">
                <a:pos x="759259" y="592018"/>
              </a:cxn>
              <a:cxn ang="0">
                <a:pos x="897158" y="446234"/>
              </a:cxn>
              <a:cxn ang="0">
                <a:pos x="751489" y="308585"/>
              </a:cxn>
              <a:cxn ang="0">
                <a:pos x="619461" y="183827"/>
              </a:cxn>
              <a:cxn ang="0">
                <a:pos x="419335" y="0"/>
              </a:cxn>
              <a:cxn ang="0">
                <a:pos x="68196" y="371219"/>
              </a:cxn>
              <a:cxn ang="0">
                <a:pos x="69885" y="372815"/>
              </a:cxn>
              <a:cxn ang="0">
                <a:pos x="46009" y="403762"/>
              </a:cxn>
              <a:cxn ang="0">
                <a:pos x="13012" y="654201"/>
              </a:cxn>
              <a:cxn ang="0">
                <a:pos x="14536" y="658050"/>
              </a:cxn>
              <a:cxn ang="0">
                <a:pos x="13891" y="658247"/>
              </a:cxn>
              <a:cxn ang="0">
                <a:pos x="161450" y="1142577"/>
              </a:cxn>
            </a:cxnLst>
            <a:rect l="txL" t="txT" r="txR" b="txB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lnTo>
                  <a:pt x="1269105" y="1506080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任意多边形 21"/>
          <p:cNvSpPr/>
          <p:nvPr/>
        </p:nvSpPr>
        <p:spPr>
          <a:xfrm rot="2844970" flipH="1" flipV="1">
            <a:off x="2365059" y="3713979"/>
            <a:ext cx="1130300" cy="1443037"/>
          </a:xfrm>
          <a:custGeom>
            <a:avLst/>
            <a:gdLst>
              <a:gd name="txL" fmla="*/ 0 w 1424033"/>
              <a:gd name="txT" fmla="*/ 0 h 1818928"/>
              <a:gd name="txR" fmla="*/ 1424033 w 1424033"/>
              <a:gd name="txB" fmla="*/ 1818928 h 1818928"/>
            </a:gdLst>
            <a:ahLst/>
            <a:cxnLst>
              <a:cxn ang="0">
                <a:pos x="781514" y="956194"/>
              </a:cxn>
              <a:cxn ang="0">
                <a:pos x="161448" y="1144826"/>
              </a:cxn>
              <a:cxn ang="0">
                <a:pos x="13891" y="660724"/>
              </a:cxn>
              <a:cxn ang="0">
                <a:pos x="14536" y="660529"/>
              </a:cxn>
              <a:cxn ang="0">
                <a:pos x="13012" y="656680"/>
              </a:cxn>
              <a:cxn ang="0">
                <a:pos x="46009" y="406359"/>
              </a:cxn>
              <a:cxn ang="0">
                <a:pos x="69884" y="375427"/>
              </a:cxn>
              <a:cxn ang="0">
                <a:pos x="68195" y="373831"/>
              </a:cxn>
              <a:cxn ang="0">
                <a:pos x="421968" y="0"/>
              </a:cxn>
              <a:cxn ang="0">
                <a:pos x="581141" y="150339"/>
              </a:cxn>
              <a:cxn ang="0">
                <a:pos x="751484" y="311228"/>
              </a:cxn>
              <a:cxn ang="0">
                <a:pos x="897155" y="448815"/>
              </a:cxn>
              <a:cxn ang="0">
                <a:pos x="744349" y="610284"/>
              </a:cxn>
              <a:cxn ang="0">
                <a:pos x="745162" y="611053"/>
              </a:cxn>
              <a:cxn ang="0">
                <a:pos x="733664" y="625951"/>
              </a:cxn>
              <a:cxn ang="0">
                <a:pos x="717771" y="746513"/>
              </a:cxn>
              <a:cxn ang="0">
                <a:pos x="718505" y="748365"/>
              </a:cxn>
              <a:cxn ang="0">
                <a:pos x="718195" y="748460"/>
              </a:cxn>
            </a:cxnLst>
            <a:rect l="txL" t="txT" r="txR" b="txB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lnTo>
                  <a:pt x="1240478" y="1519225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69"/>
          <p:cNvGrpSpPr/>
          <p:nvPr/>
        </p:nvGrpSpPr>
        <p:grpSpPr bwMode="auto">
          <a:xfrm>
            <a:off x="1604646" y="2140766"/>
            <a:ext cx="395288" cy="381000"/>
            <a:chOff x="0" y="0"/>
            <a:chExt cx="645684" cy="620945"/>
          </a:xfrm>
          <a:solidFill>
            <a:schemeClr val="accent2">
              <a:lumMod val="75000"/>
            </a:schemeClr>
          </a:solidFill>
        </p:grpSpPr>
        <p:sp>
          <p:nvSpPr>
            <p:cNvPr id="13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4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72"/>
          <p:cNvGrpSpPr/>
          <p:nvPr/>
        </p:nvGrpSpPr>
        <p:grpSpPr bwMode="auto">
          <a:xfrm>
            <a:off x="931546" y="3252016"/>
            <a:ext cx="533400" cy="404812"/>
            <a:chOff x="0" y="0"/>
            <a:chExt cx="509646" cy="387231"/>
          </a:xfrm>
          <a:solidFill>
            <a:schemeClr val="accent2">
              <a:lumMod val="75000"/>
            </a:schemeClr>
          </a:solidFill>
        </p:grpSpPr>
        <p:sp>
          <p:nvSpPr>
            <p:cNvPr id="16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7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75"/>
          <p:cNvGrpSpPr/>
          <p:nvPr/>
        </p:nvGrpSpPr>
        <p:grpSpPr bwMode="auto">
          <a:xfrm>
            <a:off x="1639571" y="4253729"/>
            <a:ext cx="301625" cy="387350"/>
            <a:chOff x="0" y="0"/>
            <a:chExt cx="563562" cy="720725"/>
          </a:xfrm>
          <a:solidFill>
            <a:schemeClr val="accent2">
              <a:lumMod val="75000"/>
            </a:schemeClr>
          </a:solidFill>
        </p:grpSpPr>
        <p:sp>
          <p:nvSpPr>
            <p:cNvPr id="19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0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1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79"/>
          <p:cNvGrpSpPr/>
          <p:nvPr/>
        </p:nvGrpSpPr>
        <p:grpSpPr bwMode="auto">
          <a:xfrm>
            <a:off x="2861945" y="2210615"/>
            <a:ext cx="346075" cy="342901"/>
            <a:chOff x="0" y="0"/>
            <a:chExt cx="453105" cy="448433"/>
          </a:xfrm>
          <a:solidFill>
            <a:schemeClr val="accent2">
              <a:lumMod val="75000"/>
            </a:schemeClr>
          </a:solidFill>
        </p:grpSpPr>
        <p:sp>
          <p:nvSpPr>
            <p:cNvPr id="23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4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5" name="组合 82"/>
          <p:cNvGrpSpPr/>
          <p:nvPr/>
        </p:nvGrpSpPr>
        <p:grpSpPr bwMode="auto">
          <a:xfrm>
            <a:off x="3463609" y="3315516"/>
            <a:ext cx="357187" cy="341313"/>
            <a:chOff x="0" y="0"/>
            <a:chExt cx="2438400" cy="2332038"/>
          </a:xfrm>
          <a:solidFill>
            <a:schemeClr val="accent2">
              <a:lumMod val="75000"/>
            </a:schemeClr>
          </a:solidFill>
        </p:grpSpPr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7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8" name="组合 85"/>
          <p:cNvGrpSpPr/>
          <p:nvPr/>
        </p:nvGrpSpPr>
        <p:grpSpPr bwMode="auto">
          <a:xfrm>
            <a:off x="2830196" y="4253728"/>
            <a:ext cx="387350" cy="438151"/>
            <a:chOff x="0" y="0"/>
            <a:chExt cx="406393" cy="459645"/>
          </a:xfrm>
          <a:solidFill>
            <a:schemeClr val="accent2">
              <a:lumMod val="75000"/>
            </a:schemeClr>
          </a:solidFill>
        </p:grpSpPr>
        <p:sp>
          <p:nvSpPr>
            <p:cNvPr id="29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0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1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262725" y="2140587"/>
            <a:ext cx="615553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有困难，找警察？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67375" y="1490980"/>
            <a:ext cx="6229985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警察应将有限的警力与精力集中于本职工作，然而直至今天还有人一有点鸡毛蒜皮的小事就报警，给警察带来巨大困扰，对公共资源造成严重浪费。“有困难，找警察”这句口号的影响不是一朝一夕能够消除的，需要长期的国民教育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3"/>
          <p:cNvSpPr txBox="1"/>
          <p:nvPr/>
        </p:nvSpPr>
        <p:spPr>
          <a:xfrm>
            <a:off x="1152724" y="3185116"/>
            <a:ext cx="3298825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面面观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任意多边形 16"/>
          <p:cNvSpPr/>
          <p:nvPr/>
        </p:nvSpPr>
        <p:spPr>
          <a:xfrm rot="2796417">
            <a:off x="1658939" y="1670866"/>
            <a:ext cx="1143000" cy="1443038"/>
          </a:xfrm>
          <a:custGeom>
            <a:avLst/>
            <a:gdLst>
              <a:gd name="txL" fmla="*/ 0 w 1997680"/>
              <a:gd name="txT" fmla="*/ 0 h 2524712"/>
              <a:gd name="txR" fmla="*/ 1997680 w 1997680"/>
              <a:gd name="txB" fmla="*/ 2524712 h 2524712"/>
            </a:gdLst>
            <a:ahLst/>
            <a:cxnLst>
              <a:cxn ang="0">
                <a:pos x="49186" y="269326"/>
              </a:cxn>
              <a:cxn ang="0">
                <a:pos x="304347" y="0"/>
              </a:cxn>
              <a:cxn ang="0">
                <a:pos x="419152" y="108312"/>
              </a:cxn>
              <a:cxn ang="0">
                <a:pos x="542012" y="224224"/>
              </a:cxn>
              <a:cxn ang="0">
                <a:pos x="653983" y="329863"/>
              </a:cxn>
              <a:cxn ang="0">
                <a:pos x="553265" y="436173"/>
              </a:cxn>
              <a:cxn ang="0">
                <a:pos x="553852" y="436727"/>
              </a:cxn>
              <a:cxn ang="0">
                <a:pos x="545558" y="447460"/>
              </a:cxn>
              <a:cxn ang="0">
                <a:pos x="534095" y="534318"/>
              </a:cxn>
              <a:cxn ang="0">
                <a:pos x="534625" y="535653"/>
              </a:cxn>
              <a:cxn ang="0">
                <a:pos x="534400" y="535722"/>
              </a:cxn>
              <a:cxn ang="0">
                <a:pos x="579657" y="684032"/>
              </a:cxn>
              <a:cxn ang="0">
                <a:pos x="116445" y="824789"/>
              </a:cxn>
              <a:cxn ang="0">
                <a:pos x="10019" y="476019"/>
              </a:cxn>
              <a:cxn ang="0">
                <a:pos x="10484" y="475877"/>
              </a:cxn>
              <a:cxn ang="0">
                <a:pos x="9385" y="473105"/>
              </a:cxn>
              <a:cxn ang="0">
                <a:pos x="33184" y="292761"/>
              </a:cxn>
              <a:cxn ang="0">
                <a:pos x="50405" y="270476"/>
              </a:cxn>
            </a:cxnLst>
            <a:rect l="txL" t="txT" r="txR" b="txB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17"/>
          <p:cNvSpPr/>
          <p:nvPr/>
        </p:nvSpPr>
        <p:spPr>
          <a:xfrm rot="-2796417" flipH="1">
            <a:off x="2724151" y="1677216"/>
            <a:ext cx="1133475" cy="1443038"/>
          </a:xfrm>
          <a:custGeom>
            <a:avLst/>
            <a:gdLst>
              <a:gd name="txL" fmla="*/ 0 w 1982833"/>
              <a:gd name="txT" fmla="*/ 0 h 2524712"/>
              <a:gd name="txR" fmla="*/ 1982833 w 1982833"/>
              <a:gd name="txB" fmla="*/ 2524712 h 2524712"/>
            </a:gdLst>
            <a:ahLst/>
            <a:cxnLst>
              <a:cxn ang="0">
                <a:pos x="303795" y="0"/>
              </a:cxn>
              <a:cxn ang="0">
                <a:pos x="49097" y="269326"/>
              </a:cxn>
              <a:cxn ang="0">
                <a:pos x="50313" y="270476"/>
              </a:cxn>
              <a:cxn ang="0">
                <a:pos x="33124" y="292761"/>
              </a:cxn>
              <a:cxn ang="0">
                <a:pos x="9368" y="473105"/>
              </a:cxn>
              <a:cxn ang="0">
                <a:pos x="10465" y="475877"/>
              </a:cxn>
              <a:cxn ang="0">
                <a:pos x="10001" y="476019"/>
              </a:cxn>
              <a:cxn ang="0">
                <a:pos x="116234" y="824789"/>
              </a:cxn>
              <a:cxn ang="0">
                <a:pos x="555416" y="691091"/>
              </a:cxn>
              <a:cxn ang="0">
                <a:pos x="512026" y="548639"/>
              </a:cxn>
              <a:cxn ang="0">
                <a:pos x="512250" y="548570"/>
              </a:cxn>
              <a:cxn ang="0">
                <a:pos x="511721" y="547235"/>
              </a:cxn>
              <a:cxn ang="0">
                <a:pos x="523162" y="460377"/>
              </a:cxn>
              <a:cxn ang="0">
                <a:pos x="531442" y="449644"/>
              </a:cxn>
              <a:cxn ang="0">
                <a:pos x="530856" y="449090"/>
              </a:cxn>
              <a:cxn ang="0">
                <a:pos x="647944" y="325277"/>
              </a:cxn>
              <a:cxn ang="0">
                <a:pos x="541028" y="224224"/>
              </a:cxn>
              <a:cxn ang="0">
                <a:pos x="418391" y="108312"/>
              </a:cxn>
            </a:cxnLst>
            <a:rect l="txL" t="txT" r="txR" b="txB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18"/>
          <p:cNvSpPr/>
          <p:nvPr/>
        </p:nvSpPr>
        <p:spPr>
          <a:xfrm rot="-811666" flipH="1" flipV="1">
            <a:off x="3354389" y="2747191"/>
            <a:ext cx="1128712" cy="1443038"/>
          </a:xfrm>
          <a:custGeom>
            <a:avLst/>
            <a:gdLst>
              <a:gd name="txL" fmla="*/ 0 w 1974521"/>
              <a:gd name="txT" fmla="*/ 0 h 2524712"/>
              <a:gd name="txR" fmla="*/ 1974521 w 1974521"/>
              <a:gd name="txB" fmla="*/ 2524712 h 2524712"/>
            </a:gdLst>
            <a:ahLst/>
            <a:cxnLst>
              <a:cxn ang="0">
                <a:pos x="116232" y="824791"/>
              </a:cxn>
              <a:cxn ang="0">
                <a:pos x="10000" y="476019"/>
              </a:cxn>
              <a:cxn ang="0">
                <a:pos x="10465" y="475878"/>
              </a:cxn>
              <a:cxn ang="0">
                <a:pos x="9367" y="473106"/>
              </a:cxn>
              <a:cxn ang="0">
                <a:pos x="33123" y="292762"/>
              </a:cxn>
              <a:cxn ang="0">
                <a:pos x="50312" y="270476"/>
              </a:cxn>
              <a:cxn ang="0">
                <a:pos x="49096" y="269327"/>
              </a:cxn>
              <a:cxn ang="0">
                <a:pos x="303789" y="0"/>
              </a:cxn>
              <a:cxn ang="0">
                <a:pos x="418382" y="108312"/>
              </a:cxn>
              <a:cxn ang="0">
                <a:pos x="541017" y="224224"/>
              </a:cxn>
              <a:cxn ang="0">
                <a:pos x="645215" y="322710"/>
              </a:cxn>
              <a:cxn ang="0">
                <a:pos x="532689" y="441702"/>
              </a:cxn>
              <a:cxn ang="0">
                <a:pos x="533275" y="442256"/>
              </a:cxn>
              <a:cxn ang="0">
                <a:pos x="524996" y="452989"/>
              </a:cxn>
              <a:cxn ang="0">
                <a:pos x="513554" y="539848"/>
              </a:cxn>
              <a:cxn ang="0">
                <a:pos x="514083" y="541183"/>
              </a:cxn>
              <a:cxn ang="0">
                <a:pos x="513859" y="541251"/>
              </a:cxn>
              <a:cxn ang="0">
                <a:pos x="559152" y="689951"/>
              </a:cxn>
            </a:cxnLst>
            <a:rect l="txL" t="txT" r="txR" b="txB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任意多边形 19"/>
          <p:cNvSpPr/>
          <p:nvPr/>
        </p:nvSpPr>
        <p:spPr>
          <a:xfrm rot="811666" flipV="1">
            <a:off x="1054101" y="2748779"/>
            <a:ext cx="1144588" cy="1443037"/>
          </a:xfrm>
          <a:custGeom>
            <a:avLst/>
            <a:gdLst>
              <a:gd name="txL" fmla="*/ 0 w 2003794"/>
              <a:gd name="txT" fmla="*/ 0 h 2524712"/>
              <a:gd name="txR" fmla="*/ 2003794 w 2003794"/>
              <a:gd name="txB" fmla="*/ 2524712 h 2524712"/>
            </a:gdLst>
            <a:ahLst/>
            <a:cxnLst>
              <a:cxn ang="0">
                <a:pos x="116057" y="824789"/>
              </a:cxn>
              <a:cxn ang="0">
                <a:pos x="570812" y="686140"/>
              </a:cxn>
              <a:cxn ang="0">
                <a:pos x="527826" y="544800"/>
              </a:cxn>
              <a:cxn ang="0">
                <a:pos x="528050" y="544732"/>
              </a:cxn>
              <a:cxn ang="0">
                <a:pos x="527521" y="543397"/>
              </a:cxn>
              <a:cxn ang="0">
                <a:pos x="538946" y="456539"/>
              </a:cxn>
              <a:cxn ang="0">
                <a:pos x="547212" y="445806"/>
              </a:cxn>
              <a:cxn ang="0">
                <a:pos x="546627" y="445251"/>
              </a:cxn>
              <a:cxn ang="0">
                <a:pos x="653801" y="331751"/>
              </a:cxn>
              <a:cxn ang="0">
                <a:pos x="540207" y="224224"/>
              </a:cxn>
              <a:cxn ang="0">
                <a:pos x="417756" y="108312"/>
              </a:cxn>
              <a:cxn ang="0">
                <a:pos x="303334" y="0"/>
              </a:cxn>
              <a:cxn ang="0">
                <a:pos x="49022" y="269326"/>
              </a:cxn>
              <a:cxn ang="0">
                <a:pos x="50237" y="270476"/>
              </a:cxn>
              <a:cxn ang="0">
                <a:pos x="33074" y="292761"/>
              </a:cxn>
              <a:cxn ang="0">
                <a:pos x="9354" y="473105"/>
              </a:cxn>
              <a:cxn ang="0">
                <a:pos x="10450" y="475877"/>
              </a:cxn>
              <a:cxn ang="0">
                <a:pos x="9985" y="476019"/>
              </a:cxn>
            </a:cxnLst>
            <a:rect l="txL" t="txT" r="txR" b="txB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 20"/>
          <p:cNvSpPr/>
          <p:nvPr/>
        </p:nvSpPr>
        <p:spPr>
          <a:xfrm rot="-2844970" flipV="1">
            <a:off x="1665289" y="3715566"/>
            <a:ext cx="1130300" cy="1439863"/>
          </a:xfrm>
          <a:custGeom>
            <a:avLst/>
            <a:gdLst>
              <a:gd name="txL" fmla="*/ 0 w 1424028"/>
              <a:gd name="txT" fmla="*/ 0 h 1814500"/>
              <a:gd name="txR" fmla="*/ 1424028 w 1424028"/>
              <a:gd name="txB" fmla="*/ 1814500 h 1814500"/>
            </a:gdLst>
            <a:ahLst/>
            <a:cxnLst>
              <a:cxn ang="0">
                <a:pos x="799554" y="948367"/>
              </a:cxn>
              <a:cxn ang="0">
                <a:pos x="733105" y="730259"/>
              </a:cxn>
              <a:cxn ang="0">
                <a:pos x="733415" y="730165"/>
              </a:cxn>
              <a:cxn ang="0">
                <a:pos x="732681" y="728310"/>
              </a:cxn>
              <a:cxn ang="0">
                <a:pos x="748573" y="607693"/>
              </a:cxn>
              <a:cxn ang="0">
                <a:pos x="760073" y="592787"/>
              </a:cxn>
              <a:cxn ang="0">
                <a:pos x="759259" y="592018"/>
              </a:cxn>
              <a:cxn ang="0">
                <a:pos x="897158" y="446234"/>
              </a:cxn>
              <a:cxn ang="0">
                <a:pos x="751489" y="308585"/>
              </a:cxn>
              <a:cxn ang="0">
                <a:pos x="619461" y="183827"/>
              </a:cxn>
              <a:cxn ang="0">
                <a:pos x="419335" y="0"/>
              </a:cxn>
              <a:cxn ang="0">
                <a:pos x="68196" y="371219"/>
              </a:cxn>
              <a:cxn ang="0">
                <a:pos x="69885" y="372815"/>
              </a:cxn>
              <a:cxn ang="0">
                <a:pos x="46009" y="403762"/>
              </a:cxn>
              <a:cxn ang="0">
                <a:pos x="13012" y="654201"/>
              </a:cxn>
              <a:cxn ang="0">
                <a:pos x="14536" y="658050"/>
              </a:cxn>
              <a:cxn ang="0">
                <a:pos x="13891" y="658247"/>
              </a:cxn>
              <a:cxn ang="0">
                <a:pos x="161450" y="1142577"/>
              </a:cxn>
            </a:cxnLst>
            <a:rect l="txL" t="txT" r="txR" b="txB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lnTo>
                  <a:pt x="1269105" y="1506080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任意多边形 21"/>
          <p:cNvSpPr/>
          <p:nvPr/>
        </p:nvSpPr>
        <p:spPr>
          <a:xfrm rot="2844970" flipH="1" flipV="1">
            <a:off x="2738439" y="3713979"/>
            <a:ext cx="1130300" cy="1443037"/>
          </a:xfrm>
          <a:custGeom>
            <a:avLst/>
            <a:gdLst>
              <a:gd name="txL" fmla="*/ 0 w 1424033"/>
              <a:gd name="txT" fmla="*/ 0 h 1818928"/>
              <a:gd name="txR" fmla="*/ 1424033 w 1424033"/>
              <a:gd name="txB" fmla="*/ 1818928 h 1818928"/>
            </a:gdLst>
            <a:ahLst/>
            <a:cxnLst>
              <a:cxn ang="0">
                <a:pos x="781514" y="956194"/>
              </a:cxn>
              <a:cxn ang="0">
                <a:pos x="161448" y="1144826"/>
              </a:cxn>
              <a:cxn ang="0">
                <a:pos x="13891" y="660724"/>
              </a:cxn>
              <a:cxn ang="0">
                <a:pos x="14536" y="660529"/>
              </a:cxn>
              <a:cxn ang="0">
                <a:pos x="13012" y="656680"/>
              </a:cxn>
              <a:cxn ang="0">
                <a:pos x="46009" y="406359"/>
              </a:cxn>
              <a:cxn ang="0">
                <a:pos x="69884" y="375427"/>
              </a:cxn>
              <a:cxn ang="0">
                <a:pos x="68195" y="373831"/>
              </a:cxn>
              <a:cxn ang="0">
                <a:pos x="421968" y="0"/>
              </a:cxn>
              <a:cxn ang="0">
                <a:pos x="581141" y="150339"/>
              </a:cxn>
              <a:cxn ang="0">
                <a:pos x="751484" y="311228"/>
              </a:cxn>
              <a:cxn ang="0">
                <a:pos x="897155" y="448815"/>
              </a:cxn>
              <a:cxn ang="0">
                <a:pos x="744349" y="610284"/>
              </a:cxn>
              <a:cxn ang="0">
                <a:pos x="745162" y="611053"/>
              </a:cxn>
              <a:cxn ang="0">
                <a:pos x="733664" y="625951"/>
              </a:cxn>
              <a:cxn ang="0">
                <a:pos x="717771" y="746513"/>
              </a:cxn>
              <a:cxn ang="0">
                <a:pos x="718505" y="748365"/>
              </a:cxn>
              <a:cxn ang="0">
                <a:pos x="718195" y="748460"/>
              </a:cxn>
            </a:cxnLst>
            <a:rect l="txL" t="txT" r="txR" b="txB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lnTo>
                  <a:pt x="1240478" y="1519225"/>
                </a:lnTo>
                <a:close/>
              </a:path>
            </a:pathLst>
          </a:custGeom>
          <a:solidFill>
            <a:srgbClr val="FEFCE5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组合 69"/>
          <p:cNvGrpSpPr/>
          <p:nvPr/>
        </p:nvGrpSpPr>
        <p:grpSpPr bwMode="auto">
          <a:xfrm>
            <a:off x="1978026" y="2140766"/>
            <a:ext cx="395288" cy="381000"/>
            <a:chOff x="0" y="0"/>
            <a:chExt cx="645684" cy="620945"/>
          </a:xfrm>
          <a:solidFill>
            <a:schemeClr val="accent2">
              <a:lumMod val="75000"/>
            </a:schemeClr>
          </a:solidFill>
        </p:grpSpPr>
        <p:sp>
          <p:nvSpPr>
            <p:cNvPr id="13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4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72"/>
          <p:cNvGrpSpPr/>
          <p:nvPr/>
        </p:nvGrpSpPr>
        <p:grpSpPr bwMode="auto">
          <a:xfrm>
            <a:off x="1304926" y="3252016"/>
            <a:ext cx="533400" cy="404812"/>
            <a:chOff x="0" y="0"/>
            <a:chExt cx="509646" cy="387231"/>
          </a:xfrm>
          <a:solidFill>
            <a:schemeClr val="accent2">
              <a:lumMod val="75000"/>
            </a:schemeClr>
          </a:solidFill>
        </p:grpSpPr>
        <p:sp>
          <p:nvSpPr>
            <p:cNvPr id="16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7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75"/>
          <p:cNvGrpSpPr/>
          <p:nvPr/>
        </p:nvGrpSpPr>
        <p:grpSpPr bwMode="auto">
          <a:xfrm>
            <a:off x="2012951" y="4253729"/>
            <a:ext cx="301625" cy="387350"/>
            <a:chOff x="0" y="0"/>
            <a:chExt cx="563562" cy="720725"/>
          </a:xfrm>
          <a:solidFill>
            <a:schemeClr val="accent2">
              <a:lumMod val="75000"/>
            </a:schemeClr>
          </a:solidFill>
        </p:grpSpPr>
        <p:sp>
          <p:nvSpPr>
            <p:cNvPr id="19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0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1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79"/>
          <p:cNvGrpSpPr/>
          <p:nvPr/>
        </p:nvGrpSpPr>
        <p:grpSpPr bwMode="auto">
          <a:xfrm>
            <a:off x="3235325" y="2210615"/>
            <a:ext cx="346075" cy="342901"/>
            <a:chOff x="0" y="0"/>
            <a:chExt cx="453105" cy="448433"/>
          </a:xfrm>
          <a:solidFill>
            <a:schemeClr val="accent2">
              <a:lumMod val="75000"/>
            </a:schemeClr>
          </a:solidFill>
        </p:grpSpPr>
        <p:sp>
          <p:nvSpPr>
            <p:cNvPr id="23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4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5" name="组合 82"/>
          <p:cNvGrpSpPr/>
          <p:nvPr/>
        </p:nvGrpSpPr>
        <p:grpSpPr bwMode="auto">
          <a:xfrm>
            <a:off x="3836989" y="3315516"/>
            <a:ext cx="357187" cy="341313"/>
            <a:chOff x="0" y="0"/>
            <a:chExt cx="2438400" cy="2332038"/>
          </a:xfrm>
          <a:solidFill>
            <a:schemeClr val="accent2">
              <a:lumMod val="75000"/>
            </a:schemeClr>
          </a:solidFill>
        </p:grpSpPr>
        <p:sp>
          <p:nvSpPr>
            <p:cNvPr id="2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7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8" name="组合 85"/>
          <p:cNvGrpSpPr/>
          <p:nvPr/>
        </p:nvGrpSpPr>
        <p:grpSpPr bwMode="auto">
          <a:xfrm>
            <a:off x="3203576" y="4253728"/>
            <a:ext cx="387350" cy="438151"/>
            <a:chOff x="0" y="0"/>
            <a:chExt cx="406393" cy="459645"/>
          </a:xfrm>
          <a:solidFill>
            <a:schemeClr val="accent2">
              <a:lumMod val="75000"/>
            </a:schemeClr>
          </a:solidFill>
        </p:grpSpPr>
        <p:sp>
          <p:nvSpPr>
            <p:cNvPr id="29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0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1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768820" y="1987552"/>
            <a:ext cx="615553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有困难，找警察？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9034" y="1728257"/>
            <a:ext cx="647176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中国长辈的奇葩吓唬法之一，是“警察把你抓走”。在孩子的意识里，父母是他们最信赖的人，他们对父母的话深信不疑，所以当父母说出“让警察把你抓走”的时候，孩子恐惧的程度可想而知。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7960" y="1559560"/>
            <a:ext cx="3428365" cy="3180080"/>
            <a:chOff x="1660" y="2867"/>
            <a:chExt cx="5399" cy="5008"/>
          </a:xfrm>
        </p:grpSpPr>
        <p:sp>
          <p:nvSpPr>
            <p:cNvPr id="3" name="TextBox 13"/>
            <p:cNvSpPr txBox="1"/>
            <p:nvPr/>
          </p:nvSpPr>
          <p:spPr>
            <a:xfrm>
              <a:off x="1815" y="5016"/>
              <a:ext cx="5195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2800" b="1" dirty="0" smtClean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面面观</a:t>
              </a:r>
              <a:endPara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 16"/>
            <p:cNvSpPr/>
            <p:nvPr/>
          </p:nvSpPr>
          <p:spPr>
            <a:xfrm rot="2796417">
              <a:off x="2613" y="2631"/>
              <a:ext cx="1800" cy="2273"/>
            </a:xfrm>
            <a:custGeom>
              <a:avLst/>
              <a:gdLst>
                <a:gd name="txL" fmla="*/ 0 w 1997680"/>
                <a:gd name="txT" fmla="*/ 0 h 2524712"/>
                <a:gd name="txR" fmla="*/ 1997680 w 1997680"/>
                <a:gd name="txB" fmla="*/ 2524712 h 2524712"/>
              </a:gdLst>
              <a:ahLst/>
              <a:cxnLst>
                <a:cxn ang="0">
                  <a:pos x="49186" y="269326"/>
                </a:cxn>
                <a:cxn ang="0">
                  <a:pos x="304347" y="0"/>
                </a:cxn>
                <a:cxn ang="0">
                  <a:pos x="419152" y="108312"/>
                </a:cxn>
                <a:cxn ang="0">
                  <a:pos x="542012" y="224224"/>
                </a:cxn>
                <a:cxn ang="0">
                  <a:pos x="653983" y="329863"/>
                </a:cxn>
                <a:cxn ang="0">
                  <a:pos x="553265" y="436173"/>
                </a:cxn>
                <a:cxn ang="0">
                  <a:pos x="553852" y="436727"/>
                </a:cxn>
                <a:cxn ang="0">
                  <a:pos x="545558" y="447460"/>
                </a:cxn>
                <a:cxn ang="0">
                  <a:pos x="534095" y="534318"/>
                </a:cxn>
                <a:cxn ang="0">
                  <a:pos x="534625" y="535653"/>
                </a:cxn>
                <a:cxn ang="0">
                  <a:pos x="534400" y="535722"/>
                </a:cxn>
                <a:cxn ang="0">
                  <a:pos x="579657" y="684032"/>
                </a:cxn>
                <a:cxn ang="0">
                  <a:pos x="116445" y="824789"/>
                </a:cxn>
                <a:cxn ang="0">
                  <a:pos x="10019" y="476019"/>
                </a:cxn>
                <a:cxn ang="0">
                  <a:pos x="10484" y="475877"/>
                </a:cxn>
                <a:cxn ang="0">
                  <a:pos x="9385" y="473105"/>
                </a:cxn>
                <a:cxn ang="0">
                  <a:pos x="33184" y="292761"/>
                </a:cxn>
                <a:cxn ang="0">
                  <a:pos x="50405" y="270476"/>
                </a:cxn>
              </a:cxnLst>
              <a:rect l="txL" t="txT" r="txR" b="txB"/>
              <a:pathLst>
                <a:path w="1997680" h="2524712">
                  <a:moveTo>
                    <a:pt x="150246" y="824418"/>
                  </a:move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97680" y="1009723"/>
                  </a:lnTo>
                  <a:lnTo>
                    <a:pt x="1690021" y="1335142"/>
                  </a:lnTo>
                  <a:lnTo>
                    <a:pt x="1691814" y="1336837"/>
                  </a:lnTo>
                  <a:lnTo>
                    <a:pt x="1666479" y="1369692"/>
                  </a:lnTo>
                  <a:cubicBezTo>
                    <a:pt x="1616466" y="1450265"/>
                    <a:pt x="1605036" y="1547518"/>
                    <a:pt x="1631465" y="1635569"/>
                  </a:cubicBezTo>
                  <a:lnTo>
                    <a:pt x="1633083" y="1639655"/>
                  </a:lnTo>
                  <a:lnTo>
                    <a:pt x="1632398" y="1639864"/>
                  </a:lnTo>
                  <a:lnTo>
                    <a:pt x="1770641" y="2093848"/>
                  </a:lnTo>
                  <a:lnTo>
                    <a:pt x="355698" y="2524712"/>
                  </a:ln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7" name="任意多边形 17"/>
            <p:cNvSpPr/>
            <p:nvPr/>
          </p:nvSpPr>
          <p:spPr>
            <a:xfrm rot="-2796417" flipH="1">
              <a:off x="4290" y="2641"/>
              <a:ext cx="1785" cy="2273"/>
            </a:xfrm>
            <a:custGeom>
              <a:avLst/>
              <a:gdLst>
                <a:gd name="txL" fmla="*/ 0 w 1982833"/>
                <a:gd name="txT" fmla="*/ 0 h 2524712"/>
                <a:gd name="txR" fmla="*/ 1982833 w 1982833"/>
                <a:gd name="txB" fmla="*/ 2524712 h 2524712"/>
              </a:gdLst>
              <a:ahLst/>
              <a:cxnLst>
                <a:cxn ang="0">
                  <a:pos x="303795" y="0"/>
                </a:cxn>
                <a:cxn ang="0">
                  <a:pos x="49097" y="269326"/>
                </a:cxn>
                <a:cxn ang="0">
                  <a:pos x="50313" y="270476"/>
                </a:cxn>
                <a:cxn ang="0">
                  <a:pos x="33124" y="292761"/>
                </a:cxn>
                <a:cxn ang="0">
                  <a:pos x="9368" y="473105"/>
                </a:cxn>
                <a:cxn ang="0">
                  <a:pos x="10465" y="475877"/>
                </a:cxn>
                <a:cxn ang="0">
                  <a:pos x="10001" y="476019"/>
                </a:cxn>
                <a:cxn ang="0">
                  <a:pos x="116234" y="824789"/>
                </a:cxn>
                <a:cxn ang="0">
                  <a:pos x="555416" y="691091"/>
                </a:cxn>
                <a:cxn ang="0">
                  <a:pos x="512026" y="548639"/>
                </a:cxn>
                <a:cxn ang="0">
                  <a:pos x="512250" y="548570"/>
                </a:cxn>
                <a:cxn ang="0">
                  <a:pos x="511721" y="547235"/>
                </a:cxn>
                <a:cxn ang="0">
                  <a:pos x="523162" y="460377"/>
                </a:cxn>
                <a:cxn ang="0">
                  <a:pos x="531442" y="449644"/>
                </a:cxn>
                <a:cxn ang="0">
                  <a:pos x="530856" y="449090"/>
                </a:cxn>
                <a:cxn ang="0">
                  <a:pos x="647944" y="325277"/>
                </a:cxn>
                <a:cxn ang="0">
                  <a:pos x="541028" y="224224"/>
                </a:cxn>
                <a:cxn ang="0">
                  <a:pos x="418391" y="108312"/>
                </a:cxn>
              </a:cxnLst>
              <a:rect l="txL" t="txT" r="txR" b="txB"/>
              <a:pathLst>
                <a:path w="1982833" h="2524712">
                  <a:moveTo>
                    <a:pt x="929670" y="0"/>
                  </a:moveTo>
                  <a:lnTo>
                    <a:pt x="150246" y="824418"/>
                  </a:lnTo>
                  <a:lnTo>
                    <a:pt x="153968" y="827937"/>
                  </a:lnTo>
                  <a:lnTo>
                    <a:pt x="101365" y="896153"/>
                  </a:lnTo>
                  <a:cubicBezTo>
                    <a:pt x="-2477" y="1063448"/>
                    <a:pt x="-26207" y="1265374"/>
                    <a:pt x="28667" y="1448193"/>
                  </a:cubicBezTo>
                  <a:lnTo>
                    <a:pt x="32026" y="1456678"/>
                  </a:lnTo>
                  <a:lnTo>
                    <a:pt x="30604" y="1457111"/>
                  </a:lnTo>
                  <a:lnTo>
                    <a:pt x="355698" y="2524712"/>
                  </a:lnTo>
                  <a:lnTo>
                    <a:pt x="1699679" y="2115457"/>
                  </a:lnTo>
                  <a:lnTo>
                    <a:pt x="1566897" y="1679404"/>
                  </a:lnTo>
                  <a:lnTo>
                    <a:pt x="1567582" y="1679195"/>
                  </a:lnTo>
                  <a:lnTo>
                    <a:pt x="1565964" y="1675108"/>
                  </a:lnTo>
                  <a:cubicBezTo>
                    <a:pt x="1539535" y="1587058"/>
                    <a:pt x="1550964" y="1489806"/>
                    <a:pt x="1600977" y="1409232"/>
                  </a:cubicBezTo>
                  <a:lnTo>
                    <a:pt x="1626313" y="1376377"/>
                  </a:lnTo>
                  <a:lnTo>
                    <a:pt x="1624520" y="1374682"/>
                  </a:lnTo>
                  <a:lnTo>
                    <a:pt x="1982833" y="995685"/>
                  </a:lnTo>
                  <a:lnTo>
                    <a:pt x="1655649" y="686358"/>
                  </a:lnTo>
                  <a:lnTo>
                    <a:pt x="1280355" y="331546"/>
                  </a:lnTo>
                  <a:lnTo>
                    <a:pt x="929670" y="0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8" name="任意多边形 18"/>
            <p:cNvSpPr/>
            <p:nvPr/>
          </p:nvSpPr>
          <p:spPr>
            <a:xfrm rot="-811666" flipH="1" flipV="1">
              <a:off x="5283" y="4326"/>
              <a:ext cx="1777" cy="2273"/>
            </a:xfrm>
            <a:custGeom>
              <a:avLst/>
              <a:gdLst>
                <a:gd name="txL" fmla="*/ 0 w 1974521"/>
                <a:gd name="txT" fmla="*/ 0 h 2524712"/>
                <a:gd name="txR" fmla="*/ 1974521 w 1974521"/>
                <a:gd name="txB" fmla="*/ 2524712 h 2524712"/>
              </a:gdLst>
              <a:ahLst/>
              <a:cxnLst>
                <a:cxn ang="0">
                  <a:pos x="116232" y="824791"/>
                </a:cxn>
                <a:cxn ang="0">
                  <a:pos x="10000" y="476019"/>
                </a:cxn>
                <a:cxn ang="0">
                  <a:pos x="10465" y="475878"/>
                </a:cxn>
                <a:cxn ang="0">
                  <a:pos x="9367" y="473106"/>
                </a:cxn>
                <a:cxn ang="0">
                  <a:pos x="33123" y="292762"/>
                </a:cxn>
                <a:cxn ang="0">
                  <a:pos x="50312" y="270476"/>
                </a:cxn>
                <a:cxn ang="0">
                  <a:pos x="49096" y="269327"/>
                </a:cxn>
                <a:cxn ang="0">
                  <a:pos x="303789" y="0"/>
                </a:cxn>
                <a:cxn ang="0">
                  <a:pos x="418382" y="108312"/>
                </a:cxn>
                <a:cxn ang="0">
                  <a:pos x="541017" y="224224"/>
                </a:cxn>
                <a:cxn ang="0">
                  <a:pos x="645215" y="322710"/>
                </a:cxn>
                <a:cxn ang="0">
                  <a:pos x="532689" y="441702"/>
                </a:cxn>
                <a:cxn ang="0">
                  <a:pos x="533275" y="442256"/>
                </a:cxn>
                <a:cxn ang="0">
                  <a:pos x="524996" y="452989"/>
                </a:cxn>
                <a:cxn ang="0">
                  <a:pos x="513554" y="539848"/>
                </a:cxn>
                <a:cxn ang="0">
                  <a:pos x="514083" y="541183"/>
                </a:cxn>
                <a:cxn ang="0">
                  <a:pos x="513859" y="541251"/>
                </a:cxn>
                <a:cxn ang="0">
                  <a:pos x="559152" y="689951"/>
                </a:cxn>
              </a:cxnLst>
              <a:rect l="txL" t="txT" r="txR" b="txB"/>
              <a:pathLst>
                <a:path w="1974521" h="2524712">
                  <a:moveTo>
                    <a:pt x="355698" y="2524712"/>
                  </a:move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74521" y="987827"/>
                  </a:lnTo>
                  <a:lnTo>
                    <a:pt x="1630161" y="1352065"/>
                  </a:lnTo>
                  <a:lnTo>
                    <a:pt x="1631954" y="1353760"/>
                  </a:lnTo>
                  <a:lnTo>
                    <a:pt x="1606619" y="1386615"/>
                  </a:lnTo>
                  <a:cubicBezTo>
                    <a:pt x="1556606" y="1467188"/>
                    <a:pt x="1545177" y="1564441"/>
                    <a:pt x="1571605" y="1652492"/>
                  </a:cubicBezTo>
                  <a:lnTo>
                    <a:pt x="1573223" y="1656578"/>
                  </a:lnTo>
                  <a:lnTo>
                    <a:pt x="1572538" y="1656786"/>
                  </a:lnTo>
                  <a:lnTo>
                    <a:pt x="1711144" y="2111965"/>
                  </a:lnTo>
                  <a:lnTo>
                    <a:pt x="355698" y="2524712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9" name="任意多边形 19"/>
            <p:cNvSpPr/>
            <p:nvPr/>
          </p:nvSpPr>
          <p:spPr>
            <a:xfrm rot="811666" flipV="1">
              <a:off x="1660" y="4329"/>
              <a:ext cx="1803" cy="2272"/>
            </a:xfrm>
            <a:custGeom>
              <a:avLst/>
              <a:gdLst>
                <a:gd name="txL" fmla="*/ 0 w 2003794"/>
                <a:gd name="txT" fmla="*/ 0 h 2524712"/>
                <a:gd name="txR" fmla="*/ 2003794 w 2003794"/>
                <a:gd name="txB" fmla="*/ 2524712 h 2524712"/>
              </a:gdLst>
              <a:ahLst/>
              <a:cxnLst>
                <a:cxn ang="0">
                  <a:pos x="116057" y="824789"/>
                </a:cxn>
                <a:cxn ang="0">
                  <a:pos x="570812" y="686140"/>
                </a:cxn>
                <a:cxn ang="0">
                  <a:pos x="527826" y="544800"/>
                </a:cxn>
                <a:cxn ang="0">
                  <a:pos x="528050" y="544732"/>
                </a:cxn>
                <a:cxn ang="0">
                  <a:pos x="527521" y="543397"/>
                </a:cxn>
                <a:cxn ang="0">
                  <a:pos x="538946" y="456539"/>
                </a:cxn>
                <a:cxn ang="0">
                  <a:pos x="547212" y="445806"/>
                </a:cxn>
                <a:cxn ang="0">
                  <a:pos x="546627" y="445251"/>
                </a:cxn>
                <a:cxn ang="0">
                  <a:pos x="653801" y="331751"/>
                </a:cxn>
                <a:cxn ang="0">
                  <a:pos x="540207" y="224224"/>
                </a:cxn>
                <a:cxn ang="0">
                  <a:pos x="417756" y="108312"/>
                </a:cxn>
                <a:cxn ang="0">
                  <a:pos x="303334" y="0"/>
                </a:cxn>
                <a:cxn ang="0">
                  <a:pos x="49022" y="269326"/>
                </a:cxn>
                <a:cxn ang="0">
                  <a:pos x="50237" y="270476"/>
                </a:cxn>
                <a:cxn ang="0">
                  <a:pos x="33074" y="292761"/>
                </a:cxn>
                <a:cxn ang="0">
                  <a:pos x="9354" y="473105"/>
                </a:cxn>
                <a:cxn ang="0">
                  <a:pos x="10450" y="475877"/>
                </a:cxn>
                <a:cxn ang="0">
                  <a:pos x="9985" y="476019"/>
                </a:cxn>
              </a:cxnLst>
              <a:rect l="txL" t="txT" r="txR" b="txB"/>
              <a:pathLst>
                <a:path w="2003794" h="2524712">
                  <a:moveTo>
                    <a:pt x="355698" y="2524712"/>
                  </a:moveTo>
                  <a:lnTo>
                    <a:pt x="1749448" y="2100302"/>
                  </a:lnTo>
                  <a:lnTo>
                    <a:pt x="1617702" y="1667654"/>
                  </a:lnTo>
                  <a:lnTo>
                    <a:pt x="1618387" y="1667445"/>
                  </a:lnTo>
                  <a:lnTo>
                    <a:pt x="1616769" y="1663359"/>
                  </a:lnTo>
                  <a:cubicBezTo>
                    <a:pt x="1590341" y="1575308"/>
                    <a:pt x="1601770" y="1478056"/>
                    <a:pt x="1651782" y="1397482"/>
                  </a:cubicBezTo>
                  <a:lnTo>
                    <a:pt x="1677117" y="1364628"/>
                  </a:lnTo>
                  <a:lnTo>
                    <a:pt x="1675325" y="1362932"/>
                  </a:lnTo>
                  <a:lnTo>
                    <a:pt x="2003794" y="1015502"/>
                  </a:lnTo>
                  <a:lnTo>
                    <a:pt x="1655649" y="686358"/>
                  </a:lnTo>
                  <a:lnTo>
                    <a:pt x="1280355" y="331546"/>
                  </a:lnTo>
                  <a:lnTo>
                    <a:pt x="929670" y="0"/>
                  </a:lnTo>
                  <a:lnTo>
                    <a:pt x="150246" y="824418"/>
                  </a:lnTo>
                  <a:lnTo>
                    <a:pt x="153968" y="827937"/>
                  </a:lnTo>
                  <a:lnTo>
                    <a:pt x="101365" y="896153"/>
                  </a:lnTo>
                  <a:cubicBezTo>
                    <a:pt x="-2477" y="1063448"/>
                    <a:pt x="-26207" y="1265374"/>
                    <a:pt x="28667" y="1448193"/>
                  </a:cubicBezTo>
                  <a:lnTo>
                    <a:pt x="32026" y="1456678"/>
                  </a:lnTo>
                  <a:lnTo>
                    <a:pt x="30604" y="1457111"/>
                  </a:lnTo>
                  <a:lnTo>
                    <a:pt x="355698" y="2524712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10" name="任意多边形 20"/>
            <p:cNvSpPr/>
            <p:nvPr/>
          </p:nvSpPr>
          <p:spPr>
            <a:xfrm rot="-2844970" flipV="1">
              <a:off x="2623" y="5851"/>
              <a:ext cx="1780" cy="2268"/>
            </a:xfrm>
            <a:custGeom>
              <a:avLst/>
              <a:gdLst>
                <a:gd name="txL" fmla="*/ 0 w 1424028"/>
                <a:gd name="txT" fmla="*/ 0 h 1814500"/>
                <a:gd name="txR" fmla="*/ 1424028 w 1424028"/>
                <a:gd name="txB" fmla="*/ 1814500 h 1814500"/>
              </a:gdLst>
              <a:ahLst/>
              <a:cxnLst>
                <a:cxn ang="0">
                  <a:pos x="799554" y="948367"/>
                </a:cxn>
                <a:cxn ang="0">
                  <a:pos x="733105" y="730259"/>
                </a:cxn>
                <a:cxn ang="0">
                  <a:pos x="733415" y="730165"/>
                </a:cxn>
                <a:cxn ang="0">
                  <a:pos x="732681" y="728310"/>
                </a:cxn>
                <a:cxn ang="0">
                  <a:pos x="748573" y="607693"/>
                </a:cxn>
                <a:cxn ang="0">
                  <a:pos x="760073" y="592787"/>
                </a:cxn>
                <a:cxn ang="0">
                  <a:pos x="759259" y="592018"/>
                </a:cxn>
                <a:cxn ang="0">
                  <a:pos x="897158" y="446234"/>
                </a:cxn>
                <a:cxn ang="0">
                  <a:pos x="751489" y="308585"/>
                </a:cxn>
                <a:cxn ang="0">
                  <a:pos x="619461" y="183827"/>
                </a:cxn>
                <a:cxn ang="0">
                  <a:pos x="419335" y="0"/>
                </a:cxn>
                <a:cxn ang="0">
                  <a:pos x="68196" y="371219"/>
                </a:cxn>
                <a:cxn ang="0">
                  <a:pos x="69885" y="372815"/>
                </a:cxn>
                <a:cxn ang="0">
                  <a:pos x="46009" y="403762"/>
                </a:cxn>
                <a:cxn ang="0">
                  <a:pos x="13012" y="654201"/>
                </a:cxn>
                <a:cxn ang="0">
                  <a:pos x="14536" y="658050"/>
                </a:cxn>
                <a:cxn ang="0">
                  <a:pos x="13891" y="658247"/>
                </a:cxn>
                <a:cxn ang="0">
                  <a:pos x="161450" y="1142577"/>
                </a:cxn>
              </a:cxnLst>
              <a:rect l="txL" t="txT" r="txR" b="txB"/>
              <a:pathLst>
                <a:path w="1424028" h="1814500">
                  <a:moveTo>
                    <a:pt x="1269105" y="1506080"/>
                  </a:moveTo>
                  <a:lnTo>
                    <a:pt x="1163632" y="1159707"/>
                  </a:lnTo>
                  <a:lnTo>
                    <a:pt x="1164125" y="1159558"/>
                  </a:lnTo>
                  <a:lnTo>
                    <a:pt x="1162960" y="1156613"/>
                  </a:lnTo>
                  <a:cubicBezTo>
                    <a:pt x="1143919" y="1093177"/>
                    <a:pt x="1152153" y="1023111"/>
                    <a:pt x="1188185" y="965063"/>
                  </a:cubicBezTo>
                  <a:lnTo>
                    <a:pt x="1206437" y="941392"/>
                  </a:lnTo>
                  <a:lnTo>
                    <a:pt x="1205146" y="940171"/>
                  </a:lnTo>
                  <a:lnTo>
                    <a:pt x="1424028" y="708654"/>
                  </a:lnTo>
                  <a:lnTo>
                    <a:pt x="1192812" y="490058"/>
                  </a:lnTo>
                  <a:lnTo>
                    <a:pt x="983249" y="291932"/>
                  </a:lnTo>
                  <a:lnTo>
                    <a:pt x="665595" y="0"/>
                  </a:lnTo>
                  <a:lnTo>
                    <a:pt x="108245" y="589524"/>
                  </a:lnTo>
                  <a:lnTo>
                    <a:pt x="110926" y="592059"/>
                  </a:lnTo>
                  <a:lnTo>
                    <a:pt x="73028" y="641205"/>
                  </a:lnTo>
                  <a:cubicBezTo>
                    <a:pt x="-1785" y="761733"/>
                    <a:pt x="-18881" y="907210"/>
                    <a:pt x="20653" y="1038922"/>
                  </a:cubicBezTo>
                  <a:lnTo>
                    <a:pt x="23073" y="1045035"/>
                  </a:lnTo>
                  <a:lnTo>
                    <a:pt x="22049" y="1045347"/>
                  </a:lnTo>
                  <a:lnTo>
                    <a:pt x="256263" y="1814500"/>
                  </a:lnTo>
                  <a:lnTo>
                    <a:pt x="1269105" y="1506080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11" name="任意多边形 21"/>
            <p:cNvSpPr/>
            <p:nvPr/>
          </p:nvSpPr>
          <p:spPr>
            <a:xfrm rot="2844970" flipH="1" flipV="1">
              <a:off x="4313" y="5849"/>
              <a:ext cx="1780" cy="2272"/>
            </a:xfrm>
            <a:custGeom>
              <a:avLst/>
              <a:gdLst>
                <a:gd name="txL" fmla="*/ 0 w 1424033"/>
                <a:gd name="txT" fmla="*/ 0 h 1818928"/>
                <a:gd name="txR" fmla="*/ 1424033 w 1424033"/>
                <a:gd name="txB" fmla="*/ 1818928 h 1818928"/>
              </a:gdLst>
              <a:ahLst/>
              <a:cxnLst>
                <a:cxn ang="0">
                  <a:pos x="781514" y="956194"/>
                </a:cxn>
                <a:cxn ang="0">
                  <a:pos x="161448" y="1144826"/>
                </a:cxn>
                <a:cxn ang="0">
                  <a:pos x="13891" y="660724"/>
                </a:cxn>
                <a:cxn ang="0">
                  <a:pos x="14536" y="660529"/>
                </a:cxn>
                <a:cxn ang="0">
                  <a:pos x="13012" y="656680"/>
                </a:cxn>
                <a:cxn ang="0">
                  <a:pos x="46009" y="406359"/>
                </a:cxn>
                <a:cxn ang="0">
                  <a:pos x="69884" y="375427"/>
                </a:cxn>
                <a:cxn ang="0">
                  <a:pos x="68195" y="373831"/>
                </a:cxn>
                <a:cxn ang="0">
                  <a:pos x="421968" y="0"/>
                </a:cxn>
                <a:cxn ang="0">
                  <a:pos x="581141" y="150339"/>
                </a:cxn>
                <a:cxn ang="0">
                  <a:pos x="751484" y="311228"/>
                </a:cxn>
                <a:cxn ang="0">
                  <a:pos x="897155" y="448815"/>
                </a:cxn>
                <a:cxn ang="0">
                  <a:pos x="744349" y="610284"/>
                </a:cxn>
                <a:cxn ang="0">
                  <a:pos x="745162" y="611053"/>
                </a:cxn>
                <a:cxn ang="0">
                  <a:pos x="733664" y="625951"/>
                </a:cxn>
                <a:cxn ang="0">
                  <a:pos x="717771" y="746513"/>
                </a:cxn>
                <a:cxn ang="0">
                  <a:pos x="718505" y="748365"/>
                </a:cxn>
                <a:cxn ang="0">
                  <a:pos x="718195" y="748460"/>
                </a:cxn>
              </a:cxnLst>
              <a:rect l="txL" t="txT" r="txR" b="txB"/>
              <a:pathLst>
                <a:path w="1424033" h="1818928">
                  <a:moveTo>
                    <a:pt x="1240478" y="1519225"/>
                  </a:moveTo>
                  <a:lnTo>
                    <a:pt x="256263" y="1818928"/>
                  </a:lnTo>
                  <a:lnTo>
                    <a:pt x="22049" y="1049775"/>
                  </a:lnTo>
                  <a:lnTo>
                    <a:pt x="23073" y="1049464"/>
                  </a:lnTo>
                  <a:lnTo>
                    <a:pt x="20653" y="1043350"/>
                  </a:lnTo>
                  <a:cubicBezTo>
                    <a:pt x="-18881" y="911639"/>
                    <a:pt x="-1785" y="766161"/>
                    <a:pt x="73029" y="645633"/>
                  </a:cubicBezTo>
                  <a:lnTo>
                    <a:pt x="110926" y="596487"/>
                  </a:lnTo>
                  <a:lnTo>
                    <a:pt x="108245" y="593952"/>
                  </a:lnTo>
                  <a:lnTo>
                    <a:pt x="669780" y="0"/>
                  </a:lnTo>
                  <a:lnTo>
                    <a:pt x="922431" y="238862"/>
                  </a:lnTo>
                  <a:lnTo>
                    <a:pt x="1192812" y="494486"/>
                  </a:lnTo>
                  <a:lnTo>
                    <a:pt x="1424033" y="713088"/>
                  </a:lnTo>
                  <a:lnTo>
                    <a:pt x="1181487" y="969635"/>
                  </a:lnTo>
                  <a:lnTo>
                    <a:pt x="1182779" y="970857"/>
                  </a:lnTo>
                  <a:lnTo>
                    <a:pt x="1164527" y="994527"/>
                  </a:lnTo>
                  <a:cubicBezTo>
                    <a:pt x="1128494" y="1052576"/>
                    <a:pt x="1120260" y="1122642"/>
                    <a:pt x="1139301" y="1186078"/>
                  </a:cubicBezTo>
                  <a:lnTo>
                    <a:pt x="1140466" y="1189021"/>
                  </a:lnTo>
                  <a:lnTo>
                    <a:pt x="1139973" y="1189172"/>
                  </a:lnTo>
                  <a:lnTo>
                    <a:pt x="1240478" y="1519225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grpSp>
          <p:nvGrpSpPr>
            <p:cNvPr id="4" name="组合 69"/>
            <p:cNvGrpSpPr/>
            <p:nvPr/>
          </p:nvGrpSpPr>
          <p:grpSpPr bwMode="auto">
            <a:xfrm>
              <a:off x="3099" y="3392"/>
              <a:ext cx="623" cy="600"/>
              <a:chOff x="0" y="0"/>
              <a:chExt cx="645684" cy="620945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3" name="Oval 131"/>
              <p:cNvSpPr>
                <a:spLocks noChangeArrowheads="1"/>
              </p:cNvSpPr>
              <p:nvPr/>
            </p:nvSpPr>
            <p:spPr bwMode="auto">
              <a:xfrm>
                <a:off x="177563" y="0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4" name="Freeform 134"/>
              <p:cNvSpPr>
                <a:spLocks noChangeArrowheads="1"/>
              </p:cNvSpPr>
              <p:nvPr/>
            </p:nvSpPr>
            <p:spPr bwMode="auto">
              <a:xfrm>
                <a:off x="0" y="340170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0"/>
                  <a:gd name="T67" fmla="*/ 0 h 87"/>
                  <a:gd name="T68" fmla="*/ 200 w 200"/>
                  <a:gd name="T69" fmla="*/ 87 h 8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" name="组合 72"/>
            <p:cNvGrpSpPr/>
            <p:nvPr/>
          </p:nvGrpSpPr>
          <p:grpSpPr bwMode="auto">
            <a:xfrm>
              <a:off x="2039" y="5142"/>
              <a:ext cx="840" cy="637"/>
              <a:chOff x="0" y="0"/>
              <a:chExt cx="509646" cy="387231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6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" name="组合 75"/>
            <p:cNvGrpSpPr/>
            <p:nvPr/>
          </p:nvGrpSpPr>
          <p:grpSpPr bwMode="auto">
            <a:xfrm>
              <a:off x="3154" y="6720"/>
              <a:ext cx="475" cy="610"/>
              <a:chOff x="0" y="0"/>
              <a:chExt cx="563562" cy="720725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9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5" name="组合 79"/>
            <p:cNvGrpSpPr/>
            <p:nvPr/>
          </p:nvGrpSpPr>
          <p:grpSpPr bwMode="auto">
            <a:xfrm>
              <a:off x="5079" y="3502"/>
              <a:ext cx="545" cy="540"/>
              <a:chOff x="0" y="0"/>
              <a:chExt cx="453105" cy="448433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3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2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" name="组合 82"/>
            <p:cNvGrpSpPr/>
            <p:nvPr/>
          </p:nvGrpSpPr>
          <p:grpSpPr bwMode="auto">
            <a:xfrm>
              <a:off x="6043" y="5221"/>
              <a:ext cx="562" cy="538"/>
              <a:chOff x="0" y="0"/>
              <a:chExt cx="2438400" cy="2332038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6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27" name="任意多边形 8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2" name="组合 85"/>
            <p:cNvGrpSpPr/>
            <p:nvPr/>
          </p:nvGrpSpPr>
          <p:grpSpPr bwMode="auto">
            <a:xfrm>
              <a:off x="5029" y="6720"/>
              <a:ext cx="610" cy="690"/>
              <a:chOff x="0" y="0"/>
              <a:chExt cx="406393" cy="459645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33" name="TextBox 32"/>
          <p:cNvSpPr txBox="1"/>
          <p:nvPr/>
        </p:nvSpPr>
        <p:spPr>
          <a:xfrm>
            <a:off x="3957955" y="1728470"/>
            <a:ext cx="785495" cy="48914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不要再拿警察吓唬孩子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30470" y="1163320"/>
            <a:ext cx="671766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吓唬，还是摧毁孩子安全感的利器。别说“逗你的而已，以后再哄哄就好了。”抹平孩子心灵的恐惧，不比复原一件古董更容易。再者，教育孩子最重要的原则就是一致性，一天一个样会令他怀疑你的真诚。吓唬之后你要花长时间的去解释，还要冒着透支信任的危险，要知道，会被欺骗的都是最相信你的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08305" y="1979930"/>
            <a:ext cx="3428365" cy="3180080"/>
            <a:chOff x="686" y="2305"/>
            <a:chExt cx="5399" cy="5008"/>
          </a:xfrm>
        </p:grpSpPr>
        <p:sp>
          <p:nvSpPr>
            <p:cNvPr id="3" name="TextBox 13"/>
            <p:cNvSpPr txBox="1"/>
            <p:nvPr/>
          </p:nvSpPr>
          <p:spPr>
            <a:xfrm>
              <a:off x="841" y="4454"/>
              <a:ext cx="5195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2800" b="1" dirty="0" smtClean="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面面观</a:t>
              </a:r>
              <a:endPara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 16"/>
            <p:cNvSpPr/>
            <p:nvPr/>
          </p:nvSpPr>
          <p:spPr>
            <a:xfrm rot="2796417">
              <a:off x="1639" y="2069"/>
              <a:ext cx="1800" cy="2273"/>
            </a:xfrm>
            <a:custGeom>
              <a:avLst/>
              <a:gdLst>
                <a:gd name="txL" fmla="*/ 0 w 1997680"/>
                <a:gd name="txT" fmla="*/ 0 h 2524712"/>
                <a:gd name="txR" fmla="*/ 1997680 w 1997680"/>
                <a:gd name="txB" fmla="*/ 2524712 h 2524712"/>
              </a:gdLst>
              <a:ahLst/>
              <a:cxnLst>
                <a:cxn ang="0">
                  <a:pos x="49186" y="269326"/>
                </a:cxn>
                <a:cxn ang="0">
                  <a:pos x="304347" y="0"/>
                </a:cxn>
                <a:cxn ang="0">
                  <a:pos x="419152" y="108312"/>
                </a:cxn>
                <a:cxn ang="0">
                  <a:pos x="542012" y="224224"/>
                </a:cxn>
                <a:cxn ang="0">
                  <a:pos x="653983" y="329863"/>
                </a:cxn>
                <a:cxn ang="0">
                  <a:pos x="553265" y="436173"/>
                </a:cxn>
                <a:cxn ang="0">
                  <a:pos x="553852" y="436727"/>
                </a:cxn>
                <a:cxn ang="0">
                  <a:pos x="545558" y="447460"/>
                </a:cxn>
                <a:cxn ang="0">
                  <a:pos x="534095" y="534318"/>
                </a:cxn>
                <a:cxn ang="0">
                  <a:pos x="534625" y="535653"/>
                </a:cxn>
                <a:cxn ang="0">
                  <a:pos x="534400" y="535722"/>
                </a:cxn>
                <a:cxn ang="0">
                  <a:pos x="579657" y="684032"/>
                </a:cxn>
                <a:cxn ang="0">
                  <a:pos x="116445" y="824789"/>
                </a:cxn>
                <a:cxn ang="0">
                  <a:pos x="10019" y="476019"/>
                </a:cxn>
                <a:cxn ang="0">
                  <a:pos x="10484" y="475877"/>
                </a:cxn>
                <a:cxn ang="0">
                  <a:pos x="9385" y="473105"/>
                </a:cxn>
                <a:cxn ang="0">
                  <a:pos x="33184" y="292761"/>
                </a:cxn>
                <a:cxn ang="0">
                  <a:pos x="50405" y="270476"/>
                </a:cxn>
              </a:cxnLst>
              <a:rect l="txL" t="txT" r="txR" b="txB"/>
              <a:pathLst>
                <a:path w="1997680" h="2524712">
                  <a:moveTo>
                    <a:pt x="150246" y="824418"/>
                  </a:move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97680" y="1009723"/>
                  </a:lnTo>
                  <a:lnTo>
                    <a:pt x="1690021" y="1335142"/>
                  </a:lnTo>
                  <a:lnTo>
                    <a:pt x="1691814" y="1336837"/>
                  </a:lnTo>
                  <a:lnTo>
                    <a:pt x="1666479" y="1369692"/>
                  </a:lnTo>
                  <a:cubicBezTo>
                    <a:pt x="1616466" y="1450265"/>
                    <a:pt x="1605036" y="1547518"/>
                    <a:pt x="1631465" y="1635569"/>
                  </a:cubicBezTo>
                  <a:lnTo>
                    <a:pt x="1633083" y="1639655"/>
                  </a:lnTo>
                  <a:lnTo>
                    <a:pt x="1632398" y="1639864"/>
                  </a:lnTo>
                  <a:lnTo>
                    <a:pt x="1770641" y="2093848"/>
                  </a:lnTo>
                  <a:lnTo>
                    <a:pt x="355698" y="2524712"/>
                  </a:ln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7" name="任意多边形 17"/>
            <p:cNvSpPr/>
            <p:nvPr/>
          </p:nvSpPr>
          <p:spPr>
            <a:xfrm rot="-2796417" flipH="1">
              <a:off x="3316" y="2079"/>
              <a:ext cx="1785" cy="2273"/>
            </a:xfrm>
            <a:custGeom>
              <a:avLst/>
              <a:gdLst>
                <a:gd name="txL" fmla="*/ 0 w 1982833"/>
                <a:gd name="txT" fmla="*/ 0 h 2524712"/>
                <a:gd name="txR" fmla="*/ 1982833 w 1982833"/>
                <a:gd name="txB" fmla="*/ 2524712 h 2524712"/>
              </a:gdLst>
              <a:ahLst/>
              <a:cxnLst>
                <a:cxn ang="0">
                  <a:pos x="303795" y="0"/>
                </a:cxn>
                <a:cxn ang="0">
                  <a:pos x="49097" y="269326"/>
                </a:cxn>
                <a:cxn ang="0">
                  <a:pos x="50313" y="270476"/>
                </a:cxn>
                <a:cxn ang="0">
                  <a:pos x="33124" y="292761"/>
                </a:cxn>
                <a:cxn ang="0">
                  <a:pos x="9368" y="473105"/>
                </a:cxn>
                <a:cxn ang="0">
                  <a:pos x="10465" y="475877"/>
                </a:cxn>
                <a:cxn ang="0">
                  <a:pos x="10001" y="476019"/>
                </a:cxn>
                <a:cxn ang="0">
                  <a:pos x="116234" y="824789"/>
                </a:cxn>
                <a:cxn ang="0">
                  <a:pos x="555416" y="691091"/>
                </a:cxn>
                <a:cxn ang="0">
                  <a:pos x="512026" y="548639"/>
                </a:cxn>
                <a:cxn ang="0">
                  <a:pos x="512250" y="548570"/>
                </a:cxn>
                <a:cxn ang="0">
                  <a:pos x="511721" y="547235"/>
                </a:cxn>
                <a:cxn ang="0">
                  <a:pos x="523162" y="460377"/>
                </a:cxn>
                <a:cxn ang="0">
                  <a:pos x="531442" y="449644"/>
                </a:cxn>
                <a:cxn ang="0">
                  <a:pos x="530856" y="449090"/>
                </a:cxn>
                <a:cxn ang="0">
                  <a:pos x="647944" y="325277"/>
                </a:cxn>
                <a:cxn ang="0">
                  <a:pos x="541028" y="224224"/>
                </a:cxn>
                <a:cxn ang="0">
                  <a:pos x="418391" y="108312"/>
                </a:cxn>
              </a:cxnLst>
              <a:rect l="txL" t="txT" r="txR" b="txB"/>
              <a:pathLst>
                <a:path w="1982833" h="2524712">
                  <a:moveTo>
                    <a:pt x="929670" y="0"/>
                  </a:moveTo>
                  <a:lnTo>
                    <a:pt x="150246" y="824418"/>
                  </a:lnTo>
                  <a:lnTo>
                    <a:pt x="153968" y="827937"/>
                  </a:lnTo>
                  <a:lnTo>
                    <a:pt x="101365" y="896153"/>
                  </a:lnTo>
                  <a:cubicBezTo>
                    <a:pt x="-2477" y="1063448"/>
                    <a:pt x="-26207" y="1265374"/>
                    <a:pt x="28667" y="1448193"/>
                  </a:cubicBezTo>
                  <a:lnTo>
                    <a:pt x="32026" y="1456678"/>
                  </a:lnTo>
                  <a:lnTo>
                    <a:pt x="30604" y="1457111"/>
                  </a:lnTo>
                  <a:lnTo>
                    <a:pt x="355698" y="2524712"/>
                  </a:lnTo>
                  <a:lnTo>
                    <a:pt x="1699679" y="2115457"/>
                  </a:lnTo>
                  <a:lnTo>
                    <a:pt x="1566897" y="1679404"/>
                  </a:lnTo>
                  <a:lnTo>
                    <a:pt x="1567582" y="1679195"/>
                  </a:lnTo>
                  <a:lnTo>
                    <a:pt x="1565964" y="1675108"/>
                  </a:lnTo>
                  <a:cubicBezTo>
                    <a:pt x="1539535" y="1587058"/>
                    <a:pt x="1550964" y="1489806"/>
                    <a:pt x="1600977" y="1409232"/>
                  </a:cubicBezTo>
                  <a:lnTo>
                    <a:pt x="1626313" y="1376377"/>
                  </a:lnTo>
                  <a:lnTo>
                    <a:pt x="1624520" y="1374682"/>
                  </a:lnTo>
                  <a:lnTo>
                    <a:pt x="1982833" y="995685"/>
                  </a:lnTo>
                  <a:lnTo>
                    <a:pt x="1655649" y="686358"/>
                  </a:lnTo>
                  <a:lnTo>
                    <a:pt x="1280355" y="331546"/>
                  </a:lnTo>
                  <a:lnTo>
                    <a:pt x="929670" y="0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8" name="任意多边形 18"/>
            <p:cNvSpPr/>
            <p:nvPr/>
          </p:nvSpPr>
          <p:spPr>
            <a:xfrm rot="-811666" flipH="1" flipV="1">
              <a:off x="4309" y="3764"/>
              <a:ext cx="1777" cy="2273"/>
            </a:xfrm>
            <a:custGeom>
              <a:avLst/>
              <a:gdLst>
                <a:gd name="txL" fmla="*/ 0 w 1974521"/>
                <a:gd name="txT" fmla="*/ 0 h 2524712"/>
                <a:gd name="txR" fmla="*/ 1974521 w 1974521"/>
                <a:gd name="txB" fmla="*/ 2524712 h 2524712"/>
              </a:gdLst>
              <a:ahLst/>
              <a:cxnLst>
                <a:cxn ang="0">
                  <a:pos x="116232" y="824791"/>
                </a:cxn>
                <a:cxn ang="0">
                  <a:pos x="10000" y="476019"/>
                </a:cxn>
                <a:cxn ang="0">
                  <a:pos x="10465" y="475878"/>
                </a:cxn>
                <a:cxn ang="0">
                  <a:pos x="9367" y="473106"/>
                </a:cxn>
                <a:cxn ang="0">
                  <a:pos x="33123" y="292762"/>
                </a:cxn>
                <a:cxn ang="0">
                  <a:pos x="50312" y="270476"/>
                </a:cxn>
                <a:cxn ang="0">
                  <a:pos x="49096" y="269327"/>
                </a:cxn>
                <a:cxn ang="0">
                  <a:pos x="303789" y="0"/>
                </a:cxn>
                <a:cxn ang="0">
                  <a:pos x="418382" y="108312"/>
                </a:cxn>
                <a:cxn ang="0">
                  <a:pos x="541017" y="224224"/>
                </a:cxn>
                <a:cxn ang="0">
                  <a:pos x="645215" y="322710"/>
                </a:cxn>
                <a:cxn ang="0">
                  <a:pos x="532689" y="441702"/>
                </a:cxn>
                <a:cxn ang="0">
                  <a:pos x="533275" y="442256"/>
                </a:cxn>
                <a:cxn ang="0">
                  <a:pos x="524996" y="452989"/>
                </a:cxn>
                <a:cxn ang="0">
                  <a:pos x="513554" y="539848"/>
                </a:cxn>
                <a:cxn ang="0">
                  <a:pos x="514083" y="541183"/>
                </a:cxn>
                <a:cxn ang="0">
                  <a:pos x="513859" y="541251"/>
                </a:cxn>
                <a:cxn ang="0">
                  <a:pos x="559152" y="689951"/>
                </a:cxn>
              </a:cxnLst>
              <a:rect l="txL" t="txT" r="txR" b="txB"/>
              <a:pathLst>
                <a:path w="1974521" h="2524712">
                  <a:moveTo>
                    <a:pt x="355698" y="2524712"/>
                  </a:moveTo>
                  <a:lnTo>
                    <a:pt x="30604" y="1457111"/>
                  </a:lnTo>
                  <a:lnTo>
                    <a:pt x="32026" y="1456678"/>
                  </a:lnTo>
                  <a:lnTo>
                    <a:pt x="28667" y="1448193"/>
                  </a:lnTo>
                  <a:cubicBezTo>
                    <a:pt x="-26207" y="1265374"/>
                    <a:pt x="-2477" y="1063448"/>
                    <a:pt x="101365" y="896153"/>
                  </a:cubicBezTo>
                  <a:lnTo>
                    <a:pt x="153968" y="827937"/>
                  </a:lnTo>
                  <a:lnTo>
                    <a:pt x="150246" y="824418"/>
                  </a:lnTo>
                  <a:lnTo>
                    <a:pt x="929670" y="0"/>
                  </a:lnTo>
                  <a:lnTo>
                    <a:pt x="1280355" y="331546"/>
                  </a:lnTo>
                  <a:lnTo>
                    <a:pt x="1655649" y="686358"/>
                  </a:lnTo>
                  <a:lnTo>
                    <a:pt x="1974521" y="987827"/>
                  </a:lnTo>
                  <a:lnTo>
                    <a:pt x="1630161" y="1352065"/>
                  </a:lnTo>
                  <a:lnTo>
                    <a:pt x="1631954" y="1353760"/>
                  </a:lnTo>
                  <a:lnTo>
                    <a:pt x="1606619" y="1386615"/>
                  </a:lnTo>
                  <a:cubicBezTo>
                    <a:pt x="1556606" y="1467188"/>
                    <a:pt x="1545177" y="1564441"/>
                    <a:pt x="1571605" y="1652492"/>
                  </a:cubicBezTo>
                  <a:lnTo>
                    <a:pt x="1573223" y="1656578"/>
                  </a:lnTo>
                  <a:lnTo>
                    <a:pt x="1572538" y="1656786"/>
                  </a:lnTo>
                  <a:lnTo>
                    <a:pt x="1711144" y="2111965"/>
                  </a:lnTo>
                  <a:lnTo>
                    <a:pt x="355698" y="2524712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9" name="任意多边形 19"/>
            <p:cNvSpPr/>
            <p:nvPr/>
          </p:nvSpPr>
          <p:spPr>
            <a:xfrm rot="811666" flipV="1">
              <a:off x="686" y="3767"/>
              <a:ext cx="1803" cy="2272"/>
            </a:xfrm>
            <a:custGeom>
              <a:avLst/>
              <a:gdLst>
                <a:gd name="txL" fmla="*/ 0 w 2003794"/>
                <a:gd name="txT" fmla="*/ 0 h 2524712"/>
                <a:gd name="txR" fmla="*/ 2003794 w 2003794"/>
                <a:gd name="txB" fmla="*/ 2524712 h 2524712"/>
              </a:gdLst>
              <a:ahLst/>
              <a:cxnLst>
                <a:cxn ang="0">
                  <a:pos x="116057" y="824789"/>
                </a:cxn>
                <a:cxn ang="0">
                  <a:pos x="570812" y="686140"/>
                </a:cxn>
                <a:cxn ang="0">
                  <a:pos x="527826" y="544800"/>
                </a:cxn>
                <a:cxn ang="0">
                  <a:pos x="528050" y="544732"/>
                </a:cxn>
                <a:cxn ang="0">
                  <a:pos x="527521" y="543397"/>
                </a:cxn>
                <a:cxn ang="0">
                  <a:pos x="538946" y="456539"/>
                </a:cxn>
                <a:cxn ang="0">
                  <a:pos x="547212" y="445806"/>
                </a:cxn>
                <a:cxn ang="0">
                  <a:pos x="546627" y="445251"/>
                </a:cxn>
                <a:cxn ang="0">
                  <a:pos x="653801" y="331751"/>
                </a:cxn>
                <a:cxn ang="0">
                  <a:pos x="540207" y="224224"/>
                </a:cxn>
                <a:cxn ang="0">
                  <a:pos x="417756" y="108312"/>
                </a:cxn>
                <a:cxn ang="0">
                  <a:pos x="303334" y="0"/>
                </a:cxn>
                <a:cxn ang="0">
                  <a:pos x="49022" y="269326"/>
                </a:cxn>
                <a:cxn ang="0">
                  <a:pos x="50237" y="270476"/>
                </a:cxn>
                <a:cxn ang="0">
                  <a:pos x="33074" y="292761"/>
                </a:cxn>
                <a:cxn ang="0">
                  <a:pos x="9354" y="473105"/>
                </a:cxn>
                <a:cxn ang="0">
                  <a:pos x="10450" y="475877"/>
                </a:cxn>
                <a:cxn ang="0">
                  <a:pos x="9985" y="476019"/>
                </a:cxn>
              </a:cxnLst>
              <a:rect l="txL" t="txT" r="txR" b="txB"/>
              <a:pathLst>
                <a:path w="2003794" h="2524712">
                  <a:moveTo>
                    <a:pt x="355698" y="2524712"/>
                  </a:moveTo>
                  <a:lnTo>
                    <a:pt x="1749448" y="2100302"/>
                  </a:lnTo>
                  <a:lnTo>
                    <a:pt x="1617702" y="1667654"/>
                  </a:lnTo>
                  <a:lnTo>
                    <a:pt x="1618387" y="1667445"/>
                  </a:lnTo>
                  <a:lnTo>
                    <a:pt x="1616769" y="1663359"/>
                  </a:lnTo>
                  <a:cubicBezTo>
                    <a:pt x="1590341" y="1575308"/>
                    <a:pt x="1601770" y="1478056"/>
                    <a:pt x="1651782" y="1397482"/>
                  </a:cubicBezTo>
                  <a:lnTo>
                    <a:pt x="1677117" y="1364628"/>
                  </a:lnTo>
                  <a:lnTo>
                    <a:pt x="1675325" y="1362932"/>
                  </a:lnTo>
                  <a:lnTo>
                    <a:pt x="2003794" y="1015502"/>
                  </a:lnTo>
                  <a:lnTo>
                    <a:pt x="1655649" y="686358"/>
                  </a:lnTo>
                  <a:lnTo>
                    <a:pt x="1280355" y="331546"/>
                  </a:lnTo>
                  <a:lnTo>
                    <a:pt x="929670" y="0"/>
                  </a:lnTo>
                  <a:lnTo>
                    <a:pt x="150246" y="824418"/>
                  </a:lnTo>
                  <a:lnTo>
                    <a:pt x="153968" y="827937"/>
                  </a:lnTo>
                  <a:lnTo>
                    <a:pt x="101365" y="896153"/>
                  </a:lnTo>
                  <a:cubicBezTo>
                    <a:pt x="-2477" y="1063448"/>
                    <a:pt x="-26207" y="1265374"/>
                    <a:pt x="28667" y="1448193"/>
                  </a:cubicBezTo>
                  <a:lnTo>
                    <a:pt x="32026" y="1456678"/>
                  </a:lnTo>
                  <a:lnTo>
                    <a:pt x="30604" y="1457111"/>
                  </a:lnTo>
                  <a:lnTo>
                    <a:pt x="355698" y="2524712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10" name="任意多边形 20"/>
            <p:cNvSpPr/>
            <p:nvPr/>
          </p:nvSpPr>
          <p:spPr>
            <a:xfrm rot="-2844970" flipV="1">
              <a:off x="1649" y="5289"/>
              <a:ext cx="1780" cy="2268"/>
            </a:xfrm>
            <a:custGeom>
              <a:avLst/>
              <a:gdLst>
                <a:gd name="txL" fmla="*/ 0 w 1424028"/>
                <a:gd name="txT" fmla="*/ 0 h 1814500"/>
                <a:gd name="txR" fmla="*/ 1424028 w 1424028"/>
                <a:gd name="txB" fmla="*/ 1814500 h 1814500"/>
              </a:gdLst>
              <a:ahLst/>
              <a:cxnLst>
                <a:cxn ang="0">
                  <a:pos x="799554" y="948367"/>
                </a:cxn>
                <a:cxn ang="0">
                  <a:pos x="733105" y="730259"/>
                </a:cxn>
                <a:cxn ang="0">
                  <a:pos x="733415" y="730165"/>
                </a:cxn>
                <a:cxn ang="0">
                  <a:pos x="732681" y="728310"/>
                </a:cxn>
                <a:cxn ang="0">
                  <a:pos x="748573" y="607693"/>
                </a:cxn>
                <a:cxn ang="0">
                  <a:pos x="760073" y="592787"/>
                </a:cxn>
                <a:cxn ang="0">
                  <a:pos x="759259" y="592018"/>
                </a:cxn>
                <a:cxn ang="0">
                  <a:pos x="897158" y="446234"/>
                </a:cxn>
                <a:cxn ang="0">
                  <a:pos x="751489" y="308585"/>
                </a:cxn>
                <a:cxn ang="0">
                  <a:pos x="619461" y="183827"/>
                </a:cxn>
                <a:cxn ang="0">
                  <a:pos x="419335" y="0"/>
                </a:cxn>
                <a:cxn ang="0">
                  <a:pos x="68196" y="371219"/>
                </a:cxn>
                <a:cxn ang="0">
                  <a:pos x="69885" y="372815"/>
                </a:cxn>
                <a:cxn ang="0">
                  <a:pos x="46009" y="403762"/>
                </a:cxn>
                <a:cxn ang="0">
                  <a:pos x="13012" y="654201"/>
                </a:cxn>
                <a:cxn ang="0">
                  <a:pos x="14536" y="658050"/>
                </a:cxn>
                <a:cxn ang="0">
                  <a:pos x="13891" y="658247"/>
                </a:cxn>
                <a:cxn ang="0">
                  <a:pos x="161450" y="1142577"/>
                </a:cxn>
              </a:cxnLst>
              <a:rect l="txL" t="txT" r="txR" b="txB"/>
              <a:pathLst>
                <a:path w="1424028" h="1814500">
                  <a:moveTo>
                    <a:pt x="1269105" y="1506080"/>
                  </a:moveTo>
                  <a:lnTo>
                    <a:pt x="1163632" y="1159707"/>
                  </a:lnTo>
                  <a:lnTo>
                    <a:pt x="1164125" y="1159558"/>
                  </a:lnTo>
                  <a:lnTo>
                    <a:pt x="1162960" y="1156613"/>
                  </a:lnTo>
                  <a:cubicBezTo>
                    <a:pt x="1143919" y="1093177"/>
                    <a:pt x="1152153" y="1023111"/>
                    <a:pt x="1188185" y="965063"/>
                  </a:cubicBezTo>
                  <a:lnTo>
                    <a:pt x="1206437" y="941392"/>
                  </a:lnTo>
                  <a:lnTo>
                    <a:pt x="1205146" y="940171"/>
                  </a:lnTo>
                  <a:lnTo>
                    <a:pt x="1424028" y="708654"/>
                  </a:lnTo>
                  <a:lnTo>
                    <a:pt x="1192812" y="490058"/>
                  </a:lnTo>
                  <a:lnTo>
                    <a:pt x="983249" y="291932"/>
                  </a:lnTo>
                  <a:lnTo>
                    <a:pt x="665595" y="0"/>
                  </a:lnTo>
                  <a:lnTo>
                    <a:pt x="108245" y="589524"/>
                  </a:lnTo>
                  <a:lnTo>
                    <a:pt x="110926" y="592059"/>
                  </a:lnTo>
                  <a:lnTo>
                    <a:pt x="73028" y="641205"/>
                  </a:lnTo>
                  <a:cubicBezTo>
                    <a:pt x="-1785" y="761733"/>
                    <a:pt x="-18881" y="907210"/>
                    <a:pt x="20653" y="1038922"/>
                  </a:cubicBezTo>
                  <a:lnTo>
                    <a:pt x="23073" y="1045035"/>
                  </a:lnTo>
                  <a:lnTo>
                    <a:pt x="22049" y="1045347"/>
                  </a:lnTo>
                  <a:lnTo>
                    <a:pt x="256263" y="1814500"/>
                  </a:lnTo>
                  <a:lnTo>
                    <a:pt x="1269105" y="1506080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sp>
          <p:nvSpPr>
            <p:cNvPr id="11" name="任意多边形 21"/>
            <p:cNvSpPr/>
            <p:nvPr/>
          </p:nvSpPr>
          <p:spPr>
            <a:xfrm rot="2844970" flipH="1" flipV="1">
              <a:off x="3339" y="5287"/>
              <a:ext cx="1780" cy="2272"/>
            </a:xfrm>
            <a:custGeom>
              <a:avLst/>
              <a:gdLst>
                <a:gd name="txL" fmla="*/ 0 w 1424033"/>
                <a:gd name="txT" fmla="*/ 0 h 1818928"/>
                <a:gd name="txR" fmla="*/ 1424033 w 1424033"/>
                <a:gd name="txB" fmla="*/ 1818928 h 1818928"/>
              </a:gdLst>
              <a:ahLst/>
              <a:cxnLst>
                <a:cxn ang="0">
                  <a:pos x="781514" y="956194"/>
                </a:cxn>
                <a:cxn ang="0">
                  <a:pos x="161448" y="1144826"/>
                </a:cxn>
                <a:cxn ang="0">
                  <a:pos x="13891" y="660724"/>
                </a:cxn>
                <a:cxn ang="0">
                  <a:pos x="14536" y="660529"/>
                </a:cxn>
                <a:cxn ang="0">
                  <a:pos x="13012" y="656680"/>
                </a:cxn>
                <a:cxn ang="0">
                  <a:pos x="46009" y="406359"/>
                </a:cxn>
                <a:cxn ang="0">
                  <a:pos x="69884" y="375427"/>
                </a:cxn>
                <a:cxn ang="0">
                  <a:pos x="68195" y="373831"/>
                </a:cxn>
                <a:cxn ang="0">
                  <a:pos x="421968" y="0"/>
                </a:cxn>
                <a:cxn ang="0">
                  <a:pos x="581141" y="150339"/>
                </a:cxn>
                <a:cxn ang="0">
                  <a:pos x="751484" y="311228"/>
                </a:cxn>
                <a:cxn ang="0">
                  <a:pos x="897155" y="448815"/>
                </a:cxn>
                <a:cxn ang="0">
                  <a:pos x="744349" y="610284"/>
                </a:cxn>
                <a:cxn ang="0">
                  <a:pos x="745162" y="611053"/>
                </a:cxn>
                <a:cxn ang="0">
                  <a:pos x="733664" y="625951"/>
                </a:cxn>
                <a:cxn ang="0">
                  <a:pos x="717771" y="746513"/>
                </a:cxn>
                <a:cxn ang="0">
                  <a:pos x="718505" y="748365"/>
                </a:cxn>
                <a:cxn ang="0">
                  <a:pos x="718195" y="748460"/>
                </a:cxn>
              </a:cxnLst>
              <a:rect l="txL" t="txT" r="txR" b="txB"/>
              <a:pathLst>
                <a:path w="1424033" h="1818928">
                  <a:moveTo>
                    <a:pt x="1240478" y="1519225"/>
                  </a:moveTo>
                  <a:lnTo>
                    <a:pt x="256263" y="1818928"/>
                  </a:lnTo>
                  <a:lnTo>
                    <a:pt x="22049" y="1049775"/>
                  </a:lnTo>
                  <a:lnTo>
                    <a:pt x="23073" y="1049464"/>
                  </a:lnTo>
                  <a:lnTo>
                    <a:pt x="20653" y="1043350"/>
                  </a:lnTo>
                  <a:cubicBezTo>
                    <a:pt x="-18881" y="911639"/>
                    <a:pt x="-1785" y="766161"/>
                    <a:pt x="73029" y="645633"/>
                  </a:cubicBezTo>
                  <a:lnTo>
                    <a:pt x="110926" y="596487"/>
                  </a:lnTo>
                  <a:lnTo>
                    <a:pt x="108245" y="593952"/>
                  </a:lnTo>
                  <a:lnTo>
                    <a:pt x="669780" y="0"/>
                  </a:lnTo>
                  <a:lnTo>
                    <a:pt x="922431" y="238862"/>
                  </a:lnTo>
                  <a:lnTo>
                    <a:pt x="1192812" y="494486"/>
                  </a:lnTo>
                  <a:lnTo>
                    <a:pt x="1424033" y="713088"/>
                  </a:lnTo>
                  <a:lnTo>
                    <a:pt x="1181487" y="969635"/>
                  </a:lnTo>
                  <a:lnTo>
                    <a:pt x="1182779" y="970857"/>
                  </a:lnTo>
                  <a:lnTo>
                    <a:pt x="1164527" y="994527"/>
                  </a:lnTo>
                  <a:cubicBezTo>
                    <a:pt x="1128494" y="1052576"/>
                    <a:pt x="1120260" y="1122642"/>
                    <a:pt x="1139301" y="1186078"/>
                  </a:cubicBezTo>
                  <a:lnTo>
                    <a:pt x="1140466" y="1189021"/>
                  </a:lnTo>
                  <a:lnTo>
                    <a:pt x="1139973" y="1189172"/>
                  </a:lnTo>
                  <a:lnTo>
                    <a:pt x="1240478" y="1519225"/>
                  </a:lnTo>
                  <a:close/>
                </a:path>
              </a:pathLst>
            </a:custGeom>
            <a:solidFill>
              <a:srgbClr val="FEFCE5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rgbClr val="FEFCE5"/>
                </a:solidFill>
              </a:endParaRPr>
            </a:p>
          </p:txBody>
        </p:sp>
        <p:grpSp>
          <p:nvGrpSpPr>
            <p:cNvPr id="4" name="组合 69"/>
            <p:cNvGrpSpPr/>
            <p:nvPr/>
          </p:nvGrpSpPr>
          <p:grpSpPr bwMode="auto">
            <a:xfrm>
              <a:off x="2125" y="2830"/>
              <a:ext cx="623" cy="600"/>
              <a:chOff x="0" y="0"/>
              <a:chExt cx="645684" cy="620945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3" name="Oval 131"/>
              <p:cNvSpPr>
                <a:spLocks noChangeArrowheads="1"/>
              </p:cNvSpPr>
              <p:nvPr/>
            </p:nvSpPr>
            <p:spPr bwMode="auto">
              <a:xfrm>
                <a:off x="177563" y="0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4" name="Freeform 134"/>
              <p:cNvSpPr>
                <a:spLocks noChangeArrowheads="1"/>
              </p:cNvSpPr>
              <p:nvPr/>
            </p:nvSpPr>
            <p:spPr bwMode="auto">
              <a:xfrm>
                <a:off x="0" y="340170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00"/>
                  <a:gd name="T67" fmla="*/ 0 h 87"/>
                  <a:gd name="T68" fmla="*/ 200 w 200"/>
                  <a:gd name="T69" fmla="*/ 87 h 8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" name="组合 72"/>
            <p:cNvGrpSpPr/>
            <p:nvPr/>
          </p:nvGrpSpPr>
          <p:grpSpPr bwMode="auto">
            <a:xfrm>
              <a:off x="1065" y="4580"/>
              <a:ext cx="840" cy="637"/>
              <a:chOff x="0" y="0"/>
              <a:chExt cx="509646" cy="387231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6" name="Freeform 20"/>
              <p:cNvSpPr>
                <a:spLocks noEditPoints="1" noChangeArrowheads="1"/>
              </p:cNvSpPr>
              <p:nvPr/>
            </p:nvSpPr>
            <p:spPr bwMode="auto">
              <a:xfrm>
                <a:off x="0" y="51839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9"/>
                  <a:gd name="T145" fmla="*/ 0 h 227"/>
                  <a:gd name="T146" fmla="*/ 229 w 229"/>
                  <a:gd name="T147" fmla="*/ 227 h 2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Freeform 21"/>
              <p:cNvSpPr>
                <a:spLocks noEditPoints="1" noChangeArrowheads="1"/>
              </p:cNvSpPr>
              <p:nvPr/>
            </p:nvSpPr>
            <p:spPr bwMode="auto">
              <a:xfrm>
                <a:off x="309785" y="0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35"/>
                  <a:gd name="T145" fmla="*/ 0 h 135"/>
                  <a:gd name="T146" fmla="*/ 135 w 135"/>
                  <a:gd name="T147" fmla="*/ 135 h 13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" name="组合 75"/>
            <p:cNvGrpSpPr/>
            <p:nvPr/>
          </p:nvGrpSpPr>
          <p:grpSpPr bwMode="auto">
            <a:xfrm>
              <a:off x="2180" y="6158"/>
              <a:ext cx="475" cy="610"/>
              <a:chOff x="0" y="0"/>
              <a:chExt cx="563562" cy="720725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9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5" name="组合 79"/>
            <p:cNvGrpSpPr/>
            <p:nvPr/>
          </p:nvGrpSpPr>
          <p:grpSpPr bwMode="auto">
            <a:xfrm>
              <a:off x="4105" y="2940"/>
              <a:ext cx="545" cy="540"/>
              <a:chOff x="0" y="0"/>
              <a:chExt cx="453105" cy="448433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3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2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" name="组合 82"/>
            <p:cNvGrpSpPr/>
            <p:nvPr/>
          </p:nvGrpSpPr>
          <p:grpSpPr bwMode="auto">
            <a:xfrm>
              <a:off x="5069" y="4659"/>
              <a:ext cx="562" cy="538"/>
              <a:chOff x="0" y="0"/>
              <a:chExt cx="2438400" cy="2332038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6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27" name="任意多边形 8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2" name="组合 85"/>
            <p:cNvGrpSpPr/>
            <p:nvPr/>
          </p:nvGrpSpPr>
          <p:grpSpPr bwMode="auto">
            <a:xfrm>
              <a:off x="4055" y="6158"/>
              <a:ext cx="610" cy="690"/>
              <a:chOff x="0" y="0"/>
              <a:chExt cx="406393" cy="459645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33" name="TextBox 32"/>
          <p:cNvSpPr txBox="1"/>
          <p:nvPr/>
        </p:nvSpPr>
        <p:spPr>
          <a:xfrm>
            <a:off x="3990340" y="1753870"/>
            <a:ext cx="785495" cy="48914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不要再拿警察吓唬孩子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92"/>
          <p:cNvSpPr txBox="1"/>
          <p:nvPr/>
        </p:nvSpPr>
        <p:spPr>
          <a:xfrm>
            <a:off x="2700338" y="1112520"/>
            <a:ext cx="74993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80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  <a:endParaRPr lang="zh-CN" altLang="zh-CN" sz="8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380740" y="3661410"/>
            <a:ext cx="2566035" cy="1330960"/>
          </a:xfrm>
          <a:prstGeom prst="wedgeEllipseCallout">
            <a:avLst>
              <a:gd name="adj1" fmla="val 51677"/>
              <a:gd name="adj2" fmla="val 3031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8" name="TextBox 9"/>
          <p:cNvSpPr txBox="1"/>
          <p:nvPr/>
        </p:nvSpPr>
        <p:spPr>
          <a:xfrm>
            <a:off x="3547110" y="3912235"/>
            <a:ext cx="23996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了解更多内容，请订阅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壹学作文素材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6630" y="3221990"/>
            <a:ext cx="293497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65"/>
          <p:cNvSpPr/>
          <p:nvPr/>
        </p:nvSpPr>
        <p:spPr>
          <a:xfrm>
            <a:off x="4458104" y="216051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263"/>
          <p:cNvSpPr/>
          <p:nvPr/>
        </p:nvSpPr>
        <p:spPr>
          <a:xfrm>
            <a:off x="6129742" y="3216205"/>
            <a:ext cx="1300162" cy="1606550"/>
          </a:xfrm>
          <a:custGeom>
            <a:avLst/>
            <a:gdLst>
              <a:gd name="txL" fmla="*/ 0 w 311"/>
              <a:gd name="txT" fmla="*/ 0 h 385"/>
              <a:gd name="txR" fmla="*/ 311 w 311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58688199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267"/>
          <p:cNvSpPr/>
          <p:nvPr/>
        </p:nvSpPr>
        <p:spPr>
          <a:xfrm>
            <a:off x="6129742" y="1104830"/>
            <a:ext cx="1300162" cy="1611313"/>
          </a:xfrm>
          <a:custGeom>
            <a:avLst/>
            <a:gdLst>
              <a:gd name="txL" fmla="*/ 0 w 311"/>
              <a:gd name="txT" fmla="*/ 0 h 386"/>
              <a:gd name="txR" fmla="*/ 311 w 311"/>
              <a:gd name="txB" fmla="*/ 386 h 386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77399296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任意多边形 8"/>
          <p:cNvSpPr/>
          <p:nvPr/>
        </p:nvSpPr>
        <p:spPr>
          <a:xfrm>
            <a:off x="1390525" y="2973000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4" name="椭圆 9"/>
          <p:cNvSpPr>
            <a:spLocks noChangeAspect="1"/>
          </p:cNvSpPr>
          <p:nvPr/>
        </p:nvSpPr>
        <p:spPr>
          <a:xfrm>
            <a:off x="1223837" y="2854890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椭圆 12"/>
          <p:cNvSpPr>
            <a:spLocks noChangeAspect="1"/>
          </p:cNvSpPr>
          <p:nvPr/>
        </p:nvSpPr>
        <p:spPr>
          <a:xfrm>
            <a:off x="10520767" y="1633468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8" name="任意多边形 13"/>
          <p:cNvSpPr/>
          <p:nvPr/>
        </p:nvSpPr>
        <p:spPr>
          <a:xfrm>
            <a:off x="7380692" y="3811518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1519" name="椭圆 14"/>
          <p:cNvSpPr>
            <a:spLocks noChangeAspect="1"/>
          </p:cNvSpPr>
          <p:nvPr/>
        </p:nvSpPr>
        <p:spPr>
          <a:xfrm>
            <a:off x="10487429" y="3714680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任意多边形 47"/>
          <p:cNvSpPr/>
          <p:nvPr/>
        </p:nvSpPr>
        <p:spPr>
          <a:xfrm>
            <a:off x="5632854" y="1088955"/>
            <a:ext cx="955675" cy="587375"/>
          </a:xfrm>
          <a:custGeom>
            <a:avLst/>
            <a:gdLst>
              <a:gd name="txL" fmla="*/ 0 w 956472"/>
              <a:gd name="txT" fmla="*/ 0 h 588502"/>
              <a:gd name="txR" fmla="*/ 956472 w 956472"/>
              <a:gd name="txB" fmla="*/ 588502 h 588502"/>
            </a:gdLst>
            <a:ahLst/>
            <a:cxnLst>
              <a:cxn ang="0">
                <a:pos x="366923" y="412"/>
              </a:cxn>
              <a:cxn ang="0">
                <a:pos x="497493" y="15867"/>
              </a:cxn>
              <a:cxn ang="0">
                <a:pos x="507271" y="19702"/>
              </a:cxn>
              <a:cxn ang="0">
                <a:pos x="496804" y="16915"/>
              </a:cxn>
              <a:cxn ang="0">
                <a:pos x="884558" y="347785"/>
              </a:cxn>
              <a:cxn ang="0">
                <a:pos x="954879" y="445720"/>
              </a:cxn>
              <a:cxn ang="0">
                <a:pos x="945882" y="448268"/>
              </a:cxn>
              <a:cxn ang="0">
                <a:pos x="184750" y="576925"/>
              </a:cxn>
              <a:cxn ang="0">
                <a:pos x="22123" y="186263"/>
              </a:cxn>
              <a:cxn ang="0">
                <a:pos x="366923" y="412"/>
              </a:cxn>
            </a:cxnLst>
            <a:rect l="txL" t="txT" r="txR" b="txB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37"/>
          <p:cNvSpPr/>
          <p:nvPr/>
        </p:nvSpPr>
        <p:spPr>
          <a:xfrm>
            <a:off x="5304242" y="3198743"/>
            <a:ext cx="1284287" cy="584200"/>
          </a:xfrm>
          <a:custGeom>
            <a:avLst/>
            <a:gdLst>
              <a:gd name="txL" fmla="*/ 0 w 1283353"/>
              <a:gd name="txT" fmla="*/ 0 h 584886"/>
              <a:gd name="txR" fmla="*/ 1283353 w 1283353"/>
              <a:gd name="txB" fmla="*/ 584886 h 584886"/>
            </a:gdLst>
            <a:ahLst/>
            <a:cxnLst>
              <a:cxn ang="0">
                <a:pos x="705830" y="1083"/>
              </a:cxn>
              <a:cxn ang="0">
                <a:pos x="827145" y="17721"/>
              </a:cxn>
              <a:cxn ang="0">
                <a:pos x="833085" y="19919"/>
              </a:cxn>
              <a:cxn ang="0">
                <a:pos x="826510" y="18171"/>
              </a:cxn>
              <a:cxn ang="0">
                <a:pos x="1215476" y="347434"/>
              </a:cxn>
              <a:cxn ang="0">
                <a:pos x="1285222" y="444376"/>
              </a:cxn>
              <a:cxn ang="0">
                <a:pos x="1171743" y="475302"/>
              </a:cxn>
              <a:cxn ang="0">
                <a:pos x="580332" y="583457"/>
              </a:cxn>
              <a:cxn ang="0">
                <a:pos x="459018" y="566817"/>
              </a:cxn>
              <a:cxn ang="0">
                <a:pos x="457109" y="566084"/>
              </a:cxn>
              <a:cxn ang="0">
                <a:pos x="458230" y="566369"/>
              </a:cxn>
              <a:cxn ang="0">
                <a:pos x="69665" y="237107"/>
              </a:cxn>
              <a:cxn ang="0">
                <a:pos x="0" y="140176"/>
              </a:cxn>
              <a:cxn ang="0">
                <a:pos x="113898" y="109238"/>
              </a:cxn>
              <a:cxn ang="0">
                <a:pos x="705830" y="1083"/>
              </a:cxn>
            </a:cxnLst>
            <a:rect l="txL" t="txT" r="txR" b="txB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45"/>
          <p:cNvSpPr/>
          <p:nvPr/>
        </p:nvSpPr>
        <p:spPr>
          <a:xfrm>
            <a:off x="5299479" y="214305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24"/>
          <p:cNvSpPr/>
          <p:nvPr/>
        </p:nvSpPr>
        <p:spPr>
          <a:xfrm>
            <a:off x="7380692" y="1730305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文本框 25"/>
          <p:cNvSpPr/>
          <p:nvPr/>
        </p:nvSpPr>
        <p:spPr>
          <a:xfrm>
            <a:off x="4577167" y="2690743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1" name="文本框 27"/>
          <p:cNvSpPr/>
          <p:nvPr/>
        </p:nvSpPr>
        <p:spPr>
          <a:xfrm>
            <a:off x="6782204" y="1587430"/>
            <a:ext cx="5984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2" name="文本框 28"/>
          <p:cNvSpPr/>
          <p:nvPr/>
        </p:nvSpPr>
        <p:spPr>
          <a:xfrm>
            <a:off x="6763154" y="366705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1" name="文本框 30"/>
          <p:cNvSpPr/>
          <p:nvPr/>
        </p:nvSpPr>
        <p:spPr>
          <a:xfrm>
            <a:off x="7833305" y="3940776"/>
            <a:ext cx="165782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写作示例</a:t>
            </a:r>
            <a:endParaRPr lang="zh-CN" altLang="en-US" sz="2400" b="1" dirty="0">
              <a:solidFill>
                <a:schemeClr val="tx1"/>
              </a:solidFill>
              <a:latin typeface="方正姚体" panose="02010601030101010101" pitchFamily="2" charset="-122"/>
              <a:ea typeface="宋体" panose="02010600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2" name="文本框 31"/>
          <p:cNvSpPr/>
          <p:nvPr/>
        </p:nvSpPr>
        <p:spPr>
          <a:xfrm>
            <a:off x="7742466" y="1789043"/>
            <a:ext cx="1736373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热点总览</a:t>
            </a:r>
            <a:endParaRPr lang="en-US" altLang="zh-CN" sz="1600" b="1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3" name="文本框 32"/>
          <p:cNvSpPr/>
          <p:nvPr/>
        </p:nvSpPr>
        <p:spPr>
          <a:xfrm>
            <a:off x="2221184" y="2316278"/>
            <a:ext cx="1657826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社会观点</a:t>
            </a:r>
            <a:endParaRPr lang="zh-CN" altLang="en-US" sz="2400" b="1" dirty="0">
              <a:solidFill>
                <a:schemeClr val="tx1"/>
              </a:solidFill>
              <a:latin typeface="方正姚体" panose="02010601030101010101" pitchFamily="2" charset="-122"/>
              <a:ea typeface="宋体" panose="02010600030101010101" pitchFamily="2" charset="-122"/>
              <a:sym typeface="方正姚体" panose="02010601030101010101" pitchFamily="2" charset="-122"/>
            </a:endParaRP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0" name="Freeform 265"/>
          <p:cNvSpPr/>
          <p:nvPr/>
        </p:nvSpPr>
        <p:spPr>
          <a:xfrm>
            <a:off x="4497615" y="424331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任意多边形 45"/>
          <p:cNvSpPr/>
          <p:nvPr/>
        </p:nvSpPr>
        <p:spPr>
          <a:xfrm>
            <a:off x="5338990" y="422585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5"/>
          <p:cNvSpPr/>
          <p:nvPr/>
        </p:nvSpPr>
        <p:spPr>
          <a:xfrm>
            <a:off x="4571522" y="4773544"/>
            <a:ext cx="5982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" name="任意多边形 8"/>
          <p:cNvSpPr/>
          <p:nvPr/>
        </p:nvSpPr>
        <p:spPr>
          <a:xfrm>
            <a:off x="1384880" y="5112244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4" name="椭圆 9"/>
          <p:cNvSpPr>
            <a:spLocks noChangeAspect="1"/>
          </p:cNvSpPr>
          <p:nvPr/>
        </p:nvSpPr>
        <p:spPr>
          <a:xfrm>
            <a:off x="1218192" y="4994134"/>
            <a:ext cx="215900" cy="215900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文本框 32"/>
          <p:cNvSpPr/>
          <p:nvPr/>
        </p:nvSpPr>
        <p:spPr>
          <a:xfrm>
            <a:off x="2515499" y="4455514"/>
            <a:ext cx="1112805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2400" b="1" dirty="0" smtClean="0">
                <a:latin typeface="+mj-ea"/>
                <a:ea typeface="+mj-ea"/>
                <a:sym typeface="方正姚体" panose="02010601030101010101" pitchFamily="2" charset="-122"/>
              </a:rPr>
              <a:t>面</a:t>
            </a:r>
            <a:r>
              <a:rPr lang="zh-CN" altLang="en-US" sz="2400" b="1" dirty="0" smtClean="0">
                <a:solidFill>
                  <a:schemeClr val="tx1"/>
                </a:solidFill>
                <a:latin typeface="+mj-ea"/>
                <a:ea typeface="+mj-ea"/>
                <a:sym typeface="方正姚体" panose="02010601030101010101" pitchFamily="2" charset="-122"/>
              </a:rPr>
              <a:t>面观</a:t>
            </a:r>
            <a:endParaRPr lang="en-US" altLang="zh-CN" sz="2400" b="1" dirty="0">
              <a:solidFill>
                <a:schemeClr val="tx1"/>
              </a:solidFill>
              <a:latin typeface="+mj-ea"/>
              <a:ea typeface="+mj-ea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449594" y="1076331"/>
            <a:ext cx="16624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热点总览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4111988" y="1599276"/>
            <a:ext cx="7257142" cy="32315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日晚上，在南京江宁大学城上学的一名大学生， 在乘坐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830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路公交车返校时，因专注玩手机坐反了公交车也没有发现，直到车到达底站。在陈同学无法约乘网约车后，她拨打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报警电话求助。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670" y="1828800"/>
            <a:ext cx="3738245" cy="4381500"/>
            <a:chOff x="42" y="2880"/>
            <a:chExt cx="5887" cy="6900"/>
          </a:xfrm>
        </p:grpSpPr>
        <p:sp>
          <p:nvSpPr>
            <p:cNvPr id="23557" name="矩形 8"/>
            <p:cNvSpPr/>
            <p:nvPr/>
          </p:nvSpPr>
          <p:spPr>
            <a:xfrm>
              <a:off x="1941" y="3372"/>
              <a:ext cx="3972" cy="4345"/>
            </a:xfrm>
            <a:prstGeom prst="rect">
              <a:avLst/>
            </a:prstGeom>
            <a:solidFill>
              <a:srgbClr val="FEFCE5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8"/>
            <p:cNvSpPr/>
            <p:nvPr/>
          </p:nvSpPr>
          <p:spPr>
            <a:xfrm>
              <a:off x="42" y="3372"/>
              <a:ext cx="1696" cy="4345"/>
            </a:xfrm>
            <a:prstGeom prst="rect">
              <a:avLst/>
            </a:prstGeom>
            <a:solidFill>
              <a:srgbClr val="FEFCE5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9220" name="Picture 4" descr="https://pic2.zhimg.com/80/v2-3125df0f217334f30a3e362c56a724f1_hd.jp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47" y="2880"/>
              <a:ext cx="2633" cy="1920"/>
            </a:xfrm>
            <a:prstGeom prst="rect">
              <a:avLst/>
            </a:prstGeom>
            <a:noFill/>
          </p:spPr>
        </p:pic>
        <p:pic>
          <p:nvPicPr>
            <p:cNvPr id="9222" name="Picture 6" descr="https://pic1.zhimg.com/80/v2-94b3aba814a77c23647fafd0862c7250_hd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21" y="4230"/>
              <a:ext cx="3209" cy="2340"/>
            </a:xfrm>
            <a:prstGeom prst="rect">
              <a:avLst/>
            </a:prstGeom>
            <a:noFill/>
          </p:spPr>
        </p:pic>
        <p:pic>
          <p:nvPicPr>
            <p:cNvPr id="9224" name="Picture 8" descr="https://pic4.zhimg.com/80/v2-49f35ada2ce37137e4d2ffcb368cca0f_hd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5" y="6510"/>
              <a:ext cx="4485" cy="327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449594" y="1076331"/>
            <a:ext cx="16624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热点总览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4174218" y="2140931"/>
            <a:ext cx="7257142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经南京市公安局江宁分局多方寻找，成功将陈同学找到并用警车送回学校。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然而，这段陈同学感谢警察的话语，还有随之曝出来的陈同学梨花带雨般哭泣报警录音，很快受到了网民的热议，短短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个小时，点击量超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1200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万次。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670" y="1828800"/>
            <a:ext cx="3738245" cy="4381500"/>
            <a:chOff x="42" y="2880"/>
            <a:chExt cx="5887" cy="6900"/>
          </a:xfrm>
        </p:grpSpPr>
        <p:sp>
          <p:nvSpPr>
            <p:cNvPr id="23557" name="矩形 8"/>
            <p:cNvSpPr/>
            <p:nvPr/>
          </p:nvSpPr>
          <p:spPr>
            <a:xfrm>
              <a:off x="1941" y="3372"/>
              <a:ext cx="3972" cy="4345"/>
            </a:xfrm>
            <a:prstGeom prst="rect">
              <a:avLst/>
            </a:prstGeom>
            <a:solidFill>
              <a:srgbClr val="FEFCE5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8"/>
            <p:cNvSpPr/>
            <p:nvPr/>
          </p:nvSpPr>
          <p:spPr>
            <a:xfrm>
              <a:off x="42" y="3372"/>
              <a:ext cx="1696" cy="4345"/>
            </a:xfrm>
            <a:prstGeom prst="rect">
              <a:avLst/>
            </a:prstGeom>
            <a:solidFill>
              <a:srgbClr val="FEFCE5"/>
            </a:solidFill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9220" name="Picture 4" descr="https://pic2.zhimg.com/80/v2-3125df0f217334f30a3e362c56a724f1_hd.jp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47" y="2880"/>
              <a:ext cx="2633" cy="1920"/>
            </a:xfrm>
            <a:prstGeom prst="rect">
              <a:avLst/>
            </a:prstGeom>
            <a:noFill/>
          </p:spPr>
        </p:pic>
        <p:pic>
          <p:nvPicPr>
            <p:cNvPr id="9222" name="Picture 6" descr="https://pic1.zhimg.com/80/v2-94b3aba814a77c23647fafd0862c7250_hd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21" y="4230"/>
              <a:ext cx="3209" cy="2340"/>
            </a:xfrm>
            <a:prstGeom prst="rect">
              <a:avLst/>
            </a:prstGeom>
            <a:noFill/>
          </p:spPr>
        </p:pic>
        <p:pic>
          <p:nvPicPr>
            <p:cNvPr id="9224" name="Picture 8" descr="https://pic4.zhimg.com/80/v2-49f35ada2ce37137e4d2ffcb368cca0f_hd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5" y="6510"/>
              <a:ext cx="4485" cy="327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1481374" y="1116427"/>
            <a:ext cx="16624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相关新闻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3883660" y="2063115"/>
            <a:ext cx="7613650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无独有偶，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时许，南京三牌楼警务站接到了一通报警电话， 女大学生小杨在电话中泣不成声，只是一遍遍地请求民警来帮忙。原来杨同学目前独自居住，当晚回到家发现粘鼠板上粘了一只老鼠， 还在拼命挣扎，自己不敢丢出去。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194" name="Picture 2" descr="https://i03picsos.sogoucdn.com/24177de15192dc7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89" y="2378073"/>
            <a:ext cx="3746587" cy="2261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1232535" y="2141220"/>
            <a:ext cx="2522220" cy="2759075"/>
          </a:xfrm>
          <a:prstGeom prst="rect">
            <a:avLst/>
          </a:prstGeom>
          <a:solidFill>
            <a:srgbClr val="FEFCE5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3" name="文本框 78"/>
          <p:cNvSpPr txBox="1"/>
          <p:nvPr/>
        </p:nvSpPr>
        <p:spPr>
          <a:xfrm>
            <a:off x="1481374" y="1116427"/>
            <a:ext cx="16624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相关新闻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8"/>
          <p:cNvSpPr/>
          <p:nvPr/>
        </p:nvSpPr>
        <p:spPr>
          <a:xfrm>
            <a:off x="26670" y="2141220"/>
            <a:ext cx="1076960" cy="2759075"/>
          </a:xfrm>
          <a:prstGeom prst="rect">
            <a:avLst/>
          </a:prstGeom>
          <a:solidFill>
            <a:srgbClr val="FEFCE5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3938270" y="2141220"/>
            <a:ext cx="7613650" cy="258508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在杨秋敏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年的从警生涯中，因为老鼠而报警的，他还是第一次碰到。“我们警务站平时接到的小警情，一般都与煤气漏气、水管漏水有关。但不管事情大小，我们都会一一去解决。”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194" name="Picture 2" descr="https://i03picsos.sogoucdn.com/24177de15192dc7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89" y="2378073"/>
            <a:ext cx="3746587" cy="2261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文本框 78"/>
          <p:cNvSpPr txBox="1"/>
          <p:nvPr/>
        </p:nvSpPr>
        <p:spPr>
          <a:xfrm>
            <a:off x="1333912" y="4390202"/>
            <a:ext cx="1662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素材分析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TextBox 13"/>
          <p:cNvSpPr txBox="1"/>
          <p:nvPr/>
        </p:nvSpPr>
        <p:spPr>
          <a:xfrm>
            <a:off x="3609340" y="1826895"/>
            <a:ext cx="7750810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“暴雨梨花式报警”的主要原因固然在当事人自身，但三观养成也与其所受的家庭教育、学校教育、社会教育等脱不了干系。这对教育部门也是一个警示，学校教育占教育的很大比重，学校要培育德智体美全面发展的人才，不能培育四体不勤、五谷不分的书呆子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>
          <a:xfrm>
            <a:off x="1748895" y="2845502"/>
            <a:ext cx="791261" cy="7912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271763" y="2350767"/>
            <a:ext cx="1734389" cy="1735808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065638" y="1117639"/>
            <a:ext cx="3298825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spcBef>
                <a:spcPct val="20000"/>
              </a:spcBef>
            </a:pPr>
            <a:r>
              <a:rPr lang="zh-CN" altLang="en-US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社会观点：安全意识</a:t>
            </a:r>
            <a:endParaRPr lang="zh-CN" altLang="en-US" sz="28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374" name="组合 20"/>
          <p:cNvPicPr/>
          <p:nvPr/>
        </p:nvPicPr>
        <p:blipFill>
          <a:blip r:embed="rId1"/>
          <a:stretch>
            <a:fillRect/>
          </a:stretch>
        </p:blipFill>
        <p:spPr>
          <a:xfrm>
            <a:off x="2330277" y="2677587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67776" y="1767403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6665" y="1659890"/>
            <a:ext cx="784606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在“暴雨梨花式报警”事件中，大半夜一个年轻女生独自在偏僻村镇无法回学校，这种情境下是存在很多风险的，所以女生选择报警是正确的选择，而警方选择出警也同样是正确的选择，因为这样就能将一些风险扼杀在萌芽之中。这又怎能叫做浪费警力呢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                          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网友 水无形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AutoShape 4" descr="https://mmbiz.qpic.cn/mmbiz_jpg/pJntQeSAU8q1DWyJtPMW61iaFiciciamae8rkPLqduWZ5Ghz5JqHq5YSJpBrrRPdKAnF9d7x1SqJasMcQNZwesRulA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174" name="Picture 6" descr="https://zkres1.myzaker.com/201810/5bbf13147f52e90539000005_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2552065"/>
            <a:ext cx="3790950" cy="222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667168" y="3788550"/>
            <a:ext cx="160845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0250" y="2044065"/>
            <a:ext cx="1545590" cy="1546860"/>
            <a:chOff x="1011" y="1454"/>
            <a:chExt cx="2434" cy="2436"/>
          </a:xfrm>
        </p:grpSpPr>
        <p:grpSp>
          <p:nvGrpSpPr>
            <p:cNvPr id="3" name="组合 1"/>
            <p:cNvGrpSpPr/>
            <p:nvPr/>
          </p:nvGrpSpPr>
          <p:grpSpPr>
            <a:xfrm>
              <a:off x="1275" y="1735"/>
              <a:ext cx="1943" cy="1943"/>
              <a:chOff x="389352" y="389305"/>
              <a:chExt cx="1056755" cy="1056618"/>
            </a:xfrm>
          </p:grpSpPr>
          <p:sp>
            <p:nvSpPr>
              <p:cNvPr id="22541" name="Text Box 11"/>
              <p:cNvSpPr txBox="1"/>
              <p:nvPr/>
            </p:nvSpPr>
            <p:spPr>
              <a:xfrm>
                <a:off x="389352" y="389305"/>
                <a:ext cx="1056755" cy="10566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539" name="AutoShape 84"/>
              <p:cNvSpPr/>
              <p:nvPr/>
            </p:nvSpPr>
            <p:spPr>
              <a:xfrm>
                <a:off x="590487" y="570783"/>
                <a:ext cx="652778" cy="639093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687435385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977623543" y="2147483647"/>
                  </a:cxn>
                  <a:cxn ang="0">
                    <a:pos x="731554705" y="2147483647"/>
                  </a:cxn>
                  <a:cxn ang="0">
                    <a:pos x="0" y="2147483647"/>
                  </a:cxn>
                  <a:cxn ang="0">
                    <a:pos x="798295665" y="2147483647"/>
                  </a:cxn>
                  <a:cxn ang="0">
                    <a:pos x="2147483647" y="2147483647"/>
                  </a:cxn>
                  <a:cxn ang="0">
                    <a:pos x="2147483647" y="685906888"/>
                  </a:cxn>
                  <a:cxn ang="0">
                    <a:pos x="2147483647" y="0"/>
                  </a:cxn>
                </a:cxnLst>
                <a:rect l="0" t="0" r="0" b="0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任意多边形 3"/>
            <p:cNvSpPr/>
            <p:nvPr/>
          </p:nvSpPr>
          <p:spPr>
            <a:xfrm>
              <a:off x="1011" y="1454"/>
              <a:ext cx="2434" cy="2436"/>
            </a:xfrm>
            <a:custGeom>
              <a:avLst/>
              <a:gdLst>
                <a:gd name="txL" fmla="*/ 0 w 2204265"/>
                <a:gd name="txT" fmla="*/ 0 h 2204265"/>
                <a:gd name="txR" fmla="*/ 2204265 w 2204265"/>
                <a:gd name="txB" fmla="*/ 2204265 h 2204265"/>
              </a:gdLst>
              <a:ahLst/>
              <a:cxnLst>
                <a:cxn ang="0">
                  <a:pos x="259161" y="924705"/>
                </a:cxn>
                <a:cxn ang="0">
                  <a:pos x="1574400" y="924705"/>
                </a:cxn>
                <a:cxn ang="0">
                  <a:pos x="812728" y="0"/>
                </a:cxn>
                <a:cxn ang="0">
                  <a:pos x="1061413" y="189310"/>
                </a:cxn>
                <a:cxn ang="0">
                  <a:pos x="1154327" y="215490"/>
                </a:cxn>
                <a:cxn ang="0">
                  <a:pos x="1465285" y="174852"/>
                </a:cxn>
                <a:cxn ang="0">
                  <a:pos x="1418264" y="362101"/>
                </a:cxn>
                <a:cxn ang="0">
                  <a:pos x="1482430" y="425221"/>
                </a:cxn>
                <a:cxn ang="0">
                  <a:pos x="1762765" y="548505"/>
                </a:cxn>
                <a:cxn ang="0">
                  <a:pos x="1642057" y="693536"/>
                </a:cxn>
                <a:cxn ang="0">
                  <a:pos x="1833562" y="812728"/>
                </a:cxn>
                <a:cxn ang="0">
                  <a:pos x="1673745" y="1055092"/>
                </a:cxn>
                <a:cxn ang="0">
                  <a:pos x="1651369" y="1160384"/>
                </a:cxn>
                <a:cxn ang="0">
                  <a:pos x="1762765" y="1285060"/>
                </a:cxn>
                <a:cxn ang="0">
                  <a:pos x="1514046" y="1418555"/>
                </a:cxn>
                <a:cxn ang="0">
                  <a:pos x="1440467" y="1500964"/>
                </a:cxn>
                <a:cxn ang="0">
                  <a:pos x="1465285" y="1658711"/>
                </a:cxn>
                <a:cxn ang="0">
                  <a:pos x="1189395" y="1656886"/>
                </a:cxn>
                <a:cxn ang="0">
                  <a:pos x="1050382" y="1695716"/>
                </a:cxn>
                <a:cxn ang="0">
                  <a:pos x="812728" y="1833563"/>
                </a:cxn>
                <a:cxn ang="0">
                  <a:pos x="762347" y="1692258"/>
                </a:cxn>
                <a:cxn ang="0">
                  <a:pos x="548504" y="1762765"/>
                </a:cxn>
                <a:cxn ang="0">
                  <a:pos x="413401" y="1519021"/>
                </a:cxn>
                <a:cxn ang="0">
                  <a:pos x="318487" y="1418888"/>
                </a:cxn>
                <a:cxn ang="0">
                  <a:pos x="70799" y="1285060"/>
                </a:cxn>
                <a:cxn ang="0">
                  <a:pos x="177030" y="1142201"/>
                </a:cxn>
                <a:cxn ang="0">
                  <a:pos x="0" y="1020836"/>
                </a:cxn>
                <a:cxn ang="0">
                  <a:pos x="169043" y="776493"/>
                </a:cxn>
                <a:cxn ang="0">
                  <a:pos x="202524" y="667520"/>
                </a:cxn>
                <a:cxn ang="0">
                  <a:pos x="174853" y="368278"/>
                </a:cxn>
                <a:cxn ang="0">
                  <a:pos x="391421" y="383674"/>
                </a:cxn>
                <a:cxn ang="0">
                  <a:pos x="368278" y="174852"/>
                </a:cxn>
                <a:cxn ang="0">
                  <a:pos x="678186" y="214329"/>
                </a:cxn>
                <a:cxn ang="0">
                  <a:pos x="772149" y="189310"/>
                </a:cxn>
              </a:cxnLst>
              <a:rect l="txL" t="txT" r="txR" b="tx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lnTo>
                    <a:pt x="97704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文本框 1"/>
          <p:cNvSpPr txBox="1"/>
          <p:nvPr/>
        </p:nvSpPr>
        <p:spPr>
          <a:xfrm>
            <a:off x="3603080" y="2602789"/>
            <a:ext cx="82841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07055" y="1767840"/>
            <a:ext cx="829818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公民人身和财产受到威胁时，报警无疑是一种相对明智的选择。我们不妨将这看作是一种增进警民关系的有益尝试，警民关系或许正需要这些看似平凡不起眼的“身边事”“小事”作为润滑剂，才能逐渐实现真正的良性互动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1876</Words>
  <Application>WPS 演示</Application>
  <PresentationFormat>自定义</PresentationFormat>
  <Paragraphs>107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 Light</vt:lpstr>
      <vt:lpstr>微软雅黑</vt:lpstr>
      <vt:lpstr>方正姚体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sangv</cp:lastModifiedBy>
  <cp:revision>180</cp:revision>
  <dcterms:created xsi:type="dcterms:W3CDTF">2016-10-31T07:07:00Z</dcterms:created>
  <dcterms:modified xsi:type="dcterms:W3CDTF">2019-01-21T03:26:54Z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