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580" r:id="rId2"/>
    <p:sldId id="579" r:id="rId3"/>
    <p:sldId id="623" r:id="rId4"/>
    <p:sldId id="541" r:id="rId5"/>
    <p:sldId id="290" r:id="rId6"/>
    <p:sldId id="540" r:id="rId7"/>
    <p:sldId id="625" r:id="rId8"/>
    <p:sldId id="293" r:id="rId9"/>
    <p:sldId id="288" r:id="rId10"/>
    <p:sldId id="627" r:id="rId11"/>
    <p:sldId id="539" r:id="rId12"/>
    <p:sldId id="619" r:id="rId13"/>
    <p:sldId id="355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53EC"/>
    <a:srgbClr val="1243A6"/>
    <a:srgbClr val="5277F0"/>
    <a:srgbClr val="E8E8E8"/>
    <a:srgbClr val="000000"/>
    <a:srgbClr val="EC1B24"/>
    <a:srgbClr val="DFE0E0"/>
    <a:srgbClr val="FFFFFF"/>
    <a:srgbClr val="025DAE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2" autoAdjust="0"/>
    <p:restoredTop sz="91462" autoAdjust="0"/>
  </p:normalViewPr>
  <p:slideViewPr>
    <p:cSldViewPr>
      <p:cViewPr>
        <p:scale>
          <a:sx n="100" d="100"/>
          <a:sy n="100" d="100"/>
        </p:scale>
        <p:origin x="-948" y="-228"/>
      </p:cViewPr>
      <p:guideLst>
        <p:guide orient="horz" pos="1592"/>
        <p:guide pos="2824"/>
      </p:guideLst>
    </p:cSldViewPr>
  </p:slid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16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80" y="214630"/>
            <a:ext cx="1696085" cy="396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9590" y="148590"/>
            <a:ext cx="1188085" cy="46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直接连接符 7"/>
          <p:cNvSpPr>
            <a:spLocks noChangeShapeType="1"/>
          </p:cNvSpPr>
          <p:nvPr/>
        </p:nvSpPr>
        <p:spPr bwMode="auto">
          <a:xfrm flipV="1">
            <a:off x="2943860" y="2550160"/>
            <a:ext cx="5499100" cy="21590"/>
          </a:xfrm>
          <a:prstGeom prst="line">
            <a:avLst/>
          </a:prstGeom>
          <a:noFill/>
          <a:ln w="6350" cap="flat" cmpd="sng">
            <a:solidFill>
              <a:srgbClr val="3F3F3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" name="文本框 3"/>
          <p:cNvSpPr txBox="1"/>
          <p:nvPr/>
        </p:nvSpPr>
        <p:spPr>
          <a:xfrm>
            <a:off x="2599055" y="1584325"/>
            <a:ext cx="63690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effectLst/>
              </a:rPr>
              <a:t> </a:t>
            </a:r>
            <a:r>
              <a:rPr lang="zh-CN" altLang="en-US" sz="4400" b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大学里的</a:t>
            </a:r>
            <a:r>
              <a:rPr lang="en-US" altLang="zh-CN" sz="4400" b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“</a:t>
            </a:r>
            <a:r>
              <a:rPr lang="zh-CN" altLang="en-US" sz="4400" b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泥石流教授</a:t>
            </a:r>
            <a:r>
              <a:rPr lang="en-US" altLang="zh-CN" sz="4400" b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30470" y="3549650"/>
            <a:ext cx="3239135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1600" i="1" u="sng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《壹学作文素材》</a:t>
            </a:r>
            <a:r>
              <a:rPr lang="en-US" altLang="zh-CN" sz="1600" i="1" u="sng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2019</a:t>
            </a:r>
            <a:r>
              <a:rPr lang="zh-CN" altLang="en-US" sz="1600" i="1" u="sng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1600" i="1" u="sng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i="1" u="sng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辑</a:t>
            </a:r>
            <a:r>
              <a:rPr lang="en-US" altLang="zh-CN" sz="1600" i="1" u="sng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</a:t>
            </a:r>
            <a:r>
              <a:rPr lang="en-US" sz="1600" i="1" u="sng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endParaRPr lang="en-US" sz="1600" b="1" i="1" u="sng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 descr="微信图片_20190114135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821690"/>
            <a:ext cx="2186305" cy="3275330"/>
          </a:xfrm>
          <a:prstGeom prst="rect">
            <a:avLst/>
          </a:prstGeom>
          <a:effectLst>
            <a:outerShdw blurRad="50800" dist="50800" dir="21060000" algn="ctr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9"/>
          <p:cNvSpPr>
            <a:spLocks noChangeArrowheads="1"/>
          </p:cNvSpPr>
          <p:nvPr/>
        </p:nvSpPr>
        <p:spPr bwMode="auto">
          <a:xfrm>
            <a:off x="458470" y="802005"/>
            <a:ext cx="2362835" cy="5143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  </a:t>
            </a:r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网红</a:t>
            </a:r>
            <a:r>
              <a:rPr lang="zh-CN" altLang="en-US" sz="2400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华文琥珀" panose="02010800040101010101" charset="-122"/>
                <a:ea typeface="华文琥珀" panose="02010800040101010101" charset="-122"/>
              </a:rPr>
              <a:t>老师</a:t>
            </a:r>
            <a:endParaRPr lang="en-US" altLang="zh-CN" sz="2400" dirty="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华文琥珀" panose="02010800040101010101" charset="-122"/>
              <a:ea typeface="华文琥珀" panose="0201080004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78130" y="1584325"/>
            <a:ext cx="2229074" cy="2435225"/>
            <a:chOff x="1712134" y="1556147"/>
            <a:chExt cx="2316480" cy="2435395"/>
          </a:xfrm>
        </p:grpSpPr>
        <p:sp>
          <p:nvSpPr>
            <p:cNvPr id="2" name="Oval 21"/>
            <p:cNvSpPr>
              <a:spLocks noChangeArrowheads="1"/>
            </p:cNvSpPr>
            <p:nvPr/>
          </p:nvSpPr>
          <p:spPr bwMode="auto">
            <a:xfrm>
              <a:off x="1926129" y="1556147"/>
              <a:ext cx="2102485" cy="194881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Oval 23"/>
            <p:cNvSpPr>
              <a:spLocks noChangeArrowheads="1"/>
            </p:cNvSpPr>
            <p:nvPr/>
          </p:nvSpPr>
          <p:spPr bwMode="auto">
            <a:xfrm>
              <a:off x="1712134" y="2579767"/>
              <a:ext cx="302895" cy="27622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1600" dirty="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11" name="Rectangle 30"/>
            <p:cNvSpPr>
              <a:spLocks noChangeArrowheads="1"/>
            </p:cNvSpPr>
            <p:nvPr/>
          </p:nvSpPr>
          <p:spPr bwMode="auto">
            <a:xfrm>
              <a:off x="2339039" y="3606705"/>
              <a:ext cx="1276246" cy="384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dirty="0" smtClean="0">
                  <a:solidFill>
                    <a:schemeClr val="accent2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 </a:t>
              </a:r>
              <a:r>
                <a:rPr lang="zh-CN" altLang="en-US" sz="2400" b="1" dirty="0" smtClean="0">
                  <a:solidFill>
                    <a:schemeClr val="accent2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李永乐</a:t>
              </a:r>
              <a:endParaRPr lang="zh-CN" altLang="en-US" sz="2400" dirty="0">
                <a:solidFill>
                  <a:schemeClr val="accent2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821305" y="1050925"/>
            <a:ext cx="5923915" cy="37090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大附中的物理老师，为学生构建物理世界，还因为游戏玩得不错被称为“人大附中第一蔡文姬”。以生活常识和社会热点为由头讲授科学知识10分钟分析激光原理，7分钟讲明白量子力学，这些视频为他带来了500多万网络粉丝。</a:t>
            </a:r>
          </a:p>
        </p:txBody>
      </p:sp>
      <p:sp>
        <p:nvSpPr>
          <p:cNvPr id="805" name="Freeform 18"/>
          <p:cNvSpPr>
            <a:spLocks noEditPoints="1"/>
          </p:cNvSpPr>
          <p:nvPr/>
        </p:nvSpPr>
        <p:spPr bwMode="auto">
          <a:xfrm>
            <a:off x="688763" y="698077"/>
            <a:ext cx="383117" cy="541867"/>
          </a:xfrm>
          <a:custGeom>
            <a:avLst/>
            <a:gdLst>
              <a:gd name="T0" fmla="*/ 30 w 128"/>
              <a:gd name="T1" fmla="*/ 36 h 180"/>
              <a:gd name="T2" fmla="*/ 29 w 128"/>
              <a:gd name="T3" fmla="*/ 96 h 180"/>
              <a:gd name="T4" fmla="*/ 23 w 128"/>
              <a:gd name="T5" fmla="*/ 71 h 180"/>
              <a:gd name="T6" fmla="*/ 6 w 128"/>
              <a:gd name="T7" fmla="*/ 118 h 180"/>
              <a:gd name="T8" fmla="*/ 88 w 128"/>
              <a:gd name="T9" fmla="*/ 169 h 180"/>
              <a:gd name="T10" fmla="*/ 108 w 128"/>
              <a:gd name="T11" fmla="*/ 99 h 180"/>
              <a:gd name="T12" fmla="*/ 95 w 128"/>
              <a:gd name="T13" fmla="*/ 118 h 180"/>
              <a:gd name="T14" fmla="*/ 94 w 128"/>
              <a:gd name="T15" fmla="*/ 57 h 180"/>
              <a:gd name="T16" fmla="*/ 77 w 128"/>
              <a:gd name="T17" fmla="*/ 33 h 180"/>
              <a:gd name="T18" fmla="*/ 67 w 128"/>
              <a:gd name="T19" fmla="*/ 73 h 180"/>
              <a:gd name="T20" fmla="*/ 41 w 128"/>
              <a:gd name="T21" fmla="*/ 27 h 180"/>
              <a:gd name="T22" fmla="*/ 94 w 128"/>
              <a:gd name="T23" fmla="*/ 0 h 180"/>
              <a:gd name="T24" fmla="*/ 101 w 128"/>
              <a:gd name="T25" fmla="*/ 57 h 180"/>
              <a:gd name="T26" fmla="*/ 109 w 128"/>
              <a:gd name="T27" fmla="*/ 52 h 180"/>
              <a:gd name="T28" fmla="*/ 115 w 128"/>
              <a:gd name="T29" fmla="*/ 97 h 180"/>
              <a:gd name="T30" fmla="*/ 97 w 128"/>
              <a:gd name="T31" fmla="*/ 173 h 180"/>
              <a:gd name="T32" fmla="*/ 0 w 128"/>
              <a:gd name="T33" fmla="*/ 120 h 180"/>
              <a:gd name="T34" fmla="*/ 4 w 128"/>
              <a:gd name="T35" fmla="*/ 54 h 180"/>
              <a:gd name="T36" fmla="*/ 36 w 128"/>
              <a:gd name="T37" fmla="*/ 69 h 180"/>
              <a:gd name="T38" fmla="*/ 51 w 128"/>
              <a:gd name="T39" fmla="*/ 1 h 180"/>
              <a:gd name="T40" fmla="*/ 62 w 128"/>
              <a:gd name="T41" fmla="*/ 42 h 180"/>
              <a:gd name="T42" fmla="*/ 73 w 128"/>
              <a:gd name="T43" fmla="*/ 48 h 180"/>
              <a:gd name="T44" fmla="*/ 94 w 128"/>
              <a:gd name="T45" fmla="*/ 0 h 180"/>
              <a:gd name="T46" fmla="*/ 67 w 128"/>
              <a:gd name="T47" fmla="*/ 106 h 180"/>
              <a:gd name="T48" fmla="*/ 75 w 128"/>
              <a:gd name="T49" fmla="*/ 106 h 180"/>
              <a:gd name="T50" fmla="*/ 83 w 128"/>
              <a:gd name="T51" fmla="*/ 140 h 180"/>
              <a:gd name="T52" fmla="*/ 105 w 128"/>
              <a:gd name="T53" fmla="*/ 136 h 180"/>
              <a:gd name="T54" fmla="*/ 61 w 128"/>
              <a:gd name="T55" fmla="*/ 163 h 180"/>
              <a:gd name="T56" fmla="*/ 30 w 128"/>
              <a:gd name="T57" fmla="*/ 116 h 180"/>
              <a:gd name="T58" fmla="*/ 39 w 128"/>
              <a:gd name="T59" fmla="*/ 121 h 180"/>
              <a:gd name="T60" fmla="*/ 37 w 128"/>
              <a:gd name="T61" fmla="*/ 136 h 180"/>
              <a:gd name="T62" fmla="*/ 55 w 128"/>
              <a:gd name="T63" fmla="*/ 104 h 180"/>
              <a:gd name="T64" fmla="*/ 50 w 128"/>
              <a:gd name="T65" fmla="*/ 8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80">
                <a:moveTo>
                  <a:pt x="39" y="18"/>
                </a:moveTo>
                <a:cubicBezTo>
                  <a:pt x="33" y="24"/>
                  <a:pt x="30" y="30"/>
                  <a:pt x="30" y="36"/>
                </a:cubicBezTo>
                <a:cubicBezTo>
                  <a:pt x="30" y="50"/>
                  <a:pt x="43" y="57"/>
                  <a:pt x="43" y="70"/>
                </a:cubicBezTo>
                <a:cubicBezTo>
                  <a:pt x="43" y="79"/>
                  <a:pt x="37" y="88"/>
                  <a:pt x="29" y="96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87"/>
                  <a:pt x="30" y="77"/>
                  <a:pt x="23" y="71"/>
                </a:cubicBezTo>
                <a:cubicBezTo>
                  <a:pt x="23" y="75"/>
                  <a:pt x="24" y="80"/>
                  <a:pt x="24" y="81"/>
                </a:cubicBezTo>
                <a:cubicBezTo>
                  <a:pt x="24" y="93"/>
                  <a:pt x="6" y="103"/>
                  <a:pt x="6" y="118"/>
                </a:cubicBezTo>
                <a:cubicBezTo>
                  <a:pt x="6" y="150"/>
                  <a:pt x="34" y="173"/>
                  <a:pt x="64" y="173"/>
                </a:cubicBezTo>
                <a:cubicBezTo>
                  <a:pt x="71" y="173"/>
                  <a:pt x="84" y="171"/>
                  <a:pt x="88" y="169"/>
                </a:cubicBezTo>
                <a:cubicBezTo>
                  <a:pt x="105" y="164"/>
                  <a:pt x="121" y="144"/>
                  <a:pt x="121" y="129"/>
                </a:cubicBezTo>
                <a:cubicBezTo>
                  <a:pt x="121" y="116"/>
                  <a:pt x="108" y="114"/>
                  <a:pt x="108" y="99"/>
                </a:cubicBezTo>
                <a:cubicBezTo>
                  <a:pt x="108" y="97"/>
                  <a:pt x="111" y="82"/>
                  <a:pt x="112" y="74"/>
                </a:cubicBezTo>
                <a:cubicBezTo>
                  <a:pt x="97" y="88"/>
                  <a:pt x="97" y="103"/>
                  <a:pt x="95" y="118"/>
                </a:cubicBezTo>
                <a:cubicBezTo>
                  <a:pt x="89" y="114"/>
                  <a:pt x="85" y="100"/>
                  <a:pt x="85" y="93"/>
                </a:cubicBezTo>
                <a:cubicBezTo>
                  <a:pt x="85" y="91"/>
                  <a:pt x="94" y="59"/>
                  <a:pt x="94" y="57"/>
                </a:cubicBezTo>
                <a:cubicBezTo>
                  <a:pt x="94" y="43"/>
                  <a:pt x="83" y="40"/>
                  <a:pt x="79" y="24"/>
                </a:cubicBezTo>
                <a:cubicBezTo>
                  <a:pt x="78" y="27"/>
                  <a:pt x="77" y="31"/>
                  <a:pt x="77" y="33"/>
                </a:cubicBezTo>
                <a:cubicBezTo>
                  <a:pt x="77" y="35"/>
                  <a:pt x="79" y="45"/>
                  <a:pt x="79" y="47"/>
                </a:cubicBezTo>
                <a:cubicBezTo>
                  <a:pt x="79" y="58"/>
                  <a:pt x="74" y="61"/>
                  <a:pt x="67" y="73"/>
                </a:cubicBezTo>
                <a:cubicBezTo>
                  <a:pt x="66" y="66"/>
                  <a:pt x="67" y="58"/>
                  <a:pt x="61" y="51"/>
                </a:cubicBezTo>
                <a:cubicBezTo>
                  <a:pt x="55" y="43"/>
                  <a:pt x="46" y="35"/>
                  <a:pt x="41" y="27"/>
                </a:cubicBezTo>
                <a:cubicBezTo>
                  <a:pt x="39" y="25"/>
                  <a:pt x="39" y="21"/>
                  <a:pt x="39" y="18"/>
                </a:cubicBezTo>
                <a:close/>
                <a:moveTo>
                  <a:pt x="94" y="0"/>
                </a:moveTo>
                <a:cubicBezTo>
                  <a:pt x="90" y="11"/>
                  <a:pt x="87" y="16"/>
                  <a:pt x="87" y="25"/>
                </a:cubicBezTo>
                <a:cubicBezTo>
                  <a:pt x="87" y="38"/>
                  <a:pt x="101" y="37"/>
                  <a:pt x="101" y="57"/>
                </a:cubicBezTo>
                <a:cubicBezTo>
                  <a:pt x="101" y="65"/>
                  <a:pt x="92" y="80"/>
                  <a:pt x="93" y="90"/>
                </a:cubicBezTo>
                <a:cubicBezTo>
                  <a:pt x="102" y="78"/>
                  <a:pt x="111" y="65"/>
                  <a:pt x="109" y="52"/>
                </a:cubicBezTo>
                <a:cubicBezTo>
                  <a:pt x="116" y="61"/>
                  <a:pt x="119" y="68"/>
                  <a:pt x="119" y="76"/>
                </a:cubicBezTo>
                <a:cubicBezTo>
                  <a:pt x="119" y="82"/>
                  <a:pt x="115" y="91"/>
                  <a:pt x="115" y="97"/>
                </a:cubicBezTo>
                <a:cubicBezTo>
                  <a:pt x="115" y="115"/>
                  <a:pt x="128" y="114"/>
                  <a:pt x="128" y="129"/>
                </a:cubicBezTo>
                <a:cubicBezTo>
                  <a:pt x="128" y="144"/>
                  <a:pt x="117" y="161"/>
                  <a:pt x="97" y="173"/>
                </a:cubicBezTo>
                <a:cubicBezTo>
                  <a:pt x="89" y="177"/>
                  <a:pt x="75" y="180"/>
                  <a:pt x="66" y="180"/>
                </a:cubicBezTo>
                <a:cubicBezTo>
                  <a:pt x="34" y="180"/>
                  <a:pt x="0" y="158"/>
                  <a:pt x="0" y="120"/>
                </a:cubicBezTo>
                <a:cubicBezTo>
                  <a:pt x="0" y="96"/>
                  <a:pt x="18" y="93"/>
                  <a:pt x="18" y="80"/>
                </a:cubicBezTo>
                <a:cubicBezTo>
                  <a:pt x="18" y="72"/>
                  <a:pt x="11" y="62"/>
                  <a:pt x="4" y="54"/>
                </a:cubicBezTo>
                <a:cubicBezTo>
                  <a:pt x="13" y="53"/>
                  <a:pt x="33" y="65"/>
                  <a:pt x="35" y="78"/>
                </a:cubicBezTo>
                <a:cubicBezTo>
                  <a:pt x="36" y="75"/>
                  <a:pt x="36" y="71"/>
                  <a:pt x="36" y="69"/>
                </a:cubicBezTo>
                <a:cubicBezTo>
                  <a:pt x="36" y="65"/>
                  <a:pt x="24" y="46"/>
                  <a:pt x="24" y="36"/>
                </a:cubicBezTo>
                <a:cubicBezTo>
                  <a:pt x="24" y="22"/>
                  <a:pt x="34" y="13"/>
                  <a:pt x="51" y="1"/>
                </a:cubicBezTo>
                <a:cubicBezTo>
                  <a:pt x="49" y="7"/>
                  <a:pt x="46" y="15"/>
                  <a:pt x="46" y="20"/>
                </a:cubicBezTo>
                <a:cubicBezTo>
                  <a:pt x="46" y="27"/>
                  <a:pt x="56" y="35"/>
                  <a:pt x="62" y="42"/>
                </a:cubicBezTo>
                <a:cubicBezTo>
                  <a:pt x="66" y="46"/>
                  <a:pt x="69" y="51"/>
                  <a:pt x="71" y="55"/>
                </a:cubicBezTo>
                <a:cubicBezTo>
                  <a:pt x="72" y="53"/>
                  <a:pt x="73" y="51"/>
                  <a:pt x="73" y="48"/>
                </a:cubicBezTo>
                <a:cubicBezTo>
                  <a:pt x="73" y="46"/>
                  <a:pt x="71" y="35"/>
                  <a:pt x="71" y="33"/>
                </a:cubicBezTo>
                <a:cubicBezTo>
                  <a:pt x="71" y="22"/>
                  <a:pt x="79" y="7"/>
                  <a:pt x="94" y="0"/>
                </a:cubicBezTo>
                <a:close/>
                <a:moveTo>
                  <a:pt x="50" y="81"/>
                </a:moveTo>
                <a:cubicBezTo>
                  <a:pt x="56" y="92"/>
                  <a:pt x="64" y="97"/>
                  <a:pt x="67" y="106"/>
                </a:cubicBezTo>
                <a:cubicBezTo>
                  <a:pt x="69" y="102"/>
                  <a:pt x="70" y="97"/>
                  <a:pt x="71" y="92"/>
                </a:cubicBezTo>
                <a:cubicBezTo>
                  <a:pt x="72" y="93"/>
                  <a:pt x="75" y="103"/>
                  <a:pt x="75" y="106"/>
                </a:cubicBezTo>
                <a:cubicBezTo>
                  <a:pt x="75" y="107"/>
                  <a:pt x="74" y="117"/>
                  <a:pt x="74" y="119"/>
                </a:cubicBezTo>
                <a:cubicBezTo>
                  <a:pt x="74" y="124"/>
                  <a:pt x="77" y="136"/>
                  <a:pt x="83" y="140"/>
                </a:cubicBezTo>
                <a:cubicBezTo>
                  <a:pt x="88" y="129"/>
                  <a:pt x="94" y="133"/>
                  <a:pt x="106" y="122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05" y="148"/>
                  <a:pt x="87" y="159"/>
                  <a:pt x="76" y="161"/>
                </a:cubicBezTo>
                <a:cubicBezTo>
                  <a:pt x="71" y="162"/>
                  <a:pt x="63" y="163"/>
                  <a:pt x="61" y="163"/>
                </a:cubicBezTo>
                <a:cubicBezTo>
                  <a:pt x="47" y="163"/>
                  <a:pt x="24" y="155"/>
                  <a:pt x="24" y="135"/>
                </a:cubicBezTo>
                <a:cubicBezTo>
                  <a:pt x="24" y="125"/>
                  <a:pt x="30" y="123"/>
                  <a:pt x="30" y="116"/>
                </a:cubicBezTo>
                <a:cubicBezTo>
                  <a:pt x="30" y="115"/>
                  <a:pt x="28" y="112"/>
                  <a:pt x="28" y="111"/>
                </a:cubicBezTo>
                <a:cubicBezTo>
                  <a:pt x="34" y="112"/>
                  <a:pt x="39" y="117"/>
                  <a:pt x="39" y="121"/>
                </a:cubicBezTo>
                <a:cubicBezTo>
                  <a:pt x="39" y="123"/>
                  <a:pt x="36" y="130"/>
                  <a:pt x="36" y="132"/>
                </a:cubicBezTo>
                <a:cubicBezTo>
                  <a:pt x="36" y="134"/>
                  <a:pt x="36" y="134"/>
                  <a:pt x="37" y="136"/>
                </a:cubicBezTo>
                <a:cubicBezTo>
                  <a:pt x="39" y="134"/>
                  <a:pt x="39" y="129"/>
                  <a:pt x="42" y="126"/>
                </a:cubicBezTo>
                <a:cubicBezTo>
                  <a:pt x="47" y="121"/>
                  <a:pt x="55" y="109"/>
                  <a:pt x="55" y="104"/>
                </a:cubicBezTo>
                <a:cubicBezTo>
                  <a:pt x="55" y="96"/>
                  <a:pt x="49" y="91"/>
                  <a:pt x="49" y="84"/>
                </a:cubicBezTo>
                <a:cubicBezTo>
                  <a:pt x="49" y="82"/>
                  <a:pt x="50" y="82"/>
                  <a:pt x="50" y="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Freeform 18"/>
          <p:cNvSpPr>
            <a:spLocks noEditPoints="1"/>
          </p:cNvSpPr>
          <p:nvPr/>
        </p:nvSpPr>
        <p:spPr bwMode="auto">
          <a:xfrm>
            <a:off x="2394373" y="681567"/>
            <a:ext cx="383117" cy="541867"/>
          </a:xfrm>
          <a:custGeom>
            <a:avLst/>
            <a:gdLst>
              <a:gd name="T0" fmla="*/ 30 w 128"/>
              <a:gd name="T1" fmla="*/ 36 h 180"/>
              <a:gd name="T2" fmla="*/ 29 w 128"/>
              <a:gd name="T3" fmla="*/ 96 h 180"/>
              <a:gd name="T4" fmla="*/ 23 w 128"/>
              <a:gd name="T5" fmla="*/ 71 h 180"/>
              <a:gd name="T6" fmla="*/ 6 w 128"/>
              <a:gd name="T7" fmla="*/ 118 h 180"/>
              <a:gd name="T8" fmla="*/ 88 w 128"/>
              <a:gd name="T9" fmla="*/ 169 h 180"/>
              <a:gd name="T10" fmla="*/ 108 w 128"/>
              <a:gd name="T11" fmla="*/ 99 h 180"/>
              <a:gd name="T12" fmla="*/ 95 w 128"/>
              <a:gd name="T13" fmla="*/ 118 h 180"/>
              <a:gd name="T14" fmla="*/ 94 w 128"/>
              <a:gd name="T15" fmla="*/ 57 h 180"/>
              <a:gd name="T16" fmla="*/ 77 w 128"/>
              <a:gd name="T17" fmla="*/ 33 h 180"/>
              <a:gd name="T18" fmla="*/ 67 w 128"/>
              <a:gd name="T19" fmla="*/ 73 h 180"/>
              <a:gd name="T20" fmla="*/ 41 w 128"/>
              <a:gd name="T21" fmla="*/ 27 h 180"/>
              <a:gd name="T22" fmla="*/ 94 w 128"/>
              <a:gd name="T23" fmla="*/ 0 h 180"/>
              <a:gd name="T24" fmla="*/ 101 w 128"/>
              <a:gd name="T25" fmla="*/ 57 h 180"/>
              <a:gd name="T26" fmla="*/ 109 w 128"/>
              <a:gd name="T27" fmla="*/ 52 h 180"/>
              <a:gd name="T28" fmla="*/ 115 w 128"/>
              <a:gd name="T29" fmla="*/ 97 h 180"/>
              <a:gd name="T30" fmla="*/ 97 w 128"/>
              <a:gd name="T31" fmla="*/ 173 h 180"/>
              <a:gd name="T32" fmla="*/ 0 w 128"/>
              <a:gd name="T33" fmla="*/ 120 h 180"/>
              <a:gd name="T34" fmla="*/ 4 w 128"/>
              <a:gd name="T35" fmla="*/ 54 h 180"/>
              <a:gd name="T36" fmla="*/ 36 w 128"/>
              <a:gd name="T37" fmla="*/ 69 h 180"/>
              <a:gd name="T38" fmla="*/ 51 w 128"/>
              <a:gd name="T39" fmla="*/ 1 h 180"/>
              <a:gd name="T40" fmla="*/ 62 w 128"/>
              <a:gd name="T41" fmla="*/ 42 h 180"/>
              <a:gd name="T42" fmla="*/ 73 w 128"/>
              <a:gd name="T43" fmla="*/ 48 h 180"/>
              <a:gd name="T44" fmla="*/ 94 w 128"/>
              <a:gd name="T45" fmla="*/ 0 h 180"/>
              <a:gd name="T46" fmla="*/ 67 w 128"/>
              <a:gd name="T47" fmla="*/ 106 h 180"/>
              <a:gd name="T48" fmla="*/ 75 w 128"/>
              <a:gd name="T49" fmla="*/ 106 h 180"/>
              <a:gd name="T50" fmla="*/ 83 w 128"/>
              <a:gd name="T51" fmla="*/ 140 h 180"/>
              <a:gd name="T52" fmla="*/ 105 w 128"/>
              <a:gd name="T53" fmla="*/ 136 h 180"/>
              <a:gd name="T54" fmla="*/ 61 w 128"/>
              <a:gd name="T55" fmla="*/ 163 h 180"/>
              <a:gd name="T56" fmla="*/ 30 w 128"/>
              <a:gd name="T57" fmla="*/ 116 h 180"/>
              <a:gd name="T58" fmla="*/ 39 w 128"/>
              <a:gd name="T59" fmla="*/ 121 h 180"/>
              <a:gd name="T60" fmla="*/ 37 w 128"/>
              <a:gd name="T61" fmla="*/ 136 h 180"/>
              <a:gd name="T62" fmla="*/ 55 w 128"/>
              <a:gd name="T63" fmla="*/ 104 h 180"/>
              <a:gd name="T64" fmla="*/ 50 w 128"/>
              <a:gd name="T65" fmla="*/ 8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80">
                <a:moveTo>
                  <a:pt x="39" y="18"/>
                </a:moveTo>
                <a:cubicBezTo>
                  <a:pt x="33" y="24"/>
                  <a:pt x="30" y="30"/>
                  <a:pt x="30" y="36"/>
                </a:cubicBezTo>
                <a:cubicBezTo>
                  <a:pt x="30" y="50"/>
                  <a:pt x="43" y="57"/>
                  <a:pt x="43" y="70"/>
                </a:cubicBezTo>
                <a:cubicBezTo>
                  <a:pt x="43" y="79"/>
                  <a:pt x="37" y="88"/>
                  <a:pt x="29" y="96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87"/>
                  <a:pt x="30" y="77"/>
                  <a:pt x="23" y="71"/>
                </a:cubicBezTo>
                <a:cubicBezTo>
                  <a:pt x="23" y="75"/>
                  <a:pt x="24" y="80"/>
                  <a:pt x="24" y="81"/>
                </a:cubicBezTo>
                <a:cubicBezTo>
                  <a:pt x="24" y="93"/>
                  <a:pt x="6" y="103"/>
                  <a:pt x="6" y="118"/>
                </a:cubicBezTo>
                <a:cubicBezTo>
                  <a:pt x="6" y="150"/>
                  <a:pt x="34" y="173"/>
                  <a:pt x="64" y="173"/>
                </a:cubicBezTo>
                <a:cubicBezTo>
                  <a:pt x="71" y="173"/>
                  <a:pt x="84" y="171"/>
                  <a:pt x="88" y="169"/>
                </a:cubicBezTo>
                <a:cubicBezTo>
                  <a:pt x="105" y="164"/>
                  <a:pt x="121" y="144"/>
                  <a:pt x="121" y="129"/>
                </a:cubicBezTo>
                <a:cubicBezTo>
                  <a:pt x="121" y="116"/>
                  <a:pt x="108" y="114"/>
                  <a:pt x="108" y="99"/>
                </a:cubicBezTo>
                <a:cubicBezTo>
                  <a:pt x="108" y="97"/>
                  <a:pt x="111" y="82"/>
                  <a:pt x="112" y="74"/>
                </a:cubicBezTo>
                <a:cubicBezTo>
                  <a:pt x="97" y="88"/>
                  <a:pt x="97" y="103"/>
                  <a:pt x="95" y="118"/>
                </a:cubicBezTo>
                <a:cubicBezTo>
                  <a:pt x="89" y="114"/>
                  <a:pt x="85" y="100"/>
                  <a:pt x="85" y="93"/>
                </a:cubicBezTo>
                <a:cubicBezTo>
                  <a:pt x="85" y="91"/>
                  <a:pt x="94" y="59"/>
                  <a:pt x="94" y="57"/>
                </a:cubicBezTo>
                <a:cubicBezTo>
                  <a:pt x="94" y="43"/>
                  <a:pt x="83" y="40"/>
                  <a:pt x="79" y="24"/>
                </a:cubicBezTo>
                <a:cubicBezTo>
                  <a:pt x="78" y="27"/>
                  <a:pt x="77" y="31"/>
                  <a:pt x="77" y="33"/>
                </a:cubicBezTo>
                <a:cubicBezTo>
                  <a:pt x="77" y="35"/>
                  <a:pt x="79" y="45"/>
                  <a:pt x="79" y="47"/>
                </a:cubicBezTo>
                <a:cubicBezTo>
                  <a:pt x="79" y="58"/>
                  <a:pt x="74" y="61"/>
                  <a:pt x="67" y="73"/>
                </a:cubicBezTo>
                <a:cubicBezTo>
                  <a:pt x="66" y="66"/>
                  <a:pt x="67" y="58"/>
                  <a:pt x="61" y="51"/>
                </a:cubicBezTo>
                <a:cubicBezTo>
                  <a:pt x="55" y="43"/>
                  <a:pt x="46" y="35"/>
                  <a:pt x="41" y="27"/>
                </a:cubicBezTo>
                <a:cubicBezTo>
                  <a:pt x="39" y="25"/>
                  <a:pt x="39" y="21"/>
                  <a:pt x="39" y="18"/>
                </a:cubicBezTo>
                <a:close/>
                <a:moveTo>
                  <a:pt x="94" y="0"/>
                </a:moveTo>
                <a:cubicBezTo>
                  <a:pt x="90" y="11"/>
                  <a:pt x="87" y="16"/>
                  <a:pt x="87" y="25"/>
                </a:cubicBezTo>
                <a:cubicBezTo>
                  <a:pt x="87" y="38"/>
                  <a:pt x="101" y="37"/>
                  <a:pt x="101" y="57"/>
                </a:cubicBezTo>
                <a:cubicBezTo>
                  <a:pt x="101" y="65"/>
                  <a:pt x="92" y="80"/>
                  <a:pt x="93" y="90"/>
                </a:cubicBezTo>
                <a:cubicBezTo>
                  <a:pt x="102" y="78"/>
                  <a:pt x="111" y="65"/>
                  <a:pt x="109" y="52"/>
                </a:cubicBezTo>
                <a:cubicBezTo>
                  <a:pt x="116" y="61"/>
                  <a:pt x="119" y="68"/>
                  <a:pt x="119" y="76"/>
                </a:cubicBezTo>
                <a:cubicBezTo>
                  <a:pt x="119" y="82"/>
                  <a:pt x="115" y="91"/>
                  <a:pt x="115" y="97"/>
                </a:cubicBezTo>
                <a:cubicBezTo>
                  <a:pt x="115" y="115"/>
                  <a:pt x="128" y="114"/>
                  <a:pt x="128" y="129"/>
                </a:cubicBezTo>
                <a:cubicBezTo>
                  <a:pt x="128" y="144"/>
                  <a:pt x="117" y="161"/>
                  <a:pt x="97" y="173"/>
                </a:cubicBezTo>
                <a:cubicBezTo>
                  <a:pt x="89" y="177"/>
                  <a:pt x="75" y="180"/>
                  <a:pt x="66" y="180"/>
                </a:cubicBezTo>
                <a:cubicBezTo>
                  <a:pt x="34" y="180"/>
                  <a:pt x="0" y="158"/>
                  <a:pt x="0" y="120"/>
                </a:cubicBezTo>
                <a:cubicBezTo>
                  <a:pt x="0" y="96"/>
                  <a:pt x="18" y="93"/>
                  <a:pt x="18" y="80"/>
                </a:cubicBezTo>
                <a:cubicBezTo>
                  <a:pt x="18" y="72"/>
                  <a:pt x="11" y="62"/>
                  <a:pt x="4" y="54"/>
                </a:cubicBezTo>
                <a:cubicBezTo>
                  <a:pt x="13" y="53"/>
                  <a:pt x="33" y="65"/>
                  <a:pt x="35" y="78"/>
                </a:cubicBezTo>
                <a:cubicBezTo>
                  <a:pt x="36" y="75"/>
                  <a:pt x="36" y="71"/>
                  <a:pt x="36" y="69"/>
                </a:cubicBezTo>
                <a:cubicBezTo>
                  <a:pt x="36" y="65"/>
                  <a:pt x="24" y="46"/>
                  <a:pt x="24" y="36"/>
                </a:cubicBezTo>
                <a:cubicBezTo>
                  <a:pt x="24" y="22"/>
                  <a:pt x="34" y="13"/>
                  <a:pt x="51" y="1"/>
                </a:cubicBezTo>
                <a:cubicBezTo>
                  <a:pt x="49" y="7"/>
                  <a:pt x="46" y="15"/>
                  <a:pt x="46" y="20"/>
                </a:cubicBezTo>
                <a:cubicBezTo>
                  <a:pt x="46" y="27"/>
                  <a:pt x="56" y="35"/>
                  <a:pt x="62" y="42"/>
                </a:cubicBezTo>
                <a:cubicBezTo>
                  <a:pt x="66" y="46"/>
                  <a:pt x="69" y="51"/>
                  <a:pt x="71" y="55"/>
                </a:cubicBezTo>
                <a:cubicBezTo>
                  <a:pt x="72" y="53"/>
                  <a:pt x="73" y="51"/>
                  <a:pt x="73" y="48"/>
                </a:cubicBezTo>
                <a:cubicBezTo>
                  <a:pt x="73" y="46"/>
                  <a:pt x="71" y="35"/>
                  <a:pt x="71" y="33"/>
                </a:cubicBezTo>
                <a:cubicBezTo>
                  <a:pt x="71" y="22"/>
                  <a:pt x="79" y="7"/>
                  <a:pt x="94" y="0"/>
                </a:cubicBezTo>
                <a:close/>
                <a:moveTo>
                  <a:pt x="50" y="81"/>
                </a:moveTo>
                <a:cubicBezTo>
                  <a:pt x="56" y="92"/>
                  <a:pt x="64" y="97"/>
                  <a:pt x="67" y="106"/>
                </a:cubicBezTo>
                <a:cubicBezTo>
                  <a:pt x="69" y="102"/>
                  <a:pt x="70" y="97"/>
                  <a:pt x="71" y="92"/>
                </a:cubicBezTo>
                <a:cubicBezTo>
                  <a:pt x="72" y="93"/>
                  <a:pt x="75" y="103"/>
                  <a:pt x="75" y="106"/>
                </a:cubicBezTo>
                <a:cubicBezTo>
                  <a:pt x="75" y="107"/>
                  <a:pt x="74" y="117"/>
                  <a:pt x="74" y="119"/>
                </a:cubicBezTo>
                <a:cubicBezTo>
                  <a:pt x="74" y="124"/>
                  <a:pt x="77" y="136"/>
                  <a:pt x="83" y="140"/>
                </a:cubicBezTo>
                <a:cubicBezTo>
                  <a:pt x="88" y="129"/>
                  <a:pt x="94" y="133"/>
                  <a:pt x="106" y="122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05" y="148"/>
                  <a:pt x="87" y="159"/>
                  <a:pt x="76" y="161"/>
                </a:cubicBezTo>
                <a:cubicBezTo>
                  <a:pt x="71" y="162"/>
                  <a:pt x="63" y="163"/>
                  <a:pt x="61" y="163"/>
                </a:cubicBezTo>
                <a:cubicBezTo>
                  <a:pt x="47" y="163"/>
                  <a:pt x="24" y="155"/>
                  <a:pt x="24" y="135"/>
                </a:cubicBezTo>
                <a:cubicBezTo>
                  <a:pt x="24" y="125"/>
                  <a:pt x="30" y="123"/>
                  <a:pt x="30" y="116"/>
                </a:cubicBezTo>
                <a:cubicBezTo>
                  <a:pt x="30" y="115"/>
                  <a:pt x="28" y="112"/>
                  <a:pt x="28" y="111"/>
                </a:cubicBezTo>
                <a:cubicBezTo>
                  <a:pt x="34" y="112"/>
                  <a:pt x="39" y="117"/>
                  <a:pt x="39" y="121"/>
                </a:cubicBezTo>
                <a:cubicBezTo>
                  <a:pt x="39" y="123"/>
                  <a:pt x="36" y="130"/>
                  <a:pt x="36" y="132"/>
                </a:cubicBezTo>
                <a:cubicBezTo>
                  <a:pt x="36" y="134"/>
                  <a:pt x="36" y="134"/>
                  <a:pt x="37" y="136"/>
                </a:cubicBezTo>
                <a:cubicBezTo>
                  <a:pt x="39" y="134"/>
                  <a:pt x="39" y="129"/>
                  <a:pt x="42" y="126"/>
                </a:cubicBezTo>
                <a:cubicBezTo>
                  <a:pt x="47" y="121"/>
                  <a:pt x="55" y="109"/>
                  <a:pt x="55" y="104"/>
                </a:cubicBezTo>
                <a:cubicBezTo>
                  <a:pt x="55" y="96"/>
                  <a:pt x="49" y="91"/>
                  <a:pt x="49" y="84"/>
                </a:cubicBezTo>
                <a:cubicBezTo>
                  <a:pt x="49" y="82"/>
                  <a:pt x="50" y="82"/>
                  <a:pt x="50" y="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" name="图片 23" descr="W020180913322168209551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505" y="1584325"/>
            <a:ext cx="2010410" cy="19488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201930" y="828040"/>
            <a:ext cx="5810250" cy="33229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年12月，一组常州老师表情包评语刷爆微信朋友圈。作业本上，老师们极具创意，充满鼓励和爱意的个性化作业评语，受到众多网友和家长的点赞。</a:t>
            </a:r>
          </a:p>
        </p:txBody>
      </p:sp>
      <p:pic>
        <p:nvPicPr>
          <p:cNvPr id="26" name="图片 25" descr="20181206092935239"/>
          <p:cNvPicPr>
            <a:picLocks noChangeAspect="1"/>
          </p:cNvPicPr>
          <p:nvPr/>
        </p:nvPicPr>
        <p:blipFill>
          <a:blip r:embed="rId3"/>
          <a:srcRect b="14864"/>
          <a:stretch>
            <a:fillRect/>
          </a:stretch>
        </p:blipFill>
        <p:spPr>
          <a:xfrm>
            <a:off x="7091045" y="286385"/>
            <a:ext cx="1985645" cy="1786890"/>
          </a:xfrm>
          <a:prstGeom prst="rect">
            <a:avLst/>
          </a:prstGeom>
        </p:spPr>
      </p:pic>
      <p:pic>
        <p:nvPicPr>
          <p:cNvPr id="28" name="图片 27" descr="20181206092935591"/>
          <p:cNvPicPr>
            <a:picLocks noChangeAspect="1"/>
          </p:cNvPicPr>
          <p:nvPr/>
        </p:nvPicPr>
        <p:blipFill>
          <a:blip r:embed="rId4"/>
          <a:srcRect r="29346" b="14477"/>
          <a:stretch>
            <a:fillRect/>
          </a:stretch>
        </p:blipFill>
        <p:spPr>
          <a:xfrm>
            <a:off x="7091045" y="3406775"/>
            <a:ext cx="2026920" cy="1753870"/>
          </a:xfrm>
          <a:prstGeom prst="rect">
            <a:avLst/>
          </a:prstGeom>
        </p:spPr>
      </p:pic>
      <p:sp>
        <p:nvSpPr>
          <p:cNvPr id="32" name="AutoShape 29"/>
          <p:cNvSpPr>
            <a:spLocks noChangeArrowheads="1"/>
          </p:cNvSpPr>
          <p:nvPr/>
        </p:nvSpPr>
        <p:spPr bwMode="auto">
          <a:xfrm>
            <a:off x="4194175" y="407035"/>
            <a:ext cx="1720850" cy="5143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网红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评语</a:t>
            </a:r>
          </a:p>
        </p:txBody>
      </p:sp>
      <p:sp>
        <p:nvSpPr>
          <p:cNvPr id="805" name="Freeform 18"/>
          <p:cNvSpPr>
            <a:spLocks noEditPoints="1"/>
          </p:cNvSpPr>
          <p:nvPr/>
        </p:nvSpPr>
        <p:spPr bwMode="auto">
          <a:xfrm>
            <a:off x="3954568" y="303107"/>
            <a:ext cx="383117" cy="541867"/>
          </a:xfrm>
          <a:custGeom>
            <a:avLst/>
            <a:gdLst>
              <a:gd name="T0" fmla="*/ 30 w 128"/>
              <a:gd name="T1" fmla="*/ 36 h 180"/>
              <a:gd name="T2" fmla="*/ 29 w 128"/>
              <a:gd name="T3" fmla="*/ 96 h 180"/>
              <a:gd name="T4" fmla="*/ 23 w 128"/>
              <a:gd name="T5" fmla="*/ 71 h 180"/>
              <a:gd name="T6" fmla="*/ 6 w 128"/>
              <a:gd name="T7" fmla="*/ 118 h 180"/>
              <a:gd name="T8" fmla="*/ 88 w 128"/>
              <a:gd name="T9" fmla="*/ 169 h 180"/>
              <a:gd name="T10" fmla="*/ 108 w 128"/>
              <a:gd name="T11" fmla="*/ 99 h 180"/>
              <a:gd name="T12" fmla="*/ 95 w 128"/>
              <a:gd name="T13" fmla="*/ 118 h 180"/>
              <a:gd name="T14" fmla="*/ 94 w 128"/>
              <a:gd name="T15" fmla="*/ 57 h 180"/>
              <a:gd name="T16" fmla="*/ 77 w 128"/>
              <a:gd name="T17" fmla="*/ 33 h 180"/>
              <a:gd name="T18" fmla="*/ 67 w 128"/>
              <a:gd name="T19" fmla="*/ 73 h 180"/>
              <a:gd name="T20" fmla="*/ 41 w 128"/>
              <a:gd name="T21" fmla="*/ 27 h 180"/>
              <a:gd name="T22" fmla="*/ 94 w 128"/>
              <a:gd name="T23" fmla="*/ 0 h 180"/>
              <a:gd name="T24" fmla="*/ 101 w 128"/>
              <a:gd name="T25" fmla="*/ 57 h 180"/>
              <a:gd name="T26" fmla="*/ 109 w 128"/>
              <a:gd name="T27" fmla="*/ 52 h 180"/>
              <a:gd name="T28" fmla="*/ 115 w 128"/>
              <a:gd name="T29" fmla="*/ 97 h 180"/>
              <a:gd name="T30" fmla="*/ 97 w 128"/>
              <a:gd name="T31" fmla="*/ 173 h 180"/>
              <a:gd name="T32" fmla="*/ 0 w 128"/>
              <a:gd name="T33" fmla="*/ 120 h 180"/>
              <a:gd name="T34" fmla="*/ 4 w 128"/>
              <a:gd name="T35" fmla="*/ 54 h 180"/>
              <a:gd name="T36" fmla="*/ 36 w 128"/>
              <a:gd name="T37" fmla="*/ 69 h 180"/>
              <a:gd name="T38" fmla="*/ 51 w 128"/>
              <a:gd name="T39" fmla="*/ 1 h 180"/>
              <a:gd name="T40" fmla="*/ 62 w 128"/>
              <a:gd name="T41" fmla="*/ 42 h 180"/>
              <a:gd name="T42" fmla="*/ 73 w 128"/>
              <a:gd name="T43" fmla="*/ 48 h 180"/>
              <a:gd name="T44" fmla="*/ 94 w 128"/>
              <a:gd name="T45" fmla="*/ 0 h 180"/>
              <a:gd name="T46" fmla="*/ 67 w 128"/>
              <a:gd name="T47" fmla="*/ 106 h 180"/>
              <a:gd name="T48" fmla="*/ 75 w 128"/>
              <a:gd name="T49" fmla="*/ 106 h 180"/>
              <a:gd name="T50" fmla="*/ 83 w 128"/>
              <a:gd name="T51" fmla="*/ 140 h 180"/>
              <a:gd name="T52" fmla="*/ 105 w 128"/>
              <a:gd name="T53" fmla="*/ 136 h 180"/>
              <a:gd name="T54" fmla="*/ 61 w 128"/>
              <a:gd name="T55" fmla="*/ 163 h 180"/>
              <a:gd name="T56" fmla="*/ 30 w 128"/>
              <a:gd name="T57" fmla="*/ 116 h 180"/>
              <a:gd name="T58" fmla="*/ 39 w 128"/>
              <a:gd name="T59" fmla="*/ 121 h 180"/>
              <a:gd name="T60" fmla="*/ 37 w 128"/>
              <a:gd name="T61" fmla="*/ 136 h 180"/>
              <a:gd name="T62" fmla="*/ 55 w 128"/>
              <a:gd name="T63" fmla="*/ 104 h 180"/>
              <a:gd name="T64" fmla="*/ 50 w 128"/>
              <a:gd name="T65" fmla="*/ 8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80">
                <a:moveTo>
                  <a:pt x="39" y="18"/>
                </a:moveTo>
                <a:cubicBezTo>
                  <a:pt x="33" y="24"/>
                  <a:pt x="30" y="30"/>
                  <a:pt x="30" y="36"/>
                </a:cubicBezTo>
                <a:cubicBezTo>
                  <a:pt x="30" y="50"/>
                  <a:pt x="43" y="57"/>
                  <a:pt x="43" y="70"/>
                </a:cubicBezTo>
                <a:cubicBezTo>
                  <a:pt x="43" y="79"/>
                  <a:pt x="37" y="88"/>
                  <a:pt x="29" y="96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87"/>
                  <a:pt x="30" y="77"/>
                  <a:pt x="23" y="71"/>
                </a:cubicBezTo>
                <a:cubicBezTo>
                  <a:pt x="23" y="75"/>
                  <a:pt x="24" y="80"/>
                  <a:pt x="24" y="81"/>
                </a:cubicBezTo>
                <a:cubicBezTo>
                  <a:pt x="24" y="93"/>
                  <a:pt x="6" y="103"/>
                  <a:pt x="6" y="118"/>
                </a:cubicBezTo>
                <a:cubicBezTo>
                  <a:pt x="6" y="150"/>
                  <a:pt x="34" y="173"/>
                  <a:pt x="64" y="173"/>
                </a:cubicBezTo>
                <a:cubicBezTo>
                  <a:pt x="71" y="173"/>
                  <a:pt x="84" y="171"/>
                  <a:pt x="88" y="169"/>
                </a:cubicBezTo>
                <a:cubicBezTo>
                  <a:pt x="105" y="164"/>
                  <a:pt x="121" y="144"/>
                  <a:pt x="121" y="129"/>
                </a:cubicBezTo>
                <a:cubicBezTo>
                  <a:pt x="121" y="116"/>
                  <a:pt x="108" y="114"/>
                  <a:pt x="108" y="99"/>
                </a:cubicBezTo>
                <a:cubicBezTo>
                  <a:pt x="108" y="97"/>
                  <a:pt x="111" y="82"/>
                  <a:pt x="112" y="74"/>
                </a:cubicBezTo>
                <a:cubicBezTo>
                  <a:pt x="97" y="88"/>
                  <a:pt x="97" y="103"/>
                  <a:pt x="95" y="118"/>
                </a:cubicBezTo>
                <a:cubicBezTo>
                  <a:pt x="89" y="114"/>
                  <a:pt x="85" y="100"/>
                  <a:pt x="85" y="93"/>
                </a:cubicBezTo>
                <a:cubicBezTo>
                  <a:pt x="85" y="91"/>
                  <a:pt x="94" y="59"/>
                  <a:pt x="94" y="57"/>
                </a:cubicBezTo>
                <a:cubicBezTo>
                  <a:pt x="94" y="43"/>
                  <a:pt x="83" y="40"/>
                  <a:pt x="79" y="24"/>
                </a:cubicBezTo>
                <a:cubicBezTo>
                  <a:pt x="78" y="27"/>
                  <a:pt x="77" y="31"/>
                  <a:pt x="77" y="33"/>
                </a:cubicBezTo>
                <a:cubicBezTo>
                  <a:pt x="77" y="35"/>
                  <a:pt x="79" y="45"/>
                  <a:pt x="79" y="47"/>
                </a:cubicBezTo>
                <a:cubicBezTo>
                  <a:pt x="79" y="58"/>
                  <a:pt x="74" y="61"/>
                  <a:pt x="67" y="73"/>
                </a:cubicBezTo>
                <a:cubicBezTo>
                  <a:pt x="66" y="66"/>
                  <a:pt x="67" y="58"/>
                  <a:pt x="61" y="51"/>
                </a:cubicBezTo>
                <a:cubicBezTo>
                  <a:pt x="55" y="43"/>
                  <a:pt x="46" y="35"/>
                  <a:pt x="41" y="27"/>
                </a:cubicBezTo>
                <a:cubicBezTo>
                  <a:pt x="39" y="25"/>
                  <a:pt x="39" y="21"/>
                  <a:pt x="39" y="18"/>
                </a:cubicBezTo>
                <a:close/>
                <a:moveTo>
                  <a:pt x="94" y="0"/>
                </a:moveTo>
                <a:cubicBezTo>
                  <a:pt x="90" y="11"/>
                  <a:pt x="87" y="16"/>
                  <a:pt x="87" y="25"/>
                </a:cubicBezTo>
                <a:cubicBezTo>
                  <a:pt x="87" y="38"/>
                  <a:pt x="101" y="37"/>
                  <a:pt x="101" y="57"/>
                </a:cubicBezTo>
                <a:cubicBezTo>
                  <a:pt x="101" y="65"/>
                  <a:pt x="92" y="80"/>
                  <a:pt x="93" y="90"/>
                </a:cubicBezTo>
                <a:cubicBezTo>
                  <a:pt x="102" y="78"/>
                  <a:pt x="111" y="65"/>
                  <a:pt x="109" y="52"/>
                </a:cubicBezTo>
                <a:cubicBezTo>
                  <a:pt x="116" y="61"/>
                  <a:pt x="119" y="68"/>
                  <a:pt x="119" y="76"/>
                </a:cubicBezTo>
                <a:cubicBezTo>
                  <a:pt x="119" y="82"/>
                  <a:pt x="115" y="91"/>
                  <a:pt x="115" y="97"/>
                </a:cubicBezTo>
                <a:cubicBezTo>
                  <a:pt x="115" y="115"/>
                  <a:pt x="128" y="114"/>
                  <a:pt x="128" y="129"/>
                </a:cubicBezTo>
                <a:cubicBezTo>
                  <a:pt x="128" y="144"/>
                  <a:pt x="117" y="161"/>
                  <a:pt x="97" y="173"/>
                </a:cubicBezTo>
                <a:cubicBezTo>
                  <a:pt x="89" y="177"/>
                  <a:pt x="75" y="180"/>
                  <a:pt x="66" y="180"/>
                </a:cubicBezTo>
                <a:cubicBezTo>
                  <a:pt x="34" y="180"/>
                  <a:pt x="0" y="158"/>
                  <a:pt x="0" y="120"/>
                </a:cubicBezTo>
                <a:cubicBezTo>
                  <a:pt x="0" y="96"/>
                  <a:pt x="18" y="93"/>
                  <a:pt x="18" y="80"/>
                </a:cubicBezTo>
                <a:cubicBezTo>
                  <a:pt x="18" y="72"/>
                  <a:pt x="11" y="62"/>
                  <a:pt x="4" y="54"/>
                </a:cubicBezTo>
                <a:cubicBezTo>
                  <a:pt x="13" y="53"/>
                  <a:pt x="33" y="65"/>
                  <a:pt x="35" y="78"/>
                </a:cubicBezTo>
                <a:cubicBezTo>
                  <a:pt x="36" y="75"/>
                  <a:pt x="36" y="71"/>
                  <a:pt x="36" y="69"/>
                </a:cubicBezTo>
                <a:cubicBezTo>
                  <a:pt x="36" y="65"/>
                  <a:pt x="24" y="46"/>
                  <a:pt x="24" y="36"/>
                </a:cubicBezTo>
                <a:cubicBezTo>
                  <a:pt x="24" y="22"/>
                  <a:pt x="34" y="13"/>
                  <a:pt x="51" y="1"/>
                </a:cubicBezTo>
                <a:cubicBezTo>
                  <a:pt x="49" y="7"/>
                  <a:pt x="46" y="15"/>
                  <a:pt x="46" y="20"/>
                </a:cubicBezTo>
                <a:cubicBezTo>
                  <a:pt x="46" y="27"/>
                  <a:pt x="56" y="35"/>
                  <a:pt x="62" y="42"/>
                </a:cubicBezTo>
                <a:cubicBezTo>
                  <a:pt x="66" y="46"/>
                  <a:pt x="69" y="51"/>
                  <a:pt x="71" y="55"/>
                </a:cubicBezTo>
                <a:cubicBezTo>
                  <a:pt x="72" y="53"/>
                  <a:pt x="73" y="51"/>
                  <a:pt x="73" y="48"/>
                </a:cubicBezTo>
                <a:cubicBezTo>
                  <a:pt x="73" y="46"/>
                  <a:pt x="71" y="35"/>
                  <a:pt x="71" y="33"/>
                </a:cubicBezTo>
                <a:cubicBezTo>
                  <a:pt x="71" y="22"/>
                  <a:pt x="79" y="7"/>
                  <a:pt x="94" y="0"/>
                </a:cubicBezTo>
                <a:close/>
                <a:moveTo>
                  <a:pt x="50" y="81"/>
                </a:moveTo>
                <a:cubicBezTo>
                  <a:pt x="56" y="92"/>
                  <a:pt x="64" y="97"/>
                  <a:pt x="67" y="106"/>
                </a:cubicBezTo>
                <a:cubicBezTo>
                  <a:pt x="69" y="102"/>
                  <a:pt x="70" y="97"/>
                  <a:pt x="71" y="92"/>
                </a:cubicBezTo>
                <a:cubicBezTo>
                  <a:pt x="72" y="93"/>
                  <a:pt x="75" y="103"/>
                  <a:pt x="75" y="106"/>
                </a:cubicBezTo>
                <a:cubicBezTo>
                  <a:pt x="75" y="107"/>
                  <a:pt x="74" y="117"/>
                  <a:pt x="74" y="119"/>
                </a:cubicBezTo>
                <a:cubicBezTo>
                  <a:pt x="74" y="124"/>
                  <a:pt x="77" y="136"/>
                  <a:pt x="83" y="140"/>
                </a:cubicBezTo>
                <a:cubicBezTo>
                  <a:pt x="88" y="129"/>
                  <a:pt x="94" y="133"/>
                  <a:pt x="106" y="122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05" y="148"/>
                  <a:pt x="87" y="159"/>
                  <a:pt x="76" y="161"/>
                </a:cubicBezTo>
                <a:cubicBezTo>
                  <a:pt x="71" y="162"/>
                  <a:pt x="63" y="163"/>
                  <a:pt x="61" y="163"/>
                </a:cubicBezTo>
                <a:cubicBezTo>
                  <a:pt x="47" y="163"/>
                  <a:pt x="24" y="155"/>
                  <a:pt x="24" y="135"/>
                </a:cubicBezTo>
                <a:cubicBezTo>
                  <a:pt x="24" y="125"/>
                  <a:pt x="30" y="123"/>
                  <a:pt x="30" y="116"/>
                </a:cubicBezTo>
                <a:cubicBezTo>
                  <a:pt x="30" y="115"/>
                  <a:pt x="28" y="112"/>
                  <a:pt x="28" y="111"/>
                </a:cubicBezTo>
                <a:cubicBezTo>
                  <a:pt x="34" y="112"/>
                  <a:pt x="39" y="117"/>
                  <a:pt x="39" y="121"/>
                </a:cubicBezTo>
                <a:cubicBezTo>
                  <a:pt x="39" y="123"/>
                  <a:pt x="36" y="130"/>
                  <a:pt x="36" y="132"/>
                </a:cubicBezTo>
                <a:cubicBezTo>
                  <a:pt x="36" y="134"/>
                  <a:pt x="36" y="134"/>
                  <a:pt x="37" y="136"/>
                </a:cubicBezTo>
                <a:cubicBezTo>
                  <a:pt x="39" y="134"/>
                  <a:pt x="39" y="129"/>
                  <a:pt x="42" y="126"/>
                </a:cubicBezTo>
                <a:cubicBezTo>
                  <a:pt x="47" y="121"/>
                  <a:pt x="55" y="109"/>
                  <a:pt x="55" y="104"/>
                </a:cubicBezTo>
                <a:cubicBezTo>
                  <a:pt x="55" y="96"/>
                  <a:pt x="49" y="91"/>
                  <a:pt x="49" y="84"/>
                </a:cubicBezTo>
                <a:cubicBezTo>
                  <a:pt x="49" y="82"/>
                  <a:pt x="50" y="82"/>
                  <a:pt x="50" y="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Freeform 18"/>
          <p:cNvSpPr>
            <a:spLocks noEditPoints="1"/>
          </p:cNvSpPr>
          <p:nvPr/>
        </p:nvSpPr>
        <p:spPr bwMode="auto">
          <a:xfrm>
            <a:off x="5731933" y="286597"/>
            <a:ext cx="383117" cy="541867"/>
          </a:xfrm>
          <a:custGeom>
            <a:avLst/>
            <a:gdLst>
              <a:gd name="T0" fmla="*/ 30 w 128"/>
              <a:gd name="T1" fmla="*/ 36 h 180"/>
              <a:gd name="T2" fmla="*/ 29 w 128"/>
              <a:gd name="T3" fmla="*/ 96 h 180"/>
              <a:gd name="T4" fmla="*/ 23 w 128"/>
              <a:gd name="T5" fmla="*/ 71 h 180"/>
              <a:gd name="T6" fmla="*/ 6 w 128"/>
              <a:gd name="T7" fmla="*/ 118 h 180"/>
              <a:gd name="T8" fmla="*/ 88 w 128"/>
              <a:gd name="T9" fmla="*/ 169 h 180"/>
              <a:gd name="T10" fmla="*/ 108 w 128"/>
              <a:gd name="T11" fmla="*/ 99 h 180"/>
              <a:gd name="T12" fmla="*/ 95 w 128"/>
              <a:gd name="T13" fmla="*/ 118 h 180"/>
              <a:gd name="T14" fmla="*/ 94 w 128"/>
              <a:gd name="T15" fmla="*/ 57 h 180"/>
              <a:gd name="T16" fmla="*/ 77 w 128"/>
              <a:gd name="T17" fmla="*/ 33 h 180"/>
              <a:gd name="T18" fmla="*/ 67 w 128"/>
              <a:gd name="T19" fmla="*/ 73 h 180"/>
              <a:gd name="T20" fmla="*/ 41 w 128"/>
              <a:gd name="T21" fmla="*/ 27 h 180"/>
              <a:gd name="T22" fmla="*/ 94 w 128"/>
              <a:gd name="T23" fmla="*/ 0 h 180"/>
              <a:gd name="T24" fmla="*/ 101 w 128"/>
              <a:gd name="T25" fmla="*/ 57 h 180"/>
              <a:gd name="T26" fmla="*/ 109 w 128"/>
              <a:gd name="T27" fmla="*/ 52 h 180"/>
              <a:gd name="T28" fmla="*/ 115 w 128"/>
              <a:gd name="T29" fmla="*/ 97 h 180"/>
              <a:gd name="T30" fmla="*/ 97 w 128"/>
              <a:gd name="T31" fmla="*/ 173 h 180"/>
              <a:gd name="T32" fmla="*/ 0 w 128"/>
              <a:gd name="T33" fmla="*/ 120 h 180"/>
              <a:gd name="T34" fmla="*/ 4 w 128"/>
              <a:gd name="T35" fmla="*/ 54 h 180"/>
              <a:gd name="T36" fmla="*/ 36 w 128"/>
              <a:gd name="T37" fmla="*/ 69 h 180"/>
              <a:gd name="T38" fmla="*/ 51 w 128"/>
              <a:gd name="T39" fmla="*/ 1 h 180"/>
              <a:gd name="T40" fmla="*/ 62 w 128"/>
              <a:gd name="T41" fmla="*/ 42 h 180"/>
              <a:gd name="T42" fmla="*/ 73 w 128"/>
              <a:gd name="T43" fmla="*/ 48 h 180"/>
              <a:gd name="T44" fmla="*/ 94 w 128"/>
              <a:gd name="T45" fmla="*/ 0 h 180"/>
              <a:gd name="T46" fmla="*/ 67 w 128"/>
              <a:gd name="T47" fmla="*/ 106 h 180"/>
              <a:gd name="T48" fmla="*/ 75 w 128"/>
              <a:gd name="T49" fmla="*/ 106 h 180"/>
              <a:gd name="T50" fmla="*/ 83 w 128"/>
              <a:gd name="T51" fmla="*/ 140 h 180"/>
              <a:gd name="T52" fmla="*/ 105 w 128"/>
              <a:gd name="T53" fmla="*/ 136 h 180"/>
              <a:gd name="T54" fmla="*/ 61 w 128"/>
              <a:gd name="T55" fmla="*/ 163 h 180"/>
              <a:gd name="T56" fmla="*/ 30 w 128"/>
              <a:gd name="T57" fmla="*/ 116 h 180"/>
              <a:gd name="T58" fmla="*/ 39 w 128"/>
              <a:gd name="T59" fmla="*/ 121 h 180"/>
              <a:gd name="T60" fmla="*/ 37 w 128"/>
              <a:gd name="T61" fmla="*/ 136 h 180"/>
              <a:gd name="T62" fmla="*/ 55 w 128"/>
              <a:gd name="T63" fmla="*/ 104 h 180"/>
              <a:gd name="T64" fmla="*/ 50 w 128"/>
              <a:gd name="T65" fmla="*/ 8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80">
                <a:moveTo>
                  <a:pt x="39" y="18"/>
                </a:moveTo>
                <a:cubicBezTo>
                  <a:pt x="33" y="24"/>
                  <a:pt x="30" y="30"/>
                  <a:pt x="30" y="36"/>
                </a:cubicBezTo>
                <a:cubicBezTo>
                  <a:pt x="30" y="50"/>
                  <a:pt x="43" y="57"/>
                  <a:pt x="43" y="70"/>
                </a:cubicBezTo>
                <a:cubicBezTo>
                  <a:pt x="43" y="79"/>
                  <a:pt x="37" y="88"/>
                  <a:pt x="29" y="96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87"/>
                  <a:pt x="30" y="77"/>
                  <a:pt x="23" y="71"/>
                </a:cubicBezTo>
                <a:cubicBezTo>
                  <a:pt x="23" y="75"/>
                  <a:pt x="24" y="80"/>
                  <a:pt x="24" y="81"/>
                </a:cubicBezTo>
                <a:cubicBezTo>
                  <a:pt x="24" y="93"/>
                  <a:pt x="6" y="103"/>
                  <a:pt x="6" y="118"/>
                </a:cubicBezTo>
                <a:cubicBezTo>
                  <a:pt x="6" y="150"/>
                  <a:pt x="34" y="173"/>
                  <a:pt x="64" y="173"/>
                </a:cubicBezTo>
                <a:cubicBezTo>
                  <a:pt x="71" y="173"/>
                  <a:pt x="84" y="171"/>
                  <a:pt x="88" y="169"/>
                </a:cubicBezTo>
                <a:cubicBezTo>
                  <a:pt x="105" y="164"/>
                  <a:pt x="121" y="144"/>
                  <a:pt x="121" y="129"/>
                </a:cubicBezTo>
                <a:cubicBezTo>
                  <a:pt x="121" y="116"/>
                  <a:pt x="108" y="114"/>
                  <a:pt x="108" y="99"/>
                </a:cubicBezTo>
                <a:cubicBezTo>
                  <a:pt x="108" y="97"/>
                  <a:pt x="111" y="82"/>
                  <a:pt x="112" y="74"/>
                </a:cubicBezTo>
                <a:cubicBezTo>
                  <a:pt x="97" y="88"/>
                  <a:pt x="97" y="103"/>
                  <a:pt x="95" y="118"/>
                </a:cubicBezTo>
                <a:cubicBezTo>
                  <a:pt x="89" y="114"/>
                  <a:pt x="85" y="100"/>
                  <a:pt x="85" y="93"/>
                </a:cubicBezTo>
                <a:cubicBezTo>
                  <a:pt x="85" y="91"/>
                  <a:pt x="94" y="59"/>
                  <a:pt x="94" y="57"/>
                </a:cubicBezTo>
                <a:cubicBezTo>
                  <a:pt x="94" y="43"/>
                  <a:pt x="83" y="40"/>
                  <a:pt x="79" y="24"/>
                </a:cubicBezTo>
                <a:cubicBezTo>
                  <a:pt x="78" y="27"/>
                  <a:pt x="77" y="31"/>
                  <a:pt x="77" y="33"/>
                </a:cubicBezTo>
                <a:cubicBezTo>
                  <a:pt x="77" y="35"/>
                  <a:pt x="79" y="45"/>
                  <a:pt x="79" y="47"/>
                </a:cubicBezTo>
                <a:cubicBezTo>
                  <a:pt x="79" y="58"/>
                  <a:pt x="74" y="61"/>
                  <a:pt x="67" y="73"/>
                </a:cubicBezTo>
                <a:cubicBezTo>
                  <a:pt x="66" y="66"/>
                  <a:pt x="67" y="58"/>
                  <a:pt x="61" y="51"/>
                </a:cubicBezTo>
                <a:cubicBezTo>
                  <a:pt x="55" y="43"/>
                  <a:pt x="46" y="35"/>
                  <a:pt x="41" y="27"/>
                </a:cubicBezTo>
                <a:cubicBezTo>
                  <a:pt x="39" y="25"/>
                  <a:pt x="39" y="21"/>
                  <a:pt x="39" y="18"/>
                </a:cubicBezTo>
                <a:close/>
                <a:moveTo>
                  <a:pt x="94" y="0"/>
                </a:moveTo>
                <a:cubicBezTo>
                  <a:pt x="90" y="11"/>
                  <a:pt x="87" y="16"/>
                  <a:pt x="87" y="25"/>
                </a:cubicBezTo>
                <a:cubicBezTo>
                  <a:pt x="87" y="38"/>
                  <a:pt x="101" y="37"/>
                  <a:pt x="101" y="57"/>
                </a:cubicBezTo>
                <a:cubicBezTo>
                  <a:pt x="101" y="65"/>
                  <a:pt x="92" y="80"/>
                  <a:pt x="93" y="90"/>
                </a:cubicBezTo>
                <a:cubicBezTo>
                  <a:pt x="102" y="78"/>
                  <a:pt x="111" y="65"/>
                  <a:pt x="109" y="52"/>
                </a:cubicBezTo>
                <a:cubicBezTo>
                  <a:pt x="116" y="61"/>
                  <a:pt x="119" y="68"/>
                  <a:pt x="119" y="76"/>
                </a:cubicBezTo>
                <a:cubicBezTo>
                  <a:pt x="119" y="82"/>
                  <a:pt x="115" y="91"/>
                  <a:pt x="115" y="97"/>
                </a:cubicBezTo>
                <a:cubicBezTo>
                  <a:pt x="115" y="115"/>
                  <a:pt x="128" y="114"/>
                  <a:pt x="128" y="129"/>
                </a:cubicBezTo>
                <a:cubicBezTo>
                  <a:pt x="128" y="144"/>
                  <a:pt x="117" y="161"/>
                  <a:pt x="97" y="173"/>
                </a:cubicBezTo>
                <a:cubicBezTo>
                  <a:pt x="89" y="177"/>
                  <a:pt x="75" y="180"/>
                  <a:pt x="66" y="180"/>
                </a:cubicBezTo>
                <a:cubicBezTo>
                  <a:pt x="34" y="180"/>
                  <a:pt x="0" y="158"/>
                  <a:pt x="0" y="120"/>
                </a:cubicBezTo>
                <a:cubicBezTo>
                  <a:pt x="0" y="96"/>
                  <a:pt x="18" y="93"/>
                  <a:pt x="18" y="80"/>
                </a:cubicBezTo>
                <a:cubicBezTo>
                  <a:pt x="18" y="72"/>
                  <a:pt x="11" y="62"/>
                  <a:pt x="4" y="54"/>
                </a:cubicBezTo>
                <a:cubicBezTo>
                  <a:pt x="13" y="53"/>
                  <a:pt x="33" y="65"/>
                  <a:pt x="35" y="78"/>
                </a:cubicBezTo>
                <a:cubicBezTo>
                  <a:pt x="36" y="75"/>
                  <a:pt x="36" y="71"/>
                  <a:pt x="36" y="69"/>
                </a:cubicBezTo>
                <a:cubicBezTo>
                  <a:pt x="36" y="65"/>
                  <a:pt x="24" y="46"/>
                  <a:pt x="24" y="36"/>
                </a:cubicBezTo>
                <a:cubicBezTo>
                  <a:pt x="24" y="22"/>
                  <a:pt x="34" y="13"/>
                  <a:pt x="51" y="1"/>
                </a:cubicBezTo>
                <a:cubicBezTo>
                  <a:pt x="49" y="7"/>
                  <a:pt x="46" y="15"/>
                  <a:pt x="46" y="20"/>
                </a:cubicBezTo>
                <a:cubicBezTo>
                  <a:pt x="46" y="27"/>
                  <a:pt x="56" y="35"/>
                  <a:pt x="62" y="42"/>
                </a:cubicBezTo>
                <a:cubicBezTo>
                  <a:pt x="66" y="46"/>
                  <a:pt x="69" y="51"/>
                  <a:pt x="71" y="55"/>
                </a:cubicBezTo>
                <a:cubicBezTo>
                  <a:pt x="72" y="53"/>
                  <a:pt x="73" y="51"/>
                  <a:pt x="73" y="48"/>
                </a:cubicBezTo>
                <a:cubicBezTo>
                  <a:pt x="73" y="46"/>
                  <a:pt x="71" y="35"/>
                  <a:pt x="71" y="33"/>
                </a:cubicBezTo>
                <a:cubicBezTo>
                  <a:pt x="71" y="22"/>
                  <a:pt x="79" y="7"/>
                  <a:pt x="94" y="0"/>
                </a:cubicBezTo>
                <a:close/>
                <a:moveTo>
                  <a:pt x="50" y="81"/>
                </a:moveTo>
                <a:cubicBezTo>
                  <a:pt x="56" y="92"/>
                  <a:pt x="64" y="97"/>
                  <a:pt x="67" y="106"/>
                </a:cubicBezTo>
                <a:cubicBezTo>
                  <a:pt x="69" y="102"/>
                  <a:pt x="70" y="97"/>
                  <a:pt x="71" y="92"/>
                </a:cubicBezTo>
                <a:cubicBezTo>
                  <a:pt x="72" y="93"/>
                  <a:pt x="75" y="103"/>
                  <a:pt x="75" y="106"/>
                </a:cubicBezTo>
                <a:cubicBezTo>
                  <a:pt x="75" y="107"/>
                  <a:pt x="74" y="117"/>
                  <a:pt x="74" y="119"/>
                </a:cubicBezTo>
                <a:cubicBezTo>
                  <a:pt x="74" y="124"/>
                  <a:pt x="77" y="136"/>
                  <a:pt x="83" y="140"/>
                </a:cubicBezTo>
                <a:cubicBezTo>
                  <a:pt x="88" y="129"/>
                  <a:pt x="94" y="133"/>
                  <a:pt x="106" y="122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05" y="148"/>
                  <a:pt x="87" y="159"/>
                  <a:pt x="76" y="161"/>
                </a:cubicBezTo>
                <a:cubicBezTo>
                  <a:pt x="71" y="162"/>
                  <a:pt x="63" y="163"/>
                  <a:pt x="61" y="163"/>
                </a:cubicBezTo>
                <a:cubicBezTo>
                  <a:pt x="47" y="163"/>
                  <a:pt x="24" y="155"/>
                  <a:pt x="24" y="135"/>
                </a:cubicBezTo>
                <a:cubicBezTo>
                  <a:pt x="24" y="125"/>
                  <a:pt x="30" y="123"/>
                  <a:pt x="30" y="116"/>
                </a:cubicBezTo>
                <a:cubicBezTo>
                  <a:pt x="30" y="115"/>
                  <a:pt x="28" y="112"/>
                  <a:pt x="28" y="111"/>
                </a:cubicBezTo>
                <a:cubicBezTo>
                  <a:pt x="34" y="112"/>
                  <a:pt x="39" y="117"/>
                  <a:pt x="39" y="121"/>
                </a:cubicBezTo>
                <a:cubicBezTo>
                  <a:pt x="39" y="123"/>
                  <a:pt x="36" y="130"/>
                  <a:pt x="36" y="132"/>
                </a:cubicBezTo>
                <a:cubicBezTo>
                  <a:pt x="36" y="134"/>
                  <a:pt x="36" y="134"/>
                  <a:pt x="37" y="136"/>
                </a:cubicBezTo>
                <a:cubicBezTo>
                  <a:pt x="39" y="134"/>
                  <a:pt x="39" y="129"/>
                  <a:pt x="42" y="126"/>
                </a:cubicBezTo>
                <a:cubicBezTo>
                  <a:pt x="47" y="121"/>
                  <a:pt x="55" y="109"/>
                  <a:pt x="55" y="104"/>
                </a:cubicBezTo>
                <a:cubicBezTo>
                  <a:pt x="55" y="96"/>
                  <a:pt x="49" y="91"/>
                  <a:pt x="49" y="84"/>
                </a:cubicBezTo>
                <a:cubicBezTo>
                  <a:pt x="49" y="82"/>
                  <a:pt x="50" y="82"/>
                  <a:pt x="50" y="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" name="图片 42" descr="20181206092935498"/>
          <p:cNvPicPr preferRelativeResize="0">
            <a:picLocks noChangeAspect="1"/>
          </p:cNvPicPr>
          <p:nvPr/>
        </p:nvPicPr>
        <p:blipFill>
          <a:blip r:embed="rId5"/>
          <a:srcRect t="8633" r="50608" b="12817"/>
          <a:stretch>
            <a:fillRect/>
          </a:stretch>
        </p:blipFill>
        <p:spPr>
          <a:xfrm>
            <a:off x="6012180" y="1896745"/>
            <a:ext cx="1997710" cy="1805940"/>
          </a:xfrm>
          <a:prstGeom prst="rect">
            <a:avLst/>
          </a:prstGeom>
          <a:blipFill rotWithShape="1">
            <a:blip r:embed="rId6"/>
            <a:tile tx="0" ty="0" sx="100000" sy="100000" flip="none" algn="tl"/>
          </a:blipFill>
          <a:ln>
            <a:solidFill>
              <a:schemeClr val="bg2"/>
            </a:solidFill>
            <a:prstDash val="sysDot"/>
          </a:ln>
          <a:effectLst>
            <a:softEdge rad="3175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805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9"/>
          <p:cNvSpPr>
            <a:spLocks noChangeArrowheads="1"/>
          </p:cNvSpPr>
          <p:nvPr/>
        </p:nvSpPr>
        <p:spPr bwMode="auto">
          <a:xfrm>
            <a:off x="3440430" y="393065"/>
            <a:ext cx="2724150" cy="5143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网红</a:t>
            </a:r>
            <a:r>
              <a:rPr lang="zh-CN" altLang="en-US" sz="2400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华文琥珀" panose="02010800040101010101" charset="-122"/>
                <a:ea typeface="华文琥珀" panose="02010800040101010101" charset="-122"/>
              </a:rPr>
              <a:t>试题</a:t>
            </a:r>
            <a:endParaRPr lang="en-US" altLang="zh-CN" sz="2400" dirty="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805" name="Freeform 18"/>
          <p:cNvSpPr>
            <a:spLocks noEditPoints="1"/>
          </p:cNvSpPr>
          <p:nvPr/>
        </p:nvSpPr>
        <p:spPr bwMode="auto">
          <a:xfrm>
            <a:off x="3687868" y="289137"/>
            <a:ext cx="383117" cy="541867"/>
          </a:xfrm>
          <a:custGeom>
            <a:avLst/>
            <a:gdLst>
              <a:gd name="T0" fmla="*/ 30 w 128"/>
              <a:gd name="T1" fmla="*/ 36 h 180"/>
              <a:gd name="T2" fmla="*/ 29 w 128"/>
              <a:gd name="T3" fmla="*/ 96 h 180"/>
              <a:gd name="T4" fmla="*/ 23 w 128"/>
              <a:gd name="T5" fmla="*/ 71 h 180"/>
              <a:gd name="T6" fmla="*/ 6 w 128"/>
              <a:gd name="T7" fmla="*/ 118 h 180"/>
              <a:gd name="T8" fmla="*/ 88 w 128"/>
              <a:gd name="T9" fmla="*/ 169 h 180"/>
              <a:gd name="T10" fmla="*/ 108 w 128"/>
              <a:gd name="T11" fmla="*/ 99 h 180"/>
              <a:gd name="T12" fmla="*/ 95 w 128"/>
              <a:gd name="T13" fmla="*/ 118 h 180"/>
              <a:gd name="T14" fmla="*/ 94 w 128"/>
              <a:gd name="T15" fmla="*/ 57 h 180"/>
              <a:gd name="T16" fmla="*/ 77 w 128"/>
              <a:gd name="T17" fmla="*/ 33 h 180"/>
              <a:gd name="T18" fmla="*/ 67 w 128"/>
              <a:gd name="T19" fmla="*/ 73 h 180"/>
              <a:gd name="T20" fmla="*/ 41 w 128"/>
              <a:gd name="T21" fmla="*/ 27 h 180"/>
              <a:gd name="T22" fmla="*/ 94 w 128"/>
              <a:gd name="T23" fmla="*/ 0 h 180"/>
              <a:gd name="T24" fmla="*/ 101 w 128"/>
              <a:gd name="T25" fmla="*/ 57 h 180"/>
              <a:gd name="T26" fmla="*/ 109 w 128"/>
              <a:gd name="T27" fmla="*/ 52 h 180"/>
              <a:gd name="T28" fmla="*/ 115 w 128"/>
              <a:gd name="T29" fmla="*/ 97 h 180"/>
              <a:gd name="T30" fmla="*/ 97 w 128"/>
              <a:gd name="T31" fmla="*/ 173 h 180"/>
              <a:gd name="T32" fmla="*/ 0 w 128"/>
              <a:gd name="T33" fmla="*/ 120 h 180"/>
              <a:gd name="T34" fmla="*/ 4 w 128"/>
              <a:gd name="T35" fmla="*/ 54 h 180"/>
              <a:gd name="T36" fmla="*/ 36 w 128"/>
              <a:gd name="T37" fmla="*/ 69 h 180"/>
              <a:gd name="T38" fmla="*/ 51 w 128"/>
              <a:gd name="T39" fmla="*/ 1 h 180"/>
              <a:gd name="T40" fmla="*/ 62 w 128"/>
              <a:gd name="T41" fmla="*/ 42 h 180"/>
              <a:gd name="T42" fmla="*/ 73 w 128"/>
              <a:gd name="T43" fmla="*/ 48 h 180"/>
              <a:gd name="T44" fmla="*/ 94 w 128"/>
              <a:gd name="T45" fmla="*/ 0 h 180"/>
              <a:gd name="T46" fmla="*/ 67 w 128"/>
              <a:gd name="T47" fmla="*/ 106 h 180"/>
              <a:gd name="T48" fmla="*/ 75 w 128"/>
              <a:gd name="T49" fmla="*/ 106 h 180"/>
              <a:gd name="T50" fmla="*/ 83 w 128"/>
              <a:gd name="T51" fmla="*/ 140 h 180"/>
              <a:gd name="T52" fmla="*/ 105 w 128"/>
              <a:gd name="T53" fmla="*/ 136 h 180"/>
              <a:gd name="T54" fmla="*/ 61 w 128"/>
              <a:gd name="T55" fmla="*/ 163 h 180"/>
              <a:gd name="T56" fmla="*/ 30 w 128"/>
              <a:gd name="T57" fmla="*/ 116 h 180"/>
              <a:gd name="T58" fmla="*/ 39 w 128"/>
              <a:gd name="T59" fmla="*/ 121 h 180"/>
              <a:gd name="T60" fmla="*/ 37 w 128"/>
              <a:gd name="T61" fmla="*/ 136 h 180"/>
              <a:gd name="T62" fmla="*/ 55 w 128"/>
              <a:gd name="T63" fmla="*/ 104 h 180"/>
              <a:gd name="T64" fmla="*/ 50 w 128"/>
              <a:gd name="T65" fmla="*/ 8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80">
                <a:moveTo>
                  <a:pt x="39" y="18"/>
                </a:moveTo>
                <a:cubicBezTo>
                  <a:pt x="33" y="24"/>
                  <a:pt x="30" y="30"/>
                  <a:pt x="30" y="36"/>
                </a:cubicBezTo>
                <a:cubicBezTo>
                  <a:pt x="30" y="50"/>
                  <a:pt x="43" y="57"/>
                  <a:pt x="43" y="70"/>
                </a:cubicBezTo>
                <a:cubicBezTo>
                  <a:pt x="43" y="79"/>
                  <a:pt x="37" y="88"/>
                  <a:pt x="29" y="96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87"/>
                  <a:pt x="30" y="77"/>
                  <a:pt x="23" y="71"/>
                </a:cubicBezTo>
                <a:cubicBezTo>
                  <a:pt x="23" y="75"/>
                  <a:pt x="24" y="80"/>
                  <a:pt x="24" y="81"/>
                </a:cubicBezTo>
                <a:cubicBezTo>
                  <a:pt x="24" y="93"/>
                  <a:pt x="6" y="103"/>
                  <a:pt x="6" y="118"/>
                </a:cubicBezTo>
                <a:cubicBezTo>
                  <a:pt x="6" y="150"/>
                  <a:pt x="34" y="173"/>
                  <a:pt x="64" y="173"/>
                </a:cubicBezTo>
                <a:cubicBezTo>
                  <a:pt x="71" y="173"/>
                  <a:pt x="84" y="171"/>
                  <a:pt x="88" y="169"/>
                </a:cubicBezTo>
                <a:cubicBezTo>
                  <a:pt x="105" y="164"/>
                  <a:pt x="121" y="144"/>
                  <a:pt x="121" y="129"/>
                </a:cubicBezTo>
                <a:cubicBezTo>
                  <a:pt x="121" y="116"/>
                  <a:pt x="108" y="114"/>
                  <a:pt x="108" y="99"/>
                </a:cubicBezTo>
                <a:cubicBezTo>
                  <a:pt x="108" y="97"/>
                  <a:pt x="111" y="82"/>
                  <a:pt x="112" y="74"/>
                </a:cubicBezTo>
                <a:cubicBezTo>
                  <a:pt x="97" y="88"/>
                  <a:pt x="97" y="103"/>
                  <a:pt x="95" y="118"/>
                </a:cubicBezTo>
                <a:cubicBezTo>
                  <a:pt x="89" y="114"/>
                  <a:pt x="85" y="100"/>
                  <a:pt x="85" y="93"/>
                </a:cubicBezTo>
                <a:cubicBezTo>
                  <a:pt x="85" y="91"/>
                  <a:pt x="94" y="59"/>
                  <a:pt x="94" y="57"/>
                </a:cubicBezTo>
                <a:cubicBezTo>
                  <a:pt x="94" y="43"/>
                  <a:pt x="83" y="40"/>
                  <a:pt x="79" y="24"/>
                </a:cubicBezTo>
                <a:cubicBezTo>
                  <a:pt x="78" y="27"/>
                  <a:pt x="77" y="31"/>
                  <a:pt x="77" y="33"/>
                </a:cubicBezTo>
                <a:cubicBezTo>
                  <a:pt x="77" y="35"/>
                  <a:pt x="79" y="45"/>
                  <a:pt x="79" y="47"/>
                </a:cubicBezTo>
                <a:cubicBezTo>
                  <a:pt x="79" y="58"/>
                  <a:pt x="74" y="61"/>
                  <a:pt x="67" y="73"/>
                </a:cubicBezTo>
                <a:cubicBezTo>
                  <a:pt x="66" y="66"/>
                  <a:pt x="67" y="58"/>
                  <a:pt x="61" y="51"/>
                </a:cubicBezTo>
                <a:cubicBezTo>
                  <a:pt x="55" y="43"/>
                  <a:pt x="46" y="35"/>
                  <a:pt x="41" y="27"/>
                </a:cubicBezTo>
                <a:cubicBezTo>
                  <a:pt x="39" y="25"/>
                  <a:pt x="39" y="21"/>
                  <a:pt x="39" y="18"/>
                </a:cubicBezTo>
                <a:close/>
                <a:moveTo>
                  <a:pt x="94" y="0"/>
                </a:moveTo>
                <a:cubicBezTo>
                  <a:pt x="90" y="11"/>
                  <a:pt x="87" y="16"/>
                  <a:pt x="87" y="25"/>
                </a:cubicBezTo>
                <a:cubicBezTo>
                  <a:pt x="87" y="38"/>
                  <a:pt x="101" y="37"/>
                  <a:pt x="101" y="57"/>
                </a:cubicBezTo>
                <a:cubicBezTo>
                  <a:pt x="101" y="65"/>
                  <a:pt x="92" y="80"/>
                  <a:pt x="93" y="90"/>
                </a:cubicBezTo>
                <a:cubicBezTo>
                  <a:pt x="102" y="78"/>
                  <a:pt x="111" y="65"/>
                  <a:pt x="109" y="52"/>
                </a:cubicBezTo>
                <a:cubicBezTo>
                  <a:pt x="116" y="61"/>
                  <a:pt x="119" y="68"/>
                  <a:pt x="119" y="76"/>
                </a:cubicBezTo>
                <a:cubicBezTo>
                  <a:pt x="119" y="82"/>
                  <a:pt x="115" y="91"/>
                  <a:pt x="115" y="97"/>
                </a:cubicBezTo>
                <a:cubicBezTo>
                  <a:pt x="115" y="115"/>
                  <a:pt x="128" y="114"/>
                  <a:pt x="128" y="129"/>
                </a:cubicBezTo>
                <a:cubicBezTo>
                  <a:pt x="128" y="144"/>
                  <a:pt x="117" y="161"/>
                  <a:pt x="97" y="173"/>
                </a:cubicBezTo>
                <a:cubicBezTo>
                  <a:pt x="89" y="177"/>
                  <a:pt x="75" y="180"/>
                  <a:pt x="66" y="180"/>
                </a:cubicBezTo>
                <a:cubicBezTo>
                  <a:pt x="34" y="180"/>
                  <a:pt x="0" y="158"/>
                  <a:pt x="0" y="120"/>
                </a:cubicBezTo>
                <a:cubicBezTo>
                  <a:pt x="0" y="96"/>
                  <a:pt x="18" y="93"/>
                  <a:pt x="18" y="80"/>
                </a:cubicBezTo>
                <a:cubicBezTo>
                  <a:pt x="18" y="72"/>
                  <a:pt x="11" y="62"/>
                  <a:pt x="4" y="54"/>
                </a:cubicBezTo>
                <a:cubicBezTo>
                  <a:pt x="13" y="53"/>
                  <a:pt x="33" y="65"/>
                  <a:pt x="35" y="78"/>
                </a:cubicBezTo>
                <a:cubicBezTo>
                  <a:pt x="36" y="75"/>
                  <a:pt x="36" y="71"/>
                  <a:pt x="36" y="69"/>
                </a:cubicBezTo>
                <a:cubicBezTo>
                  <a:pt x="36" y="65"/>
                  <a:pt x="24" y="46"/>
                  <a:pt x="24" y="36"/>
                </a:cubicBezTo>
                <a:cubicBezTo>
                  <a:pt x="24" y="22"/>
                  <a:pt x="34" y="13"/>
                  <a:pt x="51" y="1"/>
                </a:cubicBezTo>
                <a:cubicBezTo>
                  <a:pt x="49" y="7"/>
                  <a:pt x="46" y="15"/>
                  <a:pt x="46" y="20"/>
                </a:cubicBezTo>
                <a:cubicBezTo>
                  <a:pt x="46" y="27"/>
                  <a:pt x="56" y="35"/>
                  <a:pt x="62" y="42"/>
                </a:cubicBezTo>
                <a:cubicBezTo>
                  <a:pt x="66" y="46"/>
                  <a:pt x="69" y="51"/>
                  <a:pt x="71" y="55"/>
                </a:cubicBezTo>
                <a:cubicBezTo>
                  <a:pt x="72" y="53"/>
                  <a:pt x="73" y="51"/>
                  <a:pt x="73" y="48"/>
                </a:cubicBezTo>
                <a:cubicBezTo>
                  <a:pt x="73" y="46"/>
                  <a:pt x="71" y="35"/>
                  <a:pt x="71" y="33"/>
                </a:cubicBezTo>
                <a:cubicBezTo>
                  <a:pt x="71" y="22"/>
                  <a:pt x="79" y="7"/>
                  <a:pt x="94" y="0"/>
                </a:cubicBezTo>
                <a:close/>
                <a:moveTo>
                  <a:pt x="50" y="81"/>
                </a:moveTo>
                <a:cubicBezTo>
                  <a:pt x="56" y="92"/>
                  <a:pt x="64" y="97"/>
                  <a:pt x="67" y="106"/>
                </a:cubicBezTo>
                <a:cubicBezTo>
                  <a:pt x="69" y="102"/>
                  <a:pt x="70" y="97"/>
                  <a:pt x="71" y="92"/>
                </a:cubicBezTo>
                <a:cubicBezTo>
                  <a:pt x="72" y="93"/>
                  <a:pt x="75" y="103"/>
                  <a:pt x="75" y="106"/>
                </a:cubicBezTo>
                <a:cubicBezTo>
                  <a:pt x="75" y="107"/>
                  <a:pt x="74" y="117"/>
                  <a:pt x="74" y="119"/>
                </a:cubicBezTo>
                <a:cubicBezTo>
                  <a:pt x="74" y="124"/>
                  <a:pt x="77" y="136"/>
                  <a:pt x="83" y="140"/>
                </a:cubicBezTo>
                <a:cubicBezTo>
                  <a:pt x="88" y="129"/>
                  <a:pt x="94" y="133"/>
                  <a:pt x="106" y="122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05" y="148"/>
                  <a:pt x="87" y="159"/>
                  <a:pt x="76" y="161"/>
                </a:cubicBezTo>
                <a:cubicBezTo>
                  <a:pt x="71" y="162"/>
                  <a:pt x="63" y="163"/>
                  <a:pt x="61" y="163"/>
                </a:cubicBezTo>
                <a:cubicBezTo>
                  <a:pt x="47" y="163"/>
                  <a:pt x="24" y="155"/>
                  <a:pt x="24" y="135"/>
                </a:cubicBezTo>
                <a:cubicBezTo>
                  <a:pt x="24" y="125"/>
                  <a:pt x="30" y="123"/>
                  <a:pt x="30" y="116"/>
                </a:cubicBezTo>
                <a:cubicBezTo>
                  <a:pt x="30" y="115"/>
                  <a:pt x="28" y="112"/>
                  <a:pt x="28" y="111"/>
                </a:cubicBezTo>
                <a:cubicBezTo>
                  <a:pt x="34" y="112"/>
                  <a:pt x="39" y="117"/>
                  <a:pt x="39" y="121"/>
                </a:cubicBezTo>
                <a:cubicBezTo>
                  <a:pt x="39" y="123"/>
                  <a:pt x="36" y="130"/>
                  <a:pt x="36" y="132"/>
                </a:cubicBezTo>
                <a:cubicBezTo>
                  <a:pt x="36" y="134"/>
                  <a:pt x="36" y="134"/>
                  <a:pt x="37" y="136"/>
                </a:cubicBezTo>
                <a:cubicBezTo>
                  <a:pt x="39" y="134"/>
                  <a:pt x="39" y="129"/>
                  <a:pt x="42" y="126"/>
                </a:cubicBezTo>
                <a:cubicBezTo>
                  <a:pt x="47" y="121"/>
                  <a:pt x="55" y="109"/>
                  <a:pt x="55" y="104"/>
                </a:cubicBezTo>
                <a:cubicBezTo>
                  <a:pt x="55" y="96"/>
                  <a:pt x="49" y="91"/>
                  <a:pt x="49" y="84"/>
                </a:cubicBezTo>
                <a:cubicBezTo>
                  <a:pt x="49" y="82"/>
                  <a:pt x="50" y="82"/>
                  <a:pt x="50" y="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reeform 18"/>
          <p:cNvSpPr>
            <a:spLocks noEditPoints="1"/>
          </p:cNvSpPr>
          <p:nvPr/>
        </p:nvSpPr>
        <p:spPr bwMode="auto">
          <a:xfrm>
            <a:off x="5542703" y="289137"/>
            <a:ext cx="383117" cy="541867"/>
          </a:xfrm>
          <a:custGeom>
            <a:avLst/>
            <a:gdLst>
              <a:gd name="T0" fmla="*/ 30 w 128"/>
              <a:gd name="T1" fmla="*/ 36 h 180"/>
              <a:gd name="T2" fmla="*/ 29 w 128"/>
              <a:gd name="T3" fmla="*/ 96 h 180"/>
              <a:gd name="T4" fmla="*/ 23 w 128"/>
              <a:gd name="T5" fmla="*/ 71 h 180"/>
              <a:gd name="T6" fmla="*/ 6 w 128"/>
              <a:gd name="T7" fmla="*/ 118 h 180"/>
              <a:gd name="T8" fmla="*/ 88 w 128"/>
              <a:gd name="T9" fmla="*/ 169 h 180"/>
              <a:gd name="T10" fmla="*/ 108 w 128"/>
              <a:gd name="T11" fmla="*/ 99 h 180"/>
              <a:gd name="T12" fmla="*/ 95 w 128"/>
              <a:gd name="T13" fmla="*/ 118 h 180"/>
              <a:gd name="T14" fmla="*/ 94 w 128"/>
              <a:gd name="T15" fmla="*/ 57 h 180"/>
              <a:gd name="T16" fmla="*/ 77 w 128"/>
              <a:gd name="T17" fmla="*/ 33 h 180"/>
              <a:gd name="T18" fmla="*/ 67 w 128"/>
              <a:gd name="T19" fmla="*/ 73 h 180"/>
              <a:gd name="T20" fmla="*/ 41 w 128"/>
              <a:gd name="T21" fmla="*/ 27 h 180"/>
              <a:gd name="T22" fmla="*/ 94 w 128"/>
              <a:gd name="T23" fmla="*/ 0 h 180"/>
              <a:gd name="T24" fmla="*/ 101 w 128"/>
              <a:gd name="T25" fmla="*/ 57 h 180"/>
              <a:gd name="T26" fmla="*/ 109 w 128"/>
              <a:gd name="T27" fmla="*/ 52 h 180"/>
              <a:gd name="T28" fmla="*/ 115 w 128"/>
              <a:gd name="T29" fmla="*/ 97 h 180"/>
              <a:gd name="T30" fmla="*/ 97 w 128"/>
              <a:gd name="T31" fmla="*/ 173 h 180"/>
              <a:gd name="T32" fmla="*/ 0 w 128"/>
              <a:gd name="T33" fmla="*/ 120 h 180"/>
              <a:gd name="T34" fmla="*/ 4 w 128"/>
              <a:gd name="T35" fmla="*/ 54 h 180"/>
              <a:gd name="T36" fmla="*/ 36 w 128"/>
              <a:gd name="T37" fmla="*/ 69 h 180"/>
              <a:gd name="T38" fmla="*/ 51 w 128"/>
              <a:gd name="T39" fmla="*/ 1 h 180"/>
              <a:gd name="T40" fmla="*/ 62 w 128"/>
              <a:gd name="T41" fmla="*/ 42 h 180"/>
              <a:gd name="T42" fmla="*/ 73 w 128"/>
              <a:gd name="T43" fmla="*/ 48 h 180"/>
              <a:gd name="T44" fmla="*/ 94 w 128"/>
              <a:gd name="T45" fmla="*/ 0 h 180"/>
              <a:gd name="T46" fmla="*/ 67 w 128"/>
              <a:gd name="T47" fmla="*/ 106 h 180"/>
              <a:gd name="T48" fmla="*/ 75 w 128"/>
              <a:gd name="T49" fmla="*/ 106 h 180"/>
              <a:gd name="T50" fmla="*/ 83 w 128"/>
              <a:gd name="T51" fmla="*/ 140 h 180"/>
              <a:gd name="T52" fmla="*/ 105 w 128"/>
              <a:gd name="T53" fmla="*/ 136 h 180"/>
              <a:gd name="T54" fmla="*/ 61 w 128"/>
              <a:gd name="T55" fmla="*/ 163 h 180"/>
              <a:gd name="T56" fmla="*/ 30 w 128"/>
              <a:gd name="T57" fmla="*/ 116 h 180"/>
              <a:gd name="T58" fmla="*/ 39 w 128"/>
              <a:gd name="T59" fmla="*/ 121 h 180"/>
              <a:gd name="T60" fmla="*/ 37 w 128"/>
              <a:gd name="T61" fmla="*/ 136 h 180"/>
              <a:gd name="T62" fmla="*/ 55 w 128"/>
              <a:gd name="T63" fmla="*/ 104 h 180"/>
              <a:gd name="T64" fmla="*/ 50 w 128"/>
              <a:gd name="T65" fmla="*/ 8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80">
                <a:moveTo>
                  <a:pt x="39" y="18"/>
                </a:moveTo>
                <a:cubicBezTo>
                  <a:pt x="33" y="24"/>
                  <a:pt x="30" y="30"/>
                  <a:pt x="30" y="36"/>
                </a:cubicBezTo>
                <a:cubicBezTo>
                  <a:pt x="30" y="50"/>
                  <a:pt x="43" y="57"/>
                  <a:pt x="43" y="70"/>
                </a:cubicBezTo>
                <a:cubicBezTo>
                  <a:pt x="43" y="79"/>
                  <a:pt x="37" y="88"/>
                  <a:pt x="29" y="96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87"/>
                  <a:pt x="30" y="77"/>
                  <a:pt x="23" y="71"/>
                </a:cubicBezTo>
                <a:cubicBezTo>
                  <a:pt x="23" y="75"/>
                  <a:pt x="24" y="80"/>
                  <a:pt x="24" y="81"/>
                </a:cubicBezTo>
                <a:cubicBezTo>
                  <a:pt x="24" y="93"/>
                  <a:pt x="6" y="103"/>
                  <a:pt x="6" y="118"/>
                </a:cubicBezTo>
                <a:cubicBezTo>
                  <a:pt x="6" y="150"/>
                  <a:pt x="34" y="173"/>
                  <a:pt x="64" y="173"/>
                </a:cubicBezTo>
                <a:cubicBezTo>
                  <a:pt x="71" y="173"/>
                  <a:pt x="84" y="171"/>
                  <a:pt x="88" y="169"/>
                </a:cubicBezTo>
                <a:cubicBezTo>
                  <a:pt x="105" y="164"/>
                  <a:pt x="121" y="144"/>
                  <a:pt x="121" y="129"/>
                </a:cubicBezTo>
                <a:cubicBezTo>
                  <a:pt x="121" y="116"/>
                  <a:pt x="108" y="114"/>
                  <a:pt x="108" y="99"/>
                </a:cubicBezTo>
                <a:cubicBezTo>
                  <a:pt x="108" y="97"/>
                  <a:pt x="111" y="82"/>
                  <a:pt x="112" y="74"/>
                </a:cubicBezTo>
                <a:cubicBezTo>
                  <a:pt x="97" y="88"/>
                  <a:pt x="97" y="103"/>
                  <a:pt x="95" y="118"/>
                </a:cubicBezTo>
                <a:cubicBezTo>
                  <a:pt x="89" y="114"/>
                  <a:pt x="85" y="100"/>
                  <a:pt x="85" y="93"/>
                </a:cubicBezTo>
                <a:cubicBezTo>
                  <a:pt x="85" y="91"/>
                  <a:pt x="94" y="59"/>
                  <a:pt x="94" y="57"/>
                </a:cubicBezTo>
                <a:cubicBezTo>
                  <a:pt x="94" y="43"/>
                  <a:pt x="83" y="40"/>
                  <a:pt x="79" y="24"/>
                </a:cubicBezTo>
                <a:cubicBezTo>
                  <a:pt x="78" y="27"/>
                  <a:pt x="77" y="31"/>
                  <a:pt x="77" y="33"/>
                </a:cubicBezTo>
                <a:cubicBezTo>
                  <a:pt x="77" y="35"/>
                  <a:pt x="79" y="45"/>
                  <a:pt x="79" y="47"/>
                </a:cubicBezTo>
                <a:cubicBezTo>
                  <a:pt x="79" y="58"/>
                  <a:pt x="74" y="61"/>
                  <a:pt x="67" y="73"/>
                </a:cubicBezTo>
                <a:cubicBezTo>
                  <a:pt x="66" y="66"/>
                  <a:pt x="67" y="58"/>
                  <a:pt x="61" y="51"/>
                </a:cubicBezTo>
                <a:cubicBezTo>
                  <a:pt x="55" y="43"/>
                  <a:pt x="46" y="35"/>
                  <a:pt x="41" y="27"/>
                </a:cubicBezTo>
                <a:cubicBezTo>
                  <a:pt x="39" y="25"/>
                  <a:pt x="39" y="21"/>
                  <a:pt x="39" y="18"/>
                </a:cubicBezTo>
                <a:close/>
                <a:moveTo>
                  <a:pt x="94" y="0"/>
                </a:moveTo>
                <a:cubicBezTo>
                  <a:pt x="90" y="11"/>
                  <a:pt x="87" y="16"/>
                  <a:pt x="87" y="25"/>
                </a:cubicBezTo>
                <a:cubicBezTo>
                  <a:pt x="87" y="38"/>
                  <a:pt x="101" y="37"/>
                  <a:pt x="101" y="57"/>
                </a:cubicBezTo>
                <a:cubicBezTo>
                  <a:pt x="101" y="65"/>
                  <a:pt x="92" y="80"/>
                  <a:pt x="93" y="90"/>
                </a:cubicBezTo>
                <a:cubicBezTo>
                  <a:pt x="102" y="78"/>
                  <a:pt x="111" y="65"/>
                  <a:pt x="109" y="52"/>
                </a:cubicBezTo>
                <a:cubicBezTo>
                  <a:pt x="116" y="61"/>
                  <a:pt x="119" y="68"/>
                  <a:pt x="119" y="76"/>
                </a:cubicBezTo>
                <a:cubicBezTo>
                  <a:pt x="119" y="82"/>
                  <a:pt x="115" y="91"/>
                  <a:pt x="115" y="97"/>
                </a:cubicBezTo>
                <a:cubicBezTo>
                  <a:pt x="115" y="115"/>
                  <a:pt x="128" y="114"/>
                  <a:pt x="128" y="129"/>
                </a:cubicBezTo>
                <a:cubicBezTo>
                  <a:pt x="128" y="144"/>
                  <a:pt x="117" y="161"/>
                  <a:pt x="97" y="173"/>
                </a:cubicBezTo>
                <a:cubicBezTo>
                  <a:pt x="89" y="177"/>
                  <a:pt x="75" y="180"/>
                  <a:pt x="66" y="180"/>
                </a:cubicBezTo>
                <a:cubicBezTo>
                  <a:pt x="34" y="180"/>
                  <a:pt x="0" y="158"/>
                  <a:pt x="0" y="120"/>
                </a:cubicBezTo>
                <a:cubicBezTo>
                  <a:pt x="0" y="96"/>
                  <a:pt x="18" y="93"/>
                  <a:pt x="18" y="80"/>
                </a:cubicBezTo>
                <a:cubicBezTo>
                  <a:pt x="18" y="72"/>
                  <a:pt x="11" y="62"/>
                  <a:pt x="4" y="54"/>
                </a:cubicBezTo>
                <a:cubicBezTo>
                  <a:pt x="13" y="53"/>
                  <a:pt x="33" y="65"/>
                  <a:pt x="35" y="78"/>
                </a:cubicBezTo>
                <a:cubicBezTo>
                  <a:pt x="36" y="75"/>
                  <a:pt x="36" y="71"/>
                  <a:pt x="36" y="69"/>
                </a:cubicBezTo>
                <a:cubicBezTo>
                  <a:pt x="36" y="65"/>
                  <a:pt x="24" y="46"/>
                  <a:pt x="24" y="36"/>
                </a:cubicBezTo>
                <a:cubicBezTo>
                  <a:pt x="24" y="22"/>
                  <a:pt x="34" y="13"/>
                  <a:pt x="51" y="1"/>
                </a:cubicBezTo>
                <a:cubicBezTo>
                  <a:pt x="49" y="7"/>
                  <a:pt x="46" y="15"/>
                  <a:pt x="46" y="20"/>
                </a:cubicBezTo>
                <a:cubicBezTo>
                  <a:pt x="46" y="27"/>
                  <a:pt x="56" y="35"/>
                  <a:pt x="62" y="42"/>
                </a:cubicBezTo>
                <a:cubicBezTo>
                  <a:pt x="66" y="46"/>
                  <a:pt x="69" y="51"/>
                  <a:pt x="71" y="55"/>
                </a:cubicBezTo>
                <a:cubicBezTo>
                  <a:pt x="72" y="53"/>
                  <a:pt x="73" y="51"/>
                  <a:pt x="73" y="48"/>
                </a:cubicBezTo>
                <a:cubicBezTo>
                  <a:pt x="73" y="46"/>
                  <a:pt x="71" y="35"/>
                  <a:pt x="71" y="33"/>
                </a:cubicBezTo>
                <a:cubicBezTo>
                  <a:pt x="71" y="22"/>
                  <a:pt x="79" y="7"/>
                  <a:pt x="94" y="0"/>
                </a:cubicBezTo>
                <a:close/>
                <a:moveTo>
                  <a:pt x="50" y="81"/>
                </a:moveTo>
                <a:cubicBezTo>
                  <a:pt x="56" y="92"/>
                  <a:pt x="64" y="97"/>
                  <a:pt x="67" y="106"/>
                </a:cubicBezTo>
                <a:cubicBezTo>
                  <a:pt x="69" y="102"/>
                  <a:pt x="70" y="97"/>
                  <a:pt x="71" y="92"/>
                </a:cubicBezTo>
                <a:cubicBezTo>
                  <a:pt x="72" y="93"/>
                  <a:pt x="75" y="103"/>
                  <a:pt x="75" y="106"/>
                </a:cubicBezTo>
                <a:cubicBezTo>
                  <a:pt x="75" y="107"/>
                  <a:pt x="74" y="117"/>
                  <a:pt x="74" y="119"/>
                </a:cubicBezTo>
                <a:cubicBezTo>
                  <a:pt x="74" y="124"/>
                  <a:pt x="77" y="136"/>
                  <a:pt x="83" y="140"/>
                </a:cubicBezTo>
                <a:cubicBezTo>
                  <a:pt x="88" y="129"/>
                  <a:pt x="94" y="133"/>
                  <a:pt x="106" y="122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05" y="148"/>
                  <a:pt x="87" y="159"/>
                  <a:pt x="76" y="161"/>
                </a:cubicBezTo>
                <a:cubicBezTo>
                  <a:pt x="71" y="162"/>
                  <a:pt x="63" y="163"/>
                  <a:pt x="61" y="163"/>
                </a:cubicBezTo>
                <a:cubicBezTo>
                  <a:pt x="47" y="163"/>
                  <a:pt x="24" y="155"/>
                  <a:pt x="24" y="135"/>
                </a:cubicBezTo>
                <a:cubicBezTo>
                  <a:pt x="24" y="125"/>
                  <a:pt x="30" y="123"/>
                  <a:pt x="30" y="116"/>
                </a:cubicBezTo>
                <a:cubicBezTo>
                  <a:pt x="30" y="115"/>
                  <a:pt x="28" y="112"/>
                  <a:pt x="28" y="111"/>
                </a:cubicBezTo>
                <a:cubicBezTo>
                  <a:pt x="34" y="112"/>
                  <a:pt x="39" y="117"/>
                  <a:pt x="39" y="121"/>
                </a:cubicBezTo>
                <a:cubicBezTo>
                  <a:pt x="39" y="123"/>
                  <a:pt x="36" y="130"/>
                  <a:pt x="36" y="132"/>
                </a:cubicBezTo>
                <a:cubicBezTo>
                  <a:pt x="36" y="134"/>
                  <a:pt x="36" y="134"/>
                  <a:pt x="37" y="136"/>
                </a:cubicBezTo>
                <a:cubicBezTo>
                  <a:pt x="39" y="134"/>
                  <a:pt x="39" y="129"/>
                  <a:pt x="42" y="126"/>
                </a:cubicBezTo>
                <a:cubicBezTo>
                  <a:pt x="47" y="121"/>
                  <a:pt x="55" y="109"/>
                  <a:pt x="55" y="104"/>
                </a:cubicBezTo>
                <a:cubicBezTo>
                  <a:pt x="55" y="96"/>
                  <a:pt x="49" y="91"/>
                  <a:pt x="49" y="84"/>
                </a:cubicBezTo>
                <a:cubicBezTo>
                  <a:pt x="49" y="82"/>
                  <a:pt x="50" y="82"/>
                  <a:pt x="50" y="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A93DFD29576E3DD69C7236E80EC5446B6D0F9835E_size51_w640_h597"/>
          <p:cNvPicPr>
            <a:picLocks noChangeAspect="1"/>
          </p:cNvPicPr>
          <p:nvPr/>
        </p:nvPicPr>
        <p:blipFill>
          <a:blip r:embed="rId3"/>
          <a:srcRect l="-400" t="33691" r="400" b="-4007"/>
          <a:stretch>
            <a:fillRect/>
          </a:stretch>
        </p:blipFill>
        <p:spPr>
          <a:xfrm>
            <a:off x="208915" y="830580"/>
            <a:ext cx="5866765" cy="3743960"/>
          </a:xfrm>
          <a:prstGeom prst="rect">
            <a:avLst/>
          </a:prstGeom>
        </p:spPr>
      </p:pic>
      <p:pic>
        <p:nvPicPr>
          <p:cNvPr id="6" name="图片 5" descr="A41BC0537869E7EF9E7CD4FF757B5C60973835C20_size38_w640_h3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3300" y="1695450"/>
            <a:ext cx="5715000" cy="34671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0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468313" y="1700361"/>
            <a:ext cx="2193925" cy="3895725"/>
          </a:xfrm>
          <a:prstGeom prst="roundRect">
            <a:avLst>
              <a:gd name="adj" fmla="val 2375"/>
            </a:avLst>
          </a:prstGeom>
          <a:noFill/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1746" name="文本框 92"/>
          <p:cNvSpPr txBox="1"/>
          <p:nvPr/>
        </p:nvSpPr>
        <p:spPr>
          <a:xfrm>
            <a:off x="796925" y="807720"/>
            <a:ext cx="65354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eaLnBrk="1" hangingPunct="1"/>
            <a:r>
              <a:rPr lang="zh-CN" altLang="zh-CN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</a:p>
        </p:txBody>
      </p:sp>
      <p:sp>
        <p:nvSpPr>
          <p:cNvPr id="31747" name="文本框 36"/>
          <p:cNvSpPr txBox="1"/>
          <p:nvPr/>
        </p:nvSpPr>
        <p:spPr>
          <a:xfrm>
            <a:off x="1348740" y="2006600"/>
            <a:ext cx="5464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dist" eaLnBrk="1" hangingPunct="1"/>
            <a:r>
              <a:rPr lang="en-US" altLang="zh-CN" sz="28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THANKS FOR YOU </a:t>
            </a:r>
            <a:r>
              <a:rPr lang="en-US" altLang="zh-CN" sz="24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ATTENTION</a:t>
            </a:r>
            <a:r>
              <a:rPr lang="zh-CN" altLang="en-US" sz="28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8" name="椭圆形标注 7"/>
          <p:cNvSpPr/>
          <p:nvPr/>
        </p:nvSpPr>
        <p:spPr>
          <a:xfrm>
            <a:off x="2911475" y="3148330"/>
            <a:ext cx="2566035" cy="1330960"/>
          </a:xfrm>
          <a:prstGeom prst="wedgeEllipseCallout">
            <a:avLst>
              <a:gd name="adj1" fmla="val 51677"/>
              <a:gd name="adj2" fmla="val 3031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8" name="TextBox 9"/>
          <p:cNvSpPr txBox="1"/>
          <p:nvPr/>
        </p:nvSpPr>
        <p:spPr>
          <a:xfrm>
            <a:off x="3149600" y="3399155"/>
            <a:ext cx="23996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了解更多内容，请订阅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壹学作文素材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195" y="2707640"/>
            <a:ext cx="1890395" cy="188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3240" y="2409428"/>
            <a:ext cx="8229600" cy="857250"/>
          </a:xfrm>
        </p:spPr>
        <p:txBody>
          <a:bodyPr>
            <a:normAutofit fontScale="90000"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 年10 月，华中师范大学文学院教授戴建业因为自己的讲课视频火了。评讲陶渊明的诗《归园田居》，普通的老师会从诗的韵律、意境评讲。而戴老师的方式是这样的：“你以为陶渊明种豆蛮好，实际上草盛豆苗稀，种个鬼田。要是我种这个水平，绝不写诗。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2825" y="732790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观点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大事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5" y="160020"/>
            <a:ext cx="1432560" cy="334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5605" y="126365"/>
            <a:ext cx="1031875" cy="401320"/>
          </a:xfrm>
          <a:prstGeom prst="rect">
            <a:avLst/>
          </a:prstGeom>
        </p:spPr>
      </p:pic>
      <p:sp>
        <p:nvSpPr>
          <p:cNvPr id="34945" name="Freeform 258"/>
          <p:cNvSpPr>
            <a:spLocks noEditPoints="1"/>
          </p:cNvSpPr>
          <p:nvPr/>
        </p:nvSpPr>
        <p:spPr>
          <a:xfrm>
            <a:off x="2837815" y="732790"/>
            <a:ext cx="643255" cy="597535"/>
          </a:xfrm>
          <a:custGeom>
            <a:avLst/>
            <a:gdLst/>
            <a:ahLst/>
            <a:cxnLst>
              <a:cxn ang="0">
                <a:pos x="209508310" y="72017643"/>
              </a:cxn>
              <a:cxn ang="0">
                <a:pos x="209508310" y="72017643"/>
              </a:cxn>
              <a:cxn ang="0">
                <a:pos x="164613477" y="90024303"/>
              </a:cxn>
              <a:cxn ang="0">
                <a:pos x="119718643" y="126031625"/>
              </a:cxn>
              <a:cxn ang="0">
                <a:pos x="89789667" y="180045607"/>
              </a:cxn>
              <a:cxn ang="0">
                <a:pos x="89789667" y="234059589"/>
              </a:cxn>
              <a:cxn ang="0">
                <a:pos x="89789667" y="234059589"/>
              </a:cxn>
              <a:cxn ang="0">
                <a:pos x="89789667" y="288076569"/>
              </a:cxn>
              <a:cxn ang="0">
                <a:pos x="119718643" y="342090551"/>
              </a:cxn>
              <a:cxn ang="0">
                <a:pos x="164613477" y="378097874"/>
              </a:cxn>
              <a:cxn ang="0">
                <a:pos x="209508310" y="396104533"/>
              </a:cxn>
              <a:cxn ang="0">
                <a:pos x="209508310" y="396104533"/>
              </a:cxn>
              <a:cxn ang="0">
                <a:pos x="269366262" y="378097874"/>
              </a:cxn>
              <a:cxn ang="0">
                <a:pos x="299295238" y="342090551"/>
              </a:cxn>
              <a:cxn ang="0">
                <a:pos x="329226954" y="288076569"/>
              </a:cxn>
              <a:cxn ang="0">
                <a:pos x="344190072" y="234059589"/>
              </a:cxn>
              <a:cxn ang="0">
                <a:pos x="344190072" y="234059589"/>
              </a:cxn>
              <a:cxn ang="0">
                <a:pos x="329226954" y="180045607"/>
              </a:cxn>
              <a:cxn ang="0">
                <a:pos x="299295238" y="126031625"/>
              </a:cxn>
              <a:cxn ang="0">
                <a:pos x="269366262" y="90024303"/>
              </a:cxn>
              <a:cxn ang="0">
                <a:pos x="209508310" y="72017643"/>
              </a:cxn>
              <a:cxn ang="0">
                <a:pos x="209508310" y="72017643"/>
              </a:cxn>
              <a:cxn ang="0">
                <a:pos x="598593216" y="414108194"/>
              </a:cxn>
              <a:cxn ang="0">
                <a:pos x="613556334" y="540139819"/>
              </a:cxn>
              <a:cxn ang="0">
                <a:pos x="673417026" y="558146479"/>
              </a:cxn>
              <a:cxn ang="0">
                <a:pos x="718311859" y="450118515"/>
              </a:cxn>
              <a:cxn ang="0">
                <a:pos x="598593216" y="414108194"/>
              </a:cxn>
              <a:cxn ang="0">
                <a:pos x="598593216" y="414108194"/>
              </a:cxn>
              <a:cxn ang="0">
                <a:pos x="793135669" y="468122176"/>
              </a:cxn>
              <a:cxn ang="0">
                <a:pos x="718311859" y="630164122"/>
              </a:cxn>
              <a:cxn ang="0">
                <a:pos x="718311859" y="666174443"/>
              </a:cxn>
              <a:cxn ang="0">
                <a:pos x="688382883" y="648167783"/>
              </a:cxn>
              <a:cxn ang="0">
                <a:pos x="628522192" y="630164122"/>
              </a:cxn>
              <a:cxn ang="0">
                <a:pos x="463908715" y="774202407"/>
              </a:cxn>
              <a:cxn ang="0">
                <a:pos x="359155930" y="648167783"/>
              </a:cxn>
              <a:cxn ang="0">
                <a:pos x="359155930" y="918240692"/>
              </a:cxn>
              <a:cxn ang="0">
                <a:pos x="374119048" y="1458380511"/>
              </a:cxn>
              <a:cxn ang="0">
                <a:pos x="269366262" y="1458380511"/>
              </a:cxn>
              <a:cxn ang="0">
                <a:pos x="239437286" y="990258335"/>
              </a:cxn>
              <a:cxn ang="0">
                <a:pos x="194542453" y="990258335"/>
              </a:cxn>
              <a:cxn ang="0">
                <a:pos x="179576595" y="1458380511"/>
              </a:cxn>
              <a:cxn ang="0">
                <a:pos x="59857952" y="1458380511"/>
              </a:cxn>
              <a:cxn ang="0">
                <a:pos x="74823810" y="918240692"/>
              </a:cxn>
              <a:cxn ang="0">
                <a:pos x="74823810" y="918240692"/>
              </a:cxn>
              <a:cxn ang="0">
                <a:pos x="0" y="828216389"/>
              </a:cxn>
              <a:cxn ang="0">
                <a:pos x="59857952" y="432111856"/>
              </a:cxn>
              <a:cxn ang="0">
                <a:pos x="59857952" y="432111856"/>
              </a:cxn>
              <a:cxn ang="0">
                <a:pos x="374119048" y="432111856"/>
              </a:cxn>
              <a:cxn ang="0">
                <a:pos x="478874573" y="612160461"/>
              </a:cxn>
              <a:cxn ang="0">
                <a:pos x="553698382" y="594153801"/>
              </a:cxn>
              <a:cxn ang="0">
                <a:pos x="553698382" y="594153801"/>
              </a:cxn>
              <a:cxn ang="0">
                <a:pos x="523769406" y="396104533"/>
              </a:cxn>
              <a:cxn ang="0">
                <a:pos x="419013882" y="360094213"/>
              </a:cxn>
              <a:cxn ang="0">
                <a:pos x="419013882" y="180045607"/>
              </a:cxn>
              <a:cxn ang="0">
                <a:pos x="1062501931" y="0"/>
              </a:cxn>
              <a:cxn ang="0">
                <a:pos x="1062501931" y="540139819"/>
              </a:cxn>
              <a:cxn ang="0">
                <a:pos x="793135669" y="468122176"/>
              </a:cxn>
              <a:cxn ang="0">
                <a:pos x="793135669" y="468122176"/>
              </a:cxn>
              <a:cxn ang="0">
                <a:pos x="463908715" y="216055928"/>
              </a:cxn>
              <a:cxn ang="0">
                <a:pos x="463908715" y="252066249"/>
              </a:cxn>
              <a:cxn ang="0">
                <a:pos x="1002643979" y="216055928"/>
              </a:cxn>
              <a:cxn ang="0">
                <a:pos x="1002643979" y="90024303"/>
              </a:cxn>
              <a:cxn ang="0">
                <a:pos x="463908715" y="216055928"/>
              </a:cxn>
            </a:cxnLst>
            <a:rect l="0" t="0" r="0" b="0"/>
            <a:pathLst>
              <a:path w="142" h="162">
                <a:moveTo>
                  <a:pt x="28" y="8"/>
                </a:moveTo>
                <a:lnTo>
                  <a:pt x="28" y="8"/>
                </a:lnTo>
                <a:lnTo>
                  <a:pt x="22" y="10"/>
                </a:lnTo>
                <a:lnTo>
                  <a:pt x="16" y="14"/>
                </a:lnTo>
                <a:lnTo>
                  <a:pt x="12" y="20"/>
                </a:lnTo>
                <a:lnTo>
                  <a:pt x="12" y="26"/>
                </a:lnTo>
                <a:lnTo>
                  <a:pt x="12" y="32"/>
                </a:lnTo>
                <a:lnTo>
                  <a:pt x="16" y="38"/>
                </a:lnTo>
                <a:lnTo>
                  <a:pt x="22" y="42"/>
                </a:lnTo>
                <a:lnTo>
                  <a:pt x="28" y="44"/>
                </a:lnTo>
                <a:lnTo>
                  <a:pt x="36" y="42"/>
                </a:lnTo>
                <a:lnTo>
                  <a:pt x="40" y="38"/>
                </a:lnTo>
                <a:lnTo>
                  <a:pt x="44" y="32"/>
                </a:lnTo>
                <a:lnTo>
                  <a:pt x="46" y="26"/>
                </a:lnTo>
                <a:lnTo>
                  <a:pt x="44" y="20"/>
                </a:lnTo>
                <a:lnTo>
                  <a:pt x="40" y="14"/>
                </a:lnTo>
                <a:lnTo>
                  <a:pt x="36" y="10"/>
                </a:lnTo>
                <a:lnTo>
                  <a:pt x="28" y="8"/>
                </a:lnTo>
                <a:close/>
                <a:moveTo>
                  <a:pt x="80" y="46"/>
                </a:moveTo>
                <a:lnTo>
                  <a:pt x="82" y="60"/>
                </a:lnTo>
                <a:lnTo>
                  <a:pt x="90" y="62"/>
                </a:lnTo>
                <a:lnTo>
                  <a:pt x="96" y="50"/>
                </a:lnTo>
                <a:lnTo>
                  <a:pt x="80" y="46"/>
                </a:lnTo>
                <a:close/>
                <a:moveTo>
                  <a:pt x="106" y="52"/>
                </a:moveTo>
                <a:lnTo>
                  <a:pt x="96" y="70"/>
                </a:lnTo>
                <a:lnTo>
                  <a:pt x="96" y="74"/>
                </a:lnTo>
                <a:lnTo>
                  <a:pt x="92" y="72"/>
                </a:lnTo>
                <a:lnTo>
                  <a:pt x="84" y="70"/>
                </a:lnTo>
                <a:lnTo>
                  <a:pt x="62" y="86"/>
                </a:lnTo>
                <a:lnTo>
                  <a:pt x="48" y="72"/>
                </a:lnTo>
                <a:lnTo>
                  <a:pt x="48" y="102"/>
                </a:lnTo>
                <a:lnTo>
                  <a:pt x="50" y="162"/>
                </a:lnTo>
                <a:lnTo>
                  <a:pt x="36" y="162"/>
                </a:lnTo>
                <a:lnTo>
                  <a:pt x="32" y="110"/>
                </a:lnTo>
                <a:lnTo>
                  <a:pt x="26" y="110"/>
                </a:lnTo>
                <a:lnTo>
                  <a:pt x="24" y="162"/>
                </a:lnTo>
                <a:lnTo>
                  <a:pt x="8" y="162"/>
                </a:lnTo>
                <a:lnTo>
                  <a:pt x="10" y="102"/>
                </a:lnTo>
                <a:lnTo>
                  <a:pt x="0" y="92"/>
                </a:lnTo>
                <a:lnTo>
                  <a:pt x="8" y="48"/>
                </a:lnTo>
                <a:lnTo>
                  <a:pt x="50" y="48"/>
                </a:lnTo>
                <a:lnTo>
                  <a:pt x="64" y="68"/>
                </a:lnTo>
                <a:lnTo>
                  <a:pt x="74" y="66"/>
                </a:lnTo>
                <a:lnTo>
                  <a:pt x="70" y="44"/>
                </a:lnTo>
                <a:lnTo>
                  <a:pt x="56" y="40"/>
                </a:lnTo>
                <a:lnTo>
                  <a:pt x="56" y="20"/>
                </a:lnTo>
                <a:lnTo>
                  <a:pt x="142" y="0"/>
                </a:lnTo>
                <a:lnTo>
                  <a:pt x="142" y="60"/>
                </a:lnTo>
                <a:lnTo>
                  <a:pt x="106" y="52"/>
                </a:lnTo>
                <a:close/>
                <a:moveTo>
                  <a:pt x="62" y="24"/>
                </a:moveTo>
                <a:lnTo>
                  <a:pt x="62" y="28"/>
                </a:lnTo>
                <a:lnTo>
                  <a:pt x="134" y="24"/>
                </a:lnTo>
                <a:lnTo>
                  <a:pt x="134" y="10"/>
                </a:lnTo>
                <a:lnTo>
                  <a:pt x="62" y="24"/>
                </a:lnTo>
                <a:close/>
              </a:path>
            </a:pathLst>
          </a:custGeom>
          <a:gradFill flip="none">
            <a:gsLst>
              <a:gs pos="0">
                <a:srgbClr val="FECF40"/>
              </a:gs>
              <a:gs pos="100000">
                <a:srgbClr val="846C21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2" build="p"/>
      <p:bldP spid="34945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9905" y="2740263"/>
            <a:ext cx="8229600" cy="857250"/>
          </a:xfrm>
        </p:spPr>
        <p:txBody>
          <a:bodyPr>
            <a:normAutofit fontScale="90000"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曾经沧海难为水，除却巫山不是云。取次花丛懒回顾，半缘修道半缘君。”元稹的这首悼念亡妻的古诗，经过戴教授的解读后，画风是这样的：“一排一排的漂亮姑娘，我连看都不看一眼，一半是为了提高我的道德品质，一半是为了表达对你的忠诚。这个XX，没有半个月就跟别人谈恋爱了！ 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2825" y="732790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观点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大事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5" y="160020"/>
            <a:ext cx="1432560" cy="334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5605" y="126365"/>
            <a:ext cx="1031875" cy="401320"/>
          </a:xfrm>
          <a:prstGeom prst="rect">
            <a:avLst/>
          </a:prstGeom>
        </p:spPr>
      </p:pic>
      <p:sp>
        <p:nvSpPr>
          <p:cNvPr id="34945" name="Freeform 258"/>
          <p:cNvSpPr>
            <a:spLocks noEditPoints="1"/>
          </p:cNvSpPr>
          <p:nvPr/>
        </p:nvSpPr>
        <p:spPr>
          <a:xfrm>
            <a:off x="2837815" y="732790"/>
            <a:ext cx="643255" cy="597535"/>
          </a:xfrm>
          <a:custGeom>
            <a:avLst/>
            <a:gdLst/>
            <a:ahLst/>
            <a:cxnLst>
              <a:cxn ang="0">
                <a:pos x="209508310" y="72017643"/>
              </a:cxn>
              <a:cxn ang="0">
                <a:pos x="209508310" y="72017643"/>
              </a:cxn>
              <a:cxn ang="0">
                <a:pos x="164613477" y="90024303"/>
              </a:cxn>
              <a:cxn ang="0">
                <a:pos x="119718643" y="126031625"/>
              </a:cxn>
              <a:cxn ang="0">
                <a:pos x="89789667" y="180045607"/>
              </a:cxn>
              <a:cxn ang="0">
                <a:pos x="89789667" y="234059589"/>
              </a:cxn>
              <a:cxn ang="0">
                <a:pos x="89789667" y="234059589"/>
              </a:cxn>
              <a:cxn ang="0">
                <a:pos x="89789667" y="288076569"/>
              </a:cxn>
              <a:cxn ang="0">
                <a:pos x="119718643" y="342090551"/>
              </a:cxn>
              <a:cxn ang="0">
                <a:pos x="164613477" y="378097874"/>
              </a:cxn>
              <a:cxn ang="0">
                <a:pos x="209508310" y="396104533"/>
              </a:cxn>
              <a:cxn ang="0">
                <a:pos x="209508310" y="396104533"/>
              </a:cxn>
              <a:cxn ang="0">
                <a:pos x="269366262" y="378097874"/>
              </a:cxn>
              <a:cxn ang="0">
                <a:pos x="299295238" y="342090551"/>
              </a:cxn>
              <a:cxn ang="0">
                <a:pos x="329226954" y="288076569"/>
              </a:cxn>
              <a:cxn ang="0">
                <a:pos x="344190072" y="234059589"/>
              </a:cxn>
              <a:cxn ang="0">
                <a:pos x="344190072" y="234059589"/>
              </a:cxn>
              <a:cxn ang="0">
                <a:pos x="329226954" y="180045607"/>
              </a:cxn>
              <a:cxn ang="0">
                <a:pos x="299295238" y="126031625"/>
              </a:cxn>
              <a:cxn ang="0">
                <a:pos x="269366262" y="90024303"/>
              </a:cxn>
              <a:cxn ang="0">
                <a:pos x="209508310" y="72017643"/>
              </a:cxn>
              <a:cxn ang="0">
                <a:pos x="209508310" y="72017643"/>
              </a:cxn>
              <a:cxn ang="0">
                <a:pos x="598593216" y="414108194"/>
              </a:cxn>
              <a:cxn ang="0">
                <a:pos x="613556334" y="540139819"/>
              </a:cxn>
              <a:cxn ang="0">
                <a:pos x="673417026" y="558146479"/>
              </a:cxn>
              <a:cxn ang="0">
                <a:pos x="718311859" y="450118515"/>
              </a:cxn>
              <a:cxn ang="0">
                <a:pos x="598593216" y="414108194"/>
              </a:cxn>
              <a:cxn ang="0">
                <a:pos x="598593216" y="414108194"/>
              </a:cxn>
              <a:cxn ang="0">
                <a:pos x="793135669" y="468122176"/>
              </a:cxn>
              <a:cxn ang="0">
                <a:pos x="718311859" y="630164122"/>
              </a:cxn>
              <a:cxn ang="0">
                <a:pos x="718311859" y="666174443"/>
              </a:cxn>
              <a:cxn ang="0">
                <a:pos x="688382883" y="648167783"/>
              </a:cxn>
              <a:cxn ang="0">
                <a:pos x="628522192" y="630164122"/>
              </a:cxn>
              <a:cxn ang="0">
                <a:pos x="463908715" y="774202407"/>
              </a:cxn>
              <a:cxn ang="0">
                <a:pos x="359155930" y="648167783"/>
              </a:cxn>
              <a:cxn ang="0">
                <a:pos x="359155930" y="918240692"/>
              </a:cxn>
              <a:cxn ang="0">
                <a:pos x="374119048" y="1458380511"/>
              </a:cxn>
              <a:cxn ang="0">
                <a:pos x="269366262" y="1458380511"/>
              </a:cxn>
              <a:cxn ang="0">
                <a:pos x="239437286" y="990258335"/>
              </a:cxn>
              <a:cxn ang="0">
                <a:pos x="194542453" y="990258335"/>
              </a:cxn>
              <a:cxn ang="0">
                <a:pos x="179576595" y="1458380511"/>
              </a:cxn>
              <a:cxn ang="0">
                <a:pos x="59857952" y="1458380511"/>
              </a:cxn>
              <a:cxn ang="0">
                <a:pos x="74823810" y="918240692"/>
              </a:cxn>
              <a:cxn ang="0">
                <a:pos x="74823810" y="918240692"/>
              </a:cxn>
              <a:cxn ang="0">
                <a:pos x="0" y="828216389"/>
              </a:cxn>
              <a:cxn ang="0">
                <a:pos x="59857952" y="432111856"/>
              </a:cxn>
              <a:cxn ang="0">
                <a:pos x="59857952" y="432111856"/>
              </a:cxn>
              <a:cxn ang="0">
                <a:pos x="374119048" y="432111856"/>
              </a:cxn>
              <a:cxn ang="0">
                <a:pos x="478874573" y="612160461"/>
              </a:cxn>
              <a:cxn ang="0">
                <a:pos x="553698382" y="594153801"/>
              </a:cxn>
              <a:cxn ang="0">
                <a:pos x="553698382" y="594153801"/>
              </a:cxn>
              <a:cxn ang="0">
                <a:pos x="523769406" y="396104533"/>
              </a:cxn>
              <a:cxn ang="0">
                <a:pos x="419013882" y="360094213"/>
              </a:cxn>
              <a:cxn ang="0">
                <a:pos x="419013882" y="180045607"/>
              </a:cxn>
              <a:cxn ang="0">
                <a:pos x="1062501931" y="0"/>
              </a:cxn>
              <a:cxn ang="0">
                <a:pos x="1062501931" y="540139819"/>
              </a:cxn>
              <a:cxn ang="0">
                <a:pos x="793135669" y="468122176"/>
              </a:cxn>
              <a:cxn ang="0">
                <a:pos x="793135669" y="468122176"/>
              </a:cxn>
              <a:cxn ang="0">
                <a:pos x="463908715" y="216055928"/>
              </a:cxn>
              <a:cxn ang="0">
                <a:pos x="463908715" y="252066249"/>
              </a:cxn>
              <a:cxn ang="0">
                <a:pos x="1002643979" y="216055928"/>
              </a:cxn>
              <a:cxn ang="0">
                <a:pos x="1002643979" y="90024303"/>
              </a:cxn>
              <a:cxn ang="0">
                <a:pos x="463908715" y="216055928"/>
              </a:cxn>
            </a:cxnLst>
            <a:rect l="0" t="0" r="0" b="0"/>
            <a:pathLst>
              <a:path w="142" h="162">
                <a:moveTo>
                  <a:pt x="28" y="8"/>
                </a:moveTo>
                <a:lnTo>
                  <a:pt x="28" y="8"/>
                </a:lnTo>
                <a:lnTo>
                  <a:pt x="22" y="10"/>
                </a:lnTo>
                <a:lnTo>
                  <a:pt x="16" y="14"/>
                </a:lnTo>
                <a:lnTo>
                  <a:pt x="12" y="20"/>
                </a:lnTo>
                <a:lnTo>
                  <a:pt x="12" y="26"/>
                </a:lnTo>
                <a:lnTo>
                  <a:pt x="12" y="32"/>
                </a:lnTo>
                <a:lnTo>
                  <a:pt x="16" y="38"/>
                </a:lnTo>
                <a:lnTo>
                  <a:pt x="22" y="42"/>
                </a:lnTo>
                <a:lnTo>
                  <a:pt x="28" y="44"/>
                </a:lnTo>
                <a:lnTo>
                  <a:pt x="36" y="42"/>
                </a:lnTo>
                <a:lnTo>
                  <a:pt x="40" y="38"/>
                </a:lnTo>
                <a:lnTo>
                  <a:pt x="44" y="32"/>
                </a:lnTo>
                <a:lnTo>
                  <a:pt x="46" y="26"/>
                </a:lnTo>
                <a:lnTo>
                  <a:pt x="44" y="20"/>
                </a:lnTo>
                <a:lnTo>
                  <a:pt x="40" y="14"/>
                </a:lnTo>
                <a:lnTo>
                  <a:pt x="36" y="10"/>
                </a:lnTo>
                <a:lnTo>
                  <a:pt x="28" y="8"/>
                </a:lnTo>
                <a:close/>
                <a:moveTo>
                  <a:pt x="80" y="46"/>
                </a:moveTo>
                <a:lnTo>
                  <a:pt x="82" y="60"/>
                </a:lnTo>
                <a:lnTo>
                  <a:pt x="90" y="62"/>
                </a:lnTo>
                <a:lnTo>
                  <a:pt x="96" y="50"/>
                </a:lnTo>
                <a:lnTo>
                  <a:pt x="80" y="46"/>
                </a:lnTo>
                <a:close/>
                <a:moveTo>
                  <a:pt x="106" y="52"/>
                </a:moveTo>
                <a:lnTo>
                  <a:pt x="96" y="70"/>
                </a:lnTo>
                <a:lnTo>
                  <a:pt x="96" y="74"/>
                </a:lnTo>
                <a:lnTo>
                  <a:pt x="92" y="72"/>
                </a:lnTo>
                <a:lnTo>
                  <a:pt x="84" y="70"/>
                </a:lnTo>
                <a:lnTo>
                  <a:pt x="62" y="86"/>
                </a:lnTo>
                <a:lnTo>
                  <a:pt x="48" y="72"/>
                </a:lnTo>
                <a:lnTo>
                  <a:pt x="48" y="102"/>
                </a:lnTo>
                <a:lnTo>
                  <a:pt x="50" y="162"/>
                </a:lnTo>
                <a:lnTo>
                  <a:pt x="36" y="162"/>
                </a:lnTo>
                <a:lnTo>
                  <a:pt x="32" y="110"/>
                </a:lnTo>
                <a:lnTo>
                  <a:pt x="26" y="110"/>
                </a:lnTo>
                <a:lnTo>
                  <a:pt x="24" y="162"/>
                </a:lnTo>
                <a:lnTo>
                  <a:pt x="8" y="162"/>
                </a:lnTo>
                <a:lnTo>
                  <a:pt x="10" y="102"/>
                </a:lnTo>
                <a:lnTo>
                  <a:pt x="0" y="92"/>
                </a:lnTo>
                <a:lnTo>
                  <a:pt x="8" y="48"/>
                </a:lnTo>
                <a:lnTo>
                  <a:pt x="50" y="48"/>
                </a:lnTo>
                <a:lnTo>
                  <a:pt x="64" y="68"/>
                </a:lnTo>
                <a:lnTo>
                  <a:pt x="74" y="66"/>
                </a:lnTo>
                <a:lnTo>
                  <a:pt x="70" y="44"/>
                </a:lnTo>
                <a:lnTo>
                  <a:pt x="56" y="40"/>
                </a:lnTo>
                <a:lnTo>
                  <a:pt x="56" y="20"/>
                </a:lnTo>
                <a:lnTo>
                  <a:pt x="142" y="0"/>
                </a:lnTo>
                <a:lnTo>
                  <a:pt x="142" y="60"/>
                </a:lnTo>
                <a:lnTo>
                  <a:pt x="106" y="52"/>
                </a:lnTo>
                <a:close/>
                <a:moveTo>
                  <a:pt x="62" y="24"/>
                </a:moveTo>
                <a:lnTo>
                  <a:pt x="62" y="28"/>
                </a:lnTo>
                <a:lnTo>
                  <a:pt x="134" y="24"/>
                </a:lnTo>
                <a:lnTo>
                  <a:pt x="134" y="10"/>
                </a:lnTo>
                <a:lnTo>
                  <a:pt x="62" y="24"/>
                </a:lnTo>
                <a:close/>
              </a:path>
            </a:pathLst>
          </a:custGeom>
          <a:gradFill flip="none">
            <a:gsLst>
              <a:gs pos="0">
                <a:srgbClr val="FECF40"/>
              </a:gs>
              <a:gs pos="100000">
                <a:srgbClr val="846C21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191895" y="866140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n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华文琥珀" panose="02010800040101010101" charset="-122"/>
                <a:ea typeface="华文琥珀" panose="02010800040101010101" charset="-122"/>
              </a:rPr>
              <a:t>网友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 热议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00760" y="1675130"/>
            <a:ext cx="75647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有人说，他普通话不标准，是大学课堂里的一股“泥石流”，也有网友认为，他的课重现古代诗歌的现场感，不装腔作势，不居高临下。</a:t>
            </a:r>
          </a:p>
        </p:txBody>
      </p:sp>
      <p:sp>
        <p:nvSpPr>
          <p:cNvPr id="34945" name="Freeform 258"/>
          <p:cNvSpPr>
            <a:spLocks noEditPoints="1"/>
          </p:cNvSpPr>
          <p:nvPr/>
        </p:nvSpPr>
        <p:spPr>
          <a:xfrm>
            <a:off x="476885" y="866140"/>
            <a:ext cx="643255" cy="597535"/>
          </a:xfrm>
          <a:custGeom>
            <a:avLst/>
            <a:gdLst/>
            <a:ahLst/>
            <a:cxnLst>
              <a:cxn ang="0">
                <a:pos x="209508310" y="72017643"/>
              </a:cxn>
              <a:cxn ang="0">
                <a:pos x="209508310" y="72017643"/>
              </a:cxn>
              <a:cxn ang="0">
                <a:pos x="164613477" y="90024303"/>
              </a:cxn>
              <a:cxn ang="0">
                <a:pos x="119718643" y="126031625"/>
              </a:cxn>
              <a:cxn ang="0">
                <a:pos x="89789667" y="180045607"/>
              </a:cxn>
              <a:cxn ang="0">
                <a:pos x="89789667" y="234059589"/>
              </a:cxn>
              <a:cxn ang="0">
                <a:pos x="89789667" y="234059589"/>
              </a:cxn>
              <a:cxn ang="0">
                <a:pos x="89789667" y="288076569"/>
              </a:cxn>
              <a:cxn ang="0">
                <a:pos x="119718643" y="342090551"/>
              </a:cxn>
              <a:cxn ang="0">
                <a:pos x="164613477" y="378097874"/>
              </a:cxn>
              <a:cxn ang="0">
                <a:pos x="209508310" y="396104533"/>
              </a:cxn>
              <a:cxn ang="0">
                <a:pos x="209508310" y="396104533"/>
              </a:cxn>
              <a:cxn ang="0">
                <a:pos x="269366262" y="378097874"/>
              </a:cxn>
              <a:cxn ang="0">
                <a:pos x="299295238" y="342090551"/>
              </a:cxn>
              <a:cxn ang="0">
                <a:pos x="329226954" y="288076569"/>
              </a:cxn>
              <a:cxn ang="0">
                <a:pos x="344190072" y="234059589"/>
              </a:cxn>
              <a:cxn ang="0">
                <a:pos x="344190072" y="234059589"/>
              </a:cxn>
              <a:cxn ang="0">
                <a:pos x="329226954" y="180045607"/>
              </a:cxn>
              <a:cxn ang="0">
                <a:pos x="299295238" y="126031625"/>
              </a:cxn>
              <a:cxn ang="0">
                <a:pos x="269366262" y="90024303"/>
              </a:cxn>
              <a:cxn ang="0">
                <a:pos x="209508310" y="72017643"/>
              </a:cxn>
              <a:cxn ang="0">
                <a:pos x="209508310" y="72017643"/>
              </a:cxn>
              <a:cxn ang="0">
                <a:pos x="598593216" y="414108194"/>
              </a:cxn>
              <a:cxn ang="0">
                <a:pos x="613556334" y="540139819"/>
              </a:cxn>
              <a:cxn ang="0">
                <a:pos x="673417026" y="558146479"/>
              </a:cxn>
              <a:cxn ang="0">
                <a:pos x="718311859" y="450118515"/>
              </a:cxn>
              <a:cxn ang="0">
                <a:pos x="598593216" y="414108194"/>
              </a:cxn>
              <a:cxn ang="0">
                <a:pos x="598593216" y="414108194"/>
              </a:cxn>
              <a:cxn ang="0">
                <a:pos x="793135669" y="468122176"/>
              </a:cxn>
              <a:cxn ang="0">
                <a:pos x="718311859" y="630164122"/>
              </a:cxn>
              <a:cxn ang="0">
                <a:pos x="718311859" y="666174443"/>
              </a:cxn>
              <a:cxn ang="0">
                <a:pos x="688382883" y="648167783"/>
              </a:cxn>
              <a:cxn ang="0">
                <a:pos x="628522192" y="630164122"/>
              </a:cxn>
              <a:cxn ang="0">
                <a:pos x="463908715" y="774202407"/>
              </a:cxn>
              <a:cxn ang="0">
                <a:pos x="359155930" y="648167783"/>
              </a:cxn>
              <a:cxn ang="0">
                <a:pos x="359155930" y="918240692"/>
              </a:cxn>
              <a:cxn ang="0">
                <a:pos x="374119048" y="1458380511"/>
              </a:cxn>
              <a:cxn ang="0">
                <a:pos x="269366262" y="1458380511"/>
              </a:cxn>
              <a:cxn ang="0">
                <a:pos x="239437286" y="990258335"/>
              </a:cxn>
              <a:cxn ang="0">
                <a:pos x="194542453" y="990258335"/>
              </a:cxn>
              <a:cxn ang="0">
                <a:pos x="179576595" y="1458380511"/>
              </a:cxn>
              <a:cxn ang="0">
                <a:pos x="59857952" y="1458380511"/>
              </a:cxn>
              <a:cxn ang="0">
                <a:pos x="74823810" y="918240692"/>
              </a:cxn>
              <a:cxn ang="0">
                <a:pos x="74823810" y="918240692"/>
              </a:cxn>
              <a:cxn ang="0">
                <a:pos x="0" y="828216389"/>
              </a:cxn>
              <a:cxn ang="0">
                <a:pos x="59857952" y="432111856"/>
              </a:cxn>
              <a:cxn ang="0">
                <a:pos x="59857952" y="432111856"/>
              </a:cxn>
              <a:cxn ang="0">
                <a:pos x="374119048" y="432111856"/>
              </a:cxn>
              <a:cxn ang="0">
                <a:pos x="478874573" y="612160461"/>
              </a:cxn>
              <a:cxn ang="0">
                <a:pos x="553698382" y="594153801"/>
              </a:cxn>
              <a:cxn ang="0">
                <a:pos x="553698382" y="594153801"/>
              </a:cxn>
              <a:cxn ang="0">
                <a:pos x="523769406" y="396104533"/>
              </a:cxn>
              <a:cxn ang="0">
                <a:pos x="419013882" y="360094213"/>
              </a:cxn>
              <a:cxn ang="0">
                <a:pos x="419013882" y="180045607"/>
              </a:cxn>
              <a:cxn ang="0">
                <a:pos x="1062501931" y="0"/>
              </a:cxn>
              <a:cxn ang="0">
                <a:pos x="1062501931" y="540139819"/>
              </a:cxn>
              <a:cxn ang="0">
                <a:pos x="793135669" y="468122176"/>
              </a:cxn>
              <a:cxn ang="0">
                <a:pos x="793135669" y="468122176"/>
              </a:cxn>
              <a:cxn ang="0">
                <a:pos x="463908715" y="216055928"/>
              </a:cxn>
              <a:cxn ang="0">
                <a:pos x="463908715" y="252066249"/>
              </a:cxn>
              <a:cxn ang="0">
                <a:pos x="1002643979" y="216055928"/>
              </a:cxn>
              <a:cxn ang="0">
                <a:pos x="1002643979" y="90024303"/>
              </a:cxn>
              <a:cxn ang="0">
                <a:pos x="463908715" y="216055928"/>
              </a:cxn>
            </a:cxnLst>
            <a:rect l="0" t="0" r="0" b="0"/>
            <a:pathLst>
              <a:path w="142" h="162">
                <a:moveTo>
                  <a:pt x="28" y="8"/>
                </a:moveTo>
                <a:lnTo>
                  <a:pt x="28" y="8"/>
                </a:lnTo>
                <a:lnTo>
                  <a:pt x="22" y="10"/>
                </a:lnTo>
                <a:lnTo>
                  <a:pt x="16" y="14"/>
                </a:lnTo>
                <a:lnTo>
                  <a:pt x="12" y="20"/>
                </a:lnTo>
                <a:lnTo>
                  <a:pt x="12" y="26"/>
                </a:lnTo>
                <a:lnTo>
                  <a:pt x="12" y="32"/>
                </a:lnTo>
                <a:lnTo>
                  <a:pt x="16" y="38"/>
                </a:lnTo>
                <a:lnTo>
                  <a:pt x="22" y="42"/>
                </a:lnTo>
                <a:lnTo>
                  <a:pt x="28" y="44"/>
                </a:lnTo>
                <a:lnTo>
                  <a:pt x="36" y="42"/>
                </a:lnTo>
                <a:lnTo>
                  <a:pt x="40" y="38"/>
                </a:lnTo>
                <a:lnTo>
                  <a:pt x="44" y="32"/>
                </a:lnTo>
                <a:lnTo>
                  <a:pt x="46" y="26"/>
                </a:lnTo>
                <a:lnTo>
                  <a:pt x="44" y="20"/>
                </a:lnTo>
                <a:lnTo>
                  <a:pt x="40" y="14"/>
                </a:lnTo>
                <a:lnTo>
                  <a:pt x="36" y="10"/>
                </a:lnTo>
                <a:lnTo>
                  <a:pt x="28" y="8"/>
                </a:lnTo>
                <a:close/>
                <a:moveTo>
                  <a:pt x="80" y="46"/>
                </a:moveTo>
                <a:lnTo>
                  <a:pt x="82" y="60"/>
                </a:lnTo>
                <a:lnTo>
                  <a:pt x="90" y="62"/>
                </a:lnTo>
                <a:lnTo>
                  <a:pt x="96" y="50"/>
                </a:lnTo>
                <a:lnTo>
                  <a:pt x="80" y="46"/>
                </a:lnTo>
                <a:close/>
                <a:moveTo>
                  <a:pt x="106" y="52"/>
                </a:moveTo>
                <a:lnTo>
                  <a:pt x="96" y="70"/>
                </a:lnTo>
                <a:lnTo>
                  <a:pt x="96" y="74"/>
                </a:lnTo>
                <a:lnTo>
                  <a:pt x="92" y="72"/>
                </a:lnTo>
                <a:lnTo>
                  <a:pt x="84" y="70"/>
                </a:lnTo>
                <a:lnTo>
                  <a:pt x="62" y="86"/>
                </a:lnTo>
                <a:lnTo>
                  <a:pt x="48" y="72"/>
                </a:lnTo>
                <a:lnTo>
                  <a:pt x="48" y="102"/>
                </a:lnTo>
                <a:lnTo>
                  <a:pt x="50" y="162"/>
                </a:lnTo>
                <a:lnTo>
                  <a:pt x="36" y="162"/>
                </a:lnTo>
                <a:lnTo>
                  <a:pt x="32" y="110"/>
                </a:lnTo>
                <a:lnTo>
                  <a:pt x="26" y="110"/>
                </a:lnTo>
                <a:lnTo>
                  <a:pt x="24" y="162"/>
                </a:lnTo>
                <a:lnTo>
                  <a:pt x="8" y="162"/>
                </a:lnTo>
                <a:lnTo>
                  <a:pt x="10" y="102"/>
                </a:lnTo>
                <a:lnTo>
                  <a:pt x="0" y="92"/>
                </a:lnTo>
                <a:lnTo>
                  <a:pt x="8" y="48"/>
                </a:lnTo>
                <a:lnTo>
                  <a:pt x="50" y="48"/>
                </a:lnTo>
                <a:lnTo>
                  <a:pt x="64" y="68"/>
                </a:lnTo>
                <a:lnTo>
                  <a:pt x="74" y="66"/>
                </a:lnTo>
                <a:lnTo>
                  <a:pt x="70" y="44"/>
                </a:lnTo>
                <a:lnTo>
                  <a:pt x="56" y="40"/>
                </a:lnTo>
                <a:lnTo>
                  <a:pt x="56" y="20"/>
                </a:lnTo>
                <a:lnTo>
                  <a:pt x="142" y="0"/>
                </a:lnTo>
                <a:lnTo>
                  <a:pt x="142" y="60"/>
                </a:lnTo>
                <a:lnTo>
                  <a:pt x="106" y="52"/>
                </a:lnTo>
                <a:close/>
                <a:moveTo>
                  <a:pt x="62" y="24"/>
                </a:moveTo>
                <a:lnTo>
                  <a:pt x="62" y="28"/>
                </a:lnTo>
                <a:lnTo>
                  <a:pt x="134" y="24"/>
                </a:lnTo>
                <a:lnTo>
                  <a:pt x="134" y="10"/>
                </a:lnTo>
                <a:lnTo>
                  <a:pt x="62" y="24"/>
                </a:lnTo>
                <a:close/>
              </a:path>
            </a:pathLst>
          </a:custGeom>
          <a:gradFill flip="none">
            <a:gsLst>
              <a:gs pos="0">
                <a:srgbClr val="FECF40"/>
              </a:gs>
              <a:gs pos="100000">
                <a:srgbClr val="846C21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97" name="Freeform 207"/>
          <p:cNvSpPr>
            <a:spLocks noEditPoints="1"/>
          </p:cNvSpPr>
          <p:nvPr/>
        </p:nvSpPr>
        <p:spPr>
          <a:xfrm>
            <a:off x="9380538" y="4578350"/>
            <a:ext cx="360362" cy="360363"/>
          </a:xfrm>
          <a:custGeom>
            <a:avLst/>
            <a:gdLst/>
            <a:ahLst/>
            <a:cxnLst>
              <a:cxn ang="0">
                <a:pos x="760705072" y="0"/>
              </a:cxn>
              <a:cxn ang="0">
                <a:pos x="805452750" y="54093489"/>
              </a:cxn>
              <a:cxn ang="0">
                <a:pos x="730871466" y="306530774"/>
              </a:cxn>
              <a:cxn ang="0">
                <a:pos x="178987983" y="90156817"/>
              </a:cxn>
              <a:cxn ang="0">
                <a:pos x="223735662" y="144250306"/>
              </a:cxn>
              <a:cxn ang="0">
                <a:pos x="283400143" y="198343795"/>
              </a:cxn>
              <a:cxn ang="0">
                <a:pos x="178987983" y="252437285"/>
              </a:cxn>
              <a:cxn ang="0">
                <a:pos x="223735662" y="288497609"/>
              </a:cxn>
              <a:cxn ang="0">
                <a:pos x="283400143" y="360624263"/>
              </a:cxn>
              <a:cxn ang="0">
                <a:pos x="178987983" y="414717753"/>
              </a:cxn>
              <a:cxn ang="0">
                <a:pos x="223735662" y="450778077"/>
              </a:cxn>
              <a:cxn ang="0">
                <a:pos x="283400143" y="504871566"/>
              </a:cxn>
              <a:cxn ang="0">
                <a:pos x="178987983" y="558965055"/>
              </a:cxn>
              <a:cxn ang="0">
                <a:pos x="223735662" y="595028383"/>
              </a:cxn>
              <a:cxn ang="0">
                <a:pos x="283400143" y="667152034"/>
              </a:cxn>
              <a:cxn ang="0">
                <a:pos x="178987983" y="721245523"/>
              </a:cxn>
              <a:cxn ang="0">
                <a:pos x="223735662" y="757308851"/>
              </a:cxn>
              <a:cxn ang="0">
                <a:pos x="283400143" y="829432502"/>
              </a:cxn>
              <a:cxn ang="0">
                <a:pos x="178987983" y="883525991"/>
              </a:cxn>
              <a:cxn ang="0">
                <a:pos x="178987983" y="991712970"/>
              </a:cxn>
              <a:cxn ang="0">
                <a:pos x="730871466" y="775339013"/>
              </a:cxn>
              <a:cxn ang="0">
                <a:pos x="805452750" y="1027776297"/>
              </a:cxn>
              <a:cxn ang="0">
                <a:pos x="760705072" y="1081869787"/>
              </a:cxn>
              <a:cxn ang="0">
                <a:pos x="104409429" y="1081869787"/>
              </a:cxn>
              <a:cxn ang="0">
                <a:pos x="104409429" y="955652646"/>
              </a:cxn>
              <a:cxn ang="0">
                <a:pos x="0" y="865495829"/>
              </a:cxn>
              <a:cxn ang="0">
                <a:pos x="104409429" y="793372178"/>
              </a:cxn>
              <a:cxn ang="0">
                <a:pos x="0" y="703215361"/>
              </a:cxn>
              <a:cxn ang="0">
                <a:pos x="104409429" y="649121872"/>
              </a:cxn>
              <a:cxn ang="0">
                <a:pos x="0" y="558965055"/>
              </a:cxn>
              <a:cxn ang="0">
                <a:pos x="104409429" y="486841404"/>
              </a:cxn>
              <a:cxn ang="0">
                <a:pos x="0" y="396684587"/>
              </a:cxn>
              <a:cxn ang="0">
                <a:pos x="104409429" y="342591098"/>
              </a:cxn>
              <a:cxn ang="0">
                <a:pos x="0" y="252437285"/>
              </a:cxn>
              <a:cxn ang="0">
                <a:pos x="104409429" y="54093489"/>
              </a:cxn>
              <a:cxn ang="0">
                <a:pos x="149157108" y="0"/>
              </a:cxn>
              <a:cxn ang="0">
                <a:pos x="357978697" y="522904731"/>
              </a:cxn>
              <a:cxn ang="0">
                <a:pos x="462388126" y="576998220"/>
              </a:cxn>
              <a:cxn ang="0">
                <a:pos x="357978697" y="522904731"/>
              </a:cxn>
              <a:cxn ang="0">
                <a:pos x="357978697" y="414717753"/>
              </a:cxn>
              <a:cxn ang="0">
                <a:pos x="536966680" y="450778077"/>
              </a:cxn>
              <a:cxn ang="0">
                <a:pos x="357978697" y="414717753"/>
              </a:cxn>
              <a:cxn ang="0">
                <a:pos x="357978697" y="288497609"/>
              </a:cxn>
              <a:cxn ang="0">
                <a:pos x="626462037" y="342591098"/>
              </a:cxn>
              <a:cxn ang="0">
                <a:pos x="357978697" y="288497609"/>
              </a:cxn>
              <a:cxn ang="0">
                <a:pos x="357978697" y="180310630"/>
              </a:cxn>
              <a:cxn ang="0">
                <a:pos x="626462037" y="234404119"/>
              </a:cxn>
              <a:cxn ang="0">
                <a:pos x="357978697" y="180310630"/>
              </a:cxn>
              <a:cxn ang="0">
                <a:pos x="462388126" y="865495829"/>
              </a:cxn>
              <a:cxn ang="0">
                <a:pos x="581714359" y="847465667"/>
              </a:cxn>
              <a:cxn ang="0">
                <a:pos x="477304929" y="721245523"/>
              </a:cxn>
              <a:cxn ang="0">
                <a:pos x="462388126" y="865495829"/>
              </a:cxn>
              <a:cxn ang="0">
                <a:pos x="880031304" y="234404119"/>
              </a:cxn>
              <a:cxn ang="0">
                <a:pos x="626462037" y="793372178"/>
              </a:cxn>
              <a:cxn ang="0">
                <a:pos x="880031304" y="234404119"/>
              </a:cxn>
            </a:cxnLst>
            <a:rect l="0" t="0" r="0" b="0"/>
            <a:pathLst>
              <a:path w="132" h="120">
                <a:moveTo>
                  <a:pt x="20" y="0"/>
                </a:moveTo>
                <a:lnTo>
                  <a:pt x="102" y="0"/>
                </a:lnTo>
                <a:lnTo>
                  <a:pt x="108" y="0"/>
                </a:lnTo>
                <a:lnTo>
                  <a:pt x="108" y="6"/>
                </a:lnTo>
                <a:lnTo>
                  <a:pt x="108" y="24"/>
                </a:lnTo>
                <a:lnTo>
                  <a:pt x="98" y="34"/>
                </a:lnTo>
                <a:lnTo>
                  <a:pt x="98" y="10"/>
                </a:lnTo>
                <a:lnTo>
                  <a:pt x="24" y="10"/>
                </a:lnTo>
                <a:lnTo>
                  <a:pt x="24" y="18"/>
                </a:lnTo>
                <a:lnTo>
                  <a:pt x="30" y="16"/>
                </a:lnTo>
                <a:lnTo>
                  <a:pt x="34" y="14"/>
                </a:lnTo>
                <a:lnTo>
                  <a:pt x="38" y="22"/>
                </a:lnTo>
                <a:lnTo>
                  <a:pt x="34" y="24"/>
                </a:lnTo>
                <a:lnTo>
                  <a:pt x="24" y="28"/>
                </a:lnTo>
                <a:lnTo>
                  <a:pt x="24" y="34"/>
                </a:lnTo>
                <a:lnTo>
                  <a:pt x="30" y="32"/>
                </a:lnTo>
                <a:lnTo>
                  <a:pt x="34" y="30"/>
                </a:lnTo>
                <a:lnTo>
                  <a:pt x="38" y="40"/>
                </a:lnTo>
                <a:lnTo>
                  <a:pt x="34" y="42"/>
                </a:lnTo>
                <a:lnTo>
                  <a:pt x="24" y="46"/>
                </a:lnTo>
                <a:lnTo>
                  <a:pt x="24" y="52"/>
                </a:lnTo>
                <a:lnTo>
                  <a:pt x="30" y="50"/>
                </a:lnTo>
                <a:lnTo>
                  <a:pt x="34" y="48"/>
                </a:lnTo>
                <a:lnTo>
                  <a:pt x="38" y="56"/>
                </a:lnTo>
                <a:lnTo>
                  <a:pt x="34" y="58"/>
                </a:lnTo>
                <a:lnTo>
                  <a:pt x="24" y="62"/>
                </a:lnTo>
                <a:lnTo>
                  <a:pt x="24" y="68"/>
                </a:lnTo>
                <a:lnTo>
                  <a:pt x="30" y="66"/>
                </a:lnTo>
                <a:lnTo>
                  <a:pt x="34" y="64"/>
                </a:lnTo>
                <a:lnTo>
                  <a:pt x="38" y="74"/>
                </a:lnTo>
                <a:lnTo>
                  <a:pt x="34" y="76"/>
                </a:lnTo>
                <a:lnTo>
                  <a:pt x="24" y="80"/>
                </a:lnTo>
                <a:lnTo>
                  <a:pt x="24" y="86"/>
                </a:lnTo>
                <a:lnTo>
                  <a:pt x="30" y="84"/>
                </a:lnTo>
                <a:lnTo>
                  <a:pt x="34" y="82"/>
                </a:lnTo>
                <a:lnTo>
                  <a:pt x="38" y="92"/>
                </a:lnTo>
                <a:lnTo>
                  <a:pt x="34" y="94"/>
                </a:lnTo>
                <a:lnTo>
                  <a:pt x="24" y="98"/>
                </a:lnTo>
                <a:lnTo>
                  <a:pt x="24" y="106"/>
                </a:lnTo>
                <a:lnTo>
                  <a:pt x="24" y="110"/>
                </a:lnTo>
                <a:lnTo>
                  <a:pt x="98" y="110"/>
                </a:lnTo>
                <a:lnTo>
                  <a:pt x="98" y="86"/>
                </a:lnTo>
                <a:lnTo>
                  <a:pt x="108" y="76"/>
                </a:lnTo>
                <a:lnTo>
                  <a:pt x="108" y="114"/>
                </a:lnTo>
                <a:lnTo>
                  <a:pt x="108" y="120"/>
                </a:lnTo>
                <a:lnTo>
                  <a:pt x="102" y="120"/>
                </a:lnTo>
                <a:lnTo>
                  <a:pt x="20" y="120"/>
                </a:lnTo>
                <a:lnTo>
                  <a:pt x="14" y="120"/>
                </a:lnTo>
                <a:lnTo>
                  <a:pt x="14" y="114"/>
                </a:lnTo>
                <a:lnTo>
                  <a:pt x="14" y="106"/>
                </a:lnTo>
                <a:lnTo>
                  <a:pt x="2" y="106"/>
                </a:lnTo>
                <a:lnTo>
                  <a:pt x="0" y="96"/>
                </a:lnTo>
                <a:lnTo>
                  <a:pt x="14" y="92"/>
                </a:lnTo>
                <a:lnTo>
                  <a:pt x="14" y="88"/>
                </a:lnTo>
                <a:lnTo>
                  <a:pt x="2" y="88"/>
                </a:lnTo>
                <a:lnTo>
                  <a:pt x="0" y="78"/>
                </a:lnTo>
                <a:lnTo>
                  <a:pt x="14" y="72"/>
                </a:lnTo>
                <a:lnTo>
                  <a:pt x="2" y="72"/>
                </a:lnTo>
                <a:lnTo>
                  <a:pt x="0" y="62"/>
                </a:lnTo>
                <a:lnTo>
                  <a:pt x="14" y="56"/>
                </a:lnTo>
                <a:lnTo>
                  <a:pt x="14" y="54"/>
                </a:lnTo>
                <a:lnTo>
                  <a:pt x="2" y="54"/>
                </a:lnTo>
                <a:lnTo>
                  <a:pt x="0" y="44"/>
                </a:lnTo>
                <a:lnTo>
                  <a:pt x="14" y="38"/>
                </a:lnTo>
                <a:lnTo>
                  <a:pt x="2" y="38"/>
                </a:lnTo>
                <a:lnTo>
                  <a:pt x="0" y="28"/>
                </a:lnTo>
                <a:lnTo>
                  <a:pt x="14" y="22"/>
                </a:lnTo>
                <a:lnTo>
                  <a:pt x="14" y="6"/>
                </a:lnTo>
                <a:lnTo>
                  <a:pt x="14" y="0"/>
                </a:lnTo>
                <a:lnTo>
                  <a:pt x="20" y="0"/>
                </a:lnTo>
                <a:close/>
                <a:moveTo>
                  <a:pt x="48" y="58"/>
                </a:moveTo>
                <a:lnTo>
                  <a:pt x="48" y="64"/>
                </a:lnTo>
                <a:lnTo>
                  <a:pt x="62" y="64"/>
                </a:lnTo>
                <a:lnTo>
                  <a:pt x="62" y="58"/>
                </a:lnTo>
                <a:lnTo>
                  <a:pt x="48" y="58"/>
                </a:lnTo>
                <a:close/>
                <a:moveTo>
                  <a:pt x="48" y="46"/>
                </a:moveTo>
                <a:lnTo>
                  <a:pt x="48" y="50"/>
                </a:lnTo>
                <a:lnTo>
                  <a:pt x="72" y="50"/>
                </a:lnTo>
                <a:lnTo>
                  <a:pt x="72" y="46"/>
                </a:lnTo>
                <a:lnTo>
                  <a:pt x="48" y="46"/>
                </a:lnTo>
                <a:close/>
                <a:moveTo>
                  <a:pt x="48" y="32"/>
                </a:moveTo>
                <a:lnTo>
                  <a:pt x="48" y="38"/>
                </a:lnTo>
                <a:lnTo>
                  <a:pt x="84" y="38"/>
                </a:lnTo>
                <a:lnTo>
                  <a:pt x="84" y="32"/>
                </a:lnTo>
                <a:lnTo>
                  <a:pt x="48" y="32"/>
                </a:lnTo>
                <a:close/>
                <a:moveTo>
                  <a:pt x="48" y="20"/>
                </a:moveTo>
                <a:lnTo>
                  <a:pt x="48" y="26"/>
                </a:lnTo>
                <a:lnTo>
                  <a:pt x="84" y="26"/>
                </a:lnTo>
                <a:lnTo>
                  <a:pt x="84" y="20"/>
                </a:lnTo>
                <a:lnTo>
                  <a:pt x="48" y="20"/>
                </a:lnTo>
                <a:close/>
                <a:moveTo>
                  <a:pt x="62" y="96"/>
                </a:moveTo>
                <a:lnTo>
                  <a:pt x="70" y="96"/>
                </a:lnTo>
                <a:lnTo>
                  <a:pt x="78" y="94"/>
                </a:lnTo>
                <a:lnTo>
                  <a:pt x="70" y="86"/>
                </a:lnTo>
                <a:lnTo>
                  <a:pt x="64" y="80"/>
                </a:lnTo>
                <a:lnTo>
                  <a:pt x="62" y="88"/>
                </a:lnTo>
                <a:lnTo>
                  <a:pt x="62" y="96"/>
                </a:lnTo>
                <a:close/>
                <a:moveTo>
                  <a:pt x="118" y="26"/>
                </a:moveTo>
                <a:lnTo>
                  <a:pt x="70" y="72"/>
                </a:lnTo>
                <a:lnTo>
                  <a:pt x="84" y="88"/>
                </a:lnTo>
                <a:lnTo>
                  <a:pt x="132" y="42"/>
                </a:lnTo>
                <a:lnTo>
                  <a:pt x="118" y="2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  <p:bldP spid="349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1724660" y="1790065"/>
            <a:ext cx="1266190" cy="12306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b="1" dirty="0">
                <a:solidFill>
                  <a:srgbClr val="FFFFFF"/>
                </a:solidFill>
              </a:rPr>
              <a:t>观点</a:t>
            </a:r>
          </a:p>
          <a:p>
            <a:r>
              <a:rPr lang="zh-CN" altLang="en-US" sz="2800" b="1" dirty="0">
                <a:solidFill>
                  <a:srgbClr val="FFFFFF"/>
                </a:solidFill>
              </a:rPr>
              <a:t>热议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243013" y="1716353"/>
            <a:ext cx="1367895" cy="41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zh-CN" sz="1600" dirty="0">
              <a:solidFill>
                <a:srgbClr val="080808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956050" y="904875"/>
            <a:ext cx="3320415" cy="41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红了师生，火了教育</a:t>
            </a: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956050" y="1784985"/>
            <a:ext cx="1367895" cy="41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因人施教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3956050" y="2665095"/>
            <a:ext cx="1367790" cy="41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厚积薄发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956050" y="3545205"/>
            <a:ext cx="2316480" cy="521970"/>
          </a:xfrm>
          <a:prstGeom prst="rect">
            <a:avLst/>
          </a:prstGeom>
          <a:noFill/>
          <a:ln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别人家的老师</a:t>
            </a:r>
            <a:endParaRPr lang="zh-CN" altLang="en-US" sz="2800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0" grpId="0" animBg="1"/>
      <p:bldP spid="21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8"/>
          <p:cNvSpPr>
            <a:spLocks noChangeArrowheads="1"/>
          </p:cNvSpPr>
          <p:nvPr/>
        </p:nvSpPr>
        <p:spPr bwMode="auto">
          <a:xfrm>
            <a:off x="7611328" y="1170255"/>
            <a:ext cx="1008063" cy="1008063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900113" y="3073326"/>
            <a:ext cx="1150937" cy="1150938"/>
          </a:xfrm>
          <a:prstGeom prst="ellipse">
            <a:avLst/>
          </a:prstGeom>
          <a:noFill/>
          <a:ln w="9525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971550" y="3147939"/>
            <a:ext cx="1008063" cy="1008062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 altLang="zh-CN" dirty="0">
              <a:solidFill>
                <a:srgbClr val="FFFFFF"/>
              </a:solidFill>
            </a:endParaRPr>
          </a:p>
        </p:txBody>
      </p:sp>
      <p:pic>
        <p:nvPicPr>
          <p:cNvPr id="16" name="网红教授戴建业幽默讲可课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" y="647700"/>
            <a:ext cx="6858000" cy="3848100"/>
          </a:xfrm>
          <a:prstGeom prst="rect">
            <a:avLst/>
          </a:prstGeom>
        </p:spPr>
      </p:pic>
      <p:sp>
        <p:nvSpPr>
          <p:cNvPr id="2" name="Oval 7"/>
          <p:cNvSpPr>
            <a:spLocks noChangeArrowheads="1"/>
          </p:cNvSpPr>
          <p:nvPr/>
        </p:nvSpPr>
        <p:spPr bwMode="auto">
          <a:xfrm>
            <a:off x="161925" y="723900"/>
            <a:ext cx="981075" cy="104394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>
                <a:solidFill>
                  <a:schemeClr val="accent2"/>
                </a:solidFill>
                <a:latin typeface="华文新魏" panose="02010800040101010101" charset="-122"/>
                <a:ea typeface="华文新魏" panose="02010800040101010101" charset="-122"/>
              </a:rPr>
              <a:t>授课</a:t>
            </a:r>
          </a:p>
          <a:p>
            <a:r>
              <a:rPr lang="zh-CN" altLang="en-US" b="1" dirty="0" smtClean="0">
                <a:solidFill>
                  <a:schemeClr val="accent2"/>
                </a:solidFill>
                <a:latin typeface="华文新魏" panose="02010800040101010101" charset="-122"/>
                <a:ea typeface="华文新魏" panose="02010800040101010101" charset="-122"/>
              </a:rPr>
              <a:t>视频</a:t>
            </a:r>
            <a:endParaRPr lang="en-US" altLang="zh-CN" b="1" dirty="0">
              <a:solidFill>
                <a:schemeClr val="accent2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657225" y="1321435"/>
            <a:ext cx="782955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1243A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好喜欢这样一直到老还出口纯真可爱、一身儒雅正气的爷爷啊！诗歌的美在于意境而不在于找到套路去背诵它来搞定考试，戴教授说：李白曾说“清风朗月不用一钱买”，可重要的是我们要有能感受“清风朗月”之美的能力。</a:t>
            </a:r>
          </a:p>
          <a:p>
            <a:pPr algn="just">
              <a:lnSpc>
                <a:spcPct val="150000"/>
              </a:lnSpc>
            </a:pPr>
            <a:endParaRPr lang="zh-CN" altLang="en-US" sz="2800" dirty="0">
              <a:solidFill>
                <a:srgbClr val="1243A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897" name="Freeform 207"/>
          <p:cNvSpPr>
            <a:spLocks noEditPoints="1"/>
          </p:cNvSpPr>
          <p:nvPr/>
        </p:nvSpPr>
        <p:spPr>
          <a:xfrm>
            <a:off x="484505" y="775970"/>
            <a:ext cx="491490" cy="528955"/>
          </a:xfrm>
          <a:custGeom>
            <a:avLst/>
            <a:gdLst/>
            <a:ahLst/>
            <a:cxnLst>
              <a:cxn ang="0">
                <a:pos x="760705072" y="0"/>
              </a:cxn>
              <a:cxn ang="0">
                <a:pos x="805452750" y="54093489"/>
              </a:cxn>
              <a:cxn ang="0">
                <a:pos x="730871466" y="306530774"/>
              </a:cxn>
              <a:cxn ang="0">
                <a:pos x="178987983" y="90156817"/>
              </a:cxn>
              <a:cxn ang="0">
                <a:pos x="223735662" y="144250306"/>
              </a:cxn>
              <a:cxn ang="0">
                <a:pos x="283400143" y="198343795"/>
              </a:cxn>
              <a:cxn ang="0">
                <a:pos x="178987983" y="252437285"/>
              </a:cxn>
              <a:cxn ang="0">
                <a:pos x="223735662" y="288497609"/>
              </a:cxn>
              <a:cxn ang="0">
                <a:pos x="283400143" y="360624263"/>
              </a:cxn>
              <a:cxn ang="0">
                <a:pos x="178987983" y="414717753"/>
              </a:cxn>
              <a:cxn ang="0">
                <a:pos x="223735662" y="450778077"/>
              </a:cxn>
              <a:cxn ang="0">
                <a:pos x="283400143" y="504871566"/>
              </a:cxn>
              <a:cxn ang="0">
                <a:pos x="178987983" y="558965055"/>
              </a:cxn>
              <a:cxn ang="0">
                <a:pos x="223735662" y="595028383"/>
              </a:cxn>
              <a:cxn ang="0">
                <a:pos x="283400143" y="667152034"/>
              </a:cxn>
              <a:cxn ang="0">
                <a:pos x="178987983" y="721245523"/>
              </a:cxn>
              <a:cxn ang="0">
                <a:pos x="223735662" y="757308851"/>
              </a:cxn>
              <a:cxn ang="0">
                <a:pos x="283400143" y="829432502"/>
              </a:cxn>
              <a:cxn ang="0">
                <a:pos x="178987983" y="883525991"/>
              </a:cxn>
              <a:cxn ang="0">
                <a:pos x="178987983" y="991712970"/>
              </a:cxn>
              <a:cxn ang="0">
                <a:pos x="730871466" y="775339013"/>
              </a:cxn>
              <a:cxn ang="0">
                <a:pos x="805452750" y="1027776297"/>
              </a:cxn>
              <a:cxn ang="0">
                <a:pos x="760705072" y="1081869787"/>
              </a:cxn>
              <a:cxn ang="0">
                <a:pos x="104409429" y="1081869787"/>
              </a:cxn>
              <a:cxn ang="0">
                <a:pos x="104409429" y="955652646"/>
              </a:cxn>
              <a:cxn ang="0">
                <a:pos x="0" y="865495829"/>
              </a:cxn>
              <a:cxn ang="0">
                <a:pos x="104409429" y="793372178"/>
              </a:cxn>
              <a:cxn ang="0">
                <a:pos x="0" y="703215361"/>
              </a:cxn>
              <a:cxn ang="0">
                <a:pos x="104409429" y="649121872"/>
              </a:cxn>
              <a:cxn ang="0">
                <a:pos x="0" y="558965055"/>
              </a:cxn>
              <a:cxn ang="0">
                <a:pos x="104409429" y="486841404"/>
              </a:cxn>
              <a:cxn ang="0">
                <a:pos x="0" y="396684587"/>
              </a:cxn>
              <a:cxn ang="0">
                <a:pos x="104409429" y="342591098"/>
              </a:cxn>
              <a:cxn ang="0">
                <a:pos x="0" y="252437285"/>
              </a:cxn>
              <a:cxn ang="0">
                <a:pos x="104409429" y="54093489"/>
              </a:cxn>
              <a:cxn ang="0">
                <a:pos x="149157108" y="0"/>
              </a:cxn>
              <a:cxn ang="0">
                <a:pos x="357978697" y="522904731"/>
              </a:cxn>
              <a:cxn ang="0">
                <a:pos x="462388126" y="576998220"/>
              </a:cxn>
              <a:cxn ang="0">
                <a:pos x="357978697" y="522904731"/>
              </a:cxn>
              <a:cxn ang="0">
                <a:pos x="357978697" y="414717753"/>
              </a:cxn>
              <a:cxn ang="0">
                <a:pos x="536966680" y="450778077"/>
              </a:cxn>
              <a:cxn ang="0">
                <a:pos x="357978697" y="414717753"/>
              </a:cxn>
              <a:cxn ang="0">
                <a:pos x="357978697" y="288497609"/>
              </a:cxn>
              <a:cxn ang="0">
                <a:pos x="626462037" y="342591098"/>
              </a:cxn>
              <a:cxn ang="0">
                <a:pos x="357978697" y="288497609"/>
              </a:cxn>
              <a:cxn ang="0">
                <a:pos x="357978697" y="180310630"/>
              </a:cxn>
              <a:cxn ang="0">
                <a:pos x="626462037" y="234404119"/>
              </a:cxn>
              <a:cxn ang="0">
                <a:pos x="357978697" y="180310630"/>
              </a:cxn>
              <a:cxn ang="0">
                <a:pos x="462388126" y="865495829"/>
              </a:cxn>
              <a:cxn ang="0">
                <a:pos x="581714359" y="847465667"/>
              </a:cxn>
              <a:cxn ang="0">
                <a:pos x="477304929" y="721245523"/>
              </a:cxn>
              <a:cxn ang="0">
                <a:pos x="462388126" y="865495829"/>
              </a:cxn>
              <a:cxn ang="0">
                <a:pos x="880031304" y="234404119"/>
              </a:cxn>
              <a:cxn ang="0">
                <a:pos x="626462037" y="793372178"/>
              </a:cxn>
              <a:cxn ang="0">
                <a:pos x="880031304" y="234404119"/>
              </a:cxn>
            </a:cxnLst>
            <a:rect l="0" t="0" r="0" b="0"/>
            <a:pathLst>
              <a:path w="132" h="120">
                <a:moveTo>
                  <a:pt x="20" y="0"/>
                </a:moveTo>
                <a:lnTo>
                  <a:pt x="102" y="0"/>
                </a:lnTo>
                <a:lnTo>
                  <a:pt x="108" y="0"/>
                </a:lnTo>
                <a:lnTo>
                  <a:pt x="108" y="6"/>
                </a:lnTo>
                <a:lnTo>
                  <a:pt x="108" y="24"/>
                </a:lnTo>
                <a:lnTo>
                  <a:pt x="98" y="34"/>
                </a:lnTo>
                <a:lnTo>
                  <a:pt x="98" y="10"/>
                </a:lnTo>
                <a:lnTo>
                  <a:pt x="24" y="10"/>
                </a:lnTo>
                <a:lnTo>
                  <a:pt x="24" y="18"/>
                </a:lnTo>
                <a:lnTo>
                  <a:pt x="30" y="16"/>
                </a:lnTo>
                <a:lnTo>
                  <a:pt x="34" y="14"/>
                </a:lnTo>
                <a:lnTo>
                  <a:pt x="38" y="22"/>
                </a:lnTo>
                <a:lnTo>
                  <a:pt x="34" y="24"/>
                </a:lnTo>
                <a:lnTo>
                  <a:pt x="24" y="28"/>
                </a:lnTo>
                <a:lnTo>
                  <a:pt x="24" y="34"/>
                </a:lnTo>
                <a:lnTo>
                  <a:pt x="30" y="32"/>
                </a:lnTo>
                <a:lnTo>
                  <a:pt x="34" y="30"/>
                </a:lnTo>
                <a:lnTo>
                  <a:pt x="38" y="40"/>
                </a:lnTo>
                <a:lnTo>
                  <a:pt x="34" y="42"/>
                </a:lnTo>
                <a:lnTo>
                  <a:pt x="24" y="46"/>
                </a:lnTo>
                <a:lnTo>
                  <a:pt x="24" y="52"/>
                </a:lnTo>
                <a:lnTo>
                  <a:pt x="30" y="50"/>
                </a:lnTo>
                <a:lnTo>
                  <a:pt x="34" y="48"/>
                </a:lnTo>
                <a:lnTo>
                  <a:pt x="38" y="56"/>
                </a:lnTo>
                <a:lnTo>
                  <a:pt x="34" y="58"/>
                </a:lnTo>
                <a:lnTo>
                  <a:pt x="24" y="62"/>
                </a:lnTo>
                <a:lnTo>
                  <a:pt x="24" y="68"/>
                </a:lnTo>
                <a:lnTo>
                  <a:pt x="30" y="66"/>
                </a:lnTo>
                <a:lnTo>
                  <a:pt x="34" y="64"/>
                </a:lnTo>
                <a:lnTo>
                  <a:pt x="38" y="74"/>
                </a:lnTo>
                <a:lnTo>
                  <a:pt x="34" y="76"/>
                </a:lnTo>
                <a:lnTo>
                  <a:pt x="24" y="80"/>
                </a:lnTo>
                <a:lnTo>
                  <a:pt x="24" y="86"/>
                </a:lnTo>
                <a:lnTo>
                  <a:pt x="30" y="84"/>
                </a:lnTo>
                <a:lnTo>
                  <a:pt x="34" y="82"/>
                </a:lnTo>
                <a:lnTo>
                  <a:pt x="38" y="92"/>
                </a:lnTo>
                <a:lnTo>
                  <a:pt x="34" y="94"/>
                </a:lnTo>
                <a:lnTo>
                  <a:pt x="24" y="98"/>
                </a:lnTo>
                <a:lnTo>
                  <a:pt x="24" y="106"/>
                </a:lnTo>
                <a:lnTo>
                  <a:pt x="24" y="110"/>
                </a:lnTo>
                <a:lnTo>
                  <a:pt x="98" y="110"/>
                </a:lnTo>
                <a:lnTo>
                  <a:pt x="98" y="86"/>
                </a:lnTo>
                <a:lnTo>
                  <a:pt x="108" y="76"/>
                </a:lnTo>
                <a:lnTo>
                  <a:pt x="108" y="114"/>
                </a:lnTo>
                <a:lnTo>
                  <a:pt x="108" y="120"/>
                </a:lnTo>
                <a:lnTo>
                  <a:pt x="102" y="120"/>
                </a:lnTo>
                <a:lnTo>
                  <a:pt x="20" y="120"/>
                </a:lnTo>
                <a:lnTo>
                  <a:pt x="14" y="120"/>
                </a:lnTo>
                <a:lnTo>
                  <a:pt x="14" y="114"/>
                </a:lnTo>
                <a:lnTo>
                  <a:pt x="14" y="106"/>
                </a:lnTo>
                <a:lnTo>
                  <a:pt x="2" y="106"/>
                </a:lnTo>
                <a:lnTo>
                  <a:pt x="0" y="96"/>
                </a:lnTo>
                <a:lnTo>
                  <a:pt x="14" y="92"/>
                </a:lnTo>
                <a:lnTo>
                  <a:pt x="14" y="88"/>
                </a:lnTo>
                <a:lnTo>
                  <a:pt x="2" y="88"/>
                </a:lnTo>
                <a:lnTo>
                  <a:pt x="0" y="78"/>
                </a:lnTo>
                <a:lnTo>
                  <a:pt x="14" y="72"/>
                </a:lnTo>
                <a:lnTo>
                  <a:pt x="2" y="72"/>
                </a:lnTo>
                <a:lnTo>
                  <a:pt x="0" y="62"/>
                </a:lnTo>
                <a:lnTo>
                  <a:pt x="14" y="56"/>
                </a:lnTo>
                <a:lnTo>
                  <a:pt x="14" y="54"/>
                </a:lnTo>
                <a:lnTo>
                  <a:pt x="2" y="54"/>
                </a:lnTo>
                <a:lnTo>
                  <a:pt x="0" y="44"/>
                </a:lnTo>
                <a:lnTo>
                  <a:pt x="14" y="38"/>
                </a:lnTo>
                <a:lnTo>
                  <a:pt x="2" y="38"/>
                </a:lnTo>
                <a:lnTo>
                  <a:pt x="0" y="28"/>
                </a:lnTo>
                <a:lnTo>
                  <a:pt x="14" y="22"/>
                </a:lnTo>
                <a:lnTo>
                  <a:pt x="14" y="6"/>
                </a:lnTo>
                <a:lnTo>
                  <a:pt x="14" y="0"/>
                </a:lnTo>
                <a:lnTo>
                  <a:pt x="20" y="0"/>
                </a:lnTo>
                <a:close/>
                <a:moveTo>
                  <a:pt x="48" y="58"/>
                </a:moveTo>
                <a:lnTo>
                  <a:pt x="48" y="64"/>
                </a:lnTo>
                <a:lnTo>
                  <a:pt x="62" y="64"/>
                </a:lnTo>
                <a:lnTo>
                  <a:pt x="62" y="58"/>
                </a:lnTo>
                <a:lnTo>
                  <a:pt x="48" y="58"/>
                </a:lnTo>
                <a:close/>
                <a:moveTo>
                  <a:pt x="48" y="46"/>
                </a:moveTo>
                <a:lnTo>
                  <a:pt x="48" y="50"/>
                </a:lnTo>
                <a:lnTo>
                  <a:pt x="72" y="50"/>
                </a:lnTo>
                <a:lnTo>
                  <a:pt x="72" y="46"/>
                </a:lnTo>
                <a:lnTo>
                  <a:pt x="48" y="46"/>
                </a:lnTo>
                <a:close/>
                <a:moveTo>
                  <a:pt x="48" y="32"/>
                </a:moveTo>
                <a:lnTo>
                  <a:pt x="48" y="38"/>
                </a:lnTo>
                <a:lnTo>
                  <a:pt x="84" y="38"/>
                </a:lnTo>
                <a:lnTo>
                  <a:pt x="84" y="32"/>
                </a:lnTo>
                <a:lnTo>
                  <a:pt x="48" y="32"/>
                </a:lnTo>
                <a:close/>
                <a:moveTo>
                  <a:pt x="48" y="20"/>
                </a:moveTo>
                <a:lnTo>
                  <a:pt x="48" y="26"/>
                </a:lnTo>
                <a:lnTo>
                  <a:pt x="84" y="26"/>
                </a:lnTo>
                <a:lnTo>
                  <a:pt x="84" y="20"/>
                </a:lnTo>
                <a:lnTo>
                  <a:pt x="48" y="20"/>
                </a:lnTo>
                <a:close/>
                <a:moveTo>
                  <a:pt x="62" y="96"/>
                </a:moveTo>
                <a:lnTo>
                  <a:pt x="70" y="96"/>
                </a:lnTo>
                <a:lnTo>
                  <a:pt x="78" y="94"/>
                </a:lnTo>
                <a:lnTo>
                  <a:pt x="70" y="86"/>
                </a:lnTo>
                <a:lnTo>
                  <a:pt x="64" y="80"/>
                </a:lnTo>
                <a:lnTo>
                  <a:pt x="62" y="88"/>
                </a:lnTo>
                <a:lnTo>
                  <a:pt x="62" y="96"/>
                </a:lnTo>
                <a:close/>
                <a:moveTo>
                  <a:pt x="118" y="26"/>
                </a:moveTo>
                <a:lnTo>
                  <a:pt x="70" y="72"/>
                </a:lnTo>
                <a:lnTo>
                  <a:pt x="84" y="88"/>
                </a:lnTo>
                <a:lnTo>
                  <a:pt x="132" y="42"/>
                </a:lnTo>
                <a:lnTo>
                  <a:pt x="118" y="2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047750" y="788035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素材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速用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4897" grpId="0" bldLvl="0" animBg="1"/>
      <p:bldP spid="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657225" y="1321435"/>
            <a:ext cx="782955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1243A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戴老师之所以走红，在于他用的是与他62 岁年龄并不相符的网络吐槽风，亲切而又轻松。戴教授的网红成长史，与其说是知识变现的过程，不如说是，一个拥有内心能量的人如何战胜自己的先天不足，而呈现出豁达和自信。</a:t>
            </a:r>
          </a:p>
        </p:txBody>
      </p:sp>
      <p:sp>
        <p:nvSpPr>
          <p:cNvPr id="34897" name="Freeform 207"/>
          <p:cNvSpPr>
            <a:spLocks noEditPoints="1"/>
          </p:cNvSpPr>
          <p:nvPr/>
        </p:nvSpPr>
        <p:spPr>
          <a:xfrm>
            <a:off x="484505" y="775970"/>
            <a:ext cx="491490" cy="528955"/>
          </a:xfrm>
          <a:custGeom>
            <a:avLst/>
            <a:gdLst/>
            <a:ahLst/>
            <a:cxnLst>
              <a:cxn ang="0">
                <a:pos x="760705072" y="0"/>
              </a:cxn>
              <a:cxn ang="0">
                <a:pos x="805452750" y="54093489"/>
              </a:cxn>
              <a:cxn ang="0">
                <a:pos x="730871466" y="306530774"/>
              </a:cxn>
              <a:cxn ang="0">
                <a:pos x="178987983" y="90156817"/>
              </a:cxn>
              <a:cxn ang="0">
                <a:pos x="223735662" y="144250306"/>
              </a:cxn>
              <a:cxn ang="0">
                <a:pos x="283400143" y="198343795"/>
              </a:cxn>
              <a:cxn ang="0">
                <a:pos x="178987983" y="252437285"/>
              </a:cxn>
              <a:cxn ang="0">
                <a:pos x="223735662" y="288497609"/>
              </a:cxn>
              <a:cxn ang="0">
                <a:pos x="283400143" y="360624263"/>
              </a:cxn>
              <a:cxn ang="0">
                <a:pos x="178987983" y="414717753"/>
              </a:cxn>
              <a:cxn ang="0">
                <a:pos x="223735662" y="450778077"/>
              </a:cxn>
              <a:cxn ang="0">
                <a:pos x="283400143" y="504871566"/>
              </a:cxn>
              <a:cxn ang="0">
                <a:pos x="178987983" y="558965055"/>
              </a:cxn>
              <a:cxn ang="0">
                <a:pos x="223735662" y="595028383"/>
              </a:cxn>
              <a:cxn ang="0">
                <a:pos x="283400143" y="667152034"/>
              </a:cxn>
              <a:cxn ang="0">
                <a:pos x="178987983" y="721245523"/>
              </a:cxn>
              <a:cxn ang="0">
                <a:pos x="223735662" y="757308851"/>
              </a:cxn>
              <a:cxn ang="0">
                <a:pos x="283400143" y="829432502"/>
              </a:cxn>
              <a:cxn ang="0">
                <a:pos x="178987983" y="883525991"/>
              </a:cxn>
              <a:cxn ang="0">
                <a:pos x="178987983" y="991712970"/>
              </a:cxn>
              <a:cxn ang="0">
                <a:pos x="730871466" y="775339013"/>
              </a:cxn>
              <a:cxn ang="0">
                <a:pos x="805452750" y="1027776297"/>
              </a:cxn>
              <a:cxn ang="0">
                <a:pos x="760705072" y="1081869787"/>
              </a:cxn>
              <a:cxn ang="0">
                <a:pos x="104409429" y="1081869787"/>
              </a:cxn>
              <a:cxn ang="0">
                <a:pos x="104409429" y="955652646"/>
              </a:cxn>
              <a:cxn ang="0">
                <a:pos x="0" y="865495829"/>
              </a:cxn>
              <a:cxn ang="0">
                <a:pos x="104409429" y="793372178"/>
              </a:cxn>
              <a:cxn ang="0">
                <a:pos x="0" y="703215361"/>
              </a:cxn>
              <a:cxn ang="0">
                <a:pos x="104409429" y="649121872"/>
              </a:cxn>
              <a:cxn ang="0">
                <a:pos x="0" y="558965055"/>
              </a:cxn>
              <a:cxn ang="0">
                <a:pos x="104409429" y="486841404"/>
              </a:cxn>
              <a:cxn ang="0">
                <a:pos x="0" y="396684587"/>
              </a:cxn>
              <a:cxn ang="0">
                <a:pos x="104409429" y="342591098"/>
              </a:cxn>
              <a:cxn ang="0">
                <a:pos x="0" y="252437285"/>
              </a:cxn>
              <a:cxn ang="0">
                <a:pos x="104409429" y="54093489"/>
              </a:cxn>
              <a:cxn ang="0">
                <a:pos x="149157108" y="0"/>
              </a:cxn>
              <a:cxn ang="0">
                <a:pos x="357978697" y="522904731"/>
              </a:cxn>
              <a:cxn ang="0">
                <a:pos x="462388126" y="576998220"/>
              </a:cxn>
              <a:cxn ang="0">
                <a:pos x="357978697" y="522904731"/>
              </a:cxn>
              <a:cxn ang="0">
                <a:pos x="357978697" y="414717753"/>
              </a:cxn>
              <a:cxn ang="0">
                <a:pos x="536966680" y="450778077"/>
              </a:cxn>
              <a:cxn ang="0">
                <a:pos x="357978697" y="414717753"/>
              </a:cxn>
              <a:cxn ang="0">
                <a:pos x="357978697" y="288497609"/>
              </a:cxn>
              <a:cxn ang="0">
                <a:pos x="626462037" y="342591098"/>
              </a:cxn>
              <a:cxn ang="0">
                <a:pos x="357978697" y="288497609"/>
              </a:cxn>
              <a:cxn ang="0">
                <a:pos x="357978697" y="180310630"/>
              </a:cxn>
              <a:cxn ang="0">
                <a:pos x="626462037" y="234404119"/>
              </a:cxn>
              <a:cxn ang="0">
                <a:pos x="357978697" y="180310630"/>
              </a:cxn>
              <a:cxn ang="0">
                <a:pos x="462388126" y="865495829"/>
              </a:cxn>
              <a:cxn ang="0">
                <a:pos x="581714359" y="847465667"/>
              </a:cxn>
              <a:cxn ang="0">
                <a:pos x="477304929" y="721245523"/>
              </a:cxn>
              <a:cxn ang="0">
                <a:pos x="462388126" y="865495829"/>
              </a:cxn>
              <a:cxn ang="0">
                <a:pos x="880031304" y="234404119"/>
              </a:cxn>
              <a:cxn ang="0">
                <a:pos x="626462037" y="793372178"/>
              </a:cxn>
              <a:cxn ang="0">
                <a:pos x="880031304" y="234404119"/>
              </a:cxn>
            </a:cxnLst>
            <a:rect l="0" t="0" r="0" b="0"/>
            <a:pathLst>
              <a:path w="132" h="120">
                <a:moveTo>
                  <a:pt x="20" y="0"/>
                </a:moveTo>
                <a:lnTo>
                  <a:pt x="102" y="0"/>
                </a:lnTo>
                <a:lnTo>
                  <a:pt x="108" y="0"/>
                </a:lnTo>
                <a:lnTo>
                  <a:pt x="108" y="6"/>
                </a:lnTo>
                <a:lnTo>
                  <a:pt x="108" y="24"/>
                </a:lnTo>
                <a:lnTo>
                  <a:pt x="98" y="34"/>
                </a:lnTo>
                <a:lnTo>
                  <a:pt x="98" y="10"/>
                </a:lnTo>
                <a:lnTo>
                  <a:pt x="24" y="10"/>
                </a:lnTo>
                <a:lnTo>
                  <a:pt x="24" y="18"/>
                </a:lnTo>
                <a:lnTo>
                  <a:pt x="30" y="16"/>
                </a:lnTo>
                <a:lnTo>
                  <a:pt x="34" y="14"/>
                </a:lnTo>
                <a:lnTo>
                  <a:pt x="38" y="22"/>
                </a:lnTo>
                <a:lnTo>
                  <a:pt x="34" y="24"/>
                </a:lnTo>
                <a:lnTo>
                  <a:pt x="24" y="28"/>
                </a:lnTo>
                <a:lnTo>
                  <a:pt x="24" y="34"/>
                </a:lnTo>
                <a:lnTo>
                  <a:pt x="30" y="32"/>
                </a:lnTo>
                <a:lnTo>
                  <a:pt x="34" y="30"/>
                </a:lnTo>
                <a:lnTo>
                  <a:pt x="38" y="40"/>
                </a:lnTo>
                <a:lnTo>
                  <a:pt x="34" y="42"/>
                </a:lnTo>
                <a:lnTo>
                  <a:pt x="24" y="46"/>
                </a:lnTo>
                <a:lnTo>
                  <a:pt x="24" y="52"/>
                </a:lnTo>
                <a:lnTo>
                  <a:pt x="30" y="50"/>
                </a:lnTo>
                <a:lnTo>
                  <a:pt x="34" y="48"/>
                </a:lnTo>
                <a:lnTo>
                  <a:pt x="38" y="56"/>
                </a:lnTo>
                <a:lnTo>
                  <a:pt x="34" y="58"/>
                </a:lnTo>
                <a:lnTo>
                  <a:pt x="24" y="62"/>
                </a:lnTo>
                <a:lnTo>
                  <a:pt x="24" y="68"/>
                </a:lnTo>
                <a:lnTo>
                  <a:pt x="30" y="66"/>
                </a:lnTo>
                <a:lnTo>
                  <a:pt x="34" y="64"/>
                </a:lnTo>
                <a:lnTo>
                  <a:pt x="38" y="74"/>
                </a:lnTo>
                <a:lnTo>
                  <a:pt x="34" y="76"/>
                </a:lnTo>
                <a:lnTo>
                  <a:pt x="24" y="80"/>
                </a:lnTo>
                <a:lnTo>
                  <a:pt x="24" y="86"/>
                </a:lnTo>
                <a:lnTo>
                  <a:pt x="30" y="84"/>
                </a:lnTo>
                <a:lnTo>
                  <a:pt x="34" y="82"/>
                </a:lnTo>
                <a:lnTo>
                  <a:pt x="38" y="92"/>
                </a:lnTo>
                <a:lnTo>
                  <a:pt x="34" y="94"/>
                </a:lnTo>
                <a:lnTo>
                  <a:pt x="24" y="98"/>
                </a:lnTo>
                <a:lnTo>
                  <a:pt x="24" y="106"/>
                </a:lnTo>
                <a:lnTo>
                  <a:pt x="24" y="110"/>
                </a:lnTo>
                <a:lnTo>
                  <a:pt x="98" y="110"/>
                </a:lnTo>
                <a:lnTo>
                  <a:pt x="98" y="86"/>
                </a:lnTo>
                <a:lnTo>
                  <a:pt x="108" y="76"/>
                </a:lnTo>
                <a:lnTo>
                  <a:pt x="108" y="114"/>
                </a:lnTo>
                <a:lnTo>
                  <a:pt x="108" y="120"/>
                </a:lnTo>
                <a:lnTo>
                  <a:pt x="102" y="120"/>
                </a:lnTo>
                <a:lnTo>
                  <a:pt x="20" y="120"/>
                </a:lnTo>
                <a:lnTo>
                  <a:pt x="14" y="120"/>
                </a:lnTo>
                <a:lnTo>
                  <a:pt x="14" y="114"/>
                </a:lnTo>
                <a:lnTo>
                  <a:pt x="14" y="106"/>
                </a:lnTo>
                <a:lnTo>
                  <a:pt x="2" y="106"/>
                </a:lnTo>
                <a:lnTo>
                  <a:pt x="0" y="96"/>
                </a:lnTo>
                <a:lnTo>
                  <a:pt x="14" y="92"/>
                </a:lnTo>
                <a:lnTo>
                  <a:pt x="14" y="88"/>
                </a:lnTo>
                <a:lnTo>
                  <a:pt x="2" y="88"/>
                </a:lnTo>
                <a:lnTo>
                  <a:pt x="0" y="78"/>
                </a:lnTo>
                <a:lnTo>
                  <a:pt x="14" y="72"/>
                </a:lnTo>
                <a:lnTo>
                  <a:pt x="2" y="72"/>
                </a:lnTo>
                <a:lnTo>
                  <a:pt x="0" y="62"/>
                </a:lnTo>
                <a:lnTo>
                  <a:pt x="14" y="56"/>
                </a:lnTo>
                <a:lnTo>
                  <a:pt x="14" y="54"/>
                </a:lnTo>
                <a:lnTo>
                  <a:pt x="2" y="54"/>
                </a:lnTo>
                <a:lnTo>
                  <a:pt x="0" y="44"/>
                </a:lnTo>
                <a:lnTo>
                  <a:pt x="14" y="38"/>
                </a:lnTo>
                <a:lnTo>
                  <a:pt x="2" y="38"/>
                </a:lnTo>
                <a:lnTo>
                  <a:pt x="0" y="28"/>
                </a:lnTo>
                <a:lnTo>
                  <a:pt x="14" y="22"/>
                </a:lnTo>
                <a:lnTo>
                  <a:pt x="14" y="6"/>
                </a:lnTo>
                <a:lnTo>
                  <a:pt x="14" y="0"/>
                </a:lnTo>
                <a:lnTo>
                  <a:pt x="20" y="0"/>
                </a:lnTo>
                <a:close/>
                <a:moveTo>
                  <a:pt x="48" y="58"/>
                </a:moveTo>
                <a:lnTo>
                  <a:pt x="48" y="64"/>
                </a:lnTo>
                <a:lnTo>
                  <a:pt x="62" y="64"/>
                </a:lnTo>
                <a:lnTo>
                  <a:pt x="62" y="58"/>
                </a:lnTo>
                <a:lnTo>
                  <a:pt x="48" y="58"/>
                </a:lnTo>
                <a:close/>
                <a:moveTo>
                  <a:pt x="48" y="46"/>
                </a:moveTo>
                <a:lnTo>
                  <a:pt x="48" y="50"/>
                </a:lnTo>
                <a:lnTo>
                  <a:pt x="72" y="50"/>
                </a:lnTo>
                <a:lnTo>
                  <a:pt x="72" y="46"/>
                </a:lnTo>
                <a:lnTo>
                  <a:pt x="48" y="46"/>
                </a:lnTo>
                <a:close/>
                <a:moveTo>
                  <a:pt x="48" y="32"/>
                </a:moveTo>
                <a:lnTo>
                  <a:pt x="48" y="38"/>
                </a:lnTo>
                <a:lnTo>
                  <a:pt x="84" y="38"/>
                </a:lnTo>
                <a:lnTo>
                  <a:pt x="84" y="32"/>
                </a:lnTo>
                <a:lnTo>
                  <a:pt x="48" y="32"/>
                </a:lnTo>
                <a:close/>
                <a:moveTo>
                  <a:pt x="48" y="20"/>
                </a:moveTo>
                <a:lnTo>
                  <a:pt x="48" y="26"/>
                </a:lnTo>
                <a:lnTo>
                  <a:pt x="84" y="26"/>
                </a:lnTo>
                <a:lnTo>
                  <a:pt x="84" y="20"/>
                </a:lnTo>
                <a:lnTo>
                  <a:pt x="48" y="20"/>
                </a:lnTo>
                <a:close/>
                <a:moveTo>
                  <a:pt x="62" y="96"/>
                </a:moveTo>
                <a:lnTo>
                  <a:pt x="70" y="96"/>
                </a:lnTo>
                <a:lnTo>
                  <a:pt x="78" y="94"/>
                </a:lnTo>
                <a:lnTo>
                  <a:pt x="70" y="86"/>
                </a:lnTo>
                <a:lnTo>
                  <a:pt x="64" y="80"/>
                </a:lnTo>
                <a:lnTo>
                  <a:pt x="62" y="88"/>
                </a:lnTo>
                <a:lnTo>
                  <a:pt x="62" y="96"/>
                </a:lnTo>
                <a:close/>
                <a:moveTo>
                  <a:pt x="118" y="26"/>
                </a:moveTo>
                <a:lnTo>
                  <a:pt x="70" y="72"/>
                </a:lnTo>
                <a:lnTo>
                  <a:pt x="84" y="88"/>
                </a:lnTo>
                <a:lnTo>
                  <a:pt x="132" y="42"/>
                </a:lnTo>
                <a:lnTo>
                  <a:pt x="118" y="2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047750" y="788035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素材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速用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9"/>
          <p:cNvSpPr>
            <a:spLocks noChangeArrowheads="1"/>
          </p:cNvSpPr>
          <p:nvPr/>
        </p:nvSpPr>
        <p:spPr bwMode="auto">
          <a:xfrm>
            <a:off x="458470" y="802005"/>
            <a:ext cx="2362835" cy="5143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  </a:t>
            </a:r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网红</a:t>
            </a:r>
            <a:r>
              <a:rPr lang="zh-CN" altLang="en-US" sz="2400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华文琥珀" panose="02010800040101010101" charset="-122"/>
                <a:ea typeface="华文琥珀" panose="02010800040101010101" charset="-122"/>
              </a:rPr>
              <a:t>老师</a:t>
            </a:r>
            <a:endParaRPr lang="en-US" altLang="zh-CN" sz="2400" dirty="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华文琥珀" panose="02010800040101010101" charset="-122"/>
              <a:ea typeface="华文琥珀" panose="0201080004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5575" y="1584325"/>
            <a:ext cx="2350562" cy="2380615"/>
            <a:chOff x="1712134" y="1556147"/>
            <a:chExt cx="2350562" cy="2380781"/>
          </a:xfrm>
        </p:grpSpPr>
        <p:sp>
          <p:nvSpPr>
            <p:cNvPr id="2" name="Oval 21"/>
            <p:cNvSpPr>
              <a:spLocks noChangeArrowheads="1"/>
            </p:cNvSpPr>
            <p:nvPr/>
          </p:nvSpPr>
          <p:spPr bwMode="auto">
            <a:xfrm>
              <a:off x="1926129" y="1556147"/>
              <a:ext cx="2102485" cy="194881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Oval 23"/>
            <p:cNvSpPr>
              <a:spLocks noChangeArrowheads="1"/>
            </p:cNvSpPr>
            <p:nvPr/>
          </p:nvSpPr>
          <p:spPr bwMode="auto">
            <a:xfrm>
              <a:off x="1712134" y="2579767"/>
              <a:ext cx="302895" cy="27622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1600" dirty="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11" name="Rectangle 30"/>
            <p:cNvSpPr>
              <a:spLocks noChangeArrowheads="1"/>
            </p:cNvSpPr>
            <p:nvPr/>
          </p:nvSpPr>
          <p:spPr bwMode="auto">
            <a:xfrm>
              <a:off x="2015017" y="3595857"/>
              <a:ext cx="2047679" cy="3410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solidFill>
                    <a:schemeClr val="accent2"/>
                  </a:solidFill>
                  <a:latin typeface="华文新魏" panose="02010800040101010101" charset="-122"/>
                  <a:ea typeface="华文新魏" panose="02010800040101010101" charset="-122"/>
                </a:rPr>
                <a:t>常萍</a:t>
              </a:r>
            </a:p>
          </p:txBody>
        </p:sp>
      </p:grpSp>
      <p:pic>
        <p:nvPicPr>
          <p:cNvPr id="23" name="图片 22" descr="20161191284725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15" y="1630680"/>
            <a:ext cx="1966595" cy="185674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821305" y="1139825"/>
            <a:ext cx="5923915" cy="37090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生纵情于古诗词，痴情于讲台30多年。没有写过论文，到退休还是讲师职称。“艰涩难懂的古代文学课因她激情澎湃的讲演变得场场爆满，蹭课的学生挤得密不透风，提前一个小时还不一定能占到座位。有人驱车数百公里只为听她一节课。</a:t>
            </a:r>
          </a:p>
        </p:txBody>
      </p:sp>
      <p:sp>
        <p:nvSpPr>
          <p:cNvPr id="805" name="Freeform 18"/>
          <p:cNvSpPr>
            <a:spLocks noEditPoints="1"/>
          </p:cNvSpPr>
          <p:nvPr/>
        </p:nvSpPr>
        <p:spPr bwMode="auto">
          <a:xfrm>
            <a:off x="688763" y="698077"/>
            <a:ext cx="383117" cy="541867"/>
          </a:xfrm>
          <a:custGeom>
            <a:avLst/>
            <a:gdLst>
              <a:gd name="T0" fmla="*/ 30 w 128"/>
              <a:gd name="T1" fmla="*/ 36 h 180"/>
              <a:gd name="T2" fmla="*/ 29 w 128"/>
              <a:gd name="T3" fmla="*/ 96 h 180"/>
              <a:gd name="T4" fmla="*/ 23 w 128"/>
              <a:gd name="T5" fmla="*/ 71 h 180"/>
              <a:gd name="T6" fmla="*/ 6 w 128"/>
              <a:gd name="T7" fmla="*/ 118 h 180"/>
              <a:gd name="T8" fmla="*/ 88 w 128"/>
              <a:gd name="T9" fmla="*/ 169 h 180"/>
              <a:gd name="T10" fmla="*/ 108 w 128"/>
              <a:gd name="T11" fmla="*/ 99 h 180"/>
              <a:gd name="T12" fmla="*/ 95 w 128"/>
              <a:gd name="T13" fmla="*/ 118 h 180"/>
              <a:gd name="T14" fmla="*/ 94 w 128"/>
              <a:gd name="T15" fmla="*/ 57 h 180"/>
              <a:gd name="T16" fmla="*/ 77 w 128"/>
              <a:gd name="T17" fmla="*/ 33 h 180"/>
              <a:gd name="T18" fmla="*/ 67 w 128"/>
              <a:gd name="T19" fmla="*/ 73 h 180"/>
              <a:gd name="T20" fmla="*/ 41 w 128"/>
              <a:gd name="T21" fmla="*/ 27 h 180"/>
              <a:gd name="T22" fmla="*/ 94 w 128"/>
              <a:gd name="T23" fmla="*/ 0 h 180"/>
              <a:gd name="T24" fmla="*/ 101 w 128"/>
              <a:gd name="T25" fmla="*/ 57 h 180"/>
              <a:gd name="T26" fmla="*/ 109 w 128"/>
              <a:gd name="T27" fmla="*/ 52 h 180"/>
              <a:gd name="T28" fmla="*/ 115 w 128"/>
              <a:gd name="T29" fmla="*/ 97 h 180"/>
              <a:gd name="T30" fmla="*/ 97 w 128"/>
              <a:gd name="T31" fmla="*/ 173 h 180"/>
              <a:gd name="T32" fmla="*/ 0 w 128"/>
              <a:gd name="T33" fmla="*/ 120 h 180"/>
              <a:gd name="T34" fmla="*/ 4 w 128"/>
              <a:gd name="T35" fmla="*/ 54 h 180"/>
              <a:gd name="T36" fmla="*/ 36 w 128"/>
              <a:gd name="T37" fmla="*/ 69 h 180"/>
              <a:gd name="T38" fmla="*/ 51 w 128"/>
              <a:gd name="T39" fmla="*/ 1 h 180"/>
              <a:gd name="T40" fmla="*/ 62 w 128"/>
              <a:gd name="T41" fmla="*/ 42 h 180"/>
              <a:gd name="T42" fmla="*/ 73 w 128"/>
              <a:gd name="T43" fmla="*/ 48 h 180"/>
              <a:gd name="T44" fmla="*/ 94 w 128"/>
              <a:gd name="T45" fmla="*/ 0 h 180"/>
              <a:gd name="T46" fmla="*/ 67 w 128"/>
              <a:gd name="T47" fmla="*/ 106 h 180"/>
              <a:gd name="T48" fmla="*/ 75 w 128"/>
              <a:gd name="T49" fmla="*/ 106 h 180"/>
              <a:gd name="T50" fmla="*/ 83 w 128"/>
              <a:gd name="T51" fmla="*/ 140 h 180"/>
              <a:gd name="T52" fmla="*/ 105 w 128"/>
              <a:gd name="T53" fmla="*/ 136 h 180"/>
              <a:gd name="T54" fmla="*/ 61 w 128"/>
              <a:gd name="T55" fmla="*/ 163 h 180"/>
              <a:gd name="T56" fmla="*/ 30 w 128"/>
              <a:gd name="T57" fmla="*/ 116 h 180"/>
              <a:gd name="T58" fmla="*/ 39 w 128"/>
              <a:gd name="T59" fmla="*/ 121 h 180"/>
              <a:gd name="T60" fmla="*/ 37 w 128"/>
              <a:gd name="T61" fmla="*/ 136 h 180"/>
              <a:gd name="T62" fmla="*/ 55 w 128"/>
              <a:gd name="T63" fmla="*/ 104 h 180"/>
              <a:gd name="T64" fmla="*/ 50 w 128"/>
              <a:gd name="T65" fmla="*/ 8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80">
                <a:moveTo>
                  <a:pt x="39" y="18"/>
                </a:moveTo>
                <a:cubicBezTo>
                  <a:pt x="33" y="24"/>
                  <a:pt x="30" y="30"/>
                  <a:pt x="30" y="36"/>
                </a:cubicBezTo>
                <a:cubicBezTo>
                  <a:pt x="30" y="50"/>
                  <a:pt x="43" y="57"/>
                  <a:pt x="43" y="70"/>
                </a:cubicBezTo>
                <a:cubicBezTo>
                  <a:pt x="43" y="79"/>
                  <a:pt x="37" y="88"/>
                  <a:pt x="29" y="96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87"/>
                  <a:pt x="30" y="77"/>
                  <a:pt x="23" y="71"/>
                </a:cubicBezTo>
                <a:cubicBezTo>
                  <a:pt x="23" y="75"/>
                  <a:pt x="24" y="80"/>
                  <a:pt x="24" y="81"/>
                </a:cubicBezTo>
                <a:cubicBezTo>
                  <a:pt x="24" y="93"/>
                  <a:pt x="6" y="103"/>
                  <a:pt x="6" y="118"/>
                </a:cubicBezTo>
                <a:cubicBezTo>
                  <a:pt x="6" y="150"/>
                  <a:pt x="34" y="173"/>
                  <a:pt x="64" y="173"/>
                </a:cubicBezTo>
                <a:cubicBezTo>
                  <a:pt x="71" y="173"/>
                  <a:pt x="84" y="171"/>
                  <a:pt x="88" y="169"/>
                </a:cubicBezTo>
                <a:cubicBezTo>
                  <a:pt x="105" y="164"/>
                  <a:pt x="121" y="144"/>
                  <a:pt x="121" y="129"/>
                </a:cubicBezTo>
                <a:cubicBezTo>
                  <a:pt x="121" y="116"/>
                  <a:pt x="108" y="114"/>
                  <a:pt x="108" y="99"/>
                </a:cubicBezTo>
                <a:cubicBezTo>
                  <a:pt x="108" y="97"/>
                  <a:pt x="111" y="82"/>
                  <a:pt x="112" y="74"/>
                </a:cubicBezTo>
                <a:cubicBezTo>
                  <a:pt x="97" y="88"/>
                  <a:pt x="97" y="103"/>
                  <a:pt x="95" y="118"/>
                </a:cubicBezTo>
                <a:cubicBezTo>
                  <a:pt x="89" y="114"/>
                  <a:pt x="85" y="100"/>
                  <a:pt x="85" y="93"/>
                </a:cubicBezTo>
                <a:cubicBezTo>
                  <a:pt x="85" y="91"/>
                  <a:pt x="94" y="59"/>
                  <a:pt x="94" y="57"/>
                </a:cubicBezTo>
                <a:cubicBezTo>
                  <a:pt x="94" y="43"/>
                  <a:pt x="83" y="40"/>
                  <a:pt x="79" y="24"/>
                </a:cubicBezTo>
                <a:cubicBezTo>
                  <a:pt x="78" y="27"/>
                  <a:pt x="77" y="31"/>
                  <a:pt x="77" y="33"/>
                </a:cubicBezTo>
                <a:cubicBezTo>
                  <a:pt x="77" y="35"/>
                  <a:pt x="79" y="45"/>
                  <a:pt x="79" y="47"/>
                </a:cubicBezTo>
                <a:cubicBezTo>
                  <a:pt x="79" y="58"/>
                  <a:pt x="74" y="61"/>
                  <a:pt x="67" y="73"/>
                </a:cubicBezTo>
                <a:cubicBezTo>
                  <a:pt x="66" y="66"/>
                  <a:pt x="67" y="58"/>
                  <a:pt x="61" y="51"/>
                </a:cubicBezTo>
                <a:cubicBezTo>
                  <a:pt x="55" y="43"/>
                  <a:pt x="46" y="35"/>
                  <a:pt x="41" y="27"/>
                </a:cubicBezTo>
                <a:cubicBezTo>
                  <a:pt x="39" y="25"/>
                  <a:pt x="39" y="21"/>
                  <a:pt x="39" y="18"/>
                </a:cubicBezTo>
                <a:close/>
                <a:moveTo>
                  <a:pt x="94" y="0"/>
                </a:moveTo>
                <a:cubicBezTo>
                  <a:pt x="90" y="11"/>
                  <a:pt x="87" y="16"/>
                  <a:pt x="87" y="25"/>
                </a:cubicBezTo>
                <a:cubicBezTo>
                  <a:pt x="87" y="38"/>
                  <a:pt x="101" y="37"/>
                  <a:pt x="101" y="57"/>
                </a:cubicBezTo>
                <a:cubicBezTo>
                  <a:pt x="101" y="65"/>
                  <a:pt x="92" y="80"/>
                  <a:pt x="93" y="90"/>
                </a:cubicBezTo>
                <a:cubicBezTo>
                  <a:pt x="102" y="78"/>
                  <a:pt x="111" y="65"/>
                  <a:pt x="109" y="52"/>
                </a:cubicBezTo>
                <a:cubicBezTo>
                  <a:pt x="116" y="61"/>
                  <a:pt x="119" y="68"/>
                  <a:pt x="119" y="76"/>
                </a:cubicBezTo>
                <a:cubicBezTo>
                  <a:pt x="119" y="82"/>
                  <a:pt x="115" y="91"/>
                  <a:pt x="115" y="97"/>
                </a:cubicBezTo>
                <a:cubicBezTo>
                  <a:pt x="115" y="115"/>
                  <a:pt x="128" y="114"/>
                  <a:pt x="128" y="129"/>
                </a:cubicBezTo>
                <a:cubicBezTo>
                  <a:pt x="128" y="144"/>
                  <a:pt x="117" y="161"/>
                  <a:pt x="97" y="173"/>
                </a:cubicBezTo>
                <a:cubicBezTo>
                  <a:pt x="89" y="177"/>
                  <a:pt x="75" y="180"/>
                  <a:pt x="66" y="180"/>
                </a:cubicBezTo>
                <a:cubicBezTo>
                  <a:pt x="34" y="180"/>
                  <a:pt x="0" y="158"/>
                  <a:pt x="0" y="120"/>
                </a:cubicBezTo>
                <a:cubicBezTo>
                  <a:pt x="0" y="96"/>
                  <a:pt x="18" y="93"/>
                  <a:pt x="18" y="80"/>
                </a:cubicBezTo>
                <a:cubicBezTo>
                  <a:pt x="18" y="72"/>
                  <a:pt x="11" y="62"/>
                  <a:pt x="4" y="54"/>
                </a:cubicBezTo>
                <a:cubicBezTo>
                  <a:pt x="13" y="53"/>
                  <a:pt x="33" y="65"/>
                  <a:pt x="35" y="78"/>
                </a:cubicBezTo>
                <a:cubicBezTo>
                  <a:pt x="36" y="75"/>
                  <a:pt x="36" y="71"/>
                  <a:pt x="36" y="69"/>
                </a:cubicBezTo>
                <a:cubicBezTo>
                  <a:pt x="36" y="65"/>
                  <a:pt x="24" y="46"/>
                  <a:pt x="24" y="36"/>
                </a:cubicBezTo>
                <a:cubicBezTo>
                  <a:pt x="24" y="22"/>
                  <a:pt x="34" y="13"/>
                  <a:pt x="51" y="1"/>
                </a:cubicBezTo>
                <a:cubicBezTo>
                  <a:pt x="49" y="7"/>
                  <a:pt x="46" y="15"/>
                  <a:pt x="46" y="20"/>
                </a:cubicBezTo>
                <a:cubicBezTo>
                  <a:pt x="46" y="27"/>
                  <a:pt x="56" y="35"/>
                  <a:pt x="62" y="42"/>
                </a:cubicBezTo>
                <a:cubicBezTo>
                  <a:pt x="66" y="46"/>
                  <a:pt x="69" y="51"/>
                  <a:pt x="71" y="55"/>
                </a:cubicBezTo>
                <a:cubicBezTo>
                  <a:pt x="72" y="53"/>
                  <a:pt x="73" y="51"/>
                  <a:pt x="73" y="48"/>
                </a:cubicBezTo>
                <a:cubicBezTo>
                  <a:pt x="73" y="46"/>
                  <a:pt x="71" y="35"/>
                  <a:pt x="71" y="33"/>
                </a:cubicBezTo>
                <a:cubicBezTo>
                  <a:pt x="71" y="22"/>
                  <a:pt x="79" y="7"/>
                  <a:pt x="94" y="0"/>
                </a:cubicBezTo>
                <a:close/>
                <a:moveTo>
                  <a:pt x="50" y="81"/>
                </a:moveTo>
                <a:cubicBezTo>
                  <a:pt x="56" y="92"/>
                  <a:pt x="64" y="97"/>
                  <a:pt x="67" y="106"/>
                </a:cubicBezTo>
                <a:cubicBezTo>
                  <a:pt x="69" y="102"/>
                  <a:pt x="70" y="97"/>
                  <a:pt x="71" y="92"/>
                </a:cubicBezTo>
                <a:cubicBezTo>
                  <a:pt x="72" y="93"/>
                  <a:pt x="75" y="103"/>
                  <a:pt x="75" y="106"/>
                </a:cubicBezTo>
                <a:cubicBezTo>
                  <a:pt x="75" y="107"/>
                  <a:pt x="74" y="117"/>
                  <a:pt x="74" y="119"/>
                </a:cubicBezTo>
                <a:cubicBezTo>
                  <a:pt x="74" y="124"/>
                  <a:pt x="77" y="136"/>
                  <a:pt x="83" y="140"/>
                </a:cubicBezTo>
                <a:cubicBezTo>
                  <a:pt x="88" y="129"/>
                  <a:pt x="94" y="133"/>
                  <a:pt x="106" y="122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05" y="148"/>
                  <a:pt x="87" y="159"/>
                  <a:pt x="76" y="161"/>
                </a:cubicBezTo>
                <a:cubicBezTo>
                  <a:pt x="71" y="162"/>
                  <a:pt x="63" y="163"/>
                  <a:pt x="61" y="163"/>
                </a:cubicBezTo>
                <a:cubicBezTo>
                  <a:pt x="47" y="163"/>
                  <a:pt x="24" y="155"/>
                  <a:pt x="24" y="135"/>
                </a:cubicBezTo>
                <a:cubicBezTo>
                  <a:pt x="24" y="125"/>
                  <a:pt x="30" y="123"/>
                  <a:pt x="30" y="116"/>
                </a:cubicBezTo>
                <a:cubicBezTo>
                  <a:pt x="30" y="115"/>
                  <a:pt x="28" y="112"/>
                  <a:pt x="28" y="111"/>
                </a:cubicBezTo>
                <a:cubicBezTo>
                  <a:pt x="34" y="112"/>
                  <a:pt x="39" y="117"/>
                  <a:pt x="39" y="121"/>
                </a:cubicBezTo>
                <a:cubicBezTo>
                  <a:pt x="39" y="123"/>
                  <a:pt x="36" y="130"/>
                  <a:pt x="36" y="132"/>
                </a:cubicBezTo>
                <a:cubicBezTo>
                  <a:pt x="36" y="134"/>
                  <a:pt x="36" y="134"/>
                  <a:pt x="37" y="136"/>
                </a:cubicBezTo>
                <a:cubicBezTo>
                  <a:pt x="39" y="134"/>
                  <a:pt x="39" y="129"/>
                  <a:pt x="42" y="126"/>
                </a:cubicBezTo>
                <a:cubicBezTo>
                  <a:pt x="47" y="121"/>
                  <a:pt x="55" y="109"/>
                  <a:pt x="55" y="104"/>
                </a:cubicBezTo>
                <a:cubicBezTo>
                  <a:pt x="55" y="96"/>
                  <a:pt x="49" y="91"/>
                  <a:pt x="49" y="84"/>
                </a:cubicBezTo>
                <a:cubicBezTo>
                  <a:pt x="49" y="82"/>
                  <a:pt x="50" y="82"/>
                  <a:pt x="50" y="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Freeform 18"/>
          <p:cNvSpPr>
            <a:spLocks noEditPoints="1"/>
          </p:cNvSpPr>
          <p:nvPr/>
        </p:nvSpPr>
        <p:spPr bwMode="auto">
          <a:xfrm>
            <a:off x="2394373" y="681567"/>
            <a:ext cx="383117" cy="541867"/>
          </a:xfrm>
          <a:custGeom>
            <a:avLst/>
            <a:gdLst>
              <a:gd name="T0" fmla="*/ 30 w 128"/>
              <a:gd name="T1" fmla="*/ 36 h 180"/>
              <a:gd name="T2" fmla="*/ 29 w 128"/>
              <a:gd name="T3" fmla="*/ 96 h 180"/>
              <a:gd name="T4" fmla="*/ 23 w 128"/>
              <a:gd name="T5" fmla="*/ 71 h 180"/>
              <a:gd name="T6" fmla="*/ 6 w 128"/>
              <a:gd name="T7" fmla="*/ 118 h 180"/>
              <a:gd name="T8" fmla="*/ 88 w 128"/>
              <a:gd name="T9" fmla="*/ 169 h 180"/>
              <a:gd name="T10" fmla="*/ 108 w 128"/>
              <a:gd name="T11" fmla="*/ 99 h 180"/>
              <a:gd name="T12" fmla="*/ 95 w 128"/>
              <a:gd name="T13" fmla="*/ 118 h 180"/>
              <a:gd name="T14" fmla="*/ 94 w 128"/>
              <a:gd name="T15" fmla="*/ 57 h 180"/>
              <a:gd name="T16" fmla="*/ 77 w 128"/>
              <a:gd name="T17" fmla="*/ 33 h 180"/>
              <a:gd name="T18" fmla="*/ 67 w 128"/>
              <a:gd name="T19" fmla="*/ 73 h 180"/>
              <a:gd name="T20" fmla="*/ 41 w 128"/>
              <a:gd name="T21" fmla="*/ 27 h 180"/>
              <a:gd name="T22" fmla="*/ 94 w 128"/>
              <a:gd name="T23" fmla="*/ 0 h 180"/>
              <a:gd name="T24" fmla="*/ 101 w 128"/>
              <a:gd name="T25" fmla="*/ 57 h 180"/>
              <a:gd name="T26" fmla="*/ 109 w 128"/>
              <a:gd name="T27" fmla="*/ 52 h 180"/>
              <a:gd name="T28" fmla="*/ 115 w 128"/>
              <a:gd name="T29" fmla="*/ 97 h 180"/>
              <a:gd name="T30" fmla="*/ 97 w 128"/>
              <a:gd name="T31" fmla="*/ 173 h 180"/>
              <a:gd name="T32" fmla="*/ 0 w 128"/>
              <a:gd name="T33" fmla="*/ 120 h 180"/>
              <a:gd name="T34" fmla="*/ 4 w 128"/>
              <a:gd name="T35" fmla="*/ 54 h 180"/>
              <a:gd name="T36" fmla="*/ 36 w 128"/>
              <a:gd name="T37" fmla="*/ 69 h 180"/>
              <a:gd name="T38" fmla="*/ 51 w 128"/>
              <a:gd name="T39" fmla="*/ 1 h 180"/>
              <a:gd name="T40" fmla="*/ 62 w 128"/>
              <a:gd name="T41" fmla="*/ 42 h 180"/>
              <a:gd name="T42" fmla="*/ 73 w 128"/>
              <a:gd name="T43" fmla="*/ 48 h 180"/>
              <a:gd name="T44" fmla="*/ 94 w 128"/>
              <a:gd name="T45" fmla="*/ 0 h 180"/>
              <a:gd name="T46" fmla="*/ 67 w 128"/>
              <a:gd name="T47" fmla="*/ 106 h 180"/>
              <a:gd name="T48" fmla="*/ 75 w 128"/>
              <a:gd name="T49" fmla="*/ 106 h 180"/>
              <a:gd name="T50" fmla="*/ 83 w 128"/>
              <a:gd name="T51" fmla="*/ 140 h 180"/>
              <a:gd name="T52" fmla="*/ 105 w 128"/>
              <a:gd name="T53" fmla="*/ 136 h 180"/>
              <a:gd name="T54" fmla="*/ 61 w 128"/>
              <a:gd name="T55" fmla="*/ 163 h 180"/>
              <a:gd name="T56" fmla="*/ 30 w 128"/>
              <a:gd name="T57" fmla="*/ 116 h 180"/>
              <a:gd name="T58" fmla="*/ 39 w 128"/>
              <a:gd name="T59" fmla="*/ 121 h 180"/>
              <a:gd name="T60" fmla="*/ 37 w 128"/>
              <a:gd name="T61" fmla="*/ 136 h 180"/>
              <a:gd name="T62" fmla="*/ 55 w 128"/>
              <a:gd name="T63" fmla="*/ 104 h 180"/>
              <a:gd name="T64" fmla="*/ 50 w 128"/>
              <a:gd name="T65" fmla="*/ 8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80">
                <a:moveTo>
                  <a:pt x="39" y="18"/>
                </a:moveTo>
                <a:cubicBezTo>
                  <a:pt x="33" y="24"/>
                  <a:pt x="30" y="30"/>
                  <a:pt x="30" y="36"/>
                </a:cubicBezTo>
                <a:cubicBezTo>
                  <a:pt x="30" y="50"/>
                  <a:pt x="43" y="57"/>
                  <a:pt x="43" y="70"/>
                </a:cubicBezTo>
                <a:cubicBezTo>
                  <a:pt x="43" y="79"/>
                  <a:pt x="37" y="88"/>
                  <a:pt x="29" y="96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87"/>
                  <a:pt x="30" y="77"/>
                  <a:pt x="23" y="71"/>
                </a:cubicBezTo>
                <a:cubicBezTo>
                  <a:pt x="23" y="75"/>
                  <a:pt x="24" y="80"/>
                  <a:pt x="24" y="81"/>
                </a:cubicBezTo>
                <a:cubicBezTo>
                  <a:pt x="24" y="93"/>
                  <a:pt x="6" y="103"/>
                  <a:pt x="6" y="118"/>
                </a:cubicBezTo>
                <a:cubicBezTo>
                  <a:pt x="6" y="150"/>
                  <a:pt x="34" y="173"/>
                  <a:pt x="64" y="173"/>
                </a:cubicBezTo>
                <a:cubicBezTo>
                  <a:pt x="71" y="173"/>
                  <a:pt x="84" y="171"/>
                  <a:pt x="88" y="169"/>
                </a:cubicBezTo>
                <a:cubicBezTo>
                  <a:pt x="105" y="164"/>
                  <a:pt x="121" y="144"/>
                  <a:pt x="121" y="129"/>
                </a:cubicBezTo>
                <a:cubicBezTo>
                  <a:pt x="121" y="116"/>
                  <a:pt x="108" y="114"/>
                  <a:pt x="108" y="99"/>
                </a:cubicBezTo>
                <a:cubicBezTo>
                  <a:pt x="108" y="97"/>
                  <a:pt x="111" y="82"/>
                  <a:pt x="112" y="74"/>
                </a:cubicBezTo>
                <a:cubicBezTo>
                  <a:pt x="97" y="88"/>
                  <a:pt x="97" y="103"/>
                  <a:pt x="95" y="118"/>
                </a:cubicBezTo>
                <a:cubicBezTo>
                  <a:pt x="89" y="114"/>
                  <a:pt x="85" y="100"/>
                  <a:pt x="85" y="93"/>
                </a:cubicBezTo>
                <a:cubicBezTo>
                  <a:pt x="85" y="91"/>
                  <a:pt x="94" y="59"/>
                  <a:pt x="94" y="57"/>
                </a:cubicBezTo>
                <a:cubicBezTo>
                  <a:pt x="94" y="43"/>
                  <a:pt x="83" y="40"/>
                  <a:pt x="79" y="24"/>
                </a:cubicBezTo>
                <a:cubicBezTo>
                  <a:pt x="78" y="27"/>
                  <a:pt x="77" y="31"/>
                  <a:pt x="77" y="33"/>
                </a:cubicBezTo>
                <a:cubicBezTo>
                  <a:pt x="77" y="35"/>
                  <a:pt x="79" y="45"/>
                  <a:pt x="79" y="47"/>
                </a:cubicBezTo>
                <a:cubicBezTo>
                  <a:pt x="79" y="58"/>
                  <a:pt x="74" y="61"/>
                  <a:pt x="67" y="73"/>
                </a:cubicBezTo>
                <a:cubicBezTo>
                  <a:pt x="66" y="66"/>
                  <a:pt x="67" y="58"/>
                  <a:pt x="61" y="51"/>
                </a:cubicBezTo>
                <a:cubicBezTo>
                  <a:pt x="55" y="43"/>
                  <a:pt x="46" y="35"/>
                  <a:pt x="41" y="27"/>
                </a:cubicBezTo>
                <a:cubicBezTo>
                  <a:pt x="39" y="25"/>
                  <a:pt x="39" y="21"/>
                  <a:pt x="39" y="18"/>
                </a:cubicBezTo>
                <a:close/>
                <a:moveTo>
                  <a:pt x="94" y="0"/>
                </a:moveTo>
                <a:cubicBezTo>
                  <a:pt x="90" y="11"/>
                  <a:pt x="87" y="16"/>
                  <a:pt x="87" y="25"/>
                </a:cubicBezTo>
                <a:cubicBezTo>
                  <a:pt x="87" y="38"/>
                  <a:pt x="101" y="37"/>
                  <a:pt x="101" y="57"/>
                </a:cubicBezTo>
                <a:cubicBezTo>
                  <a:pt x="101" y="65"/>
                  <a:pt x="92" y="80"/>
                  <a:pt x="93" y="90"/>
                </a:cubicBezTo>
                <a:cubicBezTo>
                  <a:pt x="102" y="78"/>
                  <a:pt x="111" y="65"/>
                  <a:pt x="109" y="52"/>
                </a:cubicBezTo>
                <a:cubicBezTo>
                  <a:pt x="116" y="61"/>
                  <a:pt x="119" y="68"/>
                  <a:pt x="119" y="76"/>
                </a:cubicBezTo>
                <a:cubicBezTo>
                  <a:pt x="119" y="82"/>
                  <a:pt x="115" y="91"/>
                  <a:pt x="115" y="97"/>
                </a:cubicBezTo>
                <a:cubicBezTo>
                  <a:pt x="115" y="115"/>
                  <a:pt x="128" y="114"/>
                  <a:pt x="128" y="129"/>
                </a:cubicBezTo>
                <a:cubicBezTo>
                  <a:pt x="128" y="144"/>
                  <a:pt x="117" y="161"/>
                  <a:pt x="97" y="173"/>
                </a:cubicBezTo>
                <a:cubicBezTo>
                  <a:pt x="89" y="177"/>
                  <a:pt x="75" y="180"/>
                  <a:pt x="66" y="180"/>
                </a:cubicBezTo>
                <a:cubicBezTo>
                  <a:pt x="34" y="180"/>
                  <a:pt x="0" y="158"/>
                  <a:pt x="0" y="120"/>
                </a:cubicBezTo>
                <a:cubicBezTo>
                  <a:pt x="0" y="96"/>
                  <a:pt x="18" y="93"/>
                  <a:pt x="18" y="80"/>
                </a:cubicBezTo>
                <a:cubicBezTo>
                  <a:pt x="18" y="72"/>
                  <a:pt x="11" y="62"/>
                  <a:pt x="4" y="54"/>
                </a:cubicBezTo>
                <a:cubicBezTo>
                  <a:pt x="13" y="53"/>
                  <a:pt x="33" y="65"/>
                  <a:pt x="35" y="78"/>
                </a:cubicBezTo>
                <a:cubicBezTo>
                  <a:pt x="36" y="75"/>
                  <a:pt x="36" y="71"/>
                  <a:pt x="36" y="69"/>
                </a:cubicBezTo>
                <a:cubicBezTo>
                  <a:pt x="36" y="65"/>
                  <a:pt x="24" y="46"/>
                  <a:pt x="24" y="36"/>
                </a:cubicBezTo>
                <a:cubicBezTo>
                  <a:pt x="24" y="22"/>
                  <a:pt x="34" y="13"/>
                  <a:pt x="51" y="1"/>
                </a:cubicBezTo>
                <a:cubicBezTo>
                  <a:pt x="49" y="7"/>
                  <a:pt x="46" y="15"/>
                  <a:pt x="46" y="20"/>
                </a:cubicBezTo>
                <a:cubicBezTo>
                  <a:pt x="46" y="27"/>
                  <a:pt x="56" y="35"/>
                  <a:pt x="62" y="42"/>
                </a:cubicBezTo>
                <a:cubicBezTo>
                  <a:pt x="66" y="46"/>
                  <a:pt x="69" y="51"/>
                  <a:pt x="71" y="55"/>
                </a:cubicBezTo>
                <a:cubicBezTo>
                  <a:pt x="72" y="53"/>
                  <a:pt x="73" y="51"/>
                  <a:pt x="73" y="48"/>
                </a:cubicBezTo>
                <a:cubicBezTo>
                  <a:pt x="73" y="46"/>
                  <a:pt x="71" y="35"/>
                  <a:pt x="71" y="33"/>
                </a:cubicBezTo>
                <a:cubicBezTo>
                  <a:pt x="71" y="22"/>
                  <a:pt x="79" y="7"/>
                  <a:pt x="94" y="0"/>
                </a:cubicBezTo>
                <a:close/>
                <a:moveTo>
                  <a:pt x="50" y="81"/>
                </a:moveTo>
                <a:cubicBezTo>
                  <a:pt x="56" y="92"/>
                  <a:pt x="64" y="97"/>
                  <a:pt x="67" y="106"/>
                </a:cubicBezTo>
                <a:cubicBezTo>
                  <a:pt x="69" y="102"/>
                  <a:pt x="70" y="97"/>
                  <a:pt x="71" y="92"/>
                </a:cubicBezTo>
                <a:cubicBezTo>
                  <a:pt x="72" y="93"/>
                  <a:pt x="75" y="103"/>
                  <a:pt x="75" y="106"/>
                </a:cubicBezTo>
                <a:cubicBezTo>
                  <a:pt x="75" y="107"/>
                  <a:pt x="74" y="117"/>
                  <a:pt x="74" y="119"/>
                </a:cubicBezTo>
                <a:cubicBezTo>
                  <a:pt x="74" y="124"/>
                  <a:pt x="77" y="136"/>
                  <a:pt x="83" y="140"/>
                </a:cubicBezTo>
                <a:cubicBezTo>
                  <a:pt x="88" y="129"/>
                  <a:pt x="94" y="133"/>
                  <a:pt x="106" y="122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05" y="148"/>
                  <a:pt x="87" y="159"/>
                  <a:pt x="76" y="161"/>
                </a:cubicBezTo>
                <a:cubicBezTo>
                  <a:pt x="71" y="162"/>
                  <a:pt x="63" y="163"/>
                  <a:pt x="61" y="163"/>
                </a:cubicBezTo>
                <a:cubicBezTo>
                  <a:pt x="47" y="163"/>
                  <a:pt x="24" y="155"/>
                  <a:pt x="24" y="135"/>
                </a:cubicBezTo>
                <a:cubicBezTo>
                  <a:pt x="24" y="125"/>
                  <a:pt x="30" y="123"/>
                  <a:pt x="30" y="116"/>
                </a:cubicBezTo>
                <a:cubicBezTo>
                  <a:pt x="30" y="115"/>
                  <a:pt x="28" y="112"/>
                  <a:pt x="28" y="111"/>
                </a:cubicBezTo>
                <a:cubicBezTo>
                  <a:pt x="34" y="112"/>
                  <a:pt x="39" y="117"/>
                  <a:pt x="39" y="121"/>
                </a:cubicBezTo>
                <a:cubicBezTo>
                  <a:pt x="39" y="123"/>
                  <a:pt x="36" y="130"/>
                  <a:pt x="36" y="132"/>
                </a:cubicBezTo>
                <a:cubicBezTo>
                  <a:pt x="36" y="134"/>
                  <a:pt x="36" y="134"/>
                  <a:pt x="37" y="136"/>
                </a:cubicBezTo>
                <a:cubicBezTo>
                  <a:pt x="39" y="134"/>
                  <a:pt x="39" y="129"/>
                  <a:pt x="42" y="126"/>
                </a:cubicBezTo>
                <a:cubicBezTo>
                  <a:pt x="47" y="121"/>
                  <a:pt x="55" y="109"/>
                  <a:pt x="55" y="104"/>
                </a:cubicBezTo>
                <a:cubicBezTo>
                  <a:pt x="55" y="96"/>
                  <a:pt x="49" y="91"/>
                  <a:pt x="49" y="84"/>
                </a:cubicBezTo>
                <a:cubicBezTo>
                  <a:pt x="49" y="82"/>
                  <a:pt x="50" y="82"/>
                  <a:pt x="50" y="8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pPr marL="0" marR="0" lvl="0" indent="0" algn="l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0" grpId="1" bldLvl="0" animBg="1"/>
      <p:bldP spid="805" grpId="0" animBg="1"/>
      <p:bldP spid="3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wrap="none" anchor="ctr"/>
      <a:lstStyle>
        <a:defPPr>
          <a:defRPr lang="zh-CN" altLang="en-US" dirty="0" smtClean="0">
            <a:solidFill>
              <a:srgbClr val="FFFFFF"/>
            </a:solidFill>
          </a:defRPr>
        </a:defPPr>
      </a:lstStyle>
    </a:spDef>
    <a:txDef>
      <a:spPr>
        <a:noFill/>
        <a:ln>
          <a:noFill/>
        </a:ln>
      </a:spPr>
      <a:bodyPr>
        <a:spAutoFit/>
      </a:bodyPr>
      <a:lstStyle>
        <a:defPPr>
          <a:spcBef>
            <a:spcPct val="50000"/>
          </a:spcBef>
          <a:defRPr lang="zh-CN" altLang="en-US" sz="1600" dirty="0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</Words>
  <Application>Microsoft Office PowerPoint</Application>
  <PresentationFormat>全屏显示(16:9)</PresentationFormat>
  <Paragraphs>44</Paragraphs>
  <Slides>13</Slides>
  <Notes>10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2018 年10 月，华中师范大学文学院教授戴建业因为自己的讲课视频火了。评讲陶渊明的诗《归园田居》，普通的老师会从诗的韵律、意境评讲。而戴老师的方式是这样的：“你以为陶渊明种豆蛮好，实际上草盛豆苗稀，种个鬼田。要是我种这个水平，绝不写诗。”</vt:lpstr>
      <vt:lpstr>“曾经沧海难为水，除却巫山不是云。取次花丛懒回顾，半缘修道半缘君。”元稹的这首悼念亡妻的古诗，经过戴教授的解读后，画风是这样的：“一排一排的漂亮姑娘，我连看都不看一眼，一半是为了提高我的道德品质，一半是为了表达对你的忠诚。这个XX，没有半个月就跟别人谈恋爱了！ 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Dell</cp:lastModifiedBy>
  <cp:revision>818</cp:revision>
  <dcterms:created xsi:type="dcterms:W3CDTF">2014-06-06T07:22:00Z</dcterms:created>
  <dcterms:modified xsi:type="dcterms:W3CDTF">2019-02-18T02:15:35Z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