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59" r:id="rId5"/>
    <p:sldId id="461" r:id="rId6"/>
    <p:sldId id="470" r:id="rId7"/>
    <p:sldId id="472" r:id="rId8"/>
    <p:sldId id="471" r:id="rId9"/>
    <p:sldId id="478" r:id="rId10"/>
    <p:sldId id="479" r:id="rId11"/>
    <p:sldId id="480" r:id="rId12"/>
    <p:sldId id="481" r:id="rId13"/>
    <p:sldId id="482" r:id="rId14"/>
    <p:sldId id="483" r:id="rId15"/>
    <p:sldId id="484" r:id="rId16"/>
    <p:sldId id="485" r:id="rId17"/>
    <p:sldId id="468" r:id="rId18"/>
    <p:sldId id="458" r:id="rId19"/>
    <p:sldId id="486" r:id="rId20"/>
    <p:sldId id="467" r:id="rId21"/>
    <p:sldId id="377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CDE8"/>
    <a:srgbClr val="0000FF"/>
    <a:srgbClr val="0066FF"/>
    <a:srgbClr val="0033CC"/>
    <a:srgbClr val="0066CC"/>
    <a:srgbClr val="3333FF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emf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8.emf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8.emf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8.emf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9.emf"/><Relationship Id="rId6" Type="http://schemas.openxmlformats.org/officeDocument/2006/relationships/image" Target="../media/image5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8.emf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8.emf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我来编童话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冬天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" y="1772816"/>
            <a:ext cx="4694089" cy="3529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95936" y="2780928"/>
            <a:ext cx="4749118" cy="2948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森林超市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" y="1844824"/>
            <a:ext cx="5033194" cy="3281367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976" y="2631470"/>
            <a:ext cx="6096000" cy="340995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玫瑰花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121" y="2224574"/>
            <a:ext cx="3676303" cy="3293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77424" y="2085558"/>
            <a:ext cx="4406226" cy="3432218"/>
          </a:xfrm>
          <a:prstGeom prst="rect">
            <a:avLst/>
          </a:prstGeom>
          <a:solidFill>
            <a:schemeClr val="lt1"/>
          </a:solidFill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星期天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06409"/>
            <a:ext cx="5013201" cy="429421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小河边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8500" y="1916832"/>
            <a:ext cx="5040004" cy="392276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556" y="1667644"/>
            <a:ext cx="6096000" cy="417195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19188"/>
            <a:ext cx="7272808" cy="4812158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043608" y="119675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技巧点拨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882" y="2132856"/>
            <a:ext cx="770453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拟人手法：鸟兽虫鱼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花草树木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整个大自然以及家具、玩具都可赋予生命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注入人的思想感情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使它们像人一样会说会笑，有喜怒哀乐。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大胆想象：根据自己的生活经验去进行想象。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给人启迪：故事要阐述一定的道理，使人受到启发。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5934" y="1140932"/>
            <a:ext cx="1378394" cy="143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5528" y="1016110"/>
            <a:ext cx="1830607" cy="162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28625" y="2388944"/>
            <a:ext cx="849694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森林里，有一棵大树，树下长着一丛美丽的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玫瑰花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，玫瑰花每天都和大树聊天，它们是一对好朋友。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天晚上，玫瑰花在睡梦中突然听到一阵阵痛苦的呻吟声，玫瑰花睁开眼睛，看到大树捂着肚子，额头冒着汗，好像正在忍受着痛苦。玫瑰花赶紧用枝叶轻轻拂动着大树的枝叶，温柔地说：“大树，你怎么了？你生病了吗？”大树闭着眼睛，声音微弱：“玫瑰花，我的肚子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好痛，好像有虫子进去了。”玫瑰花看到大树痛苦的样子赶紧安慰它：“别担心，大树，我去帮你找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啄木鸟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医生。”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9574" y="1314923"/>
            <a:ext cx="2376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一对好朋友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80" y="2132856"/>
            <a:ext cx="3147435" cy="326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55" y="1539331"/>
            <a:ext cx="4180021" cy="3709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68684" y="1712997"/>
            <a:ext cx="8496944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玫瑰花找到居住在小河边的啄木鸟医生，告诉了它大树生病的情况，啄木鸟医生推推眼镜，对玫瑰花说：“我可以去给大树治病，但是我正在制作一种玫瑰药茶，需要用你的玫瑰花瓣做药，你得用你所有的花瓣来作为我去治病的报酬，你考虑一下吧！”玫瑰花毫不犹豫地说：“不用考虑，只要你能治好大树的病，你要多少玫瑰花瓣我都给你！”啄木鸟医生听到回答，笑着答应了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啄木鸟医生的帮助下，大树的病很快好了，当大树知道玫瑰花为了它竟然把所有的花瓣给啄木鸟医生做药茶时，它感动地哭了。玫瑰花摇着光秃秃的花枝对大树说：“亲爱的大树，你是我的好朋友，我怎么会眼睁睁地看着你痛苦却不救你呢，你放心，我的玫瑰花瓣很快就会长出来的！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一对好朋友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8684" y="1712997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大树擦干眼泪，心疼地看着玫瑰花，对它说：“我要为你挡风吹，我也不会让雨淋到你，你一定能长出最美丽的玫瑰花瓣！”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玫瑰花望着大树，开心地笑了。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一对好朋友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63099" y="3787115"/>
            <a:ext cx="2026465" cy="210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61273" y="3645023"/>
            <a:ext cx="2691292" cy="238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习作题目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121" y="1052736"/>
            <a:ext cx="72624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下面的童话你都读过吗？你知道这些童话分别讲述了什么内容吗？今天，让我们来做一回童话大师，都来编一编童话！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7584" y="2637474"/>
            <a:ext cx="3294815" cy="3583939"/>
          </a:xfrm>
          <a:prstGeom prst="rect">
            <a:avLst/>
          </a:prstGeom>
          <a:solidFill>
            <a:schemeClr val="lt1"/>
          </a:solidFill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00975" y="2752495"/>
            <a:ext cx="3106362" cy="3367202"/>
          </a:xfrm>
          <a:prstGeom prst="rect">
            <a:avLst/>
          </a:prstGeom>
          <a:solidFill>
            <a:schemeClr val="lt1"/>
          </a:solidFill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19188"/>
            <a:ext cx="7272808" cy="4812158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043608" y="134411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了解童话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882" y="2494944"/>
            <a:ext cx="770453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童话是一种具有浓厚幻想色彩的虚构的故事。童话多采用夸张、拟人、象征等来编写一些奇异、特别的故事情节。多通过一个生动、有趣的小故事，告诉我们一个做人处事的道理，让大家受到教育。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105273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要求提示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7704" y="1772816"/>
            <a:ext cx="5904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国王        黄昏      厨房</a:t>
            </a:r>
            <a:endParaRPr lang="en-US" altLang="zh-CN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啄木鸟      冬天      森林超市</a:t>
            </a:r>
            <a:endParaRPr lang="en-US" altLang="zh-CN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玫瑰花      星期天    小河边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6090" y="3212976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故事里有哪些角色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可以从上面任选一个或几个。如果有需要，也可以添加你喜欢的其他角色，如小公主、月亮。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事情发生在什么时间？是在哪里发生的？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他们在那里做什么？他们之间发生了什么故事？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53146"/>
            <a:ext cx="7272808" cy="4812158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11560" y="105273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词语想一想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3340149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国王          黄昏        厨房</a:t>
            </a:r>
            <a:endParaRPr lang="en-US" altLang="zh-CN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啄木鸟        冬天        森林超市</a:t>
            </a:r>
            <a:endParaRPr lang="en-US" altLang="zh-CN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玫瑰花       星期天       小河边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3340149"/>
            <a:ext cx="1296144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3(无边框) 3"/>
          <p:cNvSpPr/>
          <p:nvPr/>
        </p:nvSpPr>
        <p:spPr>
          <a:xfrm>
            <a:off x="1691680" y="2620069"/>
            <a:ext cx="1440160" cy="648072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8041"/>
              <a:gd name="adj8" fmla="val -43033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75856" y="3340149"/>
            <a:ext cx="1296144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线形标注 3(无边框) 14"/>
          <p:cNvSpPr/>
          <p:nvPr/>
        </p:nvSpPr>
        <p:spPr>
          <a:xfrm>
            <a:off x="4139952" y="2620069"/>
            <a:ext cx="1440160" cy="648072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8041"/>
              <a:gd name="adj8" fmla="val -43033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80112" y="3412157"/>
            <a:ext cx="1512168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线形标注 3(无边框) 16"/>
          <p:cNvSpPr/>
          <p:nvPr/>
        </p:nvSpPr>
        <p:spPr>
          <a:xfrm>
            <a:off x="6444208" y="2708920"/>
            <a:ext cx="1440160" cy="648072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8041"/>
              <a:gd name="adj8" fmla="val -43033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  <p:bldP spid="3" grpId="0" animBg="1"/>
      <p:bldP spid="4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国王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90" y="1692218"/>
            <a:ext cx="3669742" cy="4401078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1"/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93024" y="1772816"/>
            <a:ext cx="3769433" cy="4168843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1"/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黄昏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560" y="1700808"/>
            <a:ext cx="4680520" cy="3002407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32138"/>
            <a:ext cx="5104051" cy="288927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厨房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5681" y="1916832"/>
            <a:ext cx="3543492" cy="3473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6845" y="2204864"/>
            <a:ext cx="3955917" cy="36446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啄木鸟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32" y="1988840"/>
            <a:ext cx="3914775" cy="3571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341" y="1769765"/>
            <a:ext cx="2886075" cy="3790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1265</Words>
  <Application>WPS 演示</Application>
  <PresentationFormat>全屏显示(4:3)</PresentationFormat>
  <Paragraphs>107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Wingdings</vt:lpstr>
      <vt:lpstr>方正卡通简体</vt:lpstr>
      <vt:lpstr>楷体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2017-05-17T10:13:00Z</dcterms:created>
  <dcterms:modified xsi:type="dcterms:W3CDTF">2018-09-18T12:44:19Z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