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notesSlides/_rels/notesSlide10.xml.rels" ContentType="application/vnd.openxmlformats-package.relationships+xml"/>
  <Override PartName="/ppt/notesSlides/notesSlide10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media/image1.jpeg" ContentType="image/jpeg"/>
  <Override PartName="/ppt/media/image2.png" ContentType="image/png"/>
  <Override PartName="/ppt/media/image4.jpeg" ContentType="image/jpeg"/>
  <Override PartName="/ppt/media/image3.jpeg" ContentType="image/jpeg"/>
  <Override PartName="/ppt/media/image11.png" ContentType="image/png"/>
  <Override PartName="/ppt/media/image5.jpeg" ContentType="image/jpeg"/>
  <Override PartName="/ppt/media/image8.jpeg" ContentType="image/jpeg"/>
  <Override PartName="/ppt/media/image6.png" ContentType="image/png"/>
  <Override PartName="/ppt/media/image9.png" ContentType="image/png"/>
  <Override PartName="/ppt/media/image7.jpeg" ContentType="image/jpeg"/>
  <Override PartName="/ppt/media/image10.wmf" ContentType="image/x-wmf"/>
  <Override PartName="/ppt/media/image12.png" ContentType="image/png"/>
  <Override PartName="/ppt/media/image13.jpeg" ContentType="image/jpeg"/>
  <Override PartName="/ppt/media/image14.jpeg" ContentType="image/jpeg"/>
  <Override PartName="/ppt/media/image15.png" ContentType="image/png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6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单击编辑备注格式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&lt;页眉&gt;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78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&lt;日期/时间&gt;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79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&lt;页脚&gt;</a:t>
            </a:r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80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D09B62AC-4F03-404C-A224-271A3B5FE8A0}" type="slidenum">
              <a:rPr b="0" lang="en-US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&lt;编号&gt;</a:t>
            </a:fld>
            <a:endParaRPr b="0" lang="en-US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CustomShape 1"/>
          <p:cNvSpPr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91" name="PlaceHolder 2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8840" cy="4114440"/>
          </a:xfrm>
          <a:prstGeom prst="rect">
            <a:avLst/>
          </a:prstGeom>
        </p:spPr>
        <p:txBody>
          <a:bodyPr/>
          <a:p>
            <a:pPr marL="216000" indent="-216000">
              <a:lnSpc>
                <a:spcPct val="100000"/>
              </a:lnSpc>
            </a:pPr>
            <a:r>
              <a:rPr b="0" lang="en-US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2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7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9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7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7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7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7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8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8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8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8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8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5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7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5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52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3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5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anchor="ctr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anchor="ctr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</p:spPr>
        <p:txBody>
          <a:bodyPr anchor="ctr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zh-CN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单击鼠标编辑标题文字格式</a:t>
            </a:r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单击鼠标编辑大纲文字格式</a:t>
            </a:r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第二个大纲级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第三大纲级别</a:t>
            </a:r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zh-CN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第四大纲级别</a:t>
            </a:r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第五大纲级别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第六大纲级别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第七大纲级别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zh-CN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单击此处编辑母版标题样式</a:t>
            </a:r>
            <a:endParaRPr b="0" lang="zh-CN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90000" rIns="90000" tIns="45000" bIns="45000"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zh-CN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单击此处编辑母版文本样式</a:t>
            </a:r>
            <a:endParaRPr b="0" lang="zh-CN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Symbol" charset="2"/>
              <a:buChar char=""/>
            </a:pPr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第二级</a:t>
            </a:r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Symbol" charset="2"/>
              <a:buChar char=""/>
            </a:pPr>
            <a:r>
              <a:rPr b="0" lang="zh-CN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第三级</a:t>
            </a:r>
            <a:endParaRPr b="0" lang="zh-CN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Symbol" charset="2"/>
              <a:buChar char="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第四级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StarSymbol"/>
              <a:buChar char="»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第五级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7200" y="6245280"/>
            <a:ext cx="2133360" cy="47592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245280"/>
            <a:ext cx="2895120" cy="47592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3080" y="6245280"/>
            <a:ext cx="2133360" cy="47592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zh-CN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单击鼠标编辑标题文字格式</a:t>
            </a:r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zh-CN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单击鼠标编辑大纲文字格式</a:t>
            </a:r>
            <a:endParaRPr b="1" lang="zh-CN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zh-CN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第二个大纲级</a:t>
            </a:r>
            <a:endParaRPr b="0" lang="zh-CN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第三大纲级别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第四大纲级别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第五大纲级别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第六大纲级别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第七大纲级别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622440" y="0"/>
            <a:ext cx="331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1" name="CustomShape 2"/>
          <p:cNvSpPr/>
          <p:nvPr/>
        </p:nvSpPr>
        <p:spPr>
          <a:xfrm>
            <a:off x="622440" y="32076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2" name="CustomShape 3"/>
          <p:cNvSpPr/>
          <p:nvPr/>
        </p:nvSpPr>
        <p:spPr>
          <a:xfrm>
            <a:off x="622440" y="9637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3" name="CustomShape 4"/>
          <p:cNvSpPr/>
          <p:nvPr/>
        </p:nvSpPr>
        <p:spPr>
          <a:xfrm>
            <a:off x="622440" y="16048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4" name="CustomShape 5"/>
          <p:cNvSpPr/>
          <p:nvPr/>
        </p:nvSpPr>
        <p:spPr>
          <a:xfrm>
            <a:off x="622440" y="224640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5" name="CustomShape 6"/>
          <p:cNvSpPr/>
          <p:nvPr/>
        </p:nvSpPr>
        <p:spPr>
          <a:xfrm>
            <a:off x="622440" y="28893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6" name="CustomShape 7"/>
          <p:cNvSpPr/>
          <p:nvPr/>
        </p:nvSpPr>
        <p:spPr>
          <a:xfrm>
            <a:off x="622440" y="353052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7" name="CustomShape 8"/>
          <p:cNvSpPr/>
          <p:nvPr/>
        </p:nvSpPr>
        <p:spPr>
          <a:xfrm>
            <a:off x="622440" y="41734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8" name="CustomShape 9"/>
          <p:cNvSpPr/>
          <p:nvPr/>
        </p:nvSpPr>
        <p:spPr>
          <a:xfrm>
            <a:off x="622440" y="481500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9" name="CustomShape 10"/>
          <p:cNvSpPr/>
          <p:nvPr/>
        </p:nvSpPr>
        <p:spPr>
          <a:xfrm>
            <a:off x="622440" y="54579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CustomShape 11"/>
          <p:cNvSpPr/>
          <p:nvPr/>
        </p:nvSpPr>
        <p:spPr>
          <a:xfrm>
            <a:off x="622440" y="60991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1" name="CustomShape 12"/>
          <p:cNvSpPr/>
          <p:nvPr/>
        </p:nvSpPr>
        <p:spPr>
          <a:xfrm>
            <a:off x="622440" y="6740640"/>
            <a:ext cx="331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2" name="CustomShape 13"/>
          <p:cNvSpPr/>
          <p:nvPr/>
        </p:nvSpPr>
        <p:spPr>
          <a:xfrm>
            <a:off x="1328760" y="0"/>
            <a:ext cx="331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3" name="CustomShape 14"/>
          <p:cNvSpPr/>
          <p:nvPr/>
        </p:nvSpPr>
        <p:spPr>
          <a:xfrm>
            <a:off x="1328760" y="32076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4" name="CustomShape 15"/>
          <p:cNvSpPr/>
          <p:nvPr/>
        </p:nvSpPr>
        <p:spPr>
          <a:xfrm>
            <a:off x="1328760" y="9637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5" name="CustomShape 16"/>
          <p:cNvSpPr/>
          <p:nvPr/>
        </p:nvSpPr>
        <p:spPr>
          <a:xfrm>
            <a:off x="1328760" y="16048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6" name="CustomShape 17"/>
          <p:cNvSpPr/>
          <p:nvPr/>
        </p:nvSpPr>
        <p:spPr>
          <a:xfrm>
            <a:off x="1328760" y="224640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7" name="CustomShape 18"/>
          <p:cNvSpPr/>
          <p:nvPr/>
        </p:nvSpPr>
        <p:spPr>
          <a:xfrm>
            <a:off x="1328760" y="28893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8" name="CustomShape 19"/>
          <p:cNvSpPr/>
          <p:nvPr/>
        </p:nvSpPr>
        <p:spPr>
          <a:xfrm>
            <a:off x="1328760" y="353052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9" name="CustomShape 20"/>
          <p:cNvSpPr/>
          <p:nvPr/>
        </p:nvSpPr>
        <p:spPr>
          <a:xfrm>
            <a:off x="1328760" y="41734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0" name="CustomShape 21"/>
          <p:cNvSpPr/>
          <p:nvPr/>
        </p:nvSpPr>
        <p:spPr>
          <a:xfrm>
            <a:off x="1328760" y="481500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1" name="CustomShape 22"/>
          <p:cNvSpPr/>
          <p:nvPr/>
        </p:nvSpPr>
        <p:spPr>
          <a:xfrm>
            <a:off x="1328760" y="54579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2" name="CustomShape 23"/>
          <p:cNvSpPr/>
          <p:nvPr/>
        </p:nvSpPr>
        <p:spPr>
          <a:xfrm>
            <a:off x="1328760" y="60991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3" name="CustomShape 24"/>
          <p:cNvSpPr/>
          <p:nvPr/>
        </p:nvSpPr>
        <p:spPr>
          <a:xfrm>
            <a:off x="1328760" y="6740640"/>
            <a:ext cx="331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4" name="CustomShape 25"/>
          <p:cNvSpPr/>
          <p:nvPr/>
        </p:nvSpPr>
        <p:spPr>
          <a:xfrm>
            <a:off x="2043000" y="0"/>
            <a:ext cx="331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5" name="CustomShape 26"/>
          <p:cNvSpPr/>
          <p:nvPr/>
        </p:nvSpPr>
        <p:spPr>
          <a:xfrm>
            <a:off x="2043000" y="32076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6" name="CustomShape 27"/>
          <p:cNvSpPr/>
          <p:nvPr/>
        </p:nvSpPr>
        <p:spPr>
          <a:xfrm>
            <a:off x="2043000" y="9637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7" name="CustomShape 28"/>
          <p:cNvSpPr/>
          <p:nvPr/>
        </p:nvSpPr>
        <p:spPr>
          <a:xfrm>
            <a:off x="2043000" y="16048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8" name="CustomShape 29"/>
          <p:cNvSpPr/>
          <p:nvPr/>
        </p:nvSpPr>
        <p:spPr>
          <a:xfrm>
            <a:off x="2043000" y="224640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9" name="CustomShape 30"/>
          <p:cNvSpPr/>
          <p:nvPr/>
        </p:nvSpPr>
        <p:spPr>
          <a:xfrm>
            <a:off x="2043000" y="28893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0" name="CustomShape 31"/>
          <p:cNvSpPr/>
          <p:nvPr/>
        </p:nvSpPr>
        <p:spPr>
          <a:xfrm>
            <a:off x="2043000" y="353052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1" name="CustomShape 32"/>
          <p:cNvSpPr/>
          <p:nvPr/>
        </p:nvSpPr>
        <p:spPr>
          <a:xfrm>
            <a:off x="2043000" y="41734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2" name="CustomShape 33"/>
          <p:cNvSpPr/>
          <p:nvPr/>
        </p:nvSpPr>
        <p:spPr>
          <a:xfrm>
            <a:off x="2043000" y="481500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3" name="CustomShape 34"/>
          <p:cNvSpPr/>
          <p:nvPr/>
        </p:nvSpPr>
        <p:spPr>
          <a:xfrm>
            <a:off x="2043000" y="54579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4" name="CustomShape 35"/>
          <p:cNvSpPr/>
          <p:nvPr/>
        </p:nvSpPr>
        <p:spPr>
          <a:xfrm>
            <a:off x="2043000" y="60991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5" name="CustomShape 36"/>
          <p:cNvSpPr/>
          <p:nvPr/>
        </p:nvSpPr>
        <p:spPr>
          <a:xfrm>
            <a:off x="2043000" y="6740640"/>
            <a:ext cx="331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6" name="CustomShape 37"/>
          <p:cNvSpPr/>
          <p:nvPr/>
        </p:nvSpPr>
        <p:spPr>
          <a:xfrm>
            <a:off x="2749680" y="0"/>
            <a:ext cx="331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7" name="CustomShape 38"/>
          <p:cNvSpPr/>
          <p:nvPr/>
        </p:nvSpPr>
        <p:spPr>
          <a:xfrm>
            <a:off x="2749680" y="32076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8" name="CustomShape 39"/>
          <p:cNvSpPr/>
          <p:nvPr/>
        </p:nvSpPr>
        <p:spPr>
          <a:xfrm>
            <a:off x="2749680" y="9637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9" name="CustomShape 40"/>
          <p:cNvSpPr/>
          <p:nvPr/>
        </p:nvSpPr>
        <p:spPr>
          <a:xfrm>
            <a:off x="2749680" y="16048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0" name="CustomShape 41"/>
          <p:cNvSpPr/>
          <p:nvPr/>
        </p:nvSpPr>
        <p:spPr>
          <a:xfrm>
            <a:off x="2749680" y="224640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1" name="CustomShape 42"/>
          <p:cNvSpPr/>
          <p:nvPr/>
        </p:nvSpPr>
        <p:spPr>
          <a:xfrm>
            <a:off x="2749680" y="28893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2" name="CustomShape 43"/>
          <p:cNvSpPr/>
          <p:nvPr/>
        </p:nvSpPr>
        <p:spPr>
          <a:xfrm>
            <a:off x="2749680" y="353052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3" name="CustomShape 44"/>
          <p:cNvSpPr/>
          <p:nvPr/>
        </p:nvSpPr>
        <p:spPr>
          <a:xfrm>
            <a:off x="2749680" y="41734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4" name="CustomShape 45"/>
          <p:cNvSpPr/>
          <p:nvPr/>
        </p:nvSpPr>
        <p:spPr>
          <a:xfrm>
            <a:off x="2749680" y="481500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5" name="CustomShape 46"/>
          <p:cNvSpPr/>
          <p:nvPr/>
        </p:nvSpPr>
        <p:spPr>
          <a:xfrm>
            <a:off x="2749680" y="54579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6" name="CustomShape 47"/>
          <p:cNvSpPr/>
          <p:nvPr/>
        </p:nvSpPr>
        <p:spPr>
          <a:xfrm>
            <a:off x="2749680" y="60991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7" name="CustomShape 48"/>
          <p:cNvSpPr/>
          <p:nvPr/>
        </p:nvSpPr>
        <p:spPr>
          <a:xfrm>
            <a:off x="2749680" y="6740640"/>
            <a:ext cx="331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8" name="CustomShape 49"/>
          <p:cNvSpPr/>
          <p:nvPr/>
        </p:nvSpPr>
        <p:spPr>
          <a:xfrm>
            <a:off x="3456000" y="0"/>
            <a:ext cx="331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69" name="CustomShape 50"/>
          <p:cNvSpPr/>
          <p:nvPr/>
        </p:nvSpPr>
        <p:spPr>
          <a:xfrm>
            <a:off x="3456000" y="32076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0" name="CustomShape 51"/>
          <p:cNvSpPr/>
          <p:nvPr/>
        </p:nvSpPr>
        <p:spPr>
          <a:xfrm>
            <a:off x="3456000" y="9637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1" name="CustomShape 52"/>
          <p:cNvSpPr/>
          <p:nvPr/>
        </p:nvSpPr>
        <p:spPr>
          <a:xfrm>
            <a:off x="3456000" y="16048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2" name="CustomShape 53"/>
          <p:cNvSpPr/>
          <p:nvPr/>
        </p:nvSpPr>
        <p:spPr>
          <a:xfrm>
            <a:off x="3456000" y="224640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3" name="CustomShape 54"/>
          <p:cNvSpPr/>
          <p:nvPr/>
        </p:nvSpPr>
        <p:spPr>
          <a:xfrm>
            <a:off x="3456000" y="28893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4" name="CustomShape 55"/>
          <p:cNvSpPr/>
          <p:nvPr/>
        </p:nvSpPr>
        <p:spPr>
          <a:xfrm>
            <a:off x="3456000" y="353052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5" name="CustomShape 56"/>
          <p:cNvSpPr/>
          <p:nvPr/>
        </p:nvSpPr>
        <p:spPr>
          <a:xfrm>
            <a:off x="3456000" y="41734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6" name="CustomShape 57"/>
          <p:cNvSpPr/>
          <p:nvPr/>
        </p:nvSpPr>
        <p:spPr>
          <a:xfrm>
            <a:off x="3456000" y="481500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7" name="CustomShape 58"/>
          <p:cNvSpPr/>
          <p:nvPr/>
        </p:nvSpPr>
        <p:spPr>
          <a:xfrm>
            <a:off x="3456000" y="54579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8" name="CustomShape 59"/>
          <p:cNvSpPr/>
          <p:nvPr/>
        </p:nvSpPr>
        <p:spPr>
          <a:xfrm>
            <a:off x="3456000" y="60991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9" name="CustomShape 60"/>
          <p:cNvSpPr/>
          <p:nvPr/>
        </p:nvSpPr>
        <p:spPr>
          <a:xfrm>
            <a:off x="3456000" y="6740640"/>
            <a:ext cx="331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0" name="CustomShape 61"/>
          <p:cNvSpPr/>
          <p:nvPr/>
        </p:nvSpPr>
        <p:spPr>
          <a:xfrm>
            <a:off x="417204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1" name="CustomShape 62"/>
          <p:cNvSpPr/>
          <p:nvPr/>
        </p:nvSpPr>
        <p:spPr>
          <a:xfrm>
            <a:off x="417204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2" name="CustomShape 63"/>
          <p:cNvSpPr/>
          <p:nvPr/>
        </p:nvSpPr>
        <p:spPr>
          <a:xfrm>
            <a:off x="417204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3" name="CustomShape 64"/>
          <p:cNvSpPr/>
          <p:nvPr/>
        </p:nvSpPr>
        <p:spPr>
          <a:xfrm>
            <a:off x="417204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4" name="CustomShape 65"/>
          <p:cNvSpPr/>
          <p:nvPr/>
        </p:nvSpPr>
        <p:spPr>
          <a:xfrm>
            <a:off x="417204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5" name="CustomShape 66"/>
          <p:cNvSpPr/>
          <p:nvPr/>
        </p:nvSpPr>
        <p:spPr>
          <a:xfrm>
            <a:off x="417204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6" name="CustomShape 67"/>
          <p:cNvSpPr/>
          <p:nvPr/>
        </p:nvSpPr>
        <p:spPr>
          <a:xfrm>
            <a:off x="417204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7" name="CustomShape 68"/>
          <p:cNvSpPr/>
          <p:nvPr/>
        </p:nvSpPr>
        <p:spPr>
          <a:xfrm>
            <a:off x="417204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8" name="CustomShape 69"/>
          <p:cNvSpPr/>
          <p:nvPr/>
        </p:nvSpPr>
        <p:spPr>
          <a:xfrm>
            <a:off x="417204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9" name="CustomShape 70"/>
          <p:cNvSpPr/>
          <p:nvPr/>
        </p:nvSpPr>
        <p:spPr>
          <a:xfrm>
            <a:off x="417204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0" name="CustomShape 71"/>
          <p:cNvSpPr/>
          <p:nvPr/>
        </p:nvSpPr>
        <p:spPr>
          <a:xfrm>
            <a:off x="417204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1" name="CustomShape 72"/>
          <p:cNvSpPr/>
          <p:nvPr/>
        </p:nvSpPr>
        <p:spPr>
          <a:xfrm>
            <a:off x="417204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2" name="CustomShape 73"/>
          <p:cNvSpPr/>
          <p:nvPr/>
        </p:nvSpPr>
        <p:spPr>
          <a:xfrm>
            <a:off x="487836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3" name="CustomShape 74"/>
          <p:cNvSpPr/>
          <p:nvPr/>
        </p:nvSpPr>
        <p:spPr>
          <a:xfrm>
            <a:off x="487836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4" name="CustomShape 75"/>
          <p:cNvSpPr/>
          <p:nvPr/>
        </p:nvSpPr>
        <p:spPr>
          <a:xfrm>
            <a:off x="487836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5" name="CustomShape 76"/>
          <p:cNvSpPr/>
          <p:nvPr/>
        </p:nvSpPr>
        <p:spPr>
          <a:xfrm>
            <a:off x="487836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6" name="CustomShape 77"/>
          <p:cNvSpPr/>
          <p:nvPr/>
        </p:nvSpPr>
        <p:spPr>
          <a:xfrm>
            <a:off x="487836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7" name="CustomShape 78"/>
          <p:cNvSpPr/>
          <p:nvPr/>
        </p:nvSpPr>
        <p:spPr>
          <a:xfrm>
            <a:off x="487836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8" name="CustomShape 79"/>
          <p:cNvSpPr/>
          <p:nvPr/>
        </p:nvSpPr>
        <p:spPr>
          <a:xfrm>
            <a:off x="487836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9" name="CustomShape 80"/>
          <p:cNvSpPr/>
          <p:nvPr/>
        </p:nvSpPr>
        <p:spPr>
          <a:xfrm>
            <a:off x="487836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0" name="CustomShape 81"/>
          <p:cNvSpPr/>
          <p:nvPr/>
        </p:nvSpPr>
        <p:spPr>
          <a:xfrm>
            <a:off x="487836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1" name="CustomShape 82"/>
          <p:cNvSpPr/>
          <p:nvPr/>
        </p:nvSpPr>
        <p:spPr>
          <a:xfrm>
            <a:off x="487836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2" name="CustomShape 83"/>
          <p:cNvSpPr/>
          <p:nvPr/>
        </p:nvSpPr>
        <p:spPr>
          <a:xfrm>
            <a:off x="487836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3" name="CustomShape 84"/>
          <p:cNvSpPr/>
          <p:nvPr/>
        </p:nvSpPr>
        <p:spPr>
          <a:xfrm>
            <a:off x="487836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4" name="CustomShape 85"/>
          <p:cNvSpPr/>
          <p:nvPr/>
        </p:nvSpPr>
        <p:spPr>
          <a:xfrm>
            <a:off x="558468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5" name="CustomShape 86"/>
          <p:cNvSpPr/>
          <p:nvPr/>
        </p:nvSpPr>
        <p:spPr>
          <a:xfrm>
            <a:off x="558468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6" name="CustomShape 87"/>
          <p:cNvSpPr/>
          <p:nvPr/>
        </p:nvSpPr>
        <p:spPr>
          <a:xfrm>
            <a:off x="558468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7" name="CustomShape 88"/>
          <p:cNvSpPr/>
          <p:nvPr/>
        </p:nvSpPr>
        <p:spPr>
          <a:xfrm>
            <a:off x="558468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8" name="CustomShape 89"/>
          <p:cNvSpPr/>
          <p:nvPr/>
        </p:nvSpPr>
        <p:spPr>
          <a:xfrm>
            <a:off x="558468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9" name="CustomShape 90"/>
          <p:cNvSpPr/>
          <p:nvPr/>
        </p:nvSpPr>
        <p:spPr>
          <a:xfrm>
            <a:off x="558468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0" name="CustomShape 91"/>
          <p:cNvSpPr/>
          <p:nvPr/>
        </p:nvSpPr>
        <p:spPr>
          <a:xfrm>
            <a:off x="558468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1" name="CustomShape 92"/>
          <p:cNvSpPr/>
          <p:nvPr/>
        </p:nvSpPr>
        <p:spPr>
          <a:xfrm>
            <a:off x="558468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2" name="CustomShape 93"/>
          <p:cNvSpPr/>
          <p:nvPr/>
        </p:nvSpPr>
        <p:spPr>
          <a:xfrm>
            <a:off x="558468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3" name="CustomShape 94"/>
          <p:cNvSpPr/>
          <p:nvPr/>
        </p:nvSpPr>
        <p:spPr>
          <a:xfrm>
            <a:off x="558468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4" name="CustomShape 95"/>
          <p:cNvSpPr/>
          <p:nvPr/>
        </p:nvSpPr>
        <p:spPr>
          <a:xfrm>
            <a:off x="558468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5" name="CustomShape 96"/>
          <p:cNvSpPr/>
          <p:nvPr/>
        </p:nvSpPr>
        <p:spPr>
          <a:xfrm>
            <a:off x="558468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6" name="CustomShape 97"/>
          <p:cNvSpPr/>
          <p:nvPr/>
        </p:nvSpPr>
        <p:spPr>
          <a:xfrm>
            <a:off x="629928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7" name="CustomShape 98"/>
          <p:cNvSpPr/>
          <p:nvPr/>
        </p:nvSpPr>
        <p:spPr>
          <a:xfrm>
            <a:off x="629928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8" name="CustomShape 99"/>
          <p:cNvSpPr/>
          <p:nvPr/>
        </p:nvSpPr>
        <p:spPr>
          <a:xfrm>
            <a:off x="629928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9" name="CustomShape 100"/>
          <p:cNvSpPr/>
          <p:nvPr/>
        </p:nvSpPr>
        <p:spPr>
          <a:xfrm>
            <a:off x="629928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0" name="CustomShape 101"/>
          <p:cNvSpPr/>
          <p:nvPr/>
        </p:nvSpPr>
        <p:spPr>
          <a:xfrm>
            <a:off x="629928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1" name="CustomShape 102"/>
          <p:cNvSpPr/>
          <p:nvPr/>
        </p:nvSpPr>
        <p:spPr>
          <a:xfrm>
            <a:off x="629928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2" name="CustomShape 103"/>
          <p:cNvSpPr/>
          <p:nvPr/>
        </p:nvSpPr>
        <p:spPr>
          <a:xfrm>
            <a:off x="629928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3" name="CustomShape 104"/>
          <p:cNvSpPr/>
          <p:nvPr/>
        </p:nvSpPr>
        <p:spPr>
          <a:xfrm>
            <a:off x="629928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4" name="CustomShape 105"/>
          <p:cNvSpPr/>
          <p:nvPr/>
        </p:nvSpPr>
        <p:spPr>
          <a:xfrm>
            <a:off x="629928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5" name="CustomShape 106"/>
          <p:cNvSpPr/>
          <p:nvPr/>
        </p:nvSpPr>
        <p:spPr>
          <a:xfrm>
            <a:off x="629928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6" name="CustomShape 107"/>
          <p:cNvSpPr/>
          <p:nvPr/>
        </p:nvSpPr>
        <p:spPr>
          <a:xfrm>
            <a:off x="629928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7" name="CustomShape 108"/>
          <p:cNvSpPr/>
          <p:nvPr/>
        </p:nvSpPr>
        <p:spPr>
          <a:xfrm>
            <a:off x="629928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8" name="CustomShape 109"/>
          <p:cNvSpPr/>
          <p:nvPr/>
        </p:nvSpPr>
        <p:spPr>
          <a:xfrm>
            <a:off x="700560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9" name="CustomShape 110"/>
          <p:cNvSpPr/>
          <p:nvPr/>
        </p:nvSpPr>
        <p:spPr>
          <a:xfrm>
            <a:off x="700560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0" name="CustomShape 111"/>
          <p:cNvSpPr/>
          <p:nvPr/>
        </p:nvSpPr>
        <p:spPr>
          <a:xfrm>
            <a:off x="700560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1" name="CustomShape 112"/>
          <p:cNvSpPr/>
          <p:nvPr/>
        </p:nvSpPr>
        <p:spPr>
          <a:xfrm>
            <a:off x="700560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2" name="CustomShape 113"/>
          <p:cNvSpPr/>
          <p:nvPr/>
        </p:nvSpPr>
        <p:spPr>
          <a:xfrm>
            <a:off x="700560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3" name="CustomShape 114"/>
          <p:cNvSpPr/>
          <p:nvPr/>
        </p:nvSpPr>
        <p:spPr>
          <a:xfrm>
            <a:off x="700560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4" name="CustomShape 115"/>
          <p:cNvSpPr/>
          <p:nvPr/>
        </p:nvSpPr>
        <p:spPr>
          <a:xfrm>
            <a:off x="700560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5" name="CustomShape 116"/>
          <p:cNvSpPr/>
          <p:nvPr/>
        </p:nvSpPr>
        <p:spPr>
          <a:xfrm>
            <a:off x="700560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6" name="CustomShape 117"/>
          <p:cNvSpPr/>
          <p:nvPr/>
        </p:nvSpPr>
        <p:spPr>
          <a:xfrm>
            <a:off x="700560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7" name="CustomShape 118"/>
          <p:cNvSpPr/>
          <p:nvPr/>
        </p:nvSpPr>
        <p:spPr>
          <a:xfrm>
            <a:off x="700560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8" name="CustomShape 119"/>
          <p:cNvSpPr/>
          <p:nvPr/>
        </p:nvSpPr>
        <p:spPr>
          <a:xfrm>
            <a:off x="700560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9" name="CustomShape 120"/>
          <p:cNvSpPr/>
          <p:nvPr/>
        </p:nvSpPr>
        <p:spPr>
          <a:xfrm>
            <a:off x="700560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0" name="CustomShape 121"/>
          <p:cNvSpPr/>
          <p:nvPr/>
        </p:nvSpPr>
        <p:spPr>
          <a:xfrm>
            <a:off x="771192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1" name="CustomShape 122"/>
          <p:cNvSpPr/>
          <p:nvPr/>
        </p:nvSpPr>
        <p:spPr>
          <a:xfrm>
            <a:off x="771192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2" name="CustomShape 123"/>
          <p:cNvSpPr/>
          <p:nvPr/>
        </p:nvSpPr>
        <p:spPr>
          <a:xfrm>
            <a:off x="771192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3" name="CustomShape 124"/>
          <p:cNvSpPr/>
          <p:nvPr/>
        </p:nvSpPr>
        <p:spPr>
          <a:xfrm>
            <a:off x="771192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4" name="CustomShape 125"/>
          <p:cNvSpPr/>
          <p:nvPr/>
        </p:nvSpPr>
        <p:spPr>
          <a:xfrm>
            <a:off x="771192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5" name="CustomShape 126"/>
          <p:cNvSpPr/>
          <p:nvPr/>
        </p:nvSpPr>
        <p:spPr>
          <a:xfrm>
            <a:off x="771192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6" name="CustomShape 127"/>
          <p:cNvSpPr/>
          <p:nvPr/>
        </p:nvSpPr>
        <p:spPr>
          <a:xfrm>
            <a:off x="771192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7" name="CustomShape 128"/>
          <p:cNvSpPr/>
          <p:nvPr/>
        </p:nvSpPr>
        <p:spPr>
          <a:xfrm>
            <a:off x="771192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8" name="CustomShape 129"/>
          <p:cNvSpPr/>
          <p:nvPr/>
        </p:nvSpPr>
        <p:spPr>
          <a:xfrm>
            <a:off x="771192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9" name="CustomShape 130"/>
          <p:cNvSpPr/>
          <p:nvPr/>
        </p:nvSpPr>
        <p:spPr>
          <a:xfrm>
            <a:off x="771192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0" name="CustomShape 131"/>
          <p:cNvSpPr/>
          <p:nvPr/>
        </p:nvSpPr>
        <p:spPr>
          <a:xfrm>
            <a:off x="771192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1" name="CustomShape 132"/>
          <p:cNvSpPr/>
          <p:nvPr/>
        </p:nvSpPr>
        <p:spPr>
          <a:xfrm>
            <a:off x="771192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2" name="CustomShape 133"/>
          <p:cNvSpPr/>
          <p:nvPr/>
        </p:nvSpPr>
        <p:spPr>
          <a:xfrm>
            <a:off x="842652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3" name="CustomShape 134"/>
          <p:cNvSpPr/>
          <p:nvPr/>
        </p:nvSpPr>
        <p:spPr>
          <a:xfrm>
            <a:off x="842652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4" name="CustomShape 135"/>
          <p:cNvSpPr/>
          <p:nvPr/>
        </p:nvSpPr>
        <p:spPr>
          <a:xfrm>
            <a:off x="842652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5" name="CustomShape 136"/>
          <p:cNvSpPr/>
          <p:nvPr/>
        </p:nvSpPr>
        <p:spPr>
          <a:xfrm>
            <a:off x="842652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6" name="CustomShape 137"/>
          <p:cNvSpPr/>
          <p:nvPr/>
        </p:nvSpPr>
        <p:spPr>
          <a:xfrm>
            <a:off x="842652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7" name="CustomShape 138"/>
          <p:cNvSpPr/>
          <p:nvPr/>
        </p:nvSpPr>
        <p:spPr>
          <a:xfrm>
            <a:off x="842652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8" name="CustomShape 139"/>
          <p:cNvSpPr/>
          <p:nvPr/>
        </p:nvSpPr>
        <p:spPr>
          <a:xfrm>
            <a:off x="842652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9" name="CustomShape 140"/>
          <p:cNvSpPr/>
          <p:nvPr/>
        </p:nvSpPr>
        <p:spPr>
          <a:xfrm>
            <a:off x="842652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0" name="CustomShape 141"/>
          <p:cNvSpPr/>
          <p:nvPr/>
        </p:nvSpPr>
        <p:spPr>
          <a:xfrm>
            <a:off x="842652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1" name="CustomShape 142"/>
          <p:cNvSpPr/>
          <p:nvPr/>
        </p:nvSpPr>
        <p:spPr>
          <a:xfrm>
            <a:off x="842652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2" name="CustomShape 143"/>
          <p:cNvSpPr/>
          <p:nvPr/>
        </p:nvSpPr>
        <p:spPr>
          <a:xfrm>
            <a:off x="842652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3" name="CustomShape 144"/>
          <p:cNvSpPr/>
          <p:nvPr/>
        </p:nvSpPr>
        <p:spPr>
          <a:xfrm>
            <a:off x="842652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4" name="CustomShape 145"/>
          <p:cNvSpPr/>
          <p:nvPr/>
        </p:nvSpPr>
        <p:spPr>
          <a:xfrm>
            <a:off x="566640" y="5208480"/>
            <a:ext cx="31320" cy="15480"/>
          </a:xfrm>
          <a:custGeom>
            <a:avLst/>
            <a:gdLst/>
            <a:ahLst/>
            <a:rect l="l" t="t" r="r" b="b"/>
            <a:pathLst>
              <a:path w="4" h="2">
                <a:moveTo>
                  <a:pt x="0" y="1"/>
                </a:moveTo>
                <a:cubicBezTo>
                  <a:pt x="1" y="2"/>
                  <a:pt x="4" y="0"/>
                  <a:pt x="0" y="1"/>
                </a:cubicBez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5" name="CustomShape 146"/>
          <p:cNvSpPr/>
          <p:nvPr/>
        </p:nvSpPr>
        <p:spPr>
          <a:xfrm>
            <a:off x="1079280" y="3444840"/>
            <a:ext cx="103680" cy="40320"/>
          </a:xfrm>
          <a:custGeom>
            <a:avLst/>
            <a:gdLst/>
            <a:ahLst/>
            <a:rect l="l" t="t" r="r" b="b"/>
            <a:pathLst>
              <a:path w="41" h="16">
                <a:moveTo>
                  <a:pt x="30" y="12"/>
                </a:moveTo>
                <a:cubicBezTo>
                  <a:pt x="34" y="11"/>
                  <a:pt x="36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41" y="6"/>
                  <a:pt x="37" y="1"/>
                  <a:pt x="31" y="1"/>
                </a:cubicBezTo>
                <a:cubicBezTo>
                  <a:pt x="31" y="1"/>
                  <a:pt x="0" y="0"/>
                  <a:pt x="8" y="11"/>
                </a:cubicBezTo>
                <a:cubicBezTo>
                  <a:pt x="8" y="11"/>
                  <a:pt x="15" y="16"/>
                  <a:pt x="3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6" name="CustomShape 147"/>
          <p:cNvSpPr/>
          <p:nvPr/>
        </p:nvSpPr>
        <p:spPr>
          <a:xfrm>
            <a:off x="1066680" y="3447360"/>
            <a:ext cx="533160" cy="489240"/>
          </a:xfrm>
          <a:custGeom>
            <a:avLst/>
            <a:gdLst/>
            <a:ahLst/>
            <a:rect l="l" t="t" r="r" b="b"/>
            <a:pathLst>
              <a:path w="210" h="193">
                <a:moveTo>
                  <a:pt x="186" y="166"/>
                </a:moveTo>
                <a:cubicBezTo>
                  <a:pt x="167" y="166"/>
                  <a:pt x="163" y="155"/>
                  <a:pt x="163" y="155"/>
                </a:cubicBezTo>
                <a:cubicBezTo>
                  <a:pt x="163" y="155"/>
                  <a:pt x="162" y="147"/>
                  <a:pt x="154" y="145"/>
                </a:cubicBezTo>
                <a:cubicBezTo>
                  <a:pt x="135" y="140"/>
                  <a:pt x="147" y="128"/>
                  <a:pt x="152" y="125"/>
                </a:cubicBezTo>
                <a:cubicBezTo>
                  <a:pt x="157" y="123"/>
                  <a:pt x="154" y="122"/>
                  <a:pt x="150" y="120"/>
                </a:cubicBezTo>
                <a:cubicBezTo>
                  <a:pt x="142" y="115"/>
                  <a:pt x="141" y="109"/>
                  <a:pt x="142" y="99"/>
                </a:cubicBezTo>
                <a:cubicBezTo>
                  <a:pt x="142" y="88"/>
                  <a:pt x="149" y="91"/>
                  <a:pt x="149" y="91"/>
                </a:cubicBezTo>
                <a:cubicBezTo>
                  <a:pt x="149" y="91"/>
                  <a:pt x="160" y="96"/>
                  <a:pt x="165" y="93"/>
                </a:cubicBezTo>
                <a:cubicBezTo>
                  <a:pt x="169" y="91"/>
                  <a:pt x="167" y="88"/>
                  <a:pt x="165" y="89"/>
                </a:cubicBezTo>
                <a:cubicBezTo>
                  <a:pt x="163" y="91"/>
                  <a:pt x="148" y="89"/>
                  <a:pt x="146" y="82"/>
                </a:cubicBezTo>
                <a:cubicBezTo>
                  <a:pt x="144" y="74"/>
                  <a:pt x="150" y="78"/>
                  <a:pt x="151" y="78"/>
                </a:cubicBezTo>
                <a:cubicBezTo>
                  <a:pt x="153" y="79"/>
                  <a:pt x="153" y="81"/>
                  <a:pt x="157" y="83"/>
                </a:cubicBezTo>
                <a:cubicBezTo>
                  <a:pt x="168" y="88"/>
                  <a:pt x="162" y="82"/>
                  <a:pt x="162" y="82"/>
                </a:cubicBezTo>
                <a:cubicBezTo>
                  <a:pt x="162" y="82"/>
                  <a:pt x="162" y="82"/>
                  <a:pt x="157" y="77"/>
                </a:cubicBezTo>
                <a:cubicBezTo>
                  <a:pt x="152" y="71"/>
                  <a:pt x="145" y="73"/>
                  <a:pt x="139" y="73"/>
                </a:cubicBezTo>
                <a:cubicBezTo>
                  <a:pt x="133" y="73"/>
                  <a:pt x="135" y="78"/>
                  <a:pt x="135" y="78"/>
                </a:cubicBezTo>
                <a:cubicBezTo>
                  <a:pt x="135" y="78"/>
                  <a:pt x="134" y="88"/>
                  <a:pt x="133" y="106"/>
                </a:cubicBezTo>
                <a:cubicBezTo>
                  <a:pt x="132" y="124"/>
                  <a:pt x="129" y="126"/>
                  <a:pt x="128" y="125"/>
                </a:cubicBezTo>
                <a:cubicBezTo>
                  <a:pt x="127" y="123"/>
                  <a:pt x="125" y="114"/>
                  <a:pt x="125" y="111"/>
                </a:cubicBezTo>
                <a:cubicBezTo>
                  <a:pt x="125" y="108"/>
                  <a:pt x="123" y="97"/>
                  <a:pt x="124" y="84"/>
                </a:cubicBezTo>
                <a:cubicBezTo>
                  <a:pt x="125" y="72"/>
                  <a:pt x="128" y="77"/>
                  <a:pt x="120" y="74"/>
                </a:cubicBezTo>
                <a:cubicBezTo>
                  <a:pt x="111" y="71"/>
                  <a:pt x="116" y="67"/>
                  <a:pt x="118" y="67"/>
                </a:cubicBezTo>
                <a:cubicBezTo>
                  <a:pt x="121" y="67"/>
                  <a:pt x="125" y="69"/>
                  <a:pt x="126" y="67"/>
                </a:cubicBezTo>
                <a:cubicBezTo>
                  <a:pt x="127" y="59"/>
                  <a:pt x="128" y="52"/>
                  <a:pt x="124" y="51"/>
                </a:cubicBezTo>
                <a:cubicBezTo>
                  <a:pt x="115" y="47"/>
                  <a:pt x="119" y="45"/>
                  <a:pt x="122" y="44"/>
                </a:cubicBezTo>
                <a:cubicBezTo>
                  <a:pt x="125" y="43"/>
                  <a:pt x="126" y="35"/>
                  <a:pt x="121" y="37"/>
                </a:cubicBezTo>
                <a:cubicBezTo>
                  <a:pt x="112" y="40"/>
                  <a:pt x="113" y="32"/>
                  <a:pt x="115" y="31"/>
                </a:cubicBezTo>
                <a:cubicBezTo>
                  <a:pt x="117" y="30"/>
                  <a:pt x="120" y="32"/>
                  <a:pt x="119" y="24"/>
                </a:cubicBezTo>
                <a:cubicBezTo>
                  <a:pt x="117" y="17"/>
                  <a:pt x="124" y="14"/>
                  <a:pt x="126" y="21"/>
                </a:cubicBezTo>
                <a:cubicBezTo>
                  <a:pt x="127" y="28"/>
                  <a:pt x="130" y="42"/>
                  <a:pt x="132" y="39"/>
                </a:cubicBezTo>
                <a:cubicBezTo>
                  <a:pt x="134" y="35"/>
                  <a:pt x="138" y="22"/>
                  <a:pt x="142" y="16"/>
                </a:cubicBezTo>
                <a:cubicBezTo>
                  <a:pt x="145" y="10"/>
                  <a:pt x="150" y="15"/>
                  <a:pt x="149" y="18"/>
                </a:cubicBezTo>
                <a:cubicBezTo>
                  <a:pt x="144" y="33"/>
                  <a:pt x="152" y="34"/>
                  <a:pt x="152" y="34"/>
                </a:cubicBezTo>
                <a:cubicBezTo>
                  <a:pt x="152" y="34"/>
                  <a:pt x="151" y="36"/>
                  <a:pt x="147" y="36"/>
                </a:cubicBezTo>
                <a:cubicBezTo>
                  <a:pt x="137" y="35"/>
                  <a:pt x="141" y="41"/>
                  <a:pt x="145" y="43"/>
                </a:cubicBezTo>
                <a:cubicBezTo>
                  <a:pt x="154" y="46"/>
                  <a:pt x="148" y="48"/>
                  <a:pt x="143" y="48"/>
                </a:cubicBezTo>
                <a:cubicBezTo>
                  <a:pt x="139" y="48"/>
                  <a:pt x="136" y="50"/>
                  <a:pt x="135" y="55"/>
                </a:cubicBezTo>
                <a:cubicBezTo>
                  <a:pt x="132" y="70"/>
                  <a:pt x="144" y="67"/>
                  <a:pt x="144" y="67"/>
                </a:cubicBezTo>
                <a:cubicBezTo>
                  <a:pt x="162" y="72"/>
                  <a:pt x="189" y="69"/>
                  <a:pt x="189" y="69"/>
                </a:cubicBezTo>
                <a:cubicBezTo>
                  <a:pt x="209" y="75"/>
                  <a:pt x="200" y="45"/>
                  <a:pt x="199" y="29"/>
                </a:cubicBezTo>
                <a:cubicBezTo>
                  <a:pt x="197" y="13"/>
                  <a:pt x="195" y="5"/>
                  <a:pt x="181" y="2"/>
                </a:cubicBezTo>
                <a:cubicBezTo>
                  <a:pt x="168" y="0"/>
                  <a:pt x="90" y="1"/>
                  <a:pt x="90" y="1"/>
                </a:cubicBezTo>
                <a:cubicBezTo>
                  <a:pt x="87" y="2"/>
                  <a:pt x="56" y="1"/>
                  <a:pt x="56" y="1"/>
                </a:cubicBezTo>
                <a:cubicBezTo>
                  <a:pt x="56" y="1"/>
                  <a:pt x="54" y="8"/>
                  <a:pt x="56" y="8"/>
                </a:cubicBezTo>
                <a:cubicBezTo>
                  <a:pt x="61" y="8"/>
                  <a:pt x="80" y="9"/>
                  <a:pt x="80" y="9"/>
                </a:cubicBezTo>
                <a:cubicBezTo>
                  <a:pt x="81" y="9"/>
                  <a:pt x="90" y="8"/>
                  <a:pt x="85" y="12"/>
                </a:cubicBezTo>
                <a:cubicBezTo>
                  <a:pt x="80" y="16"/>
                  <a:pt x="69" y="16"/>
                  <a:pt x="62" y="16"/>
                </a:cubicBezTo>
                <a:cubicBezTo>
                  <a:pt x="47" y="15"/>
                  <a:pt x="54" y="22"/>
                  <a:pt x="60" y="22"/>
                </a:cubicBezTo>
                <a:cubicBezTo>
                  <a:pt x="78" y="22"/>
                  <a:pt x="82" y="26"/>
                  <a:pt x="74" y="27"/>
                </a:cubicBezTo>
                <a:cubicBezTo>
                  <a:pt x="67" y="28"/>
                  <a:pt x="65" y="28"/>
                  <a:pt x="58" y="29"/>
                </a:cubicBezTo>
                <a:cubicBezTo>
                  <a:pt x="2" y="38"/>
                  <a:pt x="21" y="23"/>
                  <a:pt x="26" y="23"/>
                </a:cubicBezTo>
                <a:cubicBezTo>
                  <a:pt x="49" y="23"/>
                  <a:pt x="44" y="15"/>
                  <a:pt x="38" y="17"/>
                </a:cubicBezTo>
                <a:cubicBezTo>
                  <a:pt x="32" y="18"/>
                  <a:pt x="12" y="11"/>
                  <a:pt x="9" y="24"/>
                </a:cubicBezTo>
                <a:cubicBezTo>
                  <a:pt x="7" y="37"/>
                  <a:pt x="15" y="103"/>
                  <a:pt x="13" y="115"/>
                </a:cubicBezTo>
                <a:cubicBezTo>
                  <a:pt x="0" y="193"/>
                  <a:pt x="71" y="176"/>
                  <a:pt x="71" y="176"/>
                </a:cubicBezTo>
                <a:cubicBezTo>
                  <a:pt x="56" y="164"/>
                  <a:pt x="62" y="153"/>
                  <a:pt x="61" y="146"/>
                </a:cubicBezTo>
                <a:cubicBezTo>
                  <a:pt x="57" y="125"/>
                  <a:pt x="55" y="122"/>
                  <a:pt x="51" y="124"/>
                </a:cubicBezTo>
                <a:cubicBezTo>
                  <a:pt x="43" y="128"/>
                  <a:pt x="44" y="130"/>
                  <a:pt x="45" y="133"/>
                </a:cubicBezTo>
                <a:cubicBezTo>
                  <a:pt x="51" y="151"/>
                  <a:pt x="37" y="137"/>
                  <a:pt x="37" y="137"/>
                </a:cubicBezTo>
                <a:cubicBezTo>
                  <a:pt x="35" y="138"/>
                  <a:pt x="34" y="142"/>
                  <a:pt x="35" y="145"/>
                </a:cubicBezTo>
                <a:cubicBezTo>
                  <a:pt x="47" y="168"/>
                  <a:pt x="36" y="162"/>
                  <a:pt x="33" y="158"/>
                </a:cubicBezTo>
                <a:cubicBezTo>
                  <a:pt x="22" y="142"/>
                  <a:pt x="33" y="133"/>
                  <a:pt x="32" y="128"/>
                </a:cubicBezTo>
                <a:cubicBezTo>
                  <a:pt x="27" y="108"/>
                  <a:pt x="42" y="100"/>
                  <a:pt x="44" y="97"/>
                </a:cubicBezTo>
                <a:cubicBezTo>
                  <a:pt x="46" y="93"/>
                  <a:pt x="45" y="92"/>
                  <a:pt x="46" y="86"/>
                </a:cubicBezTo>
                <a:cubicBezTo>
                  <a:pt x="48" y="72"/>
                  <a:pt x="55" y="79"/>
                  <a:pt x="55" y="84"/>
                </a:cubicBezTo>
                <a:cubicBezTo>
                  <a:pt x="53" y="100"/>
                  <a:pt x="63" y="88"/>
                  <a:pt x="67" y="83"/>
                </a:cubicBezTo>
                <a:cubicBezTo>
                  <a:pt x="78" y="68"/>
                  <a:pt x="77" y="84"/>
                  <a:pt x="75" y="87"/>
                </a:cubicBezTo>
                <a:cubicBezTo>
                  <a:pt x="72" y="89"/>
                  <a:pt x="71" y="93"/>
                  <a:pt x="71" y="95"/>
                </a:cubicBezTo>
                <a:cubicBezTo>
                  <a:pt x="74" y="103"/>
                  <a:pt x="69" y="111"/>
                  <a:pt x="67" y="112"/>
                </a:cubicBezTo>
                <a:cubicBezTo>
                  <a:pt x="66" y="112"/>
                  <a:pt x="61" y="114"/>
                  <a:pt x="61" y="121"/>
                </a:cubicBezTo>
                <a:cubicBezTo>
                  <a:pt x="61" y="127"/>
                  <a:pt x="69" y="139"/>
                  <a:pt x="69" y="143"/>
                </a:cubicBezTo>
                <a:cubicBezTo>
                  <a:pt x="69" y="178"/>
                  <a:pt x="84" y="181"/>
                  <a:pt x="91" y="180"/>
                </a:cubicBezTo>
                <a:cubicBezTo>
                  <a:pt x="98" y="179"/>
                  <a:pt x="159" y="177"/>
                  <a:pt x="185" y="175"/>
                </a:cubicBezTo>
                <a:cubicBezTo>
                  <a:pt x="210" y="173"/>
                  <a:pt x="193" y="166"/>
                  <a:pt x="186" y="166"/>
                </a:cubicBezTo>
                <a:close/>
                <a:moveTo>
                  <a:pt x="165" y="60"/>
                </a:moveTo>
                <a:cubicBezTo>
                  <a:pt x="203" y="61"/>
                  <a:pt x="185" y="64"/>
                  <a:pt x="182" y="66"/>
                </a:cubicBezTo>
                <a:cubicBezTo>
                  <a:pt x="178" y="68"/>
                  <a:pt x="182" y="66"/>
                  <a:pt x="167" y="65"/>
                </a:cubicBezTo>
                <a:cubicBezTo>
                  <a:pt x="152" y="65"/>
                  <a:pt x="165" y="60"/>
                  <a:pt x="165" y="60"/>
                </a:cubicBezTo>
                <a:close/>
                <a:moveTo>
                  <a:pt x="114" y="50"/>
                </a:moveTo>
                <a:cubicBezTo>
                  <a:pt x="121" y="55"/>
                  <a:pt x="113" y="61"/>
                  <a:pt x="113" y="61"/>
                </a:cubicBezTo>
                <a:cubicBezTo>
                  <a:pt x="113" y="61"/>
                  <a:pt x="108" y="70"/>
                  <a:pt x="112" y="78"/>
                </a:cubicBezTo>
                <a:cubicBezTo>
                  <a:pt x="116" y="87"/>
                  <a:pt x="116" y="97"/>
                  <a:pt x="108" y="87"/>
                </a:cubicBezTo>
                <a:cubicBezTo>
                  <a:pt x="100" y="78"/>
                  <a:pt x="105" y="58"/>
                  <a:pt x="107" y="53"/>
                </a:cubicBezTo>
                <a:cubicBezTo>
                  <a:pt x="107" y="53"/>
                  <a:pt x="107" y="44"/>
                  <a:pt x="114" y="50"/>
                </a:cubicBezTo>
                <a:close/>
                <a:moveTo>
                  <a:pt x="83" y="29"/>
                </a:moveTo>
                <a:cubicBezTo>
                  <a:pt x="83" y="25"/>
                  <a:pt x="89" y="26"/>
                  <a:pt x="89" y="26"/>
                </a:cubicBezTo>
                <a:cubicBezTo>
                  <a:pt x="89" y="26"/>
                  <a:pt x="99" y="30"/>
                  <a:pt x="104" y="30"/>
                </a:cubicBezTo>
                <a:cubicBezTo>
                  <a:pt x="108" y="29"/>
                  <a:pt x="114" y="35"/>
                  <a:pt x="105" y="35"/>
                </a:cubicBezTo>
                <a:cubicBezTo>
                  <a:pt x="96" y="35"/>
                  <a:pt x="82" y="39"/>
                  <a:pt x="83" y="29"/>
                </a:cubicBezTo>
                <a:close/>
                <a:moveTo>
                  <a:pt x="61" y="72"/>
                </a:moveTo>
                <a:cubicBezTo>
                  <a:pt x="55" y="72"/>
                  <a:pt x="16" y="87"/>
                  <a:pt x="16" y="48"/>
                </a:cubicBezTo>
                <a:cubicBezTo>
                  <a:pt x="16" y="39"/>
                  <a:pt x="14" y="31"/>
                  <a:pt x="24" y="37"/>
                </a:cubicBezTo>
                <a:cubicBezTo>
                  <a:pt x="35" y="42"/>
                  <a:pt x="25" y="42"/>
                  <a:pt x="49" y="40"/>
                </a:cubicBezTo>
                <a:cubicBezTo>
                  <a:pt x="49" y="40"/>
                  <a:pt x="66" y="41"/>
                  <a:pt x="68" y="40"/>
                </a:cubicBezTo>
                <a:cubicBezTo>
                  <a:pt x="71" y="38"/>
                  <a:pt x="69" y="34"/>
                  <a:pt x="74" y="34"/>
                </a:cubicBezTo>
                <a:cubicBezTo>
                  <a:pt x="80" y="34"/>
                  <a:pt x="79" y="40"/>
                  <a:pt x="79" y="40"/>
                </a:cubicBezTo>
                <a:cubicBezTo>
                  <a:pt x="79" y="40"/>
                  <a:pt x="74" y="46"/>
                  <a:pt x="109" y="41"/>
                </a:cubicBezTo>
                <a:cubicBezTo>
                  <a:pt x="113" y="41"/>
                  <a:pt x="117" y="45"/>
                  <a:pt x="108" y="45"/>
                </a:cubicBezTo>
                <a:cubicBezTo>
                  <a:pt x="104" y="45"/>
                  <a:pt x="97" y="48"/>
                  <a:pt x="100" y="53"/>
                </a:cubicBezTo>
                <a:cubicBezTo>
                  <a:pt x="102" y="58"/>
                  <a:pt x="99" y="93"/>
                  <a:pt x="99" y="93"/>
                </a:cubicBezTo>
                <a:cubicBezTo>
                  <a:pt x="99" y="93"/>
                  <a:pt x="97" y="100"/>
                  <a:pt x="94" y="90"/>
                </a:cubicBezTo>
                <a:cubicBezTo>
                  <a:pt x="93" y="86"/>
                  <a:pt x="94" y="53"/>
                  <a:pt x="93" y="51"/>
                </a:cubicBezTo>
                <a:cubicBezTo>
                  <a:pt x="93" y="48"/>
                  <a:pt x="77" y="45"/>
                  <a:pt x="77" y="57"/>
                </a:cubicBezTo>
                <a:cubicBezTo>
                  <a:pt x="77" y="68"/>
                  <a:pt x="73" y="71"/>
                  <a:pt x="61" y="72"/>
                </a:cubicBezTo>
                <a:close/>
                <a:moveTo>
                  <a:pt x="85" y="84"/>
                </a:moveTo>
                <a:cubicBezTo>
                  <a:pt x="82" y="88"/>
                  <a:pt x="78" y="90"/>
                  <a:pt x="80" y="82"/>
                </a:cubicBezTo>
                <a:cubicBezTo>
                  <a:pt x="81" y="74"/>
                  <a:pt x="83" y="63"/>
                  <a:pt x="83" y="57"/>
                </a:cubicBezTo>
                <a:cubicBezTo>
                  <a:pt x="83" y="57"/>
                  <a:pt x="87" y="50"/>
                  <a:pt x="88" y="58"/>
                </a:cubicBezTo>
                <a:cubicBezTo>
                  <a:pt x="89" y="66"/>
                  <a:pt x="87" y="81"/>
                  <a:pt x="85" y="84"/>
                </a:cubicBezTo>
                <a:close/>
                <a:moveTo>
                  <a:pt x="102" y="145"/>
                </a:moveTo>
                <a:cubicBezTo>
                  <a:pt x="78" y="144"/>
                  <a:pt x="77" y="148"/>
                  <a:pt x="77" y="117"/>
                </a:cubicBezTo>
                <a:cubicBezTo>
                  <a:pt x="77" y="86"/>
                  <a:pt x="81" y="93"/>
                  <a:pt x="82" y="96"/>
                </a:cubicBezTo>
                <a:cubicBezTo>
                  <a:pt x="82" y="96"/>
                  <a:pt x="90" y="116"/>
                  <a:pt x="111" y="101"/>
                </a:cubicBezTo>
                <a:cubicBezTo>
                  <a:pt x="114" y="98"/>
                  <a:pt x="116" y="96"/>
                  <a:pt x="117" y="106"/>
                </a:cubicBezTo>
                <a:cubicBezTo>
                  <a:pt x="117" y="117"/>
                  <a:pt x="127" y="145"/>
                  <a:pt x="102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7" name="CustomShape 148"/>
          <p:cNvSpPr/>
          <p:nvPr/>
        </p:nvSpPr>
        <p:spPr>
          <a:xfrm>
            <a:off x="1193400" y="3680640"/>
            <a:ext cx="42840" cy="50760"/>
          </a:xfrm>
          <a:custGeom>
            <a:avLst/>
            <a:gdLst/>
            <a:ahLst/>
            <a:rect l="l" t="t" r="r" b="b"/>
            <a:pathLst>
              <a:path w="17" h="20">
                <a:moveTo>
                  <a:pt x="14" y="5"/>
                </a:moveTo>
                <a:cubicBezTo>
                  <a:pt x="13" y="0"/>
                  <a:pt x="0" y="8"/>
                  <a:pt x="9" y="20"/>
                </a:cubicBezTo>
                <a:cubicBezTo>
                  <a:pt x="9" y="20"/>
                  <a:pt x="17" y="17"/>
                  <a:pt x="14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8" name="CustomShape 149"/>
          <p:cNvSpPr/>
          <p:nvPr/>
        </p:nvSpPr>
        <p:spPr>
          <a:xfrm>
            <a:off x="1152720" y="3701160"/>
            <a:ext cx="37800" cy="68040"/>
          </a:xfrm>
          <a:custGeom>
            <a:avLst/>
            <a:gdLst/>
            <a:ahLst/>
            <a:rect l="l" t="t" r="r" b="b"/>
            <a:pathLst>
              <a:path w="15" h="27">
                <a:moveTo>
                  <a:pt x="7" y="10"/>
                </a:moveTo>
                <a:cubicBezTo>
                  <a:pt x="0" y="19"/>
                  <a:pt x="2" y="23"/>
                  <a:pt x="4" y="25"/>
                </a:cubicBezTo>
                <a:cubicBezTo>
                  <a:pt x="7" y="27"/>
                  <a:pt x="11" y="26"/>
                  <a:pt x="15" y="16"/>
                </a:cubicBezTo>
                <a:cubicBezTo>
                  <a:pt x="15" y="16"/>
                  <a:pt x="12" y="11"/>
                  <a:pt x="13" y="8"/>
                </a:cubicBezTo>
                <a:cubicBezTo>
                  <a:pt x="15" y="6"/>
                  <a:pt x="14" y="0"/>
                  <a:pt x="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9" name="CustomShape 150"/>
          <p:cNvSpPr/>
          <p:nvPr/>
        </p:nvSpPr>
        <p:spPr>
          <a:xfrm>
            <a:off x="1130040" y="3564360"/>
            <a:ext cx="121680" cy="57960"/>
          </a:xfrm>
          <a:custGeom>
            <a:avLst/>
            <a:gdLst/>
            <a:ahLst/>
            <a:rect l="l" t="t" r="r" b="b"/>
            <a:pathLst>
              <a:path w="48" h="23">
                <a:moveTo>
                  <a:pt x="40" y="2"/>
                </a:moveTo>
                <a:cubicBezTo>
                  <a:pt x="38" y="3"/>
                  <a:pt x="9" y="1"/>
                  <a:pt x="9" y="1"/>
                </a:cubicBezTo>
                <a:cubicBezTo>
                  <a:pt x="5" y="1"/>
                  <a:pt x="1" y="0"/>
                  <a:pt x="1" y="9"/>
                </a:cubicBezTo>
                <a:cubicBezTo>
                  <a:pt x="0" y="23"/>
                  <a:pt x="17" y="21"/>
                  <a:pt x="22" y="21"/>
                </a:cubicBezTo>
                <a:cubicBezTo>
                  <a:pt x="26" y="21"/>
                  <a:pt x="30" y="18"/>
                  <a:pt x="34" y="20"/>
                </a:cubicBezTo>
                <a:cubicBezTo>
                  <a:pt x="34" y="20"/>
                  <a:pt x="38" y="23"/>
                  <a:pt x="40" y="19"/>
                </a:cubicBezTo>
                <a:cubicBezTo>
                  <a:pt x="48" y="5"/>
                  <a:pt x="43" y="0"/>
                  <a:pt x="4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0" name="CustomShape 151"/>
          <p:cNvSpPr/>
          <p:nvPr/>
        </p:nvSpPr>
        <p:spPr>
          <a:xfrm>
            <a:off x="1269720" y="3726360"/>
            <a:ext cx="88560" cy="93600"/>
          </a:xfrm>
          <a:custGeom>
            <a:avLst/>
            <a:gdLst/>
            <a:ahLst/>
            <a:rect l="l" t="t" r="r" b="b"/>
            <a:pathLst>
              <a:path w="35" h="37">
                <a:moveTo>
                  <a:pt x="24" y="2"/>
                </a:moveTo>
                <a:cubicBezTo>
                  <a:pt x="19" y="3"/>
                  <a:pt x="11" y="2"/>
                  <a:pt x="11" y="2"/>
                </a:cubicBezTo>
                <a:cubicBezTo>
                  <a:pt x="0" y="2"/>
                  <a:pt x="5" y="14"/>
                  <a:pt x="4" y="20"/>
                </a:cubicBezTo>
                <a:cubicBezTo>
                  <a:pt x="3" y="27"/>
                  <a:pt x="22" y="37"/>
                  <a:pt x="28" y="22"/>
                </a:cubicBezTo>
                <a:cubicBezTo>
                  <a:pt x="35" y="7"/>
                  <a:pt x="28" y="0"/>
                  <a:pt x="24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1" name="CustomShape 152"/>
          <p:cNvSpPr/>
          <p:nvPr/>
        </p:nvSpPr>
        <p:spPr>
          <a:xfrm>
            <a:off x="1473120" y="3632400"/>
            <a:ext cx="88560" cy="17640"/>
          </a:xfrm>
          <a:custGeom>
            <a:avLst/>
            <a:gdLst/>
            <a:ahLst/>
            <a:rect l="l" t="t" r="r" b="b"/>
            <a:pathLst>
              <a:path w="35" h="7">
                <a:moveTo>
                  <a:pt x="5" y="0"/>
                </a:moveTo>
                <a:cubicBezTo>
                  <a:pt x="0" y="0"/>
                  <a:pt x="7" y="7"/>
                  <a:pt x="14" y="5"/>
                </a:cubicBezTo>
                <a:cubicBezTo>
                  <a:pt x="35" y="1"/>
                  <a:pt x="5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2" name="CustomShape 153"/>
          <p:cNvSpPr/>
          <p:nvPr/>
        </p:nvSpPr>
        <p:spPr>
          <a:xfrm>
            <a:off x="1503360" y="3629880"/>
            <a:ext cx="68400" cy="40320"/>
          </a:xfrm>
          <a:custGeom>
            <a:avLst/>
            <a:gdLst/>
            <a:ahLst/>
            <a:rect l="l" t="t" r="r" b="b"/>
            <a:pathLst>
              <a:path w="27" h="16">
                <a:moveTo>
                  <a:pt x="7" y="13"/>
                </a:moveTo>
                <a:cubicBezTo>
                  <a:pt x="7" y="13"/>
                  <a:pt x="18" y="16"/>
                  <a:pt x="25" y="6"/>
                </a:cubicBezTo>
                <a:cubicBezTo>
                  <a:pt x="27" y="2"/>
                  <a:pt x="23" y="0"/>
                  <a:pt x="17" y="1"/>
                </a:cubicBezTo>
                <a:cubicBezTo>
                  <a:pt x="13" y="1"/>
                  <a:pt x="14" y="11"/>
                  <a:pt x="7" y="11"/>
                </a:cubicBezTo>
                <a:cubicBezTo>
                  <a:pt x="0" y="11"/>
                  <a:pt x="7" y="13"/>
                  <a:pt x="7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3" name="CustomShape 154"/>
          <p:cNvSpPr/>
          <p:nvPr/>
        </p:nvSpPr>
        <p:spPr>
          <a:xfrm>
            <a:off x="1500840" y="3655440"/>
            <a:ext cx="88560" cy="42840"/>
          </a:xfrm>
          <a:custGeom>
            <a:avLst/>
            <a:gdLst/>
            <a:ahLst/>
            <a:rect l="l" t="t" r="r" b="b"/>
            <a:pathLst>
              <a:path w="35" h="17">
                <a:moveTo>
                  <a:pt x="25" y="6"/>
                </a:moveTo>
                <a:cubicBezTo>
                  <a:pt x="20" y="12"/>
                  <a:pt x="8" y="10"/>
                  <a:pt x="8" y="10"/>
                </a:cubicBezTo>
                <a:cubicBezTo>
                  <a:pt x="8" y="10"/>
                  <a:pt x="0" y="9"/>
                  <a:pt x="6" y="13"/>
                </a:cubicBezTo>
                <a:cubicBezTo>
                  <a:pt x="11" y="17"/>
                  <a:pt x="18" y="15"/>
                  <a:pt x="27" y="12"/>
                </a:cubicBezTo>
                <a:cubicBezTo>
                  <a:pt x="35" y="8"/>
                  <a:pt x="31" y="0"/>
                  <a:pt x="2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4" name="CustomShape 155"/>
          <p:cNvSpPr/>
          <p:nvPr/>
        </p:nvSpPr>
        <p:spPr>
          <a:xfrm>
            <a:off x="1442520" y="3696120"/>
            <a:ext cx="124200" cy="29880"/>
          </a:xfrm>
          <a:custGeom>
            <a:avLst/>
            <a:gdLst/>
            <a:ahLst/>
            <a:rect l="l" t="t" r="r" b="b"/>
            <a:pathLst>
              <a:path w="49" h="12">
                <a:moveTo>
                  <a:pt x="40" y="3"/>
                </a:moveTo>
                <a:cubicBezTo>
                  <a:pt x="37" y="2"/>
                  <a:pt x="36" y="0"/>
                  <a:pt x="29" y="1"/>
                </a:cubicBezTo>
                <a:cubicBezTo>
                  <a:pt x="13" y="4"/>
                  <a:pt x="7" y="0"/>
                  <a:pt x="7" y="0"/>
                </a:cubicBezTo>
                <a:cubicBezTo>
                  <a:pt x="7" y="0"/>
                  <a:pt x="0" y="3"/>
                  <a:pt x="2" y="5"/>
                </a:cubicBezTo>
                <a:cubicBezTo>
                  <a:pt x="5" y="7"/>
                  <a:pt x="17" y="8"/>
                  <a:pt x="20" y="8"/>
                </a:cubicBezTo>
                <a:cubicBezTo>
                  <a:pt x="23" y="8"/>
                  <a:pt x="34" y="12"/>
                  <a:pt x="41" y="8"/>
                </a:cubicBezTo>
                <a:cubicBezTo>
                  <a:pt x="49" y="4"/>
                  <a:pt x="44" y="3"/>
                  <a:pt x="4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5" name="CustomShape 156"/>
          <p:cNvSpPr/>
          <p:nvPr/>
        </p:nvSpPr>
        <p:spPr>
          <a:xfrm>
            <a:off x="1455120" y="3723840"/>
            <a:ext cx="101520" cy="27720"/>
          </a:xfrm>
          <a:custGeom>
            <a:avLst/>
            <a:gdLst/>
            <a:ahLst/>
            <a:rect l="l" t="t" r="r" b="b"/>
            <a:pathLst>
              <a:path w="40" h="11">
                <a:moveTo>
                  <a:pt x="37" y="2"/>
                </a:moveTo>
                <a:cubicBezTo>
                  <a:pt x="34" y="4"/>
                  <a:pt x="30" y="4"/>
                  <a:pt x="26" y="4"/>
                </a:cubicBezTo>
                <a:cubicBezTo>
                  <a:pt x="23" y="4"/>
                  <a:pt x="16" y="2"/>
                  <a:pt x="13" y="3"/>
                </a:cubicBezTo>
                <a:cubicBezTo>
                  <a:pt x="10" y="4"/>
                  <a:pt x="1" y="2"/>
                  <a:pt x="1" y="2"/>
                </a:cubicBezTo>
                <a:cubicBezTo>
                  <a:pt x="0" y="11"/>
                  <a:pt x="30" y="10"/>
                  <a:pt x="35" y="8"/>
                </a:cubicBezTo>
                <a:cubicBezTo>
                  <a:pt x="40" y="5"/>
                  <a:pt x="40" y="0"/>
                  <a:pt x="37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6" name="CustomShape 157"/>
          <p:cNvSpPr/>
          <p:nvPr/>
        </p:nvSpPr>
        <p:spPr>
          <a:xfrm>
            <a:off x="1450080" y="3746880"/>
            <a:ext cx="103680" cy="86040"/>
          </a:xfrm>
          <a:custGeom>
            <a:avLst/>
            <a:gdLst/>
            <a:ahLst/>
            <a:rect l="l" t="t" r="r" b="b"/>
            <a:pathLst>
              <a:path w="41" h="34">
                <a:moveTo>
                  <a:pt x="28" y="9"/>
                </a:moveTo>
                <a:cubicBezTo>
                  <a:pt x="28" y="6"/>
                  <a:pt x="14" y="0"/>
                  <a:pt x="13" y="6"/>
                </a:cubicBezTo>
                <a:cubicBezTo>
                  <a:pt x="11" y="12"/>
                  <a:pt x="4" y="15"/>
                  <a:pt x="4" y="15"/>
                </a:cubicBezTo>
                <a:cubicBezTo>
                  <a:pt x="0" y="16"/>
                  <a:pt x="0" y="16"/>
                  <a:pt x="1" y="19"/>
                </a:cubicBezTo>
                <a:cubicBezTo>
                  <a:pt x="1" y="22"/>
                  <a:pt x="4" y="24"/>
                  <a:pt x="9" y="19"/>
                </a:cubicBezTo>
                <a:cubicBezTo>
                  <a:pt x="17" y="10"/>
                  <a:pt x="17" y="26"/>
                  <a:pt x="17" y="27"/>
                </a:cubicBezTo>
                <a:cubicBezTo>
                  <a:pt x="18" y="29"/>
                  <a:pt x="19" y="34"/>
                  <a:pt x="21" y="30"/>
                </a:cubicBezTo>
                <a:cubicBezTo>
                  <a:pt x="22" y="26"/>
                  <a:pt x="25" y="14"/>
                  <a:pt x="29" y="19"/>
                </a:cubicBezTo>
                <a:cubicBezTo>
                  <a:pt x="35" y="27"/>
                  <a:pt x="41" y="19"/>
                  <a:pt x="39" y="19"/>
                </a:cubicBezTo>
                <a:cubicBezTo>
                  <a:pt x="38" y="18"/>
                  <a:pt x="28" y="13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7" name="CustomShape 158"/>
          <p:cNvSpPr/>
          <p:nvPr/>
        </p:nvSpPr>
        <p:spPr>
          <a:xfrm>
            <a:off x="1518840" y="3706200"/>
            <a:ext cx="63000" cy="159120"/>
          </a:xfrm>
          <a:custGeom>
            <a:avLst/>
            <a:gdLst/>
            <a:ahLst/>
            <a:rect l="l" t="t" r="r" b="b"/>
            <a:pathLst>
              <a:path w="25" h="63">
                <a:moveTo>
                  <a:pt x="22" y="2"/>
                </a:moveTo>
                <a:cubicBezTo>
                  <a:pt x="22" y="2"/>
                  <a:pt x="20" y="15"/>
                  <a:pt x="18" y="17"/>
                </a:cubicBezTo>
                <a:cubicBezTo>
                  <a:pt x="15" y="19"/>
                  <a:pt x="10" y="20"/>
                  <a:pt x="7" y="20"/>
                </a:cubicBezTo>
                <a:cubicBezTo>
                  <a:pt x="4" y="19"/>
                  <a:pt x="4" y="22"/>
                  <a:pt x="7" y="23"/>
                </a:cubicBezTo>
                <a:cubicBezTo>
                  <a:pt x="10" y="24"/>
                  <a:pt x="17" y="29"/>
                  <a:pt x="17" y="34"/>
                </a:cubicBezTo>
                <a:cubicBezTo>
                  <a:pt x="17" y="40"/>
                  <a:pt x="17" y="44"/>
                  <a:pt x="12" y="45"/>
                </a:cubicBezTo>
                <a:cubicBezTo>
                  <a:pt x="6" y="46"/>
                  <a:pt x="0" y="47"/>
                  <a:pt x="0" y="55"/>
                </a:cubicBezTo>
                <a:cubicBezTo>
                  <a:pt x="0" y="55"/>
                  <a:pt x="3" y="57"/>
                  <a:pt x="5" y="58"/>
                </a:cubicBezTo>
                <a:cubicBezTo>
                  <a:pt x="8" y="58"/>
                  <a:pt x="14" y="61"/>
                  <a:pt x="16" y="62"/>
                </a:cubicBezTo>
                <a:cubicBezTo>
                  <a:pt x="18" y="63"/>
                  <a:pt x="23" y="61"/>
                  <a:pt x="23" y="57"/>
                </a:cubicBezTo>
                <a:cubicBezTo>
                  <a:pt x="24" y="52"/>
                  <a:pt x="24" y="20"/>
                  <a:pt x="25" y="14"/>
                </a:cubicBezTo>
                <a:cubicBezTo>
                  <a:pt x="25" y="9"/>
                  <a:pt x="25" y="3"/>
                  <a:pt x="25" y="2"/>
                </a:cubicBezTo>
                <a:cubicBezTo>
                  <a:pt x="25" y="1"/>
                  <a:pt x="22" y="0"/>
                  <a:pt x="2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8" name="CustomShape 159"/>
          <p:cNvSpPr/>
          <p:nvPr/>
        </p:nvSpPr>
        <p:spPr>
          <a:xfrm>
            <a:off x="1079280" y="4552920"/>
            <a:ext cx="103680" cy="40320"/>
          </a:xfrm>
          <a:custGeom>
            <a:avLst/>
            <a:gdLst/>
            <a:ahLst/>
            <a:rect l="l" t="t" r="r" b="b"/>
            <a:pathLst>
              <a:path w="41" h="16">
                <a:moveTo>
                  <a:pt x="30" y="12"/>
                </a:moveTo>
                <a:cubicBezTo>
                  <a:pt x="34" y="11"/>
                  <a:pt x="36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41" y="6"/>
                  <a:pt x="37" y="1"/>
                  <a:pt x="31" y="1"/>
                </a:cubicBezTo>
                <a:cubicBezTo>
                  <a:pt x="31" y="1"/>
                  <a:pt x="0" y="0"/>
                  <a:pt x="8" y="11"/>
                </a:cubicBezTo>
                <a:cubicBezTo>
                  <a:pt x="8" y="11"/>
                  <a:pt x="15" y="16"/>
                  <a:pt x="3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9" name="CustomShape 160"/>
          <p:cNvSpPr/>
          <p:nvPr/>
        </p:nvSpPr>
        <p:spPr>
          <a:xfrm>
            <a:off x="1066680" y="4555440"/>
            <a:ext cx="533160" cy="489240"/>
          </a:xfrm>
          <a:custGeom>
            <a:avLst/>
            <a:gdLst/>
            <a:ahLst/>
            <a:rect l="l" t="t" r="r" b="b"/>
            <a:pathLst>
              <a:path w="210" h="193">
                <a:moveTo>
                  <a:pt x="186" y="166"/>
                </a:moveTo>
                <a:cubicBezTo>
                  <a:pt x="167" y="166"/>
                  <a:pt x="163" y="155"/>
                  <a:pt x="163" y="155"/>
                </a:cubicBezTo>
                <a:cubicBezTo>
                  <a:pt x="163" y="155"/>
                  <a:pt x="162" y="147"/>
                  <a:pt x="154" y="145"/>
                </a:cubicBezTo>
                <a:cubicBezTo>
                  <a:pt x="135" y="140"/>
                  <a:pt x="147" y="128"/>
                  <a:pt x="152" y="125"/>
                </a:cubicBezTo>
                <a:cubicBezTo>
                  <a:pt x="157" y="123"/>
                  <a:pt x="154" y="122"/>
                  <a:pt x="150" y="120"/>
                </a:cubicBezTo>
                <a:cubicBezTo>
                  <a:pt x="142" y="115"/>
                  <a:pt x="141" y="109"/>
                  <a:pt x="142" y="99"/>
                </a:cubicBezTo>
                <a:cubicBezTo>
                  <a:pt x="142" y="88"/>
                  <a:pt x="149" y="91"/>
                  <a:pt x="149" y="91"/>
                </a:cubicBezTo>
                <a:cubicBezTo>
                  <a:pt x="149" y="91"/>
                  <a:pt x="160" y="96"/>
                  <a:pt x="165" y="93"/>
                </a:cubicBezTo>
                <a:cubicBezTo>
                  <a:pt x="169" y="91"/>
                  <a:pt x="167" y="88"/>
                  <a:pt x="165" y="89"/>
                </a:cubicBezTo>
                <a:cubicBezTo>
                  <a:pt x="163" y="91"/>
                  <a:pt x="148" y="89"/>
                  <a:pt x="146" y="82"/>
                </a:cubicBezTo>
                <a:cubicBezTo>
                  <a:pt x="144" y="74"/>
                  <a:pt x="150" y="78"/>
                  <a:pt x="151" y="78"/>
                </a:cubicBezTo>
                <a:cubicBezTo>
                  <a:pt x="153" y="79"/>
                  <a:pt x="153" y="81"/>
                  <a:pt x="157" y="83"/>
                </a:cubicBezTo>
                <a:cubicBezTo>
                  <a:pt x="168" y="88"/>
                  <a:pt x="162" y="82"/>
                  <a:pt x="162" y="82"/>
                </a:cubicBezTo>
                <a:cubicBezTo>
                  <a:pt x="162" y="82"/>
                  <a:pt x="162" y="82"/>
                  <a:pt x="157" y="77"/>
                </a:cubicBezTo>
                <a:cubicBezTo>
                  <a:pt x="152" y="71"/>
                  <a:pt x="145" y="73"/>
                  <a:pt x="139" y="73"/>
                </a:cubicBezTo>
                <a:cubicBezTo>
                  <a:pt x="133" y="73"/>
                  <a:pt x="135" y="78"/>
                  <a:pt x="135" y="78"/>
                </a:cubicBezTo>
                <a:cubicBezTo>
                  <a:pt x="135" y="78"/>
                  <a:pt x="134" y="88"/>
                  <a:pt x="133" y="106"/>
                </a:cubicBezTo>
                <a:cubicBezTo>
                  <a:pt x="132" y="124"/>
                  <a:pt x="129" y="126"/>
                  <a:pt x="128" y="125"/>
                </a:cubicBezTo>
                <a:cubicBezTo>
                  <a:pt x="127" y="123"/>
                  <a:pt x="125" y="114"/>
                  <a:pt x="125" y="111"/>
                </a:cubicBezTo>
                <a:cubicBezTo>
                  <a:pt x="125" y="108"/>
                  <a:pt x="123" y="97"/>
                  <a:pt x="124" y="84"/>
                </a:cubicBezTo>
                <a:cubicBezTo>
                  <a:pt x="125" y="72"/>
                  <a:pt x="128" y="77"/>
                  <a:pt x="120" y="74"/>
                </a:cubicBezTo>
                <a:cubicBezTo>
                  <a:pt x="111" y="71"/>
                  <a:pt x="116" y="67"/>
                  <a:pt x="118" y="67"/>
                </a:cubicBezTo>
                <a:cubicBezTo>
                  <a:pt x="121" y="67"/>
                  <a:pt x="125" y="69"/>
                  <a:pt x="126" y="67"/>
                </a:cubicBezTo>
                <a:cubicBezTo>
                  <a:pt x="127" y="59"/>
                  <a:pt x="128" y="52"/>
                  <a:pt x="124" y="51"/>
                </a:cubicBezTo>
                <a:cubicBezTo>
                  <a:pt x="115" y="47"/>
                  <a:pt x="119" y="45"/>
                  <a:pt x="122" y="44"/>
                </a:cubicBezTo>
                <a:cubicBezTo>
                  <a:pt x="125" y="43"/>
                  <a:pt x="126" y="35"/>
                  <a:pt x="121" y="37"/>
                </a:cubicBezTo>
                <a:cubicBezTo>
                  <a:pt x="112" y="40"/>
                  <a:pt x="113" y="32"/>
                  <a:pt x="115" y="31"/>
                </a:cubicBezTo>
                <a:cubicBezTo>
                  <a:pt x="117" y="30"/>
                  <a:pt x="120" y="32"/>
                  <a:pt x="119" y="24"/>
                </a:cubicBezTo>
                <a:cubicBezTo>
                  <a:pt x="117" y="17"/>
                  <a:pt x="124" y="14"/>
                  <a:pt x="126" y="21"/>
                </a:cubicBezTo>
                <a:cubicBezTo>
                  <a:pt x="127" y="28"/>
                  <a:pt x="130" y="42"/>
                  <a:pt x="132" y="39"/>
                </a:cubicBezTo>
                <a:cubicBezTo>
                  <a:pt x="134" y="35"/>
                  <a:pt x="138" y="22"/>
                  <a:pt x="142" y="16"/>
                </a:cubicBezTo>
                <a:cubicBezTo>
                  <a:pt x="145" y="10"/>
                  <a:pt x="150" y="15"/>
                  <a:pt x="149" y="18"/>
                </a:cubicBezTo>
                <a:cubicBezTo>
                  <a:pt x="144" y="33"/>
                  <a:pt x="152" y="34"/>
                  <a:pt x="152" y="34"/>
                </a:cubicBezTo>
                <a:cubicBezTo>
                  <a:pt x="152" y="34"/>
                  <a:pt x="151" y="36"/>
                  <a:pt x="147" y="36"/>
                </a:cubicBezTo>
                <a:cubicBezTo>
                  <a:pt x="137" y="35"/>
                  <a:pt x="141" y="41"/>
                  <a:pt x="145" y="43"/>
                </a:cubicBezTo>
                <a:cubicBezTo>
                  <a:pt x="154" y="46"/>
                  <a:pt x="148" y="48"/>
                  <a:pt x="143" y="48"/>
                </a:cubicBezTo>
                <a:cubicBezTo>
                  <a:pt x="139" y="48"/>
                  <a:pt x="136" y="50"/>
                  <a:pt x="135" y="55"/>
                </a:cubicBezTo>
                <a:cubicBezTo>
                  <a:pt x="132" y="70"/>
                  <a:pt x="144" y="67"/>
                  <a:pt x="144" y="67"/>
                </a:cubicBezTo>
                <a:cubicBezTo>
                  <a:pt x="162" y="72"/>
                  <a:pt x="189" y="69"/>
                  <a:pt x="189" y="69"/>
                </a:cubicBezTo>
                <a:cubicBezTo>
                  <a:pt x="209" y="75"/>
                  <a:pt x="200" y="45"/>
                  <a:pt x="199" y="29"/>
                </a:cubicBezTo>
                <a:cubicBezTo>
                  <a:pt x="197" y="13"/>
                  <a:pt x="195" y="5"/>
                  <a:pt x="181" y="2"/>
                </a:cubicBezTo>
                <a:cubicBezTo>
                  <a:pt x="168" y="0"/>
                  <a:pt x="90" y="1"/>
                  <a:pt x="90" y="1"/>
                </a:cubicBezTo>
                <a:cubicBezTo>
                  <a:pt x="87" y="2"/>
                  <a:pt x="56" y="1"/>
                  <a:pt x="56" y="1"/>
                </a:cubicBezTo>
                <a:cubicBezTo>
                  <a:pt x="56" y="1"/>
                  <a:pt x="54" y="8"/>
                  <a:pt x="56" y="8"/>
                </a:cubicBezTo>
                <a:cubicBezTo>
                  <a:pt x="61" y="8"/>
                  <a:pt x="80" y="9"/>
                  <a:pt x="80" y="9"/>
                </a:cubicBezTo>
                <a:cubicBezTo>
                  <a:pt x="81" y="9"/>
                  <a:pt x="90" y="8"/>
                  <a:pt x="85" y="12"/>
                </a:cubicBezTo>
                <a:cubicBezTo>
                  <a:pt x="80" y="16"/>
                  <a:pt x="69" y="16"/>
                  <a:pt x="62" y="16"/>
                </a:cubicBezTo>
                <a:cubicBezTo>
                  <a:pt x="47" y="15"/>
                  <a:pt x="54" y="22"/>
                  <a:pt x="60" y="22"/>
                </a:cubicBezTo>
                <a:cubicBezTo>
                  <a:pt x="78" y="22"/>
                  <a:pt x="82" y="26"/>
                  <a:pt x="74" y="27"/>
                </a:cubicBezTo>
                <a:cubicBezTo>
                  <a:pt x="67" y="28"/>
                  <a:pt x="65" y="28"/>
                  <a:pt x="58" y="29"/>
                </a:cubicBezTo>
                <a:cubicBezTo>
                  <a:pt x="2" y="38"/>
                  <a:pt x="21" y="23"/>
                  <a:pt x="26" y="23"/>
                </a:cubicBezTo>
                <a:cubicBezTo>
                  <a:pt x="49" y="23"/>
                  <a:pt x="44" y="15"/>
                  <a:pt x="38" y="17"/>
                </a:cubicBezTo>
                <a:cubicBezTo>
                  <a:pt x="32" y="18"/>
                  <a:pt x="12" y="11"/>
                  <a:pt x="9" y="24"/>
                </a:cubicBezTo>
                <a:cubicBezTo>
                  <a:pt x="7" y="37"/>
                  <a:pt x="15" y="103"/>
                  <a:pt x="13" y="115"/>
                </a:cubicBezTo>
                <a:cubicBezTo>
                  <a:pt x="0" y="193"/>
                  <a:pt x="71" y="176"/>
                  <a:pt x="71" y="176"/>
                </a:cubicBezTo>
                <a:cubicBezTo>
                  <a:pt x="56" y="164"/>
                  <a:pt x="62" y="153"/>
                  <a:pt x="61" y="146"/>
                </a:cubicBezTo>
                <a:cubicBezTo>
                  <a:pt x="57" y="125"/>
                  <a:pt x="55" y="122"/>
                  <a:pt x="51" y="124"/>
                </a:cubicBezTo>
                <a:cubicBezTo>
                  <a:pt x="43" y="128"/>
                  <a:pt x="44" y="130"/>
                  <a:pt x="45" y="133"/>
                </a:cubicBezTo>
                <a:cubicBezTo>
                  <a:pt x="51" y="151"/>
                  <a:pt x="37" y="137"/>
                  <a:pt x="37" y="137"/>
                </a:cubicBezTo>
                <a:cubicBezTo>
                  <a:pt x="35" y="138"/>
                  <a:pt x="34" y="142"/>
                  <a:pt x="35" y="145"/>
                </a:cubicBezTo>
                <a:cubicBezTo>
                  <a:pt x="47" y="168"/>
                  <a:pt x="36" y="162"/>
                  <a:pt x="33" y="158"/>
                </a:cubicBezTo>
                <a:cubicBezTo>
                  <a:pt x="22" y="142"/>
                  <a:pt x="33" y="133"/>
                  <a:pt x="32" y="128"/>
                </a:cubicBezTo>
                <a:cubicBezTo>
                  <a:pt x="27" y="108"/>
                  <a:pt x="42" y="100"/>
                  <a:pt x="44" y="97"/>
                </a:cubicBezTo>
                <a:cubicBezTo>
                  <a:pt x="46" y="93"/>
                  <a:pt x="45" y="92"/>
                  <a:pt x="46" y="86"/>
                </a:cubicBezTo>
                <a:cubicBezTo>
                  <a:pt x="48" y="72"/>
                  <a:pt x="55" y="79"/>
                  <a:pt x="55" y="84"/>
                </a:cubicBezTo>
                <a:cubicBezTo>
                  <a:pt x="53" y="100"/>
                  <a:pt x="63" y="88"/>
                  <a:pt x="67" y="83"/>
                </a:cubicBezTo>
                <a:cubicBezTo>
                  <a:pt x="78" y="68"/>
                  <a:pt x="77" y="84"/>
                  <a:pt x="75" y="87"/>
                </a:cubicBezTo>
                <a:cubicBezTo>
                  <a:pt x="72" y="89"/>
                  <a:pt x="71" y="93"/>
                  <a:pt x="71" y="95"/>
                </a:cubicBezTo>
                <a:cubicBezTo>
                  <a:pt x="74" y="103"/>
                  <a:pt x="69" y="111"/>
                  <a:pt x="67" y="112"/>
                </a:cubicBezTo>
                <a:cubicBezTo>
                  <a:pt x="66" y="112"/>
                  <a:pt x="61" y="114"/>
                  <a:pt x="61" y="121"/>
                </a:cubicBezTo>
                <a:cubicBezTo>
                  <a:pt x="61" y="127"/>
                  <a:pt x="69" y="139"/>
                  <a:pt x="69" y="143"/>
                </a:cubicBezTo>
                <a:cubicBezTo>
                  <a:pt x="69" y="178"/>
                  <a:pt x="84" y="181"/>
                  <a:pt x="91" y="180"/>
                </a:cubicBezTo>
                <a:cubicBezTo>
                  <a:pt x="98" y="179"/>
                  <a:pt x="159" y="177"/>
                  <a:pt x="185" y="175"/>
                </a:cubicBezTo>
                <a:cubicBezTo>
                  <a:pt x="210" y="173"/>
                  <a:pt x="193" y="166"/>
                  <a:pt x="186" y="166"/>
                </a:cubicBezTo>
                <a:close/>
                <a:moveTo>
                  <a:pt x="165" y="60"/>
                </a:moveTo>
                <a:cubicBezTo>
                  <a:pt x="203" y="61"/>
                  <a:pt x="185" y="64"/>
                  <a:pt x="182" y="66"/>
                </a:cubicBezTo>
                <a:cubicBezTo>
                  <a:pt x="178" y="68"/>
                  <a:pt x="182" y="66"/>
                  <a:pt x="167" y="65"/>
                </a:cubicBezTo>
                <a:cubicBezTo>
                  <a:pt x="152" y="65"/>
                  <a:pt x="165" y="60"/>
                  <a:pt x="165" y="60"/>
                </a:cubicBezTo>
                <a:close/>
                <a:moveTo>
                  <a:pt x="114" y="50"/>
                </a:moveTo>
                <a:cubicBezTo>
                  <a:pt x="121" y="55"/>
                  <a:pt x="113" y="61"/>
                  <a:pt x="113" y="61"/>
                </a:cubicBezTo>
                <a:cubicBezTo>
                  <a:pt x="113" y="61"/>
                  <a:pt x="108" y="70"/>
                  <a:pt x="112" y="78"/>
                </a:cubicBezTo>
                <a:cubicBezTo>
                  <a:pt x="116" y="87"/>
                  <a:pt x="116" y="97"/>
                  <a:pt x="108" y="87"/>
                </a:cubicBezTo>
                <a:cubicBezTo>
                  <a:pt x="100" y="78"/>
                  <a:pt x="105" y="58"/>
                  <a:pt x="107" y="53"/>
                </a:cubicBezTo>
                <a:cubicBezTo>
                  <a:pt x="107" y="53"/>
                  <a:pt x="107" y="44"/>
                  <a:pt x="114" y="50"/>
                </a:cubicBezTo>
                <a:close/>
                <a:moveTo>
                  <a:pt x="83" y="29"/>
                </a:moveTo>
                <a:cubicBezTo>
                  <a:pt x="83" y="25"/>
                  <a:pt x="89" y="26"/>
                  <a:pt x="89" y="26"/>
                </a:cubicBezTo>
                <a:cubicBezTo>
                  <a:pt x="89" y="26"/>
                  <a:pt x="99" y="30"/>
                  <a:pt x="104" y="30"/>
                </a:cubicBezTo>
                <a:cubicBezTo>
                  <a:pt x="108" y="29"/>
                  <a:pt x="114" y="35"/>
                  <a:pt x="105" y="35"/>
                </a:cubicBezTo>
                <a:cubicBezTo>
                  <a:pt x="96" y="35"/>
                  <a:pt x="82" y="39"/>
                  <a:pt x="83" y="29"/>
                </a:cubicBezTo>
                <a:close/>
                <a:moveTo>
                  <a:pt x="61" y="72"/>
                </a:moveTo>
                <a:cubicBezTo>
                  <a:pt x="55" y="72"/>
                  <a:pt x="16" y="87"/>
                  <a:pt x="16" y="48"/>
                </a:cubicBezTo>
                <a:cubicBezTo>
                  <a:pt x="16" y="39"/>
                  <a:pt x="14" y="31"/>
                  <a:pt x="24" y="37"/>
                </a:cubicBezTo>
                <a:cubicBezTo>
                  <a:pt x="35" y="42"/>
                  <a:pt x="25" y="42"/>
                  <a:pt x="49" y="40"/>
                </a:cubicBezTo>
                <a:cubicBezTo>
                  <a:pt x="49" y="40"/>
                  <a:pt x="66" y="41"/>
                  <a:pt x="68" y="40"/>
                </a:cubicBezTo>
                <a:cubicBezTo>
                  <a:pt x="71" y="38"/>
                  <a:pt x="69" y="34"/>
                  <a:pt x="74" y="34"/>
                </a:cubicBezTo>
                <a:cubicBezTo>
                  <a:pt x="80" y="34"/>
                  <a:pt x="79" y="40"/>
                  <a:pt x="79" y="40"/>
                </a:cubicBezTo>
                <a:cubicBezTo>
                  <a:pt x="79" y="40"/>
                  <a:pt x="74" y="46"/>
                  <a:pt x="109" y="41"/>
                </a:cubicBezTo>
                <a:cubicBezTo>
                  <a:pt x="113" y="41"/>
                  <a:pt x="117" y="45"/>
                  <a:pt x="108" y="45"/>
                </a:cubicBezTo>
                <a:cubicBezTo>
                  <a:pt x="104" y="45"/>
                  <a:pt x="97" y="48"/>
                  <a:pt x="100" y="53"/>
                </a:cubicBezTo>
                <a:cubicBezTo>
                  <a:pt x="102" y="58"/>
                  <a:pt x="99" y="93"/>
                  <a:pt x="99" y="93"/>
                </a:cubicBezTo>
                <a:cubicBezTo>
                  <a:pt x="99" y="93"/>
                  <a:pt x="97" y="100"/>
                  <a:pt x="94" y="90"/>
                </a:cubicBezTo>
                <a:cubicBezTo>
                  <a:pt x="93" y="86"/>
                  <a:pt x="94" y="53"/>
                  <a:pt x="93" y="51"/>
                </a:cubicBezTo>
                <a:cubicBezTo>
                  <a:pt x="93" y="48"/>
                  <a:pt x="77" y="45"/>
                  <a:pt x="77" y="57"/>
                </a:cubicBezTo>
                <a:cubicBezTo>
                  <a:pt x="77" y="68"/>
                  <a:pt x="73" y="71"/>
                  <a:pt x="61" y="72"/>
                </a:cubicBezTo>
                <a:close/>
                <a:moveTo>
                  <a:pt x="85" y="84"/>
                </a:moveTo>
                <a:cubicBezTo>
                  <a:pt x="82" y="88"/>
                  <a:pt x="78" y="90"/>
                  <a:pt x="80" y="82"/>
                </a:cubicBezTo>
                <a:cubicBezTo>
                  <a:pt x="81" y="74"/>
                  <a:pt x="83" y="63"/>
                  <a:pt x="83" y="57"/>
                </a:cubicBezTo>
                <a:cubicBezTo>
                  <a:pt x="83" y="57"/>
                  <a:pt x="87" y="50"/>
                  <a:pt x="88" y="58"/>
                </a:cubicBezTo>
                <a:cubicBezTo>
                  <a:pt x="89" y="66"/>
                  <a:pt x="87" y="81"/>
                  <a:pt x="85" y="84"/>
                </a:cubicBezTo>
                <a:close/>
                <a:moveTo>
                  <a:pt x="102" y="145"/>
                </a:moveTo>
                <a:cubicBezTo>
                  <a:pt x="78" y="144"/>
                  <a:pt x="77" y="148"/>
                  <a:pt x="77" y="117"/>
                </a:cubicBezTo>
                <a:cubicBezTo>
                  <a:pt x="77" y="86"/>
                  <a:pt x="81" y="93"/>
                  <a:pt x="82" y="96"/>
                </a:cubicBezTo>
                <a:cubicBezTo>
                  <a:pt x="82" y="96"/>
                  <a:pt x="90" y="116"/>
                  <a:pt x="111" y="101"/>
                </a:cubicBezTo>
                <a:cubicBezTo>
                  <a:pt x="114" y="98"/>
                  <a:pt x="116" y="96"/>
                  <a:pt x="117" y="106"/>
                </a:cubicBezTo>
                <a:cubicBezTo>
                  <a:pt x="117" y="117"/>
                  <a:pt x="127" y="145"/>
                  <a:pt x="102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0" name="CustomShape 161"/>
          <p:cNvSpPr/>
          <p:nvPr/>
        </p:nvSpPr>
        <p:spPr>
          <a:xfrm>
            <a:off x="1193400" y="4788720"/>
            <a:ext cx="42840" cy="50760"/>
          </a:xfrm>
          <a:custGeom>
            <a:avLst/>
            <a:gdLst/>
            <a:ahLst/>
            <a:rect l="l" t="t" r="r" b="b"/>
            <a:pathLst>
              <a:path w="17" h="20">
                <a:moveTo>
                  <a:pt x="14" y="5"/>
                </a:moveTo>
                <a:cubicBezTo>
                  <a:pt x="13" y="0"/>
                  <a:pt x="0" y="8"/>
                  <a:pt x="9" y="20"/>
                </a:cubicBezTo>
                <a:cubicBezTo>
                  <a:pt x="9" y="20"/>
                  <a:pt x="17" y="17"/>
                  <a:pt x="14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1" name="CustomShape 162"/>
          <p:cNvSpPr/>
          <p:nvPr/>
        </p:nvSpPr>
        <p:spPr>
          <a:xfrm>
            <a:off x="1152720" y="4809240"/>
            <a:ext cx="37800" cy="68040"/>
          </a:xfrm>
          <a:custGeom>
            <a:avLst/>
            <a:gdLst/>
            <a:ahLst/>
            <a:rect l="l" t="t" r="r" b="b"/>
            <a:pathLst>
              <a:path w="15" h="27">
                <a:moveTo>
                  <a:pt x="7" y="10"/>
                </a:moveTo>
                <a:cubicBezTo>
                  <a:pt x="0" y="19"/>
                  <a:pt x="2" y="23"/>
                  <a:pt x="4" y="25"/>
                </a:cubicBezTo>
                <a:cubicBezTo>
                  <a:pt x="7" y="27"/>
                  <a:pt x="11" y="26"/>
                  <a:pt x="15" y="16"/>
                </a:cubicBezTo>
                <a:cubicBezTo>
                  <a:pt x="15" y="16"/>
                  <a:pt x="12" y="11"/>
                  <a:pt x="13" y="8"/>
                </a:cubicBezTo>
                <a:cubicBezTo>
                  <a:pt x="15" y="6"/>
                  <a:pt x="14" y="0"/>
                  <a:pt x="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2" name="CustomShape 163"/>
          <p:cNvSpPr/>
          <p:nvPr/>
        </p:nvSpPr>
        <p:spPr>
          <a:xfrm>
            <a:off x="1130040" y="4672440"/>
            <a:ext cx="121680" cy="57960"/>
          </a:xfrm>
          <a:custGeom>
            <a:avLst/>
            <a:gdLst/>
            <a:ahLst/>
            <a:rect l="l" t="t" r="r" b="b"/>
            <a:pathLst>
              <a:path w="48" h="23">
                <a:moveTo>
                  <a:pt x="40" y="2"/>
                </a:moveTo>
                <a:cubicBezTo>
                  <a:pt x="38" y="3"/>
                  <a:pt x="9" y="1"/>
                  <a:pt x="9" y="1"/>
                </a:cubicBezTo>
                <a:cubicBezTo>
                  <a:pt x="5" y="1"/>
                  <a:pt x="1" y="0"/>
                  <a:pt x="1" y="9"/>
                </a:cubicBezTo>
                <a:cubicBezTo>
                  <a:pt x="0" y="23"/>
                  <a:pt x="17" y="21"/>
                  <a:pt x="22" y="21"/>
                </a:cubicBezTo>
                <a:cubicBezTo>
                  <a:pt x="26" y="21"/>
                  <a:pt x="30" y="18"/>
                  <a:pt x="34" y="20"/>
                </a:cubicBezTo>
                <a:cubicBezTo>
                  <a:pt x="34" y="20"/>
                  <a:pt x="38" y="23"/>
                  <a:pt x="40" y="19"/>
                </a:cubicBezTo>
                <a:cubicBezTo>
                  <a:pt x="48" y="5"/>
                  <a:pt x="43" y="0"/>
                  <a:pt x="4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3" name="CustomShape 164"/>
          <p:cNvSpPr/>
          <p:nvPr/>
        </p:nvSpPr>
        <p:spPr>
          <a:xfrm>
            <a:off x="1269720" y="4834440"/>
            <a:ext cx="88560" cy="93600"/>
          </a:xfrm>
          <a:custGeom>
            <a:avLst/>
            <a:gdLst/>
            <a:ahLst/>
            <a:rect l="l" t="t" r="r" b="b"/>
            <a:pathLst>
              <a:path w="35" h="37">
                <a:moveTo>
                  <a:pt x="24" y="2"/>
                </a:moveTo>
                <a:cubicBezTo>
                  <a:pt x="19" y="3"/>
                  <a:pt x="11" y="2"/>
                  <a:pt x="11" y="2"/>
                </a:cubicBezTo>
                <a:cubicBezTo>
                  <a:pt x="0" y="2"/>
                  <a:pt x="5" y="14"/>
                  <a:pt x="4" y="20"/>
                </a:cubicBezTo>
                <a:cubicBezTo>
                  <a:pt x="3" y="27"/>
                  <a:pt x="22" y="37"/>
                  <a:pt x="28" y="22"/>
                </a:cubicBezTo>
                <a:cubicBezTo>
                  <a:pt x="35" y="7"/>
                  <a:pt x="28" y="0"/>
                  <a:pt x="24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4" name="CustomShape 165"/>
          <p:cNvSpPr/>
          <p:nvPr/>
        </p:nvSpPr>
        <p:spPr>
          <a:xfrm>
            <a:off x="1473120" y="4740480"/>
            <a:ext cx="88560" cy="17640"/>
          </a:xfrm>
          <a:custGeom>
            <a:avLst/>
            <a:gdLst/>
            <a:ahLst/>
            <a:rect l="l" t="t" r="r" b="b"/>
            <a:pathLst>
              <a:path w="35" h="7">
                <a:moveTo>
                  <a:pt x="5" y="0"/>
                </a:moveTo>
                <a:cubicBezTo>
                  <a:pt x="0" y="0"/>
                  <a:pt x="7" y="7"/>
                  <a:pt x="14" y="5"/>
                </a:cubicBezTo>
                <a:cubicBezTo>
                  <a:pt x="35" y="1"/>
                  <a:pt x="5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5" name="CustomShape 166"/>
          <p:cNvSpPr/>
          <p:nvPr/>
        </p:nvSpPr>
        <p:spPr>
          <a:xfrm>
            <a:off x="1503360" y="4737960"/>
            <a:ext cx="68400" cy="40320"/>
          </a:xfrm>
          <a:custGeom>
            <a:avLst/>
            <a:gdLst/>
            <a:ahLst/>
            <a:rect l="l" t="t" r="r" b="b"/>
            <a:pathLst>
              <a:path w="27" h="16">
                <a:moveTo>
                  <a:pt x="7" y="13"/>
                </a:moveTo>
                <a:cubicBezTo>
                  <a:pt x="7" y="13"/>
                  <a:pt x="18" y="16"/>
                  <a:pt x="25" y="6"/>
                </a:cubicBezTo>
                <a:cubicBezTo>
                  <a:pt x="27" y="2"/>
                  <a:pt x="23" y="0"/>
                  <a:pt x="17" y="1"/>
                </a:cubicBezTo>
                <a:cubicBezTo>
                  <a:pt x="13" y="1"/>
                  <a:pt x="14" y="11"/>
                  <a:pt x="7" y="11"/>
                </a:cubicBezTo>
                <a:cubicBezTo>
                  <a:pt x="0" y="11"/>
                  <a:pt x="7" y="13"/>
                  <a:pt x="7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6" name="CustomShape 167"/>
          <p:cNvSpPr/>
          <p:nvPr/>
        </p:nvSpPr>
        <p:spPr>
          <a:xfrm>
            <a:off x="1500840" y="4763520"/>
            <a:ext cx="88560" cy="42840"/>
          </a:xfrm>
          <a:custGeom>
            <a:avLst/>
            <a:gdLst/>
            <a:ahLst/>
            <a:rect l="l" t="t" r="r" b="b"/>
            <a:pathLst>
              <a:path w="35" h="17">
                <a:moveTo>
                  <a:pt x="25" y="6"/>
                </a:moveTo>
                <a:cubicBezTo>
                  <a:pt x="20" y="12"/>
                  <a:pt x="8" y="10"/>
                  <a:pt x="8" y="10"/>
                </a:cubicBezTo>
                <a:cubicBezTo>
                  <a:pt x="8" y="10"/>
                  <a:pt x="0" y="9"/>
                  <a:pt x="6" y="13"/>
                </a:cubicBezTo>
                <a:cubicBezTo>
                  <a:pt x="11" y="17"/>
                  <a:pt x="18" y="15"/>
                  <a:pt x="27" y="12"/>
                </a:cubicBezTo>
                <a:cubicBezTo>
                  <a:pt x="35" y="8"/>
                  <a:pt x="31" y="0"/>
                  <a:pt x="2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7" name="CustomShape 168"/>
          <p:cNvSpPr/>
          <p:nvPr/>
        </p:nvSpPr>
        <p:spPr>
          <a:xfrm>
            <a:off x="1442520" y="4804200"/>
            <a:ext cx="124200" cy="29880"/>
          </a:xfrm>
          <a:custGeom>
            <a:avLst/>
            <a:gdLst/>
            <a:ahLst/>
            <a:rect l="l" t="t" r="r" b="b"/>
            <a:pathLst>
              <a:path w="49" h="12">
                <a:moveTo>
                  <a:pt x="40" y="3"/>
                </a:moveTo>
                <a:cubicBezTo>
                  <a:pt x="37" y="2"/>
                  <a:pt x="36" y="0"/>
                  <a:pt x="29" y="1"/>
                </a:cubicBezTo>
                <a:cubicBezTo>
                  <a:pt x="13" y="4"/>
                  <a:pt x="7" y="0"/>
                  <a:pt x="7" y="0"/>
                </a:cubicBezTo>
                <a:cubicBezTo>
                  <a:pt x="7" y="0"/>
                  <a:pt x="0" y="3"/>
                  <a:pt x="2" y="5"/>
                </a:cubicBezTo>
                <a:cubicBezTo>
                  <a:pt x="5" y="7"/>
                  <a:pt x="17" y="8"/>
                  <a:pt x="20" y="8"/>
                </a:cubicBezTo>
                <a:cubicBezTo>
                  <a:pt x="23" y="8"/>
                  <a:pt x="34" y="12"/>
                  <a:pt x="41" y="8"/>
                </a:cubicBezTo>
                <a:cubicBezTo>
                  <a:pt x="49" y="4"/>
                  <a:pt x="44" y="3"/>
                  <a:pt x="4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8" name="CustomShape 169"/>
          <p:cNvSpPr/>
          <p:nvPr/>
        </p:nvSpPr>
        <p:spPr>
          <a:xfrm>
            <a:off x="1455120" y="4831920"/>
            <a:ext cx="101520" cy="27720"/>
          </a:xfrm>
          <a:custGeom>
            <a:avLst/>
            <a:gdLst/>
            <a:ahLst/>
            <a:rect l="l" t="t" r="r" b="b"/>
            <a:pathLst>
              <a:path w="40" h="11">
                <a:moveTo>
                  <a:pt x="37" y="2"/>
                </a:moveTo>
                <a:cubicBezTo>
                  <a:pt x="34" y="4"/>
                  <a:pt x="30" y="4"/>
                  <a:pt x="26" y="4"/>
                </a:cubicBezTo>
                <a:cubicBezTo>
                  <a:pt x="23" y="4"/>
                  <a:pt x="16" y="2"/>
                  <a:pt x="13" y="3"/>
                </a:cubicBezTo>
                <a:cubicBezTo>
                  <a:pt x="10" y="4"/>
                  <a:pt x="1" y="2"/>
                  <a:pt x="1" y="2"/>
                </a:cubicBezTo>
                <a:cubicBezTo>
                  <a:pt x="0" y="11"/>
                  <a:pt x="30" y="10"/>
                  <a:pt x="35" y="8"/>
                </a:cubicBezTo>
                <a:cubicBezTo>
                  <a:pt x="40" y="5"/>
                  <a:pt x="40" y="0"/>
                  <a:pt x="37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9" name="CustomShape 170"/>
          <p:cNvSpPr/>
          <p:nvPr/>
        </p:nvSpPr>
        <p:spPr>
          <a:xfrm>
            <a:off x="1450080" y="4854960"/>
            <a:ext cx="103680" cy="86040"/>
          </a:xfrm>
          <a:custGeom>
            <a:avLst/>
            <a:gdLst/>
            <a:ahLst/>
            <a:rect l="l" t="t" r="r" b="b"/>
            <a:pathLst>
              <a:path w="41" h="34">
                <a:moveTo>
                  <a:pt x="28" y="9"/>
                </a:moveTo>
                <a:cubicBezTo>
                  <a:pt x="28" y="6"/>
                  <a:pt x="14" y="0"/>
                  <a:pt x="13" y="6"/>
                </a:cubicBezTo>
                <a:cubicBezTo>
                  <a:pt x="11" y="12"/>
                  <a:pt x="4" y="15"/>
                  <a:pt x="4" y="15"/>
                </a:cubicBezTo>
                <a:cubicBezTo>
                  <a:pt x="0" y="16"/>
                  <a:pt x="0" y="16"/>
                  <a:pt x="1" y="19"/>
                </a:cubicBezTo>
                <a:cubicBezTo>
                  <a:pt x="1" y="22"/>
                  <a:pt x="4" y="24"/>
                  <a:pt x="9" y="19"/>
                </a:cubicBezTo>
                <a:cubicBezTo>
                  <a:pt x="17" y="10"/>
                  <a:pt x="17" y="26"/>
                  <a:pt x="17" y="27"/>
                </a:cubicBezTo>
                <a:cubicBezTo>
                  <a:pt x="18" y="29"/>
                  <a:pt x="19" y="34"/>
                  <a:pt x="21" y="30"/>
                </a:cubicBezTo>
                <a:cubicBezTo>
                  <a:pt x="22" y="26"/>
                  <a:pt x="25" y="14"/>
                  <a:pt x="29" y="19"/>
                </a:cubicBezTo>
                <a:cubicBezTo>
                  <a:pt x="35" y="27"/>
                  <a:pt x="41" y="19"/>
                  <a:pt x="39" y="19"/>
                </a:cubicBezTo>
                <a:cubicBezTo>
                  <a:pt x="38" y="18"/>
                  <a:pt x="28" y="13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0" name="CustomShape 171"/>
          <p:cNvSpPr/>
          <p:nvPr/>
        </p:nvSpPr>
        <p:spPr>
          <a:xfrm>
            <a:off x="1518840" y="4814280"/>
            <a:ext cx="63000" cy="159120"/>
          </a:xfrm>
          <a:custGeom>
            <a:avLst/>
            <a:gdLst/>
            <a:ahLst/>
            <a:rect l="l" t="t" r="r" b="b"/>
            <a:pathLst>
              <a:path w="25" h="63">
                <a:moveTo>
                  <a:pt x="22" y="2"/>
                </a:moveTo>
                <a:cubicBezTo>
                  <a:pt x="22" y="2"/>
                  <a:pt x="20" y="15"/>
                  <a:pt x="18" y="17"/>
                </a:cubicBezTo>
                <a:cubicBezTo>
                  <a:pt x="15" y="19"/>
                  <a:pt x="10" y="20"/>
                  <a:pt x="7" y="20"/>
                </a:cubicBezTo>
                <a:cubicBezTo>
                  <a:pt x="4" y="19"/>
                  <a:pt x="4" y="22"/>
                  <a:pt x="7" y="23"/>
                </a:cubicBezTo>
                <a:cubicBezTo>
                  <a:pt x="10" y="24"/>
                  <a:pt x="17" y="29"/>
                  <a:pt x="17" y="34"/>
                </a:cubicBezTo>
                <a:cubicBezTo>
                  <a:pt x="17" y="40"/>
                  <a:pt x="17" y="44"/>
                  <a:pt x="12" y="45"/>
                </a:cubicBezTo>
                <a:cubicBezTo>
                  <a:pt x="6" y="46"/>
                  <a:pt x="0" y="47"/>
                  <a:pt x="0" y="55"/>
                </a:cubicBezTo>
                <a:cubicBezTo>
                  <a:pt x="0" y="55"/>
                  <a:pt x="3" y="57"/>
                  <a:pt x="5" y="58"/>
                </a:cubicBezTo>
                <a:cubicBezTo>
                  <a:pt x="8" y="58"/>
                  <a:pt x="14" y="61"/>
                  <a:pt x="16" y="62"/>
                </a:cubicBezTo>
                <a:cubicBezTo>
                  <a:pt x="18" y="63"/>
                  <a:pt x="23" y="61"/>
                  <a:pt x="23" y="57"/>
                </a:cubicBezTo>
                <a:cubicBezTo>
                  <a:pt x="24" y="52"/>
                  <a:pt x="24" y="20"/>
                  <a:pt x="25" y="14"/>
                </a:cubicBezTo>
                <a:cubicBezTo>
                  <a:pt x="25" y="9"/>
                  <a:pt x="25" y="3"/>
                  <a:pt x="25" y="2"/>
                </a:cubicBezTo>
                <a:cubicBezTo>
                  <a:pt x="25" y="1"/>
                  <a:pt x="22" y="0"/>
                  <a:pt x="2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1" name="CustomShape 172"/>
          <p:cNvSpPr/>
          <p:nvPr/>
        </p:nvSpPr>
        <p:spPr>
          <a:xfrm>
            <a:off x="1079280" y="5562720"/>
            <a:ext cx="103680" cy="40320"/>
          </a:xfrm>
          <a:custGeom>
            <a:avLst/>
            <a:gdLst/>
            <a:ahLst/>
            <a:rect l="l" t="t" r="r" b="b"/>
            <a:pathLst>
              <a:path w="41" h="16">
                <a:moveTo>
                  <a:pt x="30" y="12"/>
                </a:moveTo>
                <a:cubicBezTo>
                  <a:pt x="34" y="11"/>
                  <a:pt x="36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41" y="6"/>
                  <a:pt x="37" y="1"/>
                  <a:pt x="31" y="1"/>
                </a:cubicBezTo>
                <a:cubicBezTo>
                  <a:pt x="31" y="1"/>
                  <a:pt x="0" y="0"/>
                  <a:pt x="8" y="11"/>
                </a:cubicBezTo>
                <a:cubicBezTo>
                  <a:pt x="8" y="11"/>
                  <a:pt x="15" y="16"/>
                  <a:pt x="3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2" name="CustomShape 173"/>
          <p:cNvSpPr/>
          <p:nvPr/>
        </p:nvSpPr>
        <p:spPr>
          <a:xfrm>
            <a:off x="1066680" y="5565240"/>
            <a:ext cx="533160" cy="489240"/>
          </a:xfrm>
          <a:custGeom>
            <a:avLst/>
            <a:gdLst/>
            <a:ahLst/>
            <a:rect l="l" t="t" r="r" b="b"/>
            <a:pathLst>
              <a:path w="210" h="193">
                <a:moveTo>
                  <a:pt x="186" y="166"/>
                </a:moveTo>
                <a:cubicBezTo>
                  <a:pt x="167" y="166"/>
                  <a:pt x="163" y="155"/>
                  <a:pt x="163" y="155"/>
                </a:cubicBezTo>
                <a:cubicBezTo>
                  <a:pt x="163" y="155"/>
                  <a:pt x="162" y="147"/>
                  <a:pt x="154" y="145"/>
                </a:cubicBezTo>
                <a:cubicBezTo>
                  <a:pt x="135" y="140"/>
                  <a:pt x="147" y="128"/>
                  <a:pt x="152" y="125"/>
                </a:cubicBezTo>
                <a:cubicBezTo>
                  <a:pt x="157" y="123"/>
                  <a:pt x="154" y="122"/>
                  <a:pt x="150" y="120"/>
                </a:cubicBezTo>
                <a:cubicBezTo>
                  <a:pt x="142" y="115"/>
                  <a:pt x="141" y="109"/>
                  <a:pt x="142" y="99"/>
                </a:cubicBezTo>
                <a:cubicBezTo>
                  <a:pt x="142" y="88"/>
                  <a:pt x="149" y="91"/>
                  <a:pt x="149" y="91"/>
                </a:cubicBezTo>
                <a:cubicBezTo>
                  <a:pt x="149" y="91"/>
                  <a:pt x="160" y="96"/>
                  <a:pt x="165" y="93"/>
                </a:cubicBezTo>
                <a:cubicBezTo>
                  <a:pt x="169" y="91"/>
                  <a:pt x="167" y="88"/>
                  <a:pt x="165" y="89"/>
                </a:cubicBezTo>
                <a:cubicBezTo>
                  <a:pt x="163" y="91"/>
                  <a:pt x="148" y="89"/>
                  <a:pt x="146" y="82"/>
                </a:cubicBezTo>
                <a:cubicBezTo>
                  <a:pt x="144" y="74"/>
                  <a:pt x="150" y="78"/>
                  <a:pt x="151" y="78"/>
                </a:cubicBezTo>
                <a:cubicBezTo>
                  <a:pt x="153" y="79"/>
                  <a:pt x="153" y="81"/>
                  <a:pt x="157" y="83"/>
                </a:cubicBezTo>
                <a:cubicBezTo>
                  <a:pt x="168" y="88"/>
                  <a:pt x="162" y="82"/>
                  <a:pt x="162" y="82"/>
                </a:cubicBezTo>
                <a:cubicBezTo>
                  <a:pt x="162" y="82"/>
                  <a:pt x="162" y="82"/>
                  <a:pt x="157" y="77"/>
                </a:cubicBezTo>
                <a:cubicBezTo>
                  <a:pt x="152" y="71"/>
                  <a:pt x="145" y="73"/>
                  <a:pt x="139" y="73"/>
                </a:cubicBezTo>
                <a:cubicBezTo>
                  <a:pt x="133" y="73"/>
                  <a:pt x="135" y="78"/>
                  <a:pt x="135" y="78"/>
                </a:cubicBezTo>
                <a:cubicBezTo>
                  <a:pt x="135" y="78"/>
                  <a:pt x="134" y="88"/>
                  <a:pt x="133" y="106"/>
                </a:cubicBezTo>
                <a:cubicBezTo>
                  <a:pt x="132" y="124"/>
                  <a:pt x="129" y="126"/>
                  <a:pt x="128" y="125"/>
                </a:cubicBezTo>
                <a:cubicBezTo>
                  <a:pt x="127" y="123"/>
                  <a:pt x="125" y="114"/>
                  <a:pt x="125" y="111"/>
                </a:cubicBezTo>
                <a:cubicBezTo>
                  <a:pt x="125" y="108"/>
                  <a:pt x="123" y="97"/>
                  <a:pt x="124" y="84"/>
                </a:cubicBezTo>
                <a:cubicBezTo>
                  <a:pt x="125" y="72"/>
                  <a:pt x="128" y="77"/>
                  <a:pt x="120" y="74"/>
                </a:cubicBezTo>
                <a:cubicBezTo>
                  <a:pt x="111" y="71"/>
                  <a:pt x="116" y="67"/>
                  <a:pt x="118" y="67"/>
                </a:cubicBezTo>
                <a:cubicBezTo>
                  <a:pt x="121" y="67"/>
                  <a:pt x="125" y="69"/>
                  <a:pt x="126" y="67"/>
                </a:cubicBezTo>
                <a:cubicBezTo>
                  <a:pt x="127" y="59"/>
                  <a:pt x="128" y="52"/>
                  <a:pt x="124" y="51"/>
                </a:cubicBezTo>
                <a:cubicBezTo>
                  <a:pt x="115" y="47"/>
                  <a:pt x="119" y="45"/>
                  <a:pt x="122" y="44"/>
                </a:cubicBezTo>
                <a:cubicBezTo>
                  <a:pt x="125" y="43"/>
                  <a:pt x="126" y="35"/>
                  <a:pt x="121" y="37"/>
                </a:cubicBezTo>
                <a:cubicBezTo>
                  <a:pt x="112" y="40"/>
                  <a:pt x="113" y="32"/>
                  <a:pt x="115" y="31"/>
                </a:cubicBezTo>
                <a:cubicBezTo>
                  <a:pt x="117" y="30"/>
                  <a:pt x="120" y="32"/>
                  <a:pt x="119" y="24"/>
                </a:cubicBezTo>
                <a:cubicBezTo>
                  <a:pt x="117" y="17"/>
                  <a:pt x="124" y="14"/>
                  <a:pt x="126" y="21"/>
                </a:cubicBezTo>
                <a:cubicBezTo>
                  <a:pt x="127" y="28"/>
                  <a:pt x="130" y="42"/>
                  <a:pt x="132" y="39"/>
                </a:cubicBezTo>
                <a:cubicBezTo>
                  <a:pt x="134" y="35"/>
                  <a:pt x="138" y="22"/>
                  <a:pt x="142" y="16"/>
                </a:cubicBezTo>
                <a:cubicBezTo>
                  <a:pt x="145" y="10"/>
                  <a:pt x="150" y="15"/>
                  <a:pt x="149" y="18"/>
                </a:cubicBezTo>
                <a:cubicBezTo>
                  <a:pt x="144" y="33"/>
                  <a:pt x="152" y="34"/>
                  <a:pt x="152" y="34"/>
                </a:cubicBezTo>
                <a:cubicBezTo>
                  <a:pt x="152" y="34"/>
                  <a:pt x="151" y="36"/>
                  <a:pt x="147" y="36"/>
                </a:cubicBezTo>
                <a:cubicBezTo>
                  <a:pt x="137" y="35"/>
                  <a:pt x="141" y="41"/>
                  <a:pt x="145" y="43"/>
                </a:cubicBezTo>
                <a:cubicBezTo>
                  <a:pt x="154" y="46"/>
                  <a:pt x="148" y="48"/>
                  <a:pt x="143" y="48"/>
                </a:cubicBezTo>
                <a:cubicBezTo>
                  <a:pt x="139" y="48"/>
                  <a:pt x="136" y="50"/>
                  <a:pt x="135" y="55"/>
                </a:cubicBezTo>
                <a:cubicBezTo>
                  <a:pt x="132" y="70"/>
                  <a:pt x="144" y="67"/>
                  <a:pt x="144" y="67"/>
                </a:cubicBezTo>
                <a:cubicBezTo>
                  <a:pt x="162" y="72"/>
                  <a:pt x="189" y="69"/>
                  <a:pt x="189" y="69"/>
                </a:cubicBezTo>
                <a:cubicBezTo>
                  <a:pt x="209" y="75"/>
                  <a:pt x="200" y="45"/>
                  <a:pt x="199" y="29"/>
                </a:cubicBezTo>
                <a:cubicBezTo>
                  <a:pt x="197" y="13"/>
                  <a:pt x="195" y="5"/>
                  <a:pt x="181" y="2"/>
                </a:cubicBezTo>
                <a:cubicBezTo>
                  <a:pt x="168" y="0"/>
                  <a:pt x="90" y="1"/>
                  <a:pt x="90" y="1"/>
                </a:cubicBezTo>
                <a:cubicBezTo>
                  <a:pt x="87" y="2"/>
                  <a:pt x="56" y="1"/>
                  <a:pt x="56" y="1"/>
                </a:cubicBezTo>
                <a:cubicBezTo>
                  <a:pt x="56" y="1"/>
                  <a:pt x="54" y="8"/>
                  <a:pt x="56" y="8"/>
                </a:cubicBezTo>
                <a:cubicBezTo>
                  <a:pt x="61" y="8"/>
                  <a:pt x="80" y="9"/>
                  <a:pt x="80" y="9"/>
                </a:cubicBezTo>
                <a:cubicBezTo>
                  <a:pt x="81" y="9"/>
                  <a:pt x="90" y="8"/>
                  <a:pt x="85" y="12"/>
                </a:cubicBezTo>
                <a:cubicBezTo>
                  <a:pt x="80" y="16"/>
                  <a:pt x="69" y="16"/>
                  <a:pt x="62" y="16"/>
                </a:cubicBezTo>
                <a:cubicBezTo>
                  <a:pt x="47" y="15"/>
                  <a:pt x="54" y="22"/>
                  <a:pt x="60" y="22"/>
                </a:cubicBezTo>
                <a:cubicBezTo>
                  <a:pt x="78" y="22"/>
                  <a:pt x="82" y="26"/>
                  <a:pt x="74" y="27"/>
                </a:cubicBezTo>
                <a:cubicBezTo>
                  <a:pt x="67" y="28"/>
                  <a:pt x="65" y="28"/>
                  <a:pt x="58" y="29"/>
                </a:cubicBezTo>
                <a:cubicBezTo>
                  <a:pt x="2" y="38"/>
                  <a:pt x="21" y="23"/>
                  <a:pt x="26" y="23"/>
                </a:cubicBezTo>
                <a:cubicBezTo>
                  <a:pt x="49" y="23"/>
                  <a:pt x="44" y="15"/>
                  <a:pt x="38" y="17"/>
                </a:cubicBezTo>
                <a:cubicBezTo>
                  <a:pt x="32" y="18"/>
                  <a:pt x="12" y="11"/>
                  <a:pt x="9" y="24"/>
                </a:cubicBezTo>
                <a:cubicBezTo>
                  <a:pt x="7" y="37"/>
                  <a:pt x="15" y="103"/>
                  <a:pt x="13" y="115"/>
                </a:cubicBezTo>
                <a:cubicBezTo>
                  <a:pt x="0" y="193"/>
                  <a:pt x="71" y="176"/>
                  <a:pt x="71" y="176"/>
                </a:cubicBezTo>
                <a:cubicBezTo>
                  <a:pt x="56" y="164"/>
                  <a:pt x="62" y="153"/>
                  <a:pt x="61" y="146"/>
                </a:cubicBezTo>
                <a:cubicBezTo>
                  <a:pt x="57" y="125"/>
                  <a:pt x="55" y="122"/>
                  <a:pt x="51" y="124"/>
                </a:cubicBezTo>
                <a:cubicBezTo>
                  <a:pt x="43" y="128"/>
                  <a:pt x="44" y="130"/>
                  <a:pt x="45" y="133"/>
                </a:cubicBezTo>
                <a:cubicBezTo>
                  <a:pt x="51" y="151"/>
                  <a:pt x="37" y="137"/>
                  <a:pt x="37" y="137"/>
                </a:cubicBezTo>
                <a:cubicBezTo>
                  <a:pt x="35" y="138"/>
                  <a:pt x="34" y="142"/>
                  <a:pt x="35" y="145"/>
                </a:cubicBezTo>
                <a:cubicBezTo>
                  <a:pt x="47" y="168"/>
                  <a:pt x="36" y="162"/>
                  <a:pt x="33" y="158"/>
                </a:cubicBezTo>
                <a:cubicBezTo>
                  <a:pt x="22" y="142"/>
                  <a:pt x="33" y="133"/>
                  <a:pt x="32" y="128"/>
                </a:cubicBezTo>
                <a:cubicBezTo>
                  <a:pt x="27" y="108"/>
                  <a:pt x="42" y="100"/>
                  <a:pt x="44" y="97"/>
                </a:cubicBezTo>
                <a:cubicBezTo>
                  <a:pt x="46" y="93"/>
                  <a:pt x="45" y="92"/>
                  <a:pt x="46" y="86"/>
                </a:cubicBezTo>
                <a:cubicBezTo>
                  <a:pt x="48" y="72"/>
                  <a:pt x="55" y="79"/>
                  <a:pt x="55" y="84"/>
                </a:cubicBezTo>
                <a:cubicBezTo>
                  <a:pt x="53" y="100"/>
                  <a:pt x="63" y="88"/>
                  <a:pt x="67" y="83"/>
                </a:cubicBezTo>
                <a:cubicBezTo>
                  <a:pt x="78" y="68"/>
                  <a:pt x="77" y="84"/>
                  <a:pt x="75" y="87"/>
                </a:cubicBezTo>
                <a:cubicBezTo>
                  <a:pt x="72" y="89"/>
                  <a:pt x="71" y="93"/>
                  <a:pt x="71" y="95"/>
                </a:cubicBezTo>
                <a:cubicBezTo>
                  <a:pt x="74" y="103"/>
                  <a:pt x="69" y="111"/>
                  <a:pt x="67" y="112"/>
                </a:cubicBezTo>
                <a:cubicBezTo>
                  <a:pt x="66" y="112"/>
                  <a:pt x="61" y="114"/>
                  <a:pt x="61" y="121"/>
                </a:cubicBezTo>
                <a:cubicBezTo>
                  <a:pt x="61" y="127"/>
                  <a:pt x="69" y="139"/>
                  <a:pt x="69" y="143"/>
                </a:cubicBezTo>
                <a:cubicBezTo>
                  <a:pt x="69" y="178"/>
                  <a:pt x="84" y="181"/>
                  <a:pt x="91" y="180"/>
                </a:cubicBezTo>
                <a:cubicBezTo>
                  <a:pt x="98" y="179"/>
                  <a:pt x="159" y="177"/>
                  <a:pt x="185" y="175"/>
                </a:cubicBezTo>
                <a:cubicBezTo>
                  <a:pt x="210" y="173"/>
                  <a:pt x="193" y="166"/>
                  <a:pt x="186" y="166"/>
                </a:cubicBezTo>
                <a:close/>
                <a:moveTo>
                  <a:pt x="165" y="60"/>
                </a:moveTo>
                <a:cubicBezTo>
                  <a:pt x="203" y="61"/>
                  <a:pt x="185" y="64"/>
                  <a:pt x="182" y="66"/>
                </a:cubicBezTo>
                <a:cubicBezTo>
                  <a:pt x="178" y="68"/>
                  <a:pt x="182" y="66"/>
                  <a:pt x="167" y="65"/>
                </a:cubicBezTo>
                <a:cubicBezTo>
                  <a:pt x="152" y="65"/>
                  <a:pt x="165" y="60"/>
                  <a:pt x="165" y="60"/>
                </a:cubicBezTo>
                <a:close/>
                <a:moveTo>
                  <a:pt x="114" y="50"/>
                </a:moveTo>
                <a:cubicBezTo>
                  <a:pt x="121" y="55"/>
                  <a:pt x="113" y="61"/>
                  <a:pt x="113" y="61"/>
                </a:cubicBezTo>
                <a:cubicBezTo>
                  <a:pt x="113" y="61"/>
                  <a:pt x="108" y="70"/>
                  <a:pt x="112" y="78"/>
                </a:cubicBezTo>
                <a:cubicBezTo>
                  <a:pt x="116" y="87"/>
                  <a:pt x="116" y="97"/>
                  <a:pt x="108" y="87"/>
                </a:cubicBezTo>
                <a:cubicBezTo>
                  <a:pt x="100" y="78"/>
                  <a:pt x="105" y="58"/>
                  <a:pt x="107" y="53"/>
                </a:cubicBezTo>
                <a:cubicBezTo>
                  <a:pt x="107" y="53"/>
                  <a:pt x="107" y="44"/>
                  <a:pt x="114" y="50"/>
                </a:cubicBezTo>
                <a:close/>
                <a:moveTo>
                  <a:pt x="83" y="29"/>
                </a:moveTo>
                <a:cubicBezTo>
                  <a:pt x="83" y="25"/>
                  <a:pt x="89" y="26"/>
                  <a:pt x="89" y="26"/>
                </a:cubicBezTo>
                <a:cubicBezTo>
                  <a:pt x="89" y="26"/>
                  <a:pt x="99" y="30"/>
                  <a:pt x="104" y="30"/>
                </a:cubicBezTo>
                <a:cubicBezTo>
                  <a:pt x="108" y="29"/>
                  <a:pt x="114" y="35"/>
                  <a:pt x="105" y="35"/>
                </a:cubicBezTo>
                <a:cubicBezTo>
                  <a:pt x="96" y="35"/>
                  <a:pt x="82" y="39"/>
                  <a:pt x="83" y="29"/>
                </a:cubicBezTo>
                <a:close/>
                <a:moveTo>
                  <a:pt x="61" y="72"/>
                </a:moveTo>
                <a:cubicBezTo>
                  <a:pt x="55" y="72"/>
                  <a:pt x="16" y="87"/>
                  <a:pt x="16" y="48"/>
                </a:cubicBezTo>
                <a:cubicBezTo>
                  <a:pt x="16" y="39"/>
                  <a:pt x="14" y="31"/>
                  <a:pt x="24" y="37"/>
                </a:cubicBezTo>
                <a:cubicBezTo>
                  <a:pt x="35" y="42"/>
                  <a:pt x="25" y="42"/>
                  <a:pt x="49" y="40"/>
                </a:cubicBezTo>
                <a:cubicBezTo>
                  <a:pt x="49" y="40"/>
                  <a:pt x="66" y="41"/>
                  <a:pt x="68" y="40"/>
                </a:cubicBezTo>
                <a:cubicBezTo>
                  <a:pt x="71" y="38"/>
                  <a:pt x="69" y="34"/>
                  <a:pt x="74" y="34"/>
                </a:cubicBezTo>
                <a:cubicBezTo>
                  <a:pt x="80" y="34"/>
                  <a:pt x="79" y="40"/>
                  <a:pt x="79" y="40"/>
                </a:cubicBezTo>
                <a:cubicBezTo>
                  <a:pt x="79" y="40"/>
                  <a:pt x="74" y="46"/>
                  <a:pt x="109" y="41"/>
                </a:cubicBezTo>
                <a:cubicBezTo>
                  <a:pt x="113" y="41"/>
                  <a:pt x="117" y="45"/>
                  <a:pt x="108" y="45"/>
                </a:cubicBezTo>
                <a:cubicBezTo>
                  <a:pt x="104" y="45"/>
                  <a:pt x="97" y="48"/>
                  <a:pt x="100" y="53"/>
                </a:cubicBezTo>
                <a:cubicBezTo>
                  <a:pt x="102" y="58"/>
                  <a:pt x="99" y="93"/>
                  <a:pt x="99" y="93"/>
                </a:cubicBezTo>
                <a:cubicBezTo>
                  <a:pt x="99" y="93"/>
                  <a:pt x="97" y="100"/>
                  <a:pt x="94" y="90"/>
                </a:cubicBezTo>
                <a:cubicBezTo>
                  <a:pt x="93" y="86"/>
                  <a:pt x="94" y="53"/>
                  <a:pt x="93" y="51"/>
                </a:cubicBezTo>
                <a:cubicBezTo>
                  <a:pt x="93" y="48"/>
                  <a:pt x="77" y="45"/>
                  <a:pt x="77" y="57"/>
                </a:cubicBezTo>
                <a:cubicBezTo>
                  <a:pt x="77" y="68"/>
                  <a:pt x="73" y="71"/>
                  <a:pt x="61" y="72"/>
                </a:cubicBezTo>
                <a:close/>
                <a:moveTo>
                  <a:pt x="85" y="84"/>
                </a:moveTo>
                <a:cubicBezTo>
                  <a:pt x="82" y="88"/>
                  <a:pt x="78" y="90"/>
                  <a:pt x="80" y="82"/>
                </a:cubicBezTo>
                <a:cubicBezTo>
                  <a:pt x="81" y="74"/>
                  <a:pt x="83" y="63"/>
                  <a:pt x="83" y="57"/>
                </a:cubicBezTo>
                <a:cubicBezTo>
                  <a:pt x="83" y="57"/>
                  <a:pt x="87" y="50"/>
                  <a:pt x="88" y="58"/>
                </a:cubicBezTo>
                <a:cubicBezTo>
                  <a:pt x="89" y="66"/>
                  <a:pt x="87" y="81"/>
                  <a:pt x="85" y="84"/>
                </a:cubicBezTo>
                <a:close/>
                <a:moveTo>
                  <a:pt x="102" y="145"/>
                </a:moveTo>
                <a:cubicBezTo>
                  <a:pt x="78" y="144"/>
                  <a:pt x="77" y="148"/>
                  <a:pt x="77" y="117"/>
                </a:cubicBezTo>
                <a:cubicBezTo>
                  <a:pt x="77" y="86"/>
                  <a:pt x="81" y="93"/>
                  <a:pt x="82" y="96"/>
                </a:cubicBezTo>
                <a:cubicBezTo>
                  <a:pt x="82" y="96"/>
                  <a:pt x="90" y="116"/>
                  <a:pt x="111" y="101"/>
                </a:cubicBezTo>
                <a:cubicBezTo>
                  <a:pt x="114" y="98"/>
                  <a:pt x="116" y="96"/>
                  <a:pt x="117" y="106"/>
                </a:cubicBezTo>
                <a:cubicBezTo>
                  <a:pt x="117" y="117"/>
                  <a:pt x="127" y="145"/>
                  <a:pt x="102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3" name="CustomShape 174"/>
          <p:cNvSpPr/>
          <p:nvPr/>
        </p:nvSpPr>
        <p:spPr>
          <a:xfrm>
            <a:off x="1193400" y="5798520"/>
            <a:ext cx="42840" cy="50760"/>
          </a:xfrm>
          <a:custGeom>
            <a:avLst/>
            <a:gdLst/>
            <a:ahLst/>
            <a:rect l="l" t="t" r="r" b="b"/>
            <a:pathLst>
              <a:path w="17" h="20">
                <a:moveTo>
                  <a:pt x="14" y="5"/>
                </a:moveTo>
                <a:cubicBezTo>
                  <a:pt x="13" y="0"/>
                  <a:pt x="0" y="8"/>
                  <a:pt x="9" y="20"/>
                </a:cubicBezTo>
                <a:cubicBezTo>
                  <a:pt x="9" y="20"/>
                  <a:pt x="17" y="17"/>
                  <a:pt x="14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4" name="CustomShape 175"/>
          <p:cNvSpPr/>
          <p:nvPr/>
        </p:nvSpPr>
        <p:spPr>
          <a:xfrm>
            <a:off x="1152720" y="5819040"/>
            <a:ext cx="37800" cy="68040"/>
          </a:xfrm>
          <a:custGeom>
            <a:avLst/>
            <a:gdLst/>
            <a:ahLst/>
            <a:rect l="l" t="t" r="r" b="b"/>
            <a:pathLst>
              <a:path w="15" h="27">
                <a:moveTo>
                  <a:pt x="7" y="10"/>
                </a:moveTo>
                <a:cubicBezTo>
                  <a:pt x="0" y="19"/>
                  <a:pt x="2" y="23"/>
                  <a:pt x="4" y="25"/>
                </a:cubicBezTo>
                <a:cubicBezTo>
                  <a:pt x="7" y="27"/>
                  <a:pt x="11" y="26"/>
                  <a:pt x="15" y="16"/>
                </a:cubicBezTo>
                <a:cubicBezTo>
                  <a:pt x="15" y="16"/>
                  <a:pt x="12" y="11"/>
                  <a:pt x="13" y="8"/>
                </a:cubicBezTo>
                <a:cubicBezTo>
                  <a:pt x="15" y="6"/>
                  <a:pt x="14" y="0"/>
                  <a:pt x="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5" name="CustomShape 176"/>
          <p:cNvSpPr/>
          <p:nvPr/>
        </p:nvSpPr>
        <p:spPr>
          <a:xfrm>
            <a:off x="1130040" y="5681880"/>
            <a:ext cx="121680" cy="57960"/>
          </a:xfrm>
          <a:custGeom>
            <a:avLst/>
            <a:gdLst/>
            <a:ahLst/>
            <a:rect l="l" t="t" r="r" b="b"/>
            <a:pathLst>
              <a:path w="48" h="23">
                <a:moveTo>
                  <a:pt x="40" y="2"/>
                </a:moveTo>
                <a:cubicBezTo>
                  <a:pt x="38" y="3"/>
                  <a:pt x="9" y="1"/>
                  <a:pt x="9" y="1"/>
                </a:cubicBezTo>
                <a:cubicBezTo>
                  <a:pt x="5" y="1"/>
                  <a:pt x="1" y="0"/>
                  <a:pt x="1" y="9"/>
                </a:cubicBezTo>
                <a:cubicBezTo>
                  <a:pt x="0" y="23"/>
                  <a:pt x="17" y="21"/>
                  <a:pt x="22" y="21"/>
                </a:cubicBezTo>
                <a:cubicBezTo>
                  <a:pt x="26" y="21"/>
                  <a:pt x="30" y="18"/>
                  <a:pt x="34" y="20"/>
                </a:cubicBezTo>
                <a:cubicBezTo>
                  <a:pt x="34" y="20"/>
                  <a:pt x="38" y="23"/>
                  <a:pt x="40" y="19"/>
                </a:cubicBezTo>
                <a:cubicBezTo>
                  <a:pt x="48" y="5"/>
                  <a:pt x="43" y="0"/>
                  <a:pt x="4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6" name="CustomShape 177"/>
          <p:cNvSpPr/>
          <p:nvPr/>
        </p:nvSpPr>
        <p:spPr>
          <a:xfrm>
            <a:off x="1269720" y="5843880"/>
            <a:ext cx="88560" cy="93600"/>
          </a:xfrm>
          <a:custGeom>
            <a:avLst/>
            <a:gdLst/>
            <a:ahLst/>
            <a:rect l="l" t="t" r="r" b="b"/>
            <a:pathLst>
              <a:path w="35" h="37">
                <a:moveTo>
                  <a:pt x="24" y="2"/>
                </a:moveTo>
                <a:cubicBezTo>
                  <a:pt x="19" y="3"/>
                  <a:pt x="11" y="2"/>
                  <a:pt x="11" y="2"/>
                </a:cubicBezTo>
                <a:cubicBezTo>
                  <a:pt x="0" y="2"/>
                  <a:pt x="5" y="14"/>
                  <a:pt x="4" y="20"/>
                </a:cubicBezTo>
                <a:cubicBezTo>
                  <a:pt x="3" y="27"/>
                  <a:pt x="22" y="37"/>
                  <a:pt x="28" y="22"/>
                </a:cubicBezTo>
                <a:cubicBezTo>
                  <a:pt x="35" y="7"/>
                  <a:pt x="28" y="0"/>
                  <a:pt x="24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7" name="CustomShape 178"/>
          <p:cNvSpPr/>
          <p:nvPr/>
        </p:nvSpPr>
        <p:spPr>
          <a:xfrm>
            <a:off x="1473120" y="5750280"/>
            <a:ext cx="88560" cy="17640"/>
          </a:xfrm>
          <a:custGeom>
            <a:avLst/>
            <a:gdLst/>
            <a:ahLst/>
            <a:rect l="l" t="t" r="r" b="b"/>
            <a:pathLst>
              <a:path w="35" h="7">
                <a:moveTo>
                  <a:pt x="5" y="0"/>
                </a:moveTo>
                <a:cubicBezTo>
                  <a:pt x="0" y="0"/>
                  <a:pt x="7" y="7"/>
                  <a:pt x="14" y="5"/>
                </a:cubicBezTo>
                <a:cubicBezTo>
                  <a:pt x="35" y="1"/>
                  <a:pt x="5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8" name="CustomShape 179"/>
          <p:cNvSpPr/>
          <p:nvPr/>
        </p:nvSpPr>
        <p:spPr>
          <a:xfrm>
            <a:off x="1503360" y="5747760"/>
            <a:ext cx="68400" cy="40320"/>
          </a:xfrm>
          <a:custGeom>
            <a:avLst/>
            <a:gdLst/>
            <a:ahLst/>
            <a:rect l="l" t="t" r="r" b="b"/>
            <a:pathLst>
              <a:path w="27" h="16">
                <a:moveTo>
                  <a:pt x="7" y="13"/>
                </a:moveTo>
                <a:cubicBezTo>
                  <a:pt x="7" y="13"/>
                  <a:pt x="18" y="16"/>
                  <a:pt x="25" y="6"/>
                </a:cubicBezTo>
                <a:cubicBezTo>
                  <a:pt x="27" y="2"/>
                  <a:pt x="23" y="0"/>
                  <a:pt x="17" y="1"/>
                </a:cubicBezTo>
                <a:cubicBezTo>
                  <a:pt x="13" y="1"/>
                  <a:pt x="14" y="11"/>
                  <a:pt x="7" y="11"/>
                </a:cubicBezTo>
                <a:cubicBezTo>
                  <a:pt x="0" y="11"/>
                  <a:pt x="7" y="13"/>
                  <a:pt x="7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9" name="CustomShape 180"/>
          <p:cNvSpPr/>
          <p:nvPr/>
        </p:nvSpPr>
        <p:spPr>
          <a:xfrm>
            <a:off x="1500840" y="5773320"/>
            <a:ext cx="88560" cy="42840"/>
          </a:xfrm>
          <a:custGeom>
            <a:avLst/>
            <a:gdLst/>
            <a:ahLst/>
            <a:rect l="l" t="t" r="r" b="b"/>
            <a:pathLst>
              <a:path w="35" h="17">
                <a:moveTo>
                  <a:pt x="25" y="6"/>
                </a:moveTo>
                <a:cubicBezTo>
                  <a:pt x="20" y="12"/>
                  <a:pt x="8" y="10"/>
                  <a:pt x="8" y="10"/>
                </a:cubicBezTo>
                <a:cubicBezTo>
                  <a:pt x="8" y="10"/>
                  <a:pt x="0" y="9"/>
                  <a:pt x="6" y="13"/>
                </a:cubicBezTo>
                <a:cubicBezTo>
                  <a:pt x="11" y="17"/>
                  <a:pt x="18" y="15"/>
                  <a:pt x="27" y="12"/>
                </a:cubicBezTo>
                <a:cubicBezTo>
                  <a:pt x="35" y="8"/>
                  <a:pt x="31" y="0"/>
                  <a:pt x="2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0" name="CustomShape 181"/>
          <p:cNvSpPr/>
          <p:nvPr/>
        </p:nvSpPr>
        <p:spPr>
          <a:xfrm>
            <a:off x="1442520" y="5814000"/>
            <a:ext cx="124200" cy="29880"/>
          </a:xfrm>
          <a:custGeom>
            <a:avLst/>
            <a:gdLst/>
            <a:ahLst/>
            <a:rect l="l" t="t" r="r" b="b"/>
            <a:pathLst>
              <a:path w="49" h="12">
                <a:moveTo>
                  <a:pt x="40" y="3"/>
                </a:moveTo>
                <a:cubicBezTo>
                  <a:pt x="37" y="2"/>
                  <a:pt x="36" y="0"/>
                  <a:pt x="29" y="1"/>
                </a:cubicBezTo>
                <a:cubicBezTo>
                  <a:pt x="13" y="4"/>
                  <a:pt x="7" y="0"/>
                  <a:pt x="7" y="0"/>
                </a:cubicBezTo>
                <a:cubicBezTo>
                  <a:pt x="7" y="0"/>
                  <a:pt x="0" y="3"/>
                  <a:pt x="2" y="5"/>
                </a:cubicBezTo>
                <a:cubicBezTo>
                  <a:pt x="5" y="7"/>
                  <a:pt x="17" y="8"/>
                  <a:pt x="20" y="8"/>
                </a:cubicBezTo>
                <a:cubicBezTo>
                  <a:pt x="23" y="8"/>
                  <a:pt x="34" y="12"/>
                  <a:pt x="41" y="8"/>
                </a:cubicBezTo>
                <a:cubicBezTo>
                  <a:pt x="49" y="4"/>
                  <a:pt x="44" y="3"/>
                  <a:pt x="4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1" name="CustomShape 182"/>
          <p:cNvSpPr/>
          <p:nvPr/>
        </p:nvSpPr>
        <p:spPr>
          <a:xfrm>
            <a:off x="1455120" y="5841360"/>
            <a:ext cx="101520" cy="27720"/>
          </a:xfrm>
          <a:custGeom>
            <a:avLst/>
            <a:gdLst/>
            <a:ahLst/>
            <a:rect l="l" t="t" r="r" b="b"/>
            <a:pathLst>
              <a:path w="40" h="11">
                <a:moveTo>
                  <a:pt x="37" y="2"/>
                </a:moveTo>
                <a:cubicBezTo>
                  <a:pt x="34" y="4"/>
                  <a:pt x="30" y="4"/>
                  <a:pt x="26" y="4"/>
                </a:cubicBezTo>
                <a:cubicBezTo>
                  <a:pt x="23" y="4"/>
                  <a:pt x="16" y="2"/>
                  <a:pt x="13" y="3"/>
                </a:cubicBezTo>
                <a:cubicBezTo>
                  <a:pt x="10" y="4"/>
                  <a:pt x="1" y="2"/>
                  <a:pt x="1" y="2"/>
                </a:cubicBezTo>
                <a:cubicBezTo>
                  <a:pt x="0" y="11"/>
                  <a:pt x="30" y="10"/>
                  <a:pt x="35" y="8"/>
                </a:cubicBezTo>
                <a:cubicBezTo>
                  <a:pt x="40" y="5"/>
                  <a:pt x="40" y="0"/>
                  <a:pt x="37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2" name="CustomShape 183"/>
          <p:cNvSpPr/>
          <p:nvPr/>
        </p:nvSpPr>
        <p:spPr>
          <a:xfrm>
            <a:off x="1450080" y="5864760"/>
            <a:ext cx="103680" cy="86040"/>
          </a:xfrm>
          <a:custGeom>
            <a:avLst/>
            <a:gdLst/>
            <a:ahLst/>
            <a:rect l="l" t="t" r="r" b="b"/>
            <a:pathLst>
              <a:path w="41" h="34">
                <a:moveTo>
                  <a:pt x="28" y="9"/>
                </a:moveTo>
                <a:cubicBezTo>
                  <a:pt x="28" y="6"/>
                  <a:pt x="14" y="0"/>
                  <a:pt x="13" y="6"/>
                </a:cubicBezTo>
                <a:cubicBezTo>
                  <a:pt x="11" y="12"/>
                  <a:pt x="4" y="15"/>
                  <a:pt x="4" y="15"/>
                </a:cubicBezTo>
                <a:cubicBezTo>
                  <a:pt x="0" y="16"/>
                  <a:pt x="0" y="16"/>
                  <a:pt x="1" y="19"/>
                </a:cubicBezTo>
                <a:cubicBezTo>
                  <a:pt x="1" y="22"/>
                  <a:pt x="4" y="24"/>
                  <a:pt x="9" y="19"/>
                </a:cubicBezTo>
                <a:cubicBezTo>
                  <a:pt x="17" y="10"/>
                  <a:pt x="17" y="26"/>
                  <a:pt x="17" y="27"/>
                </a:cubicBezTo>
                <a:cubicBezTo>
                  <a:pt x="18" y="29"/>
                  <a:pt x="19" y="34"/>
                  <a:pt x="21" y="30"/>
                </a:cubicBezTo>
                <a:cubicBezTo>
                  <a:pt x="22" y="26"/>
                  <a:pt x="25" y="14"/>
                  <a:pt x="29" y="19"/>
                </a:cubicBezTo>
                <a:cubicBezTo>
                  <a:pt x="35" y="27"/>
                  <a:pt x="41" y="19"/>
                  <a:pt x="39" y="19"/>
                </a:cubicBezTo>
                <a:cubicBezTo>
                  <a:pt x="38" y="18"/>
                  <a:pt x="28" y="13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3" name="CustomShape 184"/>
          <p:cNvSpPr/>
          <p:nvPr/>
        </p:nvSpPr>
        <p:spPr>
          <a:xfrm>
            <a:off x="1518840" y="5824080"/>
            <a:ext cx="63000" cy="159120"/>
          </a:xfrm>
          <a:custGeom>
            <a:avLst/>
            <a:gdLst/>
            <a:ahLst/>
            <a:rect l="l" t="t" r="r" b="b"/>
            <a:pathLst>
              <a:path w="25" h="63">
                <a:moveTo>
                  <a:pt x="22" y="2"/>
                </a:moveTo>
                <a:cubicBezTo>
                  <a:pt x="22" y="2"/>
                  <a:pt x="20" y="15"/>
                  <a:pt x="18" y="17"/>
                </a:cubicBezTo>
                <a:cubicBezTo>
                  <a:pt x="15" y="19"/>
                  <a:pt x="10" y="20"/>
                  <a:pt x="7" y="20"/>
                </a:cubicBezTo>
                <a:cubicBezTo>
                  <a:pt x="4" y="19"/>
                  <a:pt x="4" y="22"/>
                  <a:pt x="7" y="23"/>
                </a:cubicBezTo>
                <a:cubicBezTo>
                  <a:pt x="10" y="24"/>
                  <a:pt x="17" y="29"/>
                  <a:pt x="17" y="34"/>
                </a:cubicBezTo>
                <a:cubicBezTo>
                  <a:pt x="17" y="40"/>
                  <a:pt x="17" y="44"/>
                  <a:pt x="12" y="45"/>
                </a:cubicBezTo>
                <a:cubicBezTo>
                  <a:pt x="6" y="46"/>
                  <a:pt x="0" y="47"/>
                  <a:pt x="0" y="55"/>
                </a:cubicBezTo>
                <a:cubicBezTo>
                  <a:pt x="0" y="55"/>
                  <a:pt x="3" y="57"/>
                  <a:pt x="5" y="58"/>
                </a:cubicBezTo>
                <a:cubicBezTo>
                  <a:pt x="8" y="58"/>
                  <a:pt x="14" y="61"/>
                  <a:pt x="16" y="62"/>
                </a:cubicBezTo>
                <a:cubicBezTo>
                  <a:pt x="18" y="63"/>
                  <a:pt x="23" y="61"/>
                  <a:pt x="23" y="57"/>
                </a:cubicBezTo>
                <a:cubicBezTo>
                  <a:pt x="24" y="52"/>
                  <a:pt x="24" y="20"/>
                  <a:pt x="25" y="14"/>
                </a:cubicBezTo>
                <a:cubicBezTo>
                  <a:pt x="25" y="9"/>
                  <a:pt x="25" y="3"/>
                  <a:pt x="25" y="2"/>
                </a:cubicBezTo>
                <a:cubicBezTo>
                  <a:pt x="25" y="1"/>
                  <a:pt x="22" y="0"/>
                  <a:pt x="2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4" name="CustomShape 185"/>
          <p:cNvSpPr/>
          <p:nvPr/>
        </p:nvSpPr>
        <p:spPr>
          <a:xfrm>
            <a:off x="393480" y="3962520"/>
            <a:ext cx="103680" cy="40320"/>
          </a:xfrm>
          <a:custGeom>
            <a:avLst/>
            <a:gdLst/>
            <a:ahLst/>
            <a:rect l="l" t="t" r="r" b="b"/>
            <a:pathLst>
              <a:path w="41" h="16">
                <a:moveTo>
                  <a:pt x="30" y="12"/>
                </a:moveTo>
                <a:cubicBezTo>
                  <a:pt x="34" y="11"/>
                  <a:pt x="36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41" y="6"/>
                  <a:pt x="37" y="1"/>
                  <a:pt x="31" y="1"/>
                </a:cubicBezTo>
                <a:cubicBezTo>
                  <a:pt x="31" y="1"/>
                  <a:pt x="0" y="0"/>
                  <a:pt x="8" y="11"/>
                </a:cubicBezTo>
                <a:cubicBezTo>
                  <a:pt x="8" y="11"/>
                  <a:pt x="15" y="16"/>
                  <a:pt x="3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5" name="CustomShape 186"/>
          <p:cNvSpPr/>
          <p:nvPr/>
        </p:nvSpPr>
        <p:spPr>
          <a:xfrm>
            <a:off x="380880" y="3965040"/>
            <a:ext cx="533160" cy="489240"/>
          </a:xfrm>
          <a:custGeom>
            <a:avLst/>
            <a:gdLst/>
            <a:ahLst/>
            <a:rect l="l" t="t" r="r" b="b"/>
            <a:pathLst>
              <a:path w="210" h="193">
                <a:moveTo>
                  <a:pt x="186" y="166"/>
                </a:moveTo>
                <a:cubicBezTo>
                  <a:pt x="167" y="166"/>
                  <a:pt x="163" y="155"/>
                  <a:pt x="163" y="155"/>
                </a:cubicBezTo>
                <a:cubicBezTo>
                  <a:pt x="163" y="155"/>
                  <a:pt x="162" y="147"/>
                  <a:pt x="154" y="145"/>
                </a:cubicBezTo>
                <a:cubicBezTo>
                  <a:pt x="135" y="140"/>
                  <a:pt x="147" y="128"/>
                  <a:pt x="152" y="125"/>
                </a:cubicBezTo>
                <a:cubicBezTo>
                  <a:pt x="157" y="123"/>
                  <a:pt x="154" y="122"/>
                  <a:pt x="150" y="120"/>
                </a:cubicBezTo>
                <a:cubicBezTo>
                  <a:pt x="142" y="115"/>
                  <a:pt x="141" y="109"/>
                  <a:pt x="142" y="99"/>
                </a:cubicBezTo>
                <a:cubicBezTo>
                  <a:pt x="142" y="88"/>
                  <a:pt x="149" y="91"/>
                  <a:pt x="149" y="91"/>
                </a:cubicBezTo>
                <a:cubicBezTo>
                  <a:pt x="149" y="91"/>
                  <a:pt x="160" y="96"/>
                  <a:pt x="165" y="93"/>
                </a:cubicBezTo>
                <a:cubicBezTo>
                  <a:pt x="169" y="91"/>
                  <a:pt x="167" y="88"/>
                  <a:pt x="165" y="89"/>
                </a:cubicBezTo>
                <a:cubicBezTo>
                  <a:pt x="163" y="91"/>
                  <a:pt x="148" y="89"/>
                  <a:pt x="146" y="82"/>
                </a:cubicBezTo>
                <a:cubicBezTo>
                  <a:pt x="144" y="74"/>
                  <a:pt x="150" y="78"/>
                  <a:pt x="151" y="78"/>
                </a:cubicBezTo>
                <a:cubicBezTo>
                  <a:pt x="153" y="79"/>
                  <a:pt x="153" y="81"/>
                  <a:pt x="157" y="83"/>
                </a:cubicBezTo>
                <a:cubicBezTo>
                  <a:pt x="168" y="88"/>
                  <a:pt x="162" y="82"/>
                  <a:pt x="162" y="82"/>
                </a:cubicBezTo>
                <a:cubicBezTo>
                  <a:pt x="162" y="82"/>
                  <a:pt x="162" y="82"/>
                  <a:pt x="157" y="77"/>
                </a:cubicBezTo>
                <a:cubicBezTo>
                  <a:pt x="152" y="71"/>
                  <a:pt x="145" y="73"/>
                  <a:pt x="139" y="73"/>
                </a:cubicBezTo>
                <a:cubicBezTo>
                  <a:pt x="133" y="73"/>
                  <a:pt x="135" y="78"/>
                  <a:pt x="135" y="78"/>
                </a:cubicBezTo>
                <a:cubicBezTo>
                  <a:pt x="135" y="78"/>
                  <a:pt x="134" y="88"/>
                  <a:pt x="133" y="106"/>
                </a:cubicBezTo>
                <a:cubicBezTo>
                  <a:pt x="132" y="124"/>
                  <a:pt x="129" y="126"/>
                  <a:pt x="128" y="125"/>
                </a:cubicBezTo>
                <a:cubicBezTo>
                  <a:pt x="127" y="123"/>
                  <a:pt x="125" y="114"/>
                  <a:pt x="125" y="111"/>
                </a:cubicBezTo>
                <a:cubicBezTo>
                  <a:pt x="125" y="108"/>
                  <a:pt x="123" y="97"/>
                  <a:pt x="124" y="84"/>
                </a:cubicBezTo>
                <a:cubicBezTo>
                  <a:pt x="125" y="72"/>
                  <a:pt x="128" y="77"/>
                  <a:pt x="120" y="74"/>
                </a:cubicBezTo>
                <a:cubicBezTo>
                  <a:pt x="111" y="71"/>
                  <a:pt x="116" y="67"/>
                  <a:pt x="118" y="67"/>
                </a:cubicBezTo>
                <a:cubicBezTo>
                  <a:pt x="121" y="67"/>
                  <a:pt x="125" y="69"/>
                  <a:pt x="126" y="67"/>
                </a:cubicBezTo>
                <a:cubicBezTo>
                  <a:pt x="127" y="59"/>
                  <a:pt x="128" y="52"/>
                  <a:pt x="124" y="51"/>
                </a:cubicBezTo>
                <a:cubicBezTo>
                  <a:pt x="115" y="47"/>
                  <a:pt x="119" y="45"/>
                  <a:pt x="122" y="44"/>
                </a:cubicBezTo>
                <a:cubicBezTo>
                  <a:pt x="125" y="43"/>
                  <a:pt x="126" y="35"/>
                  <a:pt x="121" y="37"/>
                </a:cubicBezTo>
                <a:cubicBezTo>
                  <a:pt x="112" y="40"/>
                  <a:pt x="113" y="32"/>
                  <a:pt x="115" y="31"/>
                </a:cubicBezTo>
                <a:cubicBezTo>
                  <a:pt x="117" y="30"/>
                  <a:pt x="120" y="32"/>
                  <a:pt x="119" y="24"/>
                </a:cubicBezTo>
                <a:cubicBezTo>
                  <a:pt x="117" y="17"/>
                  <a:pt x="124" y="14"/>
                  <a:pt x="126" y="21"/>
                </a:cubicBezTo>
                <a:cubicBezTo>
                  <a:pt x="127" y="28"/>
                  <a:pt x="130" y="42"/>
                  <a:pt x="132" y="39"/>
                </a:cubicBezTo>
                <a:cubicBezTo>
                  <a:pt x="134" y="35"/>
                  <a:pt x="138" y="22"/>
                  <a:pt x="142" y="16"/>
                </a:cubicBezTo>
                <a:cubicBezTo>
                  <a:pt x="145" y="10"/>
                  <a:pt x="150" y="15"/>
                  <a:pt x="149" y="18"/>
                </a:cubicBezTo>
                <a:cubicBezTo>
                  <a:pt x="144" y="33"/>
                  <a:pt x="152" y="34"/>
                  <a:pt x="152" y="34"/>
                </a:cubicBezTo>
                <a:cubicBezTo>
                  <a:pt x="152" y="34"/>
                  <a:pt x="151" y="36"/>
                  <a:pt x="147" y="36"/>
                </a:cubicBezTo>
                <a:cubicBezTo>
                  <a:pt x="137" y="35"/>
                  <a:pt x="141" y="41"/>
                  <a:pt x="145" y="43"/>
                </a:cubicBezTo>
                <a:cubicBezTo>
                  <a:pt x="154" y="46"/>
                  <a:pt x="148" y="48"/>
                  <a:pt x="143" y="48"/>
                </a:cubicBezTo>
                <a:cubicBezTo>
                  <a:pt x="139" y="48"/>
                  <a:pt x="136" y="50"/>
                  <a:pt x="135" y="55"/>
                </a:cubicBezTo>
                <a:cubicBezTo>
                  <a:pt x="132" y="70"/>
                  <a:pt x="144" y="67"/>
                  <a:pt x="144" y="67"/>
                </a:cubicBezTo>
                <a:cubicBezTo>
                  <a:pt x="162" y="72"/>
                  <a:pt x="189" y="69"/>
                  <a:pt x="189" y="69"/>
                </a:cubicBezTo>
                <a:cubicBezTo>
                  <a:pt x="209" y="75"/>
                  <a:pt x="200" y="45"/>
                  <a:pt x="199" y="29"/>
                </a:cubicBezTo>
                <a:cubicBezTo>
                  <a:pt x="197" y="13"/>
                  <a:pt x="195" y="5"/>
                  <a:pt x="181" y="2"/>
                </a:cubicBezTo>
                <a:cubicBezTo>
                  <a:pt x="168" y="0"/>
                  <a:pt x="90" y="1"/>
                  <a:pt x="90" y="1"/>
                </a:cubicBezTo>
                <a:cubicBezTo>
                  <a:pt x="87" y="2"/>
                  <a:pt x="56" y="1"/>
                  <a:pt x="56" y="1"/>
                </a:cubicBezTo>
                <a:cubicBezTo>
                  <a:pt x="56" y="1"/>
                  <a:pt x="54" y="8"/>
                  <a:pt x="56" y="8"/>
                </a:cubicBezTo>
                <a:cubicBezTo>
                  <a:pt x="61" y="8"/>
                  <a:pt x="80" y="9"/>
                  <a:pt x="80" y="9"/>
                </a:cubicBezTo>
                <a:cubicBezTo>
                  <a:pt x="81" y="9"/>
                  <a:pt x="90" y="8"/>
                  <a:pt x="85" y="12"/>
                </a:cubicBezTo>
                <a:cubicBezTo>
                  <a:pt x="80" y="16"/>
                  <a:pt x="69" y="16"/>
                  <a:pt x="62" y="16"/>
                </a:cubicBezTo>
                <a:cubicBezTo>
                  <a:pt x="47" y="15"/>
                  <a:pt x="54" y="22"/>
                  <a:pt x="60" y="22"/>
                </a:cubicBezTo>
                <a:cubicBezTo>
                  <a:pt x="78" y="22"/>
                  <a:pt x="82" y="26"/>
                  <a:pt x="74" y="27"/>
                </a:cubicBezTo>
                <a:cubicBezTo>
                  <a:pt x="67" y="28"/>
                  <a:pt x="65" y="28"/>
                  <a:pt x="58" y="29"/>
                </a:cubicBezTo>
                <a:cubicBezTo>
                  <a:pt x="2" y="38"/>
                  <a:pt x="21" y="23"/>
                  <a:pt x="26" y="23"/>
                </a:cubicBezTo>
                <a:cubicBezTo>
                  <a:pt x="49" y="23"/>
                  <a:pt x="44" y="15"/>
                  <a:pt x="38" y="17"/>
                </a:cubicBezTo>
                <a:cubicBezTo>
                  <a:pt x="32" y="18"/>
                  <a:pt x="12" y="11"/>
                  <a:pt x="9" y="24"/>
                </a:cubicBezTo>
                <a:cubicBezTo>
                  <a:pt x="7" y="37"/>
                  <a:pt x="15" y="103"/>
                  <a:pt x="13" y="115"/>
                </a:cubicBezTo>
                <a:cubicBezTo>
                  <a:pt x="0" y="193"/>
                  <a:pt x="71" y="176"/>
                  <a:pt x="71" y="176"/>
                </a:cubicBezTo>
                <a:cubicBezTo>
                  <a:pt x="56" y="164"/>
                  <a:pt x="62" y="153"/>
                  <a:pt x="61" y="146"/>
                </a:cubicBezTo>
                <a:cubicBezTo>
                  <a:pt x="57" y="125"/>
                  <a:pt x="55" y="122"/>
                  <a:pt x="51" y="124"/>
                </a:cubicBezTo>
                <a:cubicBezTo>
                  <a:pt x="43" y="128"/>
                  <a:pt x="44" y="130"/>
                  <a:pt x="45" y="133"/>
                </a:cubicBezTo>
                <a:cubicBezTo>
                  <a:pt x="51" y="151"/>
                  <a:pt x="37" y="137"/>
                  <a:pt x="37" y="137"/>
                </a:cubicBezTo>
                <a:cubicBezTo>
                  <a:pt x="35" y="138"/>
                  <a:pt x="34" y="142"/>
                  <a:pt x="35" y="145"/>
                </a:cubicBezTo>
                <a:cubicBezTo>
                  <a:pt x="47" y="168"/>
                  <a:pt x="36" y="162"/>
                  <a:pt x="33" y="158"/>
                </a:cubicBezTo>
                <a:cubicBezTo>
                  <a:pt x="22" y="142"/>
                  <a:pt x="33" y="133"/>
                  <a:pt x="32" y="128"/>
                </a:cubicBezTo>
                <a:cubicBezTo>
                  <a:pt x="27" y="108"/>
                  <a:pt x="42" y="100"/>
                  <a:pt x="44" y="97"/>
                </a:cubicBezTo>
                <a:cubicBezTo>
                  <a:pt x="46" y="93"/>
                  <a:pt x="45" y="92"/>
                  <a:pt x="46" y="86"/>
                </a:cubicBezTo>
                <a:cubicBezTo>
                  <a:pt x="48" y="72"/>
                  <a:pt x="55" y="79"/>
                  <a:pt x="55" y="84"/>
                </a:cubicBezTo>
                <a:cubicBezTo>
                  <a:pt x="53" y="100"/>
                  <a:pt x="63" y="88"/>
                  <a:pt x="67" y="83"/>
                </a:cubicBezTo>
                <a:cubicBezTo>
                  <a:pt x="78" y="68"/>
                  <a:pt x="77" y="84"/>
                  <a:pt x="75" y="87"/>
                </a:cubicBezTo>
                <a:cubicBezTo>
                  <a:pt x="72" y="89"/>
                  <a:pt x="71" y="93"/>
                  <a:pt x="71" y="95"/>
                </a:cubicBezTo>
                <a:cubicBezTo>
                  <a:pt x="74" y="103"/>
                  <a:pt x="69" y="111"/>
                  <a:pt x="67" y="112"/>
                </a:cubicBezTo>
                <a:cubicBezTo>
                  <a:pt x="66" y="112"/>
                  <a:pt x="61" y="114"/>
                  <a:pt x="61" y="121"/>
                </a:cubicBezTo>
                <a:cubicBezTo>
                  <a:pt x="61" y="127"/>
                  <a:pt x="69" y="139"/>
                  <a:pt x="69" y="143"/>
                </a:cubicBezTo>
                <a:cubicBezTo>
                  <a:pt x="69" y="178"/>
                  <a:pt x="84" y="181"/>
                  <a:pt x="91" y="180"/>
                </a:cubicBezTo>
                <a:cubicBezTo>
                  <a:pt x="98" y="179"/>
                  <a:pt x="159" y="177"/>
                  <a:pt x="185" y="175"/>
                </a:cubicBezTo>
                <a:cubicBezTo>
                  <a:pt x="210" y="173"/>
                  <a:pt x="193" y="166"/>
                  <a:pt x="186" y="166"/>
                </a:cubicBezTo>
                <a:close/>
                <a:moveTo>
                  <a:pt x="165" y="60"/>
                </a:moveTo>
                <a:cubicBezTo>
                  <a:pt x="203" y="61"/>
                  <a:pt x="185" y="64"/>
                  <a:pt x="182" y="66"/>
                </a:cubicBezTo>
                <a:cubicBezTo>
                  <a:pt x="178" y="68"/>
                  <a:pt x="182" y="66"/>
                  <a:pt x="167" y="65"/>
                </a:cubicBezTo>
                <a:cubicBezTo>
                  <a:pt x="152" y="65"/>
                  <a:pt x="165" y="60"/>
                  <a:pt x="165" y="60"/>
                </a:cubicBezTo>
                <a:close/>
                <a:moveTo>
                  <a:pt x="114" y="50"/>
                </a:moveTo>
                <a:cubicBezTo>
                  <a:pt x="121" y="55"/>
                  <a:pt x="113" y="61"/>
                  <a:pt x="113" y="61"/>
                </a:cubicBezTo>
                <a:cubicBezTo>
                  <a:pt x="113" y="61"/>
                  <a:pt x="108" y="70"/>
                  <a:pt x="112" y="78"/>
                </a:cubicBezTo>
                <a:cubicBezTo>
                  <a:pt x="116" y="87"/>
                  <a:pt x="116" y="97"/>
                  <a:pt x="108" y="87"/>
                </a:cubicBezTo>
                <a:cubicBezTo>
                  <a:pt x="100" y="78"/>
                  <a:pt x="105" y="58"/>
                  <a:pt x="107" y="53"/>
                </a:cubicBezTo>
                <a:cubicBezTo>
                  <a:pt x="107" y="53"/>
                  <a:pt x="107" y="44"/>
                  <a:pt x="114" y="50"/>
                </a:cubicBezTo>
                <a:close/>
                <a:moveTo>
                  <a:pt x="83" y="29"/>
                </a:moveTo>
                <a:cubicBezTo>
                  <a:pt x="83" y="25"/>
                  <a:pt x="89" y="26"/>
                  <a:pt x="89" y="26"/>
                </a:cubicBezTo>
                <a:cubicBezTo>
                  <a:pt x="89" y="26"/>
                  <a:pt x="99" y="30"/>
                  <a:pt x="104" y="30"/>
                </a:cubicBezTo>
                <a:cubicBezTo>
                  <a:pt x="108" y="29"/>
                  <a:pt x="114" y="35"/>
                  <a:pt x="105" y="35"/>
                </a:cubicBezTo>
                <a:cubicBezTo>
                  <a:pt x="96" y="35"/>
                  <a:pt x="82" y="39"/>
                  <a:pt x="83" y="29"/>
                </a:cubicBezTo>
                <a:close/>
                <a:moveTo>
                  <a:pt x="61" y="72"/>
                </a:moveTo>
                <a:cubicBezTo>
                  <a:pt x="55" y="72"/>
                  <a:pt x="16" y="87"/>
                  <a:pt x="16" y="48"/>
                </a:cubicBezTo>
                <a:cubicBezTo>
                  <a:pt x="16" y="39"/>
                  <a:pt x="14" y="31"/>
                  <a:pt x="24" y="37"/>
                </a:cubicBezTo>
                <a:cubicBezTo>
                  <a:pt x="35" y="42"/>
                  <a:pt x="25" y="42"/>
                  <a:pt x="49" y="40"/>
                </a:cubicBezTo>
                <a:cubicBezTo>
                  <a:pt x="49" y="40"/>
                  <a:pt x="66" y="41"/>
                  <a:pt x="68" y="40"/>
                </a:cubicBezTo>
                <a:cubicBezTo>
                  <a:pt x="71" y="38"/>
                  <a:pt x="69" y="34"/>
                  <a:pt x="74" y="34"/>
                </a:cubicBezTo>
                <a:cubicBezTo>
                  <a:pt x="80" y="34"/>
                  <a:pt x="79" y="40"/>
                  <a:pt x="79" y="40"/>
                </a:cubicBezTo>
                <a:cubicBezTo>
                  <a:pt x="79" y="40"/>
                  <a:pt x="74" y="46"/>
                  <a:pt x="109" y="41"/>
                </a:cubicBezTo>
                <a:cubicBezTo>
                  <a:pt x="113" y="41"/>
                  <a:pt x="117" y="45"/>
                  <a:pt x="108" y="45"/>
                </a:cubicBezTo>
                <a:cubicBezTo>
                  <a:pt x="104" y="45"/>
                  <a:pt x="97" y="48"/>
                  <a:pt x="100" y="53"/>
                </a:cubicBezTo>
                <a:cubicBezTo>
                  <a:pt x="102" y="58"/>
                  <a:pt x="99" y="93"/>
                  <a:pt x="99" y="93"/>
                </a:cubicBezTo>
                <a:cubicBezTo>
                  <a:pt x="99" y="93"/>
                  <a:pt x="97" y="100"/>
                  <a:pt x="94" y="90"/>
                </a:cubicBezTo>
                <a:cubicBezTo>
                  <a:pt x="93" y="86"/>
                  <a:pt x="94" y="53"/>
                  <a:pt x="93" y="51"/>
                </a:cubicBezTo>
                <a:cubicBezTo>
                  <a:pt x="93" y="48"/>
                  <a:pt x="77" y="45"/>
                  <a:pt x="77" y="57"/>
                </a:cubicBezTo>
                <a:cubicBezTo>
                  <a:pt x="77" y="68"/>
                  <a:pt x="73" y="71"/>
                  <a:pt x="61" y="72"/>
                </a:cubicBezTo>
                <a:close/>
                <a:moveTo>
                  <a:pt x="85" y="84"/>
                </a:moveTo>
                <a:cubicBezTo>
                  <a:pt x="82" y="88"/>
                  <a:pt x="78" y="90"/>
                  <a:pt x="80" y="82"/>
                </a:cubicBezTo>
                <a:cubicBezTo>
                  <a:pt x="81" y="74"/>
                  <a:pt x="83" y="63"/>
                  <a:pt x="83" y="57"/>
                </a:cubicBezTo>
                <a:cubicBezTo>
                  <a:pt x="83" y="57"/>
                  <a:pt x="87" y="50"/>
                  <a:pt x="88" y="58"/>
                </a:cubicBezTo>
                <a:cubicBezTo>
                  <a:pt x="89" y="66"/>
                  <a:pt x="87" y="81"/>
                  <a:pt x="85" y="84"/>
                </a:cubicBezTo>
                <a:close/>
                <a:moveTo>
                  <a:pt x="102" y="145"/>
                </a:moveTo>
                <a:cubicBezTo>
                  <a:pt x="78" y="144"/>
                  <a:pt x="77" y="148"/>
                  <a:pt x="77" y="117"/>
                </a:cubicBezTo>
                <a:cubicBezTo>
                  <a:pt x="77" y="86"/>
                  <a:pt x="81" y="93"/>
                  <a:pt x="82" y="96"/>
                </a:cubicBezTo>
                <a:cubicBezTo>
                  <a:pt x="82" y="96"/>
                  <a:pt x="90" y="116"/>
                  <a:pt x="111" y="101"/>
                </a:cubicBezTo>
                <a:cubicBezTo>
                  <a:pt x="114" y="98"/>
                  <a:pt x="116" y="96"/>
                  <a:pt x="117" y="106"/>
                </a:cubicBezTo>
                <a:cubicBezTo>
                  <a:pt x="117" y="117"/>
                  <a:pt x="127" y="145"/>
                  <a:pt x="102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6" name="CustomShape 187"/>
          <p:cNvSpPr/>
          <p:nvPr/>
        </p:nvSpPr>
        <p:spPr>
          <a:xfrm>
            <a:off x="507600" y="4198320"/>
            <a:ext cx="42840" cy="50760"/>
          </a:xfrm>
          <a:custGeom>
            <a:avLst/>
            <a:gdLst/>
            <a:ahLst/>
            <a:rect l="l" t="t" r="r" b="b"/>
            <a:pathLst>
              <a:path w="17" h="20">
                <a:moveTo>
                  <a:pt x="14" y="5"/>
                </a:moveTo>
                <a:cubicBezTo>
                  <a:pt x="13" y="0"/>
                  <a:pt x="0" y="8"/>
                  <a:pt x="9" y="20"/>
                </a:cubicBezTo>
                <a:cubicBezTo>
                  <a:pt x="9" y="20"/>
                  <a:pt x="17" y="17"/>
                  <a:pt x="14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7" name="CustomShape 188"/>
          <p:cNvSpPr/>
          <p:nvPr/>
        </p:nvSpPr>
        <p:spPr>
          <a:xfrm>
            <a:off x="466920" y="4218840"/>
            <a:ext cx="37800" cy="68040"/>
          </a:xfrm>
          <a:custGeom>
            <a:avLst/>
            <a:gdLst/>
            <a:ahLst/>
            <a:rect l="l" t="t" r="r" b="b"/>
            <a:pathLst>
              <a:path w="15" h="27">
                <a:moveTo>
                  <a:pt x="7" y="10"/>
                </a:moveTo>
                <a:cubicBezTo>
                  <a:pt x="0" y="19"/>
                  <a:pt x="2" y="23"/>
                  <a:pt x="4" y="25"/>
                </a:cubicBezTo>
                <a:cubicBezTo>
                  <a:pt x="7" y="27"/>
                  <a:pt x="11" y="26"/>
                  <a:pt x="15" y="16"/>
                </a:cubicBezTo>
                <a:cubicBezTo>
                  <a:pt x="15" y="16"/>
                  <a:pt x="12" y="11"/>
                  <a:pt x="13" y="8"/>
                </a:cubicBezTo>
                <a:cubicBezTo>
                  <a:pt x="15" y="6"/>
                  <a:pt x="14" y="0"/>
                  <a:pt x="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8" name="CustomShape 189"/>
          <p:cNvSpPr/>
          <p:nvPr/>
        </p:nvSpPr>
        <p:spPr>
          <a:xfrm>
            <a:off x="444240" y="4081680"/>
            <a:ext cx="121680" cy="57960"/>
          </a:xfrm>
          <a:custGeom>
            <a:avLst/>
            <a:gdLst/>
            <a:ahLst/>
            <a:rect l="l" t="t" r="r" b="b"/>
            <a:pathLst>
              <a:path w="48" h="23">
                <a:moveTo>
                  <a:pt x="40" y="2"/>
                </a:moveTo>
                <a:cubicBezTo>
                  <a:pt x="38" y="3"/>
                  <a:pt x="9" y="1"/>
                  <a:pt x="9" y="1"/>
                </a:cubicBezTo>
                <a:cubicBezTo>
                  <a:pt x="5" y="1"/>
                  <a:pt x="1" y="0"/>
                  <a:pt x="1" y="9"/>
                </a:cubicBezTo>
                <a:cubicBezTo>
                  <a:pt x="0" y="23"/>
                  <a:pt x="17" y="21"/>
                  <a:pt x="22" y="21"/>
                </a:cubicBezTo>
                <a:cubicBezTo>
                  <a:pt x="26" y="21"/>
                  <a:pt x="30" y="18"/>
                  <a:pt x="34" y="20"/>
                </a:cubicBezTo>
                <a:cubicBezTo>
                  <a:pt x="34" y="20"/>
                  <a:pt x="38" y="23"/>
                  <a:pt x="40" y="19"/>
                </a:cubicBezTo>
                <a:cubicBezTo>
                  <a:pt x="48" y="5"/>
                  <a:pt x="43" y="0"/>
                  <a:pt x="4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9" name="CustomShape 190"/>
          <p:cNvSpPr/>
          <p:nvPr/>
        </p:nvSpPr>
        <p:spPr>
          <a:xfrm>
            <a:off x="583920" y="4243680"/>
            <a:ext cx="88560" cy="93600"/>
          </a:xfrm>
          <a:custGeom>
            <a:avLst/>
            <a:gdLst/>
            <a:ahLst/>
            <a:rect l="l" t="t" r="r" b="b"/>
            <a:pathLst>
              <a:path w="35" h="37">
                <a:moveTo>
                  <a:pt x="24" y="2"/>
                </a:moveTo>
                <a:cubicBezTo>
                  <a:pt x="19" y="3"/>
                  <a:pt x="11" y="2"/>
                  <a:pt x="11" y="2"/>
                </a:cubicBezTo>
                <a:cubicBezTo>
                  <a:pt x="0" y="2"/>
                  <a:pt x="5" y="14"/>
                  <a:pt x="4" y="20"/>
                </a:cubicBezTo>
                <a:cubicBezTo>
                  <a:pt x="3" y="27"/>
                  <a:pt x="22" y="37"/>
                  <a:pt x="28" y="22"/>
                </a:cubicBezTo>
                <a:cubicBezTo>
                  <a:pt x="35" y="7"/>
                  <a:pt x="28" y="0"/>
                  <a:pt x="24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0" name="CustomShape 191"/>
          <p:cNvSpPr/>
          <p:nvPr/>
        </p:nvSpPr>
        <p:spPr>
          <a:xfrm>
            <a:off x="787320" y="4150080"/>
            <a:ext cx="88560" cy="17640"/>
          </a:xfrm>
          <a:custGeom>
            <a:avLst/>
            <a:gdLst/>
            <a:ahLst/>
            <a:rect l="l" t="t" r="r" b="b"/>
            <a:pathLst>
              <a:path w="35" h="7">
                <a:moveTo>
                  <a:pt x="5" y="0"/>
                </a:moveTo>
                <a:cubicBezTo>
                  <a:pt x="0" y="0"/>
                  <a:pt x="7" y="7"/>
                  <a:pt x="14" y="5"/>
                </a:cubicBezTo>
                <a:cubicBezTo>
                  <a:pt x="35" y="1"/>
                  <a:pt x="5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1" name="CustomShape 192"/>
          <p:cNvSpPr/>
          <p:nvPr/>
        </p:nvSpPr>
        <p:spPr>
          <a:xfrm>
            <a:off x="817560" y="4147560"/>
            <a:ext cx="68400" cy="40320"/>
          </a:xfrm>
          <a:custGeom>
            <a:avLst/>
            <a:gdLst/>
            <a:ahLst/>
            <a:rect l="l" t="t" r="r" b="b"/>
            <a:pathLst>
              <a:path w="27" h="16">
                <a:moveTo>
                  <a:pt x="7" y="13"/>
                </a:moveTo>
                <a:cubicBezTo>
                  <a:pt x="7" y="13"/>
                  <a:pt x="18" y="16"/>
                  <a:pt x="25" y="6"/>
                </a:cubicBezTo>
                <a:cubicBezTo>
                  <a:pt x="27" y="2"/>
                  <a:pt x="23" y="0"/>
                  <a:pt x="17" y="1"/>
                </a:cubicBezTo>
                <a:cubicBezTo>
                  <a:pt x="13" y="1"/>
                  <a:pt x="14" y="11"/>
                  <a:pt x="7" y="11"/>
                </a:cubicBezTo>
                <a:cubicBezTo>
                  <a:pt x="0" y="11"/>
                  <a:pt x="7" y="13"/>
                  <a:pt x="7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2" name="CustomShape 193"/>
          <p:cNvSpPr/>
          <p:nvPr/>
        </p:nvSpPr>
        <p:spPr>
          <a:xfrm>
            <a:off x="815040" y="4173120"/>
            <a:ext cx="88560" cy="42840"/>
          </a:xfrm>
          <a:custGeom>
            <a:avLst/>
            <a:gdLst/>
            <a:ahLst/>
            <a:rect l="l" t="t" r="r" b="b"/>
            <a:pathLst>
              <a:path w="35" h="17">
                <a:moveTo>
                  <a:pt x="25" y="6"/>
                </a:moveTo>
                <a:cubicBezTo>
                  <a:pt x="20" y="12"/>
                  <a:pt x="8" y="10"/>
                  <a:pt x="8" y="10"/>
                </a:cubicBezTo>
                <a:cubicBezTo>
                  <a:pt x="8" y="10"/>
                  <a:pt x="0" y="9"/>
                  <a:pt x="6" y="13"/>
                </a:cubicBezTo>
                <a:cubicBezTo>
                  <a:pt x="11" y="17"/>
                  <a:pt x="18" y="15"/>
                  <a:pt x="27" y="12"/>
                </a:cubicBezTo>
                <a:cubicBezTo>
                  <a:pt x="35" y="8"/>
                  <a:pt x="31" y="0"/>
                  <a:pt x="2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3" name="CustomShape 194"/>
          <p:cNvSpPr/>
          <p:nvPr/>
        </p:nvSpPr>
        <p:spPr>
          <a:xfrm>
            <a:off x="756720" y="4213800"/>
            <a:ext cx="124200" cy="29880"/>
          </a:xfrm>
          <a:custGeom>
            <a:avLst/>
            <a:gdLst/>
            <a:ahLst/>
            <a:rect l="l" t="t" r="r" b="b"/>
            <a:pathLst>
              <a:path w="49" h="12">
                <a:moveTo>
                  <a:pt x="40" y="3"/>
                </a:moveTo>
                <a:cubicBezTo>
                  <a:pt x="37" y="2"/>
                  <a:pt x="36" y="0"/>
                  <a:pt x="29" y="1"/>
                </a:cubicBezTo>
                <a:cubicBezTo>
                  <a:pt x="13" y="4"/>
                  <a:pt x="7" y="0"/>
                  <a:pt x="7" y="0"/>
                </a:cubicBezTo>
                <a:cubicBezTo>
                  <a:pt x="7" y="0"/>
                  <a:pt x="0" y="3"/>
                  <a:pt x="2" y="5"/>
                </a:cubicBezTo>
                <a:cubicBezTo>
                  <a:pt x="5" y="7"/>
                  <a:pt x="17" y="8"/>
                  <a:pt x="20" y="8"/>
                </a:cubicBezTo>
                <a:cubicBezTo>
                  <a:pt x="23" y="8"/>
                  <a:pt x="34" y="12"/>
                  <a:pt x="41" y="8"/>
                </a:cubicBezTo>
                <a:cubicBezTo>
                  <a:pt x="49" y="4"/>
                  <a:pt x="44" y="3"/>
                  <a:pt x="4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4" name="CustomShape 195"/>
          <p:cNvSpPr/>
          <p:nvPr/>
        </p:nvSpPr>
        <p:spPr>
          <a:xfrm>
            <a:off x="769320" y="4241160"/>
            <a:ext cx="101520" cy="27720"/>
          </a:xfrm>
          <a:custGeom>
            <a:avLst/>
            <a:gdLst/>
            <a:ahLst/>
            <a:rect l="l" t="t" r="r" b="b"/>
            <a:pathLst>
              <a:path w="40" h="11">
                <a:moveTo>
                  <a:pt x="37" y="2"/>
                </a:moveTo>
                <a:cubicBezTo>
                  <a:pt x="34" y="4"/>
                  <a:pt x="30" y="4"/>
                  <a:pt x="26" y="4"/>
                </a:cubicBezTo>
                <a:cubicBezTo>
                  <a:pt x="23" y="4"/>
                  <a:pt x="16" y="2"/>
                  <a:pt x="13" y="3"/>
                </a:cubicBezTo>
                <a:cubicBezTo>
                  <a:pt x="10" y="4"/>
                  <a:pt x="1" y="2"/>
                  <a:pt x="1" y="2"/>
                </a:cubicBezTo>
                <a:cubicBezTo>
                  <a:pt x="0" y="11"/>
                  <a:pt x="30" y="10"/>
                  <a:pt x="35" y="8"/>
                </a:cubicBezTo>
                <a:cubicBezTo>
                  <a:pt x="40" y="5"/>
                  <a:pt x="40" y="0"/>
                  <a:pt x="37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5" name="CustomShape 196"/>
          <p:cNvSpPr/>
          <p:nvPr/>
        </p:nvSpPr>
        <p:spPr>
          <a:xfrm>
            <a:off x="764280" y="4264560"/>
            <a:ext cx="103680" cy="86040"/>
          </a:xfrm>
          <a:custGeom>
            <a:avLst/>
            <a:gdLst/>
            <a:ahLst/>
            <a:rect l="l" t="t" r="r" b="b"/>
            <a:pathLst>
              <a:path w="41" h="34">
                <a:moveTo>
                  <a:pt x="28" y="9"/>
                </a:moveTo>
                <a:cubicBezTo>
                  <a:pt x="28" y="6"/>
                  <a:pt x="14" y="0"/>
                  <a:pt x="13" y="6"/>
                </a:cubicBezTo>
                <a:cubicBezTo>
                  <a:pt x="11" y="12"/>
                  <a:pt x="4" y="15"/>
                  <a:pt x="4" y="15"/>
                </a:cubicBezTo>
                <a:cubicBezTo>
                  <a:pt x="0" y="16"/>
                  <a:pt x="0" y="16"/>
                  <a:pt x="1" y="19"/>
                </a:cubicBezTo>
                <a:cubicBezTo>
                  <a:pt x="1" y="22"/>
                  <a:pt x="4" y="24"/>
                  <a:pt x="9" y="19"/>
                </a:cubicBezTo>
                <a:cubicBezTo>
                  <a:pt x="17" y="10"/>
                  <a:pt x="17" y="26"/>
                  <a:pt x="17" y="27"/>
                </a:cubicBezTo>
                <a:cubicBezTo>
                  <a:pt x="18" y="29"/>
                  <a:pt x="19" y="34"/>
                  <a:pt x="21" y="30"/>
                </a:cubicBezTo>
                <a:cubicBezTo>
                  <a:pt x="22" y="26"/>
                  <a:pt x="25" y="14"/>
                  <a:pt x="29" y="19"/>
                </a:cubicBezTo>
                <a:cubicBezTo>
                  <a:pt x="35" y="27"/>
                  <a:pt x="41" y="19"/>
                  <a:pt x="39" y="19"/>
                </a:cubicBezTo>
                <a:cubicBezTo>
                  <a:pt x="38" y="18"/>
                  <a:pt x="28" y="13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6" name="CustomShape 197"/>
          <p:cNvSpPr/>
          <p:nvPr/>
        </p:nvSpPr>
        <p:spPr>
          <a:xfrm>
            <a:off x="833040" y="4223880"/>
            <a:ext cx="63000" cy="159120"/>
          </a:xfrm>
          <a:custGeom>
            <a:avLst/>
            <a:gdLst/>
            <a:ahLst/>
            <a:rect l="l" t="t" r="r" b="b"/>
            <a:pathLst>
              <a:path w="25" h="63">
                <a:moveTo>
                  <a:pt x="22" y="2"/>
                </a:moveTo>
                <a:cubicBezTo>
                  <a:pt x="22" y="2"/>
                  <a:pt x="20" y="15"/>
                  <a:pt x="18" y="17"/>
                </a:cubicBezTo>
                <a:cubicBezTo>
                  <a:pt x="15" y="19"/>
                  <a:pt x="10" y="20"/>
                  <a:pt x="7" y="20"/>
                </a:cubicBezTo>
                <a:cubicBezTo>
                  <a:pt x="4" y="19"/>
                  <a:pt x="4" y="22"/>
                  <a:pt x="7" y="23"/>
                </a:cubicBezTo>
                <a:cubicBezTo>
                  <a:pt x="10" y="24"/>
                  <a:pt x="17" y="29"/>
                  <a:pt x="17" y="34"/>
                </a:cubicBezTo>
                <a:cubicBezTo>
                  <a:pt x="17" y="40"/>
                  <a:pt x="17" y="44"/>
                  <a:pt x="12" y="45"/>
                </a:cubicBezTo>
                <a:cubicBezTo>
                  <a:pt x="6" y="46"/>
                  <a:pt x="0" y="47"/>
                  <a:pt x="0" y="55"/>
                </a:cubicBezTo>
                <a:cubicBezTo>
                  <a:pt x="0" y="55"/>
                  <a:pt x="3" y="57"/>
                  <a:pt x="5" y="58"/>
                </a:cubicBezTo>
                <a:cubicBezTo>
                  <a:pt x="8" y="58"/>
                  <a:pt x="14" y="61"/>
                  <a:pt x="16" y="62"/>
                </a:cubicBezTo>
                <a:cubicBezTo>
                  <a:pt x="18" y="63"/>
                  <a:pt x="23" y="61"/>
                  <a:pt x="23" y="57"/>
                </a:cubicBezTo>
                <a:cubicBezTo>
                  <a:pt x="24" y="52"/>
                  <a:pt x="24" y="20"/>
                  <a:pt x="25" y="14"/>
                </a:cubicBezTo>
                <a:cubicBezTo>
                  <a:pt x="25" y="9"/>
                  <a:pt x="25" y="3"/>
                  <a:pt x="25" y="2"/>
                </a:cubicBezTo>
                <a:cubicBezTo>
                  <a:pt x="25" y="1"/>
                  <a:pt x="22" y="0"/>
                  <a:pt x="2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7" name="CustomShape 198"/>
          <p:cNvSpPr/>
          <p:nvPr/>
        </p:nvSpPr>
        <p:spPr>
          <a:xfrm>
            <a:off x="393480" y="5070600"/>
            <a:ext cx="103680" cy="40320"/>
          </a:xfrm>
          <a:custGeom>
            <a:avLst/>
            <a:gdLst/>
            <a:ahLst/>
            <a:rect l="l" t="t" r="r" b="b"/>
            <a:pathLst>
              <a:path w="41" h="16">
                <a:moveTo>
                  <a:pt x="30" y="12"/>
                </a:moveTo>
                <a:cubicBezTo>
                  <a:pt x="34" y="11"/>
                  <a:pt x="36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41" y="6"/>
                  <a:pt x="37" y="1"/>
                  <a:pt x="31" y="1"/>
                </a:cubicBezTo>
                <a:cubicBezTo>
                  <a:pt x="31" y="1"/>
                  <a:pt x="0" y="0"/>
                  <a:pt x="8" y="11"/>
                </a:cubicBezTo>
                <a:cubicBezTo>
                  <a:pt x="8" y="11"/>
                  <a:pt x="15" y="16"/>
                  <a:pt x="3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8" name="CustomShape 199"/>
          <p:cNvSpPr/>
          <p:nvPr/>
        </p:nvSpPr>
        <p:spPr>
          <a:xfrm>
            <a:off x="380880" y="5073120"/>
            <a:ext cx="533160" cy="489240"/>
          </a:xfrm>
          <a:custGeom>
            <a:avLst/>
            <a:gdLst/>
            <a:ahLst/>
            <a:rect l="l" t="t" r="r" b="b"/>
            <a:pathLst>
              <a:path w="210" h="193">
                <a:moveTo>
                  <a:pt x="186" y="166"/>
                </a:moveTo>
                <a:cubicBezTo>
                  <a:pt x="167" y="166"/>
                  <a:pt x="163" y="155"/>
                  <a:pt x="163" y="155"/>
                </a:cubicBezTo>
                <a:cubicBezTo>
                  <a:pt x="163" y="155"/>
                  <a:pt x="162" y="147"/>
                  <a:pt x="154" y="145"/>
                </a:cubicBezTo>
                <a:cubicBezTo>
                  <a:pt x="135" y="140"/>
                  <a:pt x="147" y="128"/>
                  <a:pt x="152" y="125"/>
                </a:cubicBezTo>
                <a:cubicBezTo>
                  <a:pt x="157" y="123"/>
                  <a:pt x="154" y="122"/>
                  <a:pt x="150" y="120"/>
                </a:cubicBezTo>
                <a:cubicBezTo>
                  <a:pt x="142" y="115"/>
                  <a:pt x="141" y="109"/>
                  <a:pt x="142" y="99"/>
                </a:cubicBezTo>
                <a:cubicBezTo>
                  <a:pt x="142" y="88"/>
                  <a:pt x="149" y="91"/>
                  <a:pt x="149" y="91"/>
                </a:cubicBezTo>
                <a:cubicBezTo>
                  <a:pt x="149" y="91"/>
                  <a:pt x="160" y="96"/>
                  <a:pt x="165" y="93"/>
                </a:cubicBezTo>
                <a:cubicBezTo>
                  <a:pt x="169" y="91"/>
                  <a:pt x="167" y="88"/>
                  <a:pt x="165" y="89"/>
                </a:cubicBezTo>
                <a:cubicBezTo>
                  <a:pt x="163" y="91"/>
                  <a:pt x="148" y="89"/>
                  <a:pt x="146" y="82"/>
                </a:cubicBezTo>
                <a:cubicBezTo>
                  <a:pt x="144" y="74"/>
                  <a:pt x="150" y="78"/>
                  <a:pt x="151" y="78"/>
                </a:cubicBezTo>
                <a:cubicBezTo>
                  <a:pt x="153" y="79"/>
                  <a:pt x="153" y="81"/>
                  <a:pt x="157" y="83"/>
                </a:cubicBezTo>
                <a:cubicBezTo>
                  <a:pt x="168" y="88"/>
                  <a:pt x="162" y="82"/>
                  <a:pt x="162" y="82"/>
                </a:cubicBezTo>
                <a:cubicBezTo>
                  <a:pt x="162" y="82"/>
                  <a:pt x="162" y="82"/>
                  <a:pt x="157" y="77"/>
                </a:cubicBezTo>
                <a:cubicBezTo>
                  <a:pt x="152" y="71"/>
                  <a:pt x="145" y="73"/>
                  <a:pt x="139" y="73"/>
                </a:cubicBezTo>
                <a:cubicBezTo>
                  <a:pt x="133" y="73"/>
                  <a:pt x="135" y="78"/>
                  <a:pt x="135" y="78"/>
                </a:cubicBezTo>
                <a:cubicBezTo>
                  <a:pt x="135" y="78"/>
                  <a:pt x="134" y="88"/>
                  <a:pt x="133" y="106"/>
                </a:cubicBezTo>
                <a:cubicBezTo>
                  <a:pt x="132" y="124"/>
                  <a:pt x="129" y="126"/>
                  <a:pt x="128" y="125"/>
                </a:cubicBezTo>
                <a:cubicBezTo>
                  <a:pt x="127" y="123"/>
                  <a:pt x="125" y="114"/>
                  <a:pt x="125" y="111"/>
                </a:cubicBezTo>
                <a:cubicBezTo>
                  <a:pt x="125" y="108"/>
                  <a:pt x="123" y="97"/>
                  <a:pt x="124" y="84"/>
                </a:cubicBezTo>
                <a:cubicBezTo>
                  <a:pt x="125" y="72"/>
                  <a:pt x="128" y="77"/>
                  <a:pt x="120" y="74"/>
                </a:cubicBezTo>
                <a:cubicBezTo>
                  <a:pt x="111" y="71"/>
                  <a:pt x="116" y="67"/>
                  <a:pt x="118" y="67"/>
                </a:cubicBezTo>
                <a:cubicBezTo>
                  <a:pt x="121" y="67"/>
                  <a:pt x="125" y="69"/>
                  <a:pt x="126" y="67"/>
                </a:cubicBezTo>
                <a:cubicBezTo>
                  <a:pt x="127" y="59"/>
                  <a:pt x="128" y="52"/>
                  <a:pt x="124" y="51"/>
                </a:cubicBezTo>
                <a:cubicBezTo>
                  <a:pt x="115" y="47"/>
                  <a:pt x="119" y="45"/>
                  <a:pt x="122" y="44"/>
                </a:cubicBezTo>
                <a:cubicBezTo>
                  <a:pt x="125" y="43"/>
                  <a:pt x="126" y="35"/>
                  <a:pt x="121" y="37"/>
                </a:cubicBezTo>
                <a:cubicBezTo>
                  <a:pt x="112" y="40"/>
                  <a:pt x="113" y="32"/>
                  <a:pt x="115" y="31"/>
                </a:cubicBezTo>
                <a:cubicBezTo>
                  <a:pt x="117" y="30"/>
                  <a:pt x="120" y="32"/>
                  <a:pt x="119" y="24"/>
                </a:cubicBezTo>
                <a:cubicBezTo>
                  <a:pt x="117" y="17"/>
                  <a:pt x="124" y="14"/>
                  <a:pt x="126" y="21"/>
                </a:cubicBezTo>
                <a:cubicBezTo>
                  <a:pt x="127" y="28"/>
                  <a:pt x="130" y="42"/>
                  <a:pt x="132" y="39"/>
                </a:cubicBezTo>
                <a:cubicBezTo>
                  <a:pt x="134" y="35"/>
                  <a:pt x="138" y="22"/>
                  <a:pt x="142" y="16"/>
                </a:cubicBezTo>
                <a:cubicBezTo>
                  <a:pt x="145" y="10"/>
                  <a:pt x="150" y="15"/>
                  <a:pt x="149" y="18"/>
                </a:cubicBezTo>
                <a:cubicBezTo>
                  <a:pt x="144" y="33"/>
                  <a:pt x="152" y="34"/>
                  <a:pt x="152" y="34"/>
                </a:cubicBezTo>
                <a:cubicBezTo>
                  <a:pt x="152" y="34"/>
                  <a:pt x="151" y="36"/>
                  <a:pt x="147" y="36"/>
                </a:cubicBezTo>
                <a:cubicBezTo>
                  <a:pt x="137" y="35"/>
                  <a:pt x="141" y="41"/>
                  <a:pt x="145" y="43"/>
                </a:cubicBezTo>
                <a:cubicBezTo>
                  <a:pt x="154" y="46"/>
                  <a:pt x="148" y="48"/>
                  <a:pt x="143" y="48"/>
                </a:cubicBezTo>
                <a:cubicBezTo>
                  <a:pt x="139" y="48"/>
                  <a:pt x="136" y="50"/>
                  <a:pt x="135" y="55"/>
                </a:cubicBezTo>
                <a:cubicBezTo>
                  <a:pt x="132" y="70"/>
                  <a:pt x="144" y="67"/>
                  <a:pt x="144" y="67"/>
                </a:cubicBezTo>
                <a:cubicBezTo>
                  <a:pt x="162" y="72"/>
                  <a:pt x="189" y="69"/>
                  <a:pt x="189" y="69"/>
                </a:cubicBezTo>
                <a:cubicBezTo>
                  <a:pt x="209" y="75"/>
                  <a:pt x="200" y="45"/>
                  <a:pt x="199" y="29"/>
                </a:cubicBezTo>
                <a:cubicBezTo>
                  <a:pt x="197" y="13"/>
                  <a:pt x="195" y="5"/>
                  <a:pt x="181" y="2"/>
                </a:cubicBezTo>
                <a:cubicBezTo>
                  <a:pt x="168" y="0"/>
                  <a:pt x="90" y="1"/>
                  <a:pt x="90" y="1"/>
                </a:cubicBezTo>
                <a:cubicBezTo>
                  <a:pt x="87" y="2"/>
                  <a:pt x="56" y="1"/>
                  <a:pt x="56" y="1"/>
                </a:cubicBezTo>
                <a:cubicBezTo>
                  <a:pt x="56" y="1"/>
                  <a:pt x="54" y="8"/>
                  <a:pt x="56" y="8"/>
                </a:cubicBezTo>
                <a:cubicBezTo>
                  <a:pt x="61" y="8"/>
                  <a:pt x="80" y="9"/>
                  <a:pt x="80" y="9"/>
                </a:cubicBezTo>
                <a:cubicBezTo>
                  <a:pt x="81" y="9"/>
                  <a:pt x="90" y="8"/>
                  <a:pt x="85" y="12"/>
                </a:cubicBezTo>
                <a:cubicBezTo>
                  <a:pt x="80" y="16"/>
                  <a:pt x="69" y="16"/>
                  <a:pt x="62" y="16"/>
                </a:cubicBezTo>
                <a:cubicBezTo>
                  <a:pt x="47" y="15"/>
                  <a:pt x="54" y="22"/>
                  <a:pt x="60" y="22"/>
                </a:cubicBezTo>
                <a:cubicBezTo>
                  <a:pt x="78" y="22"/>
                  <a:pt x="82" y="26"/>
                  <a:pt x="74" y="27"/>
                </a:cubicBezTo>
                <a:cubicBezTo>
                  <a:pt x="67" y="28"/>
                  <a:pt x="65" y="28"/>
                  <a:pt x="58" y="29"/>
                </a:cubicBezTo>
                <a:cubicBezTo>
                  <a:pt x="2" y="38"/>
                  <a:pt x="21" y="23"/>
                  <a:pt x="26" y="23"/>
                </a:cubicBezTo>
                <a:cubicBezTo>
                  <a:pt x="49" y="23"/>
                  <a:pt x="44" y="15"/>
                  <a:pt x="38" y="17"/>
                </a:cubicBezTo>
                <a:cubicBezTo>
                  <a:pt x="32" y="18"/>
                  <a:pt x="12" y="11"/>
                  <a:pt x="9" y="24"/>
                </a:cubicBezTo>
                <a:cubicBezTo>
                  <a:pt x="7" y="37"/>
                  <a:pt x="15" y="103"/>
                  <a:pt x="13" y="115"/>
                </a:cubicBezTo>
                <a:cubicBezTo>
                  <a:pt x="0" y="193"/>
                  <a:pt x="71" y="176"/>
                  <a:pt x="71" y="176"/>
                </a:cubicBezTo>
                <a:cubicBezTo>
                  <a:pt x="56" y="164"/>
                  <a:pt x="62" y="153"/>
                  <a:pt x="61" y="146"/>
                </a:cubicBezTo>
                <a:cubicBezTo>
                  <a:pt x="57" y="125"/>
                  <a:pt x="55" y="122"/>
                  <a:pt x="51" y="124"/>
                </a:cubicBezTo>
                <a:cubicBezTo>
                  <a:pt x="43" y="128"/>
                  <a:pt x="44" y="130"/>
                  <a:pt x="45" y="133"/>
                </a:cubicBezTo>
                <a:cubicBezTo>
                  <a:pt x="51" y="151"/>
                  <a:pt x="37" y="137"/>
                  <a:pt x="37" y="137"/>
                </a:cubicBezTo>
                <a:cubicBezTo>
                  <a:pt x="35" y="138"/>
                  <a:pt x="34" y="142"/>
                  <a:pt x="35" y="145"/>
                </a:cubicBezTo>
                <a:cubicBezTo>
                  <a:pt x="47" y="168"/>
                  <a:pt x="36" y="162"/>
                  <a:pt x="33" y="158"/>
                </a:cubicBezTo>
                <a:cubicBezTo>
                  <a:pt x="22" y="142"/>
                  <a:pt x="33" y="133"/>
                  <a:pt x="32" y="128"/>
                </a:cubicBezTo>
                <a:cubicBezTo>
                  <a:pt x="27" y="108"/>
                  <a:pt x="42" y="100"/>
                  <a:pt x="44" y="97"/>
                </a:cubicBezTo>
                <a:cubicBezTo>
                  <a:pt x="46" y="93"/>
                  <a:pt x="45" y="92"/>
                  <a:pt x="46" y="86"/>
                </a:cubicBezTo>
                <a:cubicBezTo>
                  <a:pt x="48" y="72"/>
                  <a:pt x="55" y="79"/>
                  <a:pt x="55" y="84"/>
                </a:cubicBezTo>
                <a:cubicBezTo>
                  <a:pt x="53" y="100"/>
                  <a:pt x="63" y="88"/>
                  <a:pt x="67" y="83"/>
                </a:cubicBezTo>
                <a:cubicBezTo>
                  <a:pt x="78" y="68"/>
                  <a:pt x="77" y="84"/>
                  <a:pt x="75" y="87"/>
                </a:cubicBezTo>
                <a:cubicBezTo>
                  <a:pt x="72" y="89"/>
                  <a:pt x="71" y="93"/>
                  <a:pt x="71" y="95"/>
                </a:cubicBezTo>
                <a:cubicBezTo>
                  <a:pt x="74" y="103"/>
                  <a:pt x="69" y="111"/>
                  <a:pt x="67" y="112"/>
                </a:cubicBezTo>
                <a:cubicBezTo>
                  <a:pt x="66" y="112"/>
                  <a:pt x="61" y="114"/>
                  <a:pt x="61" y="121"/>
                </a:cubicBezTo>
                <a:cubicBezTo>
                  <a:pt x="61" y="127"/>
                  <a:pt x="69" y="139"/>
                  <a:pt x="69" y="143"/>
                </a:cubicBezTo>
                <a:cubicBezTo>
                  <a:pt x="69" y="178"/>
                  <a:pt x="84" y="181"/>
                  <a:pt x="91" y="180"/>
                </a:cubicBezTo>
                <a:cubicBezTo>
                  <a:pt x="98" y="179"/>
                  <a:pt x="159" y="177"/>
                  <a:pt x="185" y="175"/>
                </a:cubicBezTo>
                <a:cubicBezTo>
                  <a:pt x="210" y="173"/>
                  <a:pt x="193" y="166"/>
                  <a:pt x="186" y="166"/>
                </a:cubicBezTo>
                <a:close/>
                <a:moveTo>
                  <a:pt x="165" y="60"/>
                </a:moveTo>
                <a:cubicBezTo>
                  <a:pt x="203" y="61"/>
                  <a:pt x="185" y="64"/>
                  <a:pt x="182" y="66"/>
                </a:cubicBezTo>
                <a:cubicBezTo>
                  <a:pt x="178" y="68"/>
                  <a:pt x="182" y="66"/>
                  <a:pt x="167" y="65"/>
                </a:cubicBezTo>
                <a:cubicBezTo>
                  <a:pt x="152" y="65"/>
                  <a:pt x="165" y="60"/>
                  <a:pt x="165" y="60"/>
                </a:cubicBezTo>
                <a:close/>
                <a:moveTo>
                  <a:pt x="114" y="50"/>
                </a:moveTo>
                <a:cubicBezTo>
                  <a:pt x="121" y="55"/>
                  <a:pt x="113" y="61"/>
                  <a:pt x="113" y="61"/>
                </a:cubicBezTo>
                <a:cubicBezTo>
                  <a:pt x="113" y="61"/>
                  <a:pt x="108" y="70"/>
                  <a:pt x="112" y="78"/>
                </a:cubicBezTo>
                <a:cubicBezTo>
                  <a:pt x="116" y="87"/>
                  <a:pt x="116" y="97"/>
                  <a:pt x="108" y="87"/>
                </a:cubicBezTo>
                <a:cubicBezTo>
                  <a:pt x="100" y="78"/>
                  <a:pt x="105" y="58"/>
                  <a:pt x="107" y="53"/>
                </a:cubicBezTo>
                <a:cubicBezTo>
                  <a:pt x="107" y="53"/>
                  <a:pt x="107" y="44"/>
                  <a:pt x="114" y="50"/>
                </a:cubicBezTo>
                <a:close/>
                <a:moveTo>
                  <a:pt x="83" y="29"/>
                </a:moveTo>
                <a:cubicBezTo>
                  <a:pt x="83" y="25"/>
                  <a:pt x="89" y="26"/>
                  <a:pt x="89" y="26"/>
                </a:cubicBezTo>
                <a:cubicBezTo>
                  <a:pt x="89" y="26"/>
                  <a:pt x="99" y="30"/>
                  <a:pt x="104" y="30"/>
                </a:cubicBezTo>
                <a:cubicBezTo>
                  <a:pt x="108" y="29"/>
                  <a:pt x="114" y="35"/>
                  <a:pt x="105" y="35"/>
                </a:cubicBezTo>
                <a:cubicBezTo>
                  <a:pt x="96" y="35"/>
                  <a:pt x="82" y="39"/>
                  <a:pt x="83" y="29"/>
                </a:cubicBezTo>
                <a:close/>
                <a:moveTo>
                  <a:pt x="61" y="72"/>
                </a:moveTo>
                <a:cubicBezTo>
                  <a:pt x="55" y="72"/>
                  <a:pt x="16" y="87"/>
                  <a:pt x="16" y="48"/>
                </a:cubicBezTo>
                <a:cubicBezTo>
                  <a:pt x="16" y="39"/>
                  <a:pt x="14" y="31"/>
                  <a:pt x="24" y="37"/>
                </a:cubicBezTo>
                <a:cubicBezTo>
                  <a:pt x="35" y="42"/>
                  <a:pt x="25" y="42"/>
                  <a:pt x="49" y="40"/>
                </a:cubicBezTo>
                <a:cubicBezTo>
                  <a:pt x="49" y="40"/>
                  <a:pt x="66" y="41"/>
                  <a:pt x="68" y="40"/>
                </a:cubicBezTo>
                <a:cubicBezTo>
                  <a:pt x="71" y="38"/>
                  <a:pt x="69" y="34"/>
                  <a:pt x="74" y="34"/>
                </a:cubicBezTo>
                <a:cubicBezTo>
                  <a:pt x="80" y="34"/>
                  <a:pt x="79" y="40"/>
                  <a:pt x="79" y="40"/>
                </a:cubicBezTo>
                <a:cubicBezTo>
                  <a:pt x="79" y="40"/>
                  <a:pt x="74" y="46"/>
                  <a:pt x="109" y="41"/>
                </a:cubicBezTo>
                <a:cubicBezTo>
                  <a:pt x="113" y="41"/>
                  <a:pt x="117" y="45"/>
                  <a:pt x="108" y="45"/>
                </a:cubicBezTo>
                <a:cubicBezTo>
                  <a:pt x="104" y="45"/>
                  <a:pt x="97" y="48"/>
                  <a:pt x="100" y="53"/>
                </a:cubicBezTo>
                <a:cubicBezTo>
                  <a:pt x="102" y="58"/>
                  <a:pt x="99" y="93"/>
                  <a:pt x="99" y="93"/>
                </a:cubicBezTo>
                <a:cubicBezTo>
                  <a:pt x="99" y="93"/>
                  <a:pt x="97" y="100"/>
                  <a:pt x="94" y="90"/>
                </a:cubicBezTo>
                <a:cubicBezTo>
                  <a:pt x="93" y="86"/>
                  <a:pt x="94" y="53"/>
                  <a:pt x="93" y="51"/>
                </a:cubicBezTo>
                <a:cubicBezTo>
                  <a:pt x="93" y="48"/>
                  <a:pt x="77" y="45"/>
                  <a:pt x="77" y="57"/>
                </a:cubicBezTo>
                <a:cubicBezTo>
                  <a:pt x="77" y="68"/>
                  <a:pt x="73" y="71"/>
                  <a:pt x="61" y="72"/>
                </a:cubicBezTo>
                <a:close/>
                <a:moveTo>
                  <a:pt x="85" y="84"/>
                </a:moveTo>
                <a:cubicBezTo>
                  <a:pt x="82" y="88"/>
                  <a:pt x="78" y="90"/>
                  <a:pt x="80" y="82"/>
                </a:cubicBezTo>
                <a:cubicBezTo>
                  <a:pt x="81" y="74"/>
                  <a:pt x="83" y="63"/>
                  <a:pt x="83" y="57"/>
                </a:cubicBezTo>
                <a:cubicBezTo>
                  <a:pt x="83" y="57"/>
                  <a:pt x="87" y="50"/>
                  <a:pt x="88" y="58"/>
                </a:cubicBezTo>
                <a:cubicBezTo>
                  <a:pt x="89" y="66"/>
                  <a:pt x="87" y="81"/>
                  <a:pt x="85" y="84"/>
                </a:cubicBezTo>
                <a:close/>
                <a:moveTo>
                  <a:pt x="102" y="145"/>
                </a:moveTo>
                <a:cubicBezTo>
                  <a:pt x="78" y="144"/>
                  <a:pt x="77" y="148"/>
                  <a:pt x="77" y="117"/>
                </a:cubicBezTo>
                <a:cubicBezTo>
                  <a:pt x="77" y="86"/>
                  <a:pt x="81" y="93"/>
                  <a:pt x="82" y="96"/>
                </a:cubicBezTo>
                <a:cubicBezTo>
                  <a:pt x="82" y="96"/>
                  <a:pt x="90" y="116"/>
                  <a:pt x="111" y="101"/>
                </a:cubicBezTo>
                <a:cubicBezTo>
                  <a:pt x="114" y="98"/>
                  <a:pt x="116" y="96"/>
                  <a:pt x="117" y="106"/>
                </a:cubicBezTo>
                <a:cubicBezTo>
                  <a:pt x="117" y="117"/>
                  <a:pt x="127" y="145"/>
                  <a:pt x="102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9" name="CustomShape 200"/>
          <p:cNvSpPr/>
          <p:nvPr/>
        </p:nvSpPr>
        <p:spPr>
          <a:xfrm>
            <a:off x="507600" y="5306400"/>
            <a:ext cx="42840" cy="50760"/>
          </a:xfrm>
          <a:custGeom>
            <a:avLst/>
            <a:gdLst/>
            <a:ahLst/>
            <a:rect l="l" t="t" r="r" b="b"/>
            <a:pathLst>
              <a:path w="17" h="20">
                <a:moveTo>
                  <a:pt x="14" y="5"/>
                </a:moveTo>
                <a:cubicBezTo>
                  <a:pt x="13" y="0"/>
                  <a:pt x="0" y="8"/>
                  <a:pt x="9" y="20"/>
                </a:cubicBezTo>
                <a:cubicBezTo>
                  <a:pt x="9" y="20"/>
                  <a:pt x="17" y="17"/>
                  <a:pt x="14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0" name="CustomShape 201"/>
          <p:cNvSpPr/>
          <p:nvPr/>
        </p:nvSpPr>
        <p:spPr>
          <a:xfrm>
            <a:off x="466920" y="5326920"/>
            <a:ext cx="37800" cy="68040"/>
          </a:xfrm>
          <a:custGeom>
            <a:avLst/>
            <a:gdLst/>
            <a:ahLst/>
            <a:rect l="l" t="t" r="r" b="b"/>
            <a:pathLst>
              <a:path w="15" h="27">
                <a:moveTo>
                  <a:pt x="7" y="10"/>
                </a:moveTo>
                <a:cubicBezTo>
                  <a:pt x="0" y="19"/>
                  <a:pt x="2" y="23"/>
                  <a:pt x="4" y="25"/>
                </a:cubicBezTo>
                <a:cubicBezTo>
                  <a:pt x="7" y="27"/>
                  <a:pt x="11" y="26"/>
                  <a:pt x="15" y="16"/>
                </a:cubicBezTo>
                <a:cubicBezTo>
                  <a:pt x="15" y="16"/>
                  <a:pt x="12" y="11"/>
                  <a:pt x="13" y="8"/>
                </a:cubicBezTo>
                <a:cubicBezTo>
                  <a:pt x="15" y="6"/>
                  <a:pt x="14" y="0"/>
                  <a:pt x="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1" name="CustomShape 202"/>
          <p:cNvSpPr/>
          <p:nvPr/>
        </p:nvSpPr>
        <p:spPr>
          <a:xfrm>
            <a:off x="444240" y="5189760"/>
            <a:ext cx="121680" cy="57960"/>
          </a:xfrm>
          <a:custGeom>
            <a:avLst/>
            <a:gdLst/>
            <a:ahLst/>
            <a:rect l="l" t="t" r="r" b="b"/>
            <a:pathLst>
              <a:path w="48" h="23">
                <a:moveTo>
                  <a:pt x="40" y="2"/>
                </a:moveTo>
                <a:cubicBezTo>
                  <a:pt x="38" y="3"/>
                  <a:pt x="9" y="1"/>
                  <a:pt x="9" y="1"/>
                </a:cubicBezTo>
                <a:cubicBezTo>
                  <a:pt x="5" y="1"/>
                  <a:pt x="1" y="0"/>
                  <a:pt x="1" y="9"/>
                </a:cubicBezTo>
                <a:cubicBezTo>
                  <a:pt x="0" y="23"/>
                  <a:pt x="17" y="21"/>
                  <a:pt x="22" y="21"/>
                </a:cubicBezTo>
                <a:cubicBezTo>
                  <a:pt x="26" y="21"/>
                  <a:pt x="30" y="18"/>
                  <a:pt x="34" y="20"/>
                </a:cubicBezTo>
                <a:cubicBezTo>
                  <a:pt x="34" y="20"/>
                  <a:pt x="38" y="23"/>
                  <a:pt x="40" y="19"/>
                </a:cubicBezTo>
                <a:cubicBezTo>
                  <a:pt x="48" y="5"/>
                  <a:pt x="43" y="0"/>
                  <a:pt x="4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2" name="CustomShape 203"/>
          <p:cNvSpPr/>
          <p:nvPr/>
        </p:nvSpPr>
        <p:spPr>
          <a:xfrm>
            <a:off x="583920" y="5351760"/>
            <a:ext cx="88560" cy="93600"/>
          </a:xfrm>
          <a:custGeom>
            <a:avLst/>
            <a:gdLst/>
            <a:ahLst/>
            <a:rect l="l" t="t" r="r" b="b"/>
            <a:pathLst>
              <a:path w="35" h="37">
                <a:moveTo>
                  <a:pt x="24" y="2"/>
                </a:moveTo>
                <a:cubicBezTo>
                  <a:pt x="19" y="3"/>
                  <a:pt x="11" y="2"/>
                  <a:pt x="11" y="2"/>
                </a:cubicBezTo>
                <a:cubicBezTo>
                  <a:pt x="0" y="2"/>
                  <a:pt x="5" y="14"/>
                  <a:pt x="4" y="20"/>
                </a:cubicBezTo>
                <a:cubicBezTo>
                  <a:pt x="3" y="27"/>
                  <a:pt x="22" y="37"/>
                  <a:pt x="28" y="22"/>
                </a:cubicBezTo>
                <a:cubicBezTo>
                  <a:pt x="35" y="7"/>
                  <a:pt x="28" y="0"/>
                  <a:pt x="24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3" name="CustomShape 204"/>
          <p:cNvSpPr/>
          <p:nvPr/>
        </p:nvSpPr>
        <p:spPr>
          <a:xfrm>
            <a:off x="787320" y="5258160"/>
            <a:ext cx="88560" cy="17640"/>
          </a:xfrm>
          <a:custGeom>
            <a:avLst/>
            <a:gdLst/>
            <a:ahLst/>
            <a:rect l="l" t="t" r="r" b="b"/>
            <a:pathLst>
              <a:path w="35" h="7">
                <a:moveTo>
                  <a:pt x="5" y="0"/>
                </a:moveTo>
                <a:cubicBezTo>
                  <a:pt x="0" y="0"/>
                  <a:pt x="7" y="7"/>
                  <a:pt x="14" y="5"/>
                </a:cubicBezTo>
                <a:cubicBezTo>
                  <a:pt x="35" y="1"/>
                  <a:pt x="5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4" name="CustomShape 205"/>
          <p:cNvSpPr/>
          <p:nvPr/>
        </p:nvSpPr>
        <p:spPr>
          <a:xfrm>
            <a:off x="817560" y="5255640"/>
            <a:ext cx="68400" cy="40320"/>
          </a:xfrm>
          <a:custGeom>
            <a:avLst/>
            <a:gdLst/>
            <a:ahLst/>
            <a:rect l="l" t="t" r="r" b="b"/>
            <a:pathLst>
              <a:path w="27" h="16">
                <a:moveTo>
                  <a:pt x="7" y="13"/>
                </a:moveTo>
                <a:cubicBezTo>
                  <a:pt x="7" y="13"/>
                  <a:pt x="18" y="16"/>
                  <a:pt x="25" y="6"/>
                </a:cubicBezTo>
                <a:cubicBezTo>
                  <a:pt x="27" y="2"/>
                  <a:pt x="23" y="0"/>
                  <a:pt x="17" y="1"/>
                </a:cubicBezTo>
                <a:cubicBezTo>
                  <a:pt x="13" y="1"/>
                  <a:pt x="14" y="11"/>
                  <a:pt x="7" y="11"/>
                </a:cubicBezTo>
                <a:cubicBezTo>
                  <a:pt x="0" y="11"/>
                  <a:pt x="7" y="13"/>
                  <a:pt x="7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5" name="CustomShape 206"/>
          <p:cNvSpPr/>
          <p:nvPr/>
        </p:nvSpPr>
        <p:spPr>
          <a:xfrm>
            <a:off x="815040" y="5281200"/>
            <a:ext cx="88560" cy="42840"/>
          </a:xfrm>
          <a:custGeom>
            <a:avLst/>
            <a:gdLst/>
            <a:ahLst/>
            <a:rect l="l" t="t" r="r" b="b"/>
            <a:pathLst>
              <a:path w="35" h="17">
                <a:moveTo>
                  <a:pt x="25" y="6"/>
                </a:moveTo>
                <a:cubicBezTo>
                  <a:pt x="20" y="12"/>
                  <a:pt x="8" y="10"/>
                  <a:pt x="8" y="10"/>
                </a:cubicBezTo>
                <a:cubicBezTo>
                  <a:pt x="8" y="10"/>
                  <a:pt x="0" y="9"/>
                  <a:pt x="6" y="13"/>
                </a:cubicBezTo>
                <a:cubicBezTo>
                  <a:pt x="11" y="17"/>
                  <a:pt x="18" y="15"/>
                  <a:pt x="27" y="12"/>
                </a:cubicBezTo>
                <a:cubicBezTo>
                  <a:pt x="35" y="8"/>
                  <a:pt x="31" y="0"/>
                  <a:pt x="2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6" name="CustomShape 207"/>
          <p:cNvSpPr/>
          <p:nvPr/>
        </p:nvSpPr>
        <p:spPr>
          <a:xfrm>
            <a:off x="756720" y="5321880"/>
            <a:ext cx="124200" cy="29880"/>
          </a:xfrm>
          <a:custGeom>
            <a:avLst/>
            <a:gdLst/>
            <a:ahLst/>
            <a:rect l="l" t="t" r="r" b="b"/>
            <a:pathLst>
              <a:path w="49" h="12">
                <a:moveTo>
                  <a:pt x="40" y="3"/>
                </a:moveTo>
                <a:cubicBezTo>
                  <a:pt x="37" y="2"/>
                  <a:pt x="36" y="0"/>
                  <a:pt x="29" y="1"/>
                </a:cubicBezTo>
                <a:cubicBezTo>
                  <a:pt x="13" y="4"/>
                  <a:pt x="7" y="0"/>
                  <a:pt x="7" y="0"/>
                </a:cubicBezTo>
                <a:cubicBezTo>
                  <a:pt x="7" y="0"/>
                  <a:pt x="0" y="3"/>
                  <a:pt x="2" y="5"/>
                </a:cubicBezTo>
                <a:cubicBezTo>
                  <a:pt x="5" y="7"/>
                  <a:pt x="17" y="8"/>
                  <a:pt x="20" y="8"/>
                </a:cubicBezTo>
                <a:cubicBezTo>
                  <a:pt x="23" y="8"/>
                  <a:pt x="34" y="12"/>
                  <a:pt x="41" y="8"/>
                </a:cubicBezTo>
                <a:cubicBezTo>
                  <a:pt x="49" y="4"/>
                  <a:pt x="44" y="3"/>
                  <a:pt x="4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7" name="CustomShape 208"/>
          <p:cNvSpPr/>
          <p:nvPr/>
        </p:nvSpPr>
        <p:spPr>
          <a:xfrm>
            <a:off x="769320" y="5349240"/>
            <a:ext cx="101520" cy="27720"/>
          </a:xfrm>
          <a:custGeom>
            <a:avLst/>
            <a:gdLst/>
            <a:ahLst/>
            <a:rect l="l" t="t" r="r" b="b"/>
            <a:pathLst>
              <a:path w="40" h="11">
                <a:moveTo>
                  <a:pt x="37" y="2"/>
                </a:moveTo>
                <a:cubicBezTo>
                  <a:pt x="34" y="4"/>
                  <a:pt x="30" y="4"/>
                  <a:pt x="26" y="4"/>
                </a:cubicBezTo>
                <a:cubicBezTo>
                  <a:pt x="23" y="4"/>
                  <a:pt x="16" y="2"/>
                  <a:pt x="13" y="3"/>
                </a:cubicBezTo>
                <a:cubicBezTo>
                  <a:pt x="10" y="4"/>
                  <a:pt x="1" y="2"/>
                  <a:pt x="1" y="2"/>
                </a:cubicBezTo>
                <a:cubicBezTo>
                  <a:pt x="0" y="11"/>
                  <a:pt x="30" y="10"/>
                  <a:pt x="35" y="8"/>
                </a:cubicBezTo>
                <a:cubicBezTo>
                  <a:pt x="40" y="5"/>
                  <a:pt x="40" y="0"/>
                  <a:pt x="37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8" name="CustomShape 209"/>
          <p:cNvSpPr/>
          <p:nvPr/>
        </p:nvSpPr>
        <p:spPr>
          <a:xfrm>
            <a:off x="764280" y="5372640"/>
            <a:ext cx="103680" cy="86040"/>
          </a:xfrm>
          <a:custGeom>
            <a:avLst/>
            <a:gdLst/>
            <a:ahLst/>
            <a:rect l="l" t="t" r="r" b="b"/>
            <a:pathLst>
              <a:path w="41" h="34">
                <a:moveTo>
                  <a:pt x="28" y="9"/>
                </a:moveTo>
                <a:cubicBezTo>
                  <a:pt x="28" y="6"/>
                  <a:pt x="14" y="0"/>
                  <a:pt x="13" y="6"/>
                </a:cubicBezTo>
                <a:cubicBezTo>
                  <a:pt x="11" y="12"/>
                  <a:pt x="4" y="15"/>
                  <a:pt x="4" y="15"/>
                </a:cubicBezTo>
                <a:cubicBezTo>
                  <a:pt x="0" y="16"/>
                  <a:pt x="0" y="16"/>
                  <a:pt x="1" y="19"/>
                </a:cubicBezTo>
                <a:cubicBezTo>
                  <a:pt x="1" y="22"/>
                  <a:pt x="4" y="24"/>
                  <a:pt x="9" y="19"/>
                </a:cubicBezTo>
                <a:cubicBezTo>
                  <a:pt x="17" y="10"/>
                  <a:pt x="17" y="26"/>
                  <a:pt x="17" y="27"/>
                </a:cubicBezTo>
                <a:cubicBezTo>
                  <a:pt x="18" y="29"/>
                  <a:pt x="19" y="34"/>
                  <a:pt x="21" y="30"/>
                </a:cubicBezTo>
                <a:cubicBezTo>
                  <a:pt x="22" y="26"/>
                  <a:pt x="25" y="14"/>
                  <a:pt x="29" y="19"/>
                </a:cubicBezTo>
                <a:cubicBezTo>
                  <a:pt x="35" y="27"/>
                  <a:pt x="41" y="19"/>
                  <a:pt x="39" y="19"/>
                </a:cubicBezTo>
                <a:cubicBezTo>
                  <a:pt x="38" y="18"/>
                  <a:pt x="28" y="13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9" name="CustomShape 210"/>
          <p:cNvSpPr/>
          <p:nvPr/>
        </p:nvSpPr>
        <p:spPr>
          <a:xfrm>
            <a:off x="833040" y="5331960"/>
            <a:ext cx="63000" cy="159120"/>
          </a:xfrm>
          <a:custGeom>
            <a:avLst/>
            <a:gdLst/>
            <a:ahLst/>
            <a:rect l="l" t="t" r="r" b="b"/>
            <a:pathLst>
              <a:path w="25" h="63">
                <a:moveTo>
                  <a:pt x="22" y="2"/>
                </a:moveTo>
                <a:cubicBezTo>
                  <a:pt x="22" y="2"/>
                  <a:pt x="20" y="15"/>
                  <a:pt x="18" y="17"/>
                </a:cubicBezTo>
                <a:cubicBezTo>
                  <a:pt x="15" y="19"/>
                  <a:pt x="10" y="20"/>
                  <a:pt x="7" y="20"/>
                </a:cubicBezTo>
                <a:cubicBezTo>
                  <a:pt x="4" y="19"/>
                  <a:pt x="4" y="22"/>
                  <a:pt x="7" y="23"/>
                </a:cubicBezTo>
                <a:cubicBezTo>
                  <a:pt x="10" y="24"/>
                  <a:pt x="17" y="29"/>
                  <a:pt x="17" y="34"/>
                </a:cubicBezTo>
                <a:cubicBezTo>
                  <a:pt x="17" y="40"/>
                  <a:pt x="17" y="44"/>
                  <a:pt x="12" y="45"/>
                </a:cubicBezTo>
                <a:cubicBezTo>
                  <a:pt x="6" y="46"/>
                  <a:pt x="0" y="47"/>
                  <a:pt x="0" y="55"/>
                </a:cubicBezTo>
                <a:cubicBezTo>
                  <a:pt x="0" y="55"/>
                  <a:pt x="3" y="57"/>
                  <a:pt x="5" y="58"/>
                </a:cubicBezTo>
                <a:cubicBezTo>
                  <a:pt x="8" y="58"/>
                  <a:pt x="14" y="61"/>
                  <a:pt x="16" y="62"/>
                </a:cubicBezTo>
                <a:cubicBezTo>
                  <a:pt x="18" y="63"/>
                  <a:pt x="23" y="61"/>
                  <a:pt x="23" y="57"/>
                </a:cubicBezTo>
                <a:cubicBezTo>
                  <a:pt x="24" y="52"/>
                  <a:pt x="24" y="20"/>
                  <a:pt x="25" y="14"/>
                </a:cubicBezTo>
                <a:cubicBezTo>
                  <a:pt x="25" y="9"/>
                  <a:pt x="25" y="3"/>
                  <a:pt x="25" y="2"/>
                </a:cubicBezTo>
                <a:cubicBezTo>
                  <a:pt x="25" y="1"/>
                  <a:pt x="22" y="0"/>
                  <a:pt x="2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0" name="CustomShape 211"/>
          <p:cNvSpPr/>
          <p:nvPr/>
        </p:nvSpPr>
        <p:spPr>
          <a:xfrm>
            <a:off x="393480" y="6121440"/>
            <a:ext cx="103680" cy="40320"/>
          </a:xfrm>
          <a:custGeom>
            <a:avLst/>
            <a:gdLst/>
            <a:ahLst/>
            <a:rect l="l" t="t" r="r" b="b"/>
            <a:pathLst>
              <a:path w="41" h="16">
                <a:moveTo>
                  <a:pt x="30" y="12"/>
                </a:moveTo>
                <a:cubicBezTo>
                  <a:pt x="34" y="11"/>
                  <a:pt x="36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41" y="6"/>
                  <a:pt x="37" y="1"/>
                  <a:pt x="31" y="1"/>
                </a:cubicBezTo>
                <a:cubicBezTo>
                  <a:pt x="31" y="1"/>
                  <a:pt x="0" y="0"/>
                  <a:pt x="8" y="11"/>
                </a:cubicBezTo>
                <a:cubicBezTo>
                  <a:pt x="8" y="11"/>
                  <a:pt x="15" y="16"/>
                  <a:pt x="3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1" name="CustomShape 212"/>
          <p:cNvSpPr/>
          <p:nvPr/>
        </p:nvSpPr>
        <p:spPr>
          <a:xfrm>
            <a:off x="380880" y="6123960"/>
            <a:ext cx="533160" cy="489240"/>
          </a:xfrm>
          <a:custGeom>
            <a:avLst/>
            <a:gdLst/>
            <a:ahLst/>
            <a:rect l="l" t="t" r="r" b="b"/>
            <a:pathLst>
              <a:path w="210" h="193">
                <a:moveTo>
                  <a:pt x="186" y="166"/>
                </a:moveTo>
                <a:cubicBezTo>
                  <a:pt x="167" y="166"/>
                  <a:pt x="163" y="155"/>
                  <a:pt x="163" y="155"/>
                </a:cubicBezTo>
                <a:cubicBezTo>
                  <a:pt x="163" y="155"/>
                  <a:pt x="162" y="147"/>
                  <a:pt x="154" y="145"/>
                </a:cubicBezTo>
                <a:cubicBezTo>
                  <a:pt x="135" y="140"/>
                  <a:pt x="147" y="128"/>
                  <a:pt x="152" y="125"/>
                </a:cubicBezTo>
                <a:cubicBezTo>
                  <a:pt x="157" y="123"/>
                  <a:pt x="154" y="122"/>
                  <a:pt x="150" y="120"/>
                </a:cubicBezTo>
                <a:cubicBezTo>
                  <a:pt x="142" y="115"/>
                  <a:pt x="141" y="109"/>
                  <a:pt x="142" y="99"/>
                </a:cubicBezTo>
                <a:cubicBezTo>
                  <a:pt x="142" y="88"/>
                  <a:pt x="149" y="91"/>
                  <a:pt x="149" y="91"/>
                </a:cubicBezTo>
                <a:cubicBezTo>
                  <a:pt x="149" y="91"/>
                  <a:pt x="160" y="96"/>
                  <a:pt x="165" y="93"/>
                </a:cubicBezTo>
                <a:cubicBezTo>
                  <a:pt x="169" y="91"/>
                  <a:pt x="167" y="88"/>
                  <a:pt x="165" y="89"/>
                </a:cubicBezTo>
                <a:cubicBezTo>
                  <a:pt x="163" y="91"/>
                  <a:pt x="148" y="89"/>
                  <a:pt x="146" y="82"/>
                </a:cubicBezTo>
                <a:cubicBezTo>
                  <a:pt x="144" y="74"/>
                  <a:pt x="150" y="78"/>
                  <a:pt x="151" y="78"/>
                </a:cubicBezTo>
                <a:cubicBezTo>
                  <a:pt x="153" y="79"/>
                  <a:pt x="153" y="81"/>
                  <a:pt x="157" y="83"/>
                </a:cubicBezTo>
                <a:cubicBezTo>
                  <a:pt x="168" y="88"/>
                  <a:pt x="162" y="82"/>
                  <a:pt x="162" y="82"/>
                </a:cubicBezTo>
                <a:cubicBezTo>
                  <a:pt x="162" y="82"/>
                  <a:pt x="162" y="82"/>
                  <a:pt x="157" y="77"/>
                </a:cubicBezTo>
                <a:cubicBezTo>
                  <a:pt x="152" y="71"/>
                  <a:pt x="145" y="73"/>
                  <a:pt x="139" y="73"/>
                </a:cubicBezTo>
                <a:cubicBezTo>
                  <a:pt x="133" y="73"/>
                  <a:pt x="135" y="78"/>
                  <a:pt x="135" y="78"/>
                </a:cubicBezTo>
                <a:cubicBezTo>
                  <a:pt x="135" y="78"/>
                  <a:pt x="134" y="88"/>
                  <a:pt x="133" y="106"/>
                </a:cubicBezTo>
                <a:cubicBezTo>
                  <a:pt x="132" y="124"/>
                  <a:pt x="129" y="126"/>
                  <a:pt x="128" y="125"/>
                </a:cubicBezTo>
                <a:cubicBezTo>
                  <a:pt x="127" y="123"/>
                  <a:pt x="125" y="114"/>
                  <a:pt x="125" y="111"/>
                </a:cubicBezTo>
                <a:cubicBezTo>
                  <a:pt x="125" y="108"/>
                  <a:pt x="123" y="97"/>
                  <a:pt x="124" y="84"/>
                </a:cubicBezTo>
                <a:cubicBezTo>
                  <a:pt x="125" y="72"/>
                  <a:pt x="128" y="77"/>
                  <a:pt x="120" y="74"/>
                </a:cubicBezTo>
                <a:cubicBezTo>
                  <a:pt x="111" y="71"/>
                  <a:pt x="116" y="67"/>
                  <a:pt x="118" y="67"/>
                </a:cubicBezTo>
                <a:cubicBezTo>
                  <a:pt x="121" y="67"/>
                  <a:pt x="125" y="69"/>
                  <a:pt x="126" y="67"/>
                </a:cubicBezTo>
                <a:cubicBezTo>
                  <a:pt x="127" y="59"/>
                  <a:pt x="128" y="52"/>
                  <a:pt x="124" y="51"/>
                </a:cubicBezTo>
                <a:cubicBezTo>
                  <a:pt x="115" y="47"/>
                  <a:pt x="119" y="45"/>
                  <a:pt x="122" y="44"/>
                </a:cubicBezTo>
                <a:cubicBezTo>
                  <a:pt x="125" y="43"/>
                  <a:pt x="126" y="35"/>
                  <a:pt x="121" y="37"/>
                </a:cubicBezTo>
                <a:cubicBezTo>
                  <a:pt x="112" y="40"/>
                  <a:pt x="113" y="32"/>
                  <a:pt x="115" y="31"/>
                </a:cubicBezTo>
                <a:cubicBezTo>
                  <a:pt x="117" y="30"/>
                  <a:pt x="120" y="32"/>
                  <a:pt x="119" y="24"/>
                </a:cubicBezTo>
                <a:cubicBezTo>
                  <a:pt x="117" y="17"/>
                  <a:pt x="124" y="14"/>
                  <a:pt x="126" y="21"/>
                </a:cubicBezTo>
                <a:cubicBezTo>
                  <a:pt x="127" y="28"/>
                  <a:pt x="130" y="42"/>
                  <a:pt x="132" y="39"/>
                </a:cubicBezTo>
                <a:cubicBezTo>
                  <a:pt x="134" y="35"/>
                  <a:pt x="138" y="22"/>
                  <a:pt x="142" y="16"/>
                </a:cubicBezTo>
                <a:cubicBezTo>
                  <a:pt x="145" y="10"/>
                  <a:pt x="150" y="15"/>
                  <a:pt x="149" y="18"/>
                </a:cubicBezTo>
                <a:cubicBezTo>
                  <a:pt x="144" y="33"/>
                  <a:pt x="152" y="34"/>
                  <a:pt x="152" y="34"/>
                </a:cubicBezTo>
                <a:cubicBezTo>
                  <a:pt x="152" y="34"/>
                  <a:pt x="151" y="36"/>
                  <a:pt x="147" y="36"/>
                </a:cubicBezTo>
                <a:cubicBezTo>
                  <a:pt x="137" y="35"/>
                  <a:pt x="141" y="41"/>
                  <a:pt x="145" y="43"/>
                </a:cubicBezTo>
                <a:cubicBezTo>
                  <a:pt x="154" y="46"/>
                  <a:pt x="148" y="48"/>
                  <a:pt x="143" y="48"/>
                </a:cubicBezTo>
                <a:cubicBezTo>
                  <a:pt x="139" y="48"/>
                  <a:pt x="136" y="50"/>
                  <a:pt x="135" y="55"/>
                </a:cubicBezTo>
                <a:cubicBezTo>
                  <a:pt x="132" y="70"/>
                  <a:pt x="144" y="67"/>
                  <a:pt x="144" y="67"/>
                </a:cubicBezTo>
                <a:cubicBezTo>
                  <a:pt x="162" y="72"/>
                  <a:pt x="189" y="69"/>
                  <a:pt x="189" y="69"/>
                </a:cubicBezTo>
                <a:cubicBezTo>
                  <a:pt x="209" y="75"/>
                  <a:pt x="200" y="45"/>
                  <a:pt x="199" y="29"/>
                </a:cubicBezTo>
                <a:cubicBezTo>
                  <a:pt x="197" y="13"/>
                  <a:pt x="195" y="5"/>
                  <a:pt x="181" y="2"/>
                </a:cubicBezTo>
                <a:cubicBezTo>
                  <a:pt x="168" y="0"/>
                  <a:pt x="90" y="1"/>
                  <a:pt x="90" y="1"/>
                </a:cubicBezTo>
                <a:cubicBezTo>
                  <a:pt x="87" y="2"/>
                  <a:pt x="56" y="1"/>
                  <a:pt x="56" y="1"/>
                </a:cubicBezTo>
                <a:cubicBezTo>
                  <a:pt x="56" y="1"/>
                  <a:pt x="54" y="8"/>
                  <a:pt x="56" y="8"/>
                </a:cubicBezTo>
                <a:cubicBezTo>
                  <a:pt x="61" y="8"/>
                  <a:pt x="80" y="9"/>
                  <a:pt x="80" y="9"/>
                </a:cubicBezTo>
                <a:cubicBezTo>
                  <a:pt x="81" y="9"/>
                  <a:pt x="90" y="8"/>
                  <a:pt x="85" y="12"/>
                </a:cubicBezTo>
                <a:cubicBezTo>
                  <a:pt x="80" y="16"/>
                  <a:pt x="69" y="16"/>
                  <a:pt x="62" y="16"/>
                </a:cubicBezTo>
                <a:cubicBezTo>
                  <a:pt x="47" y="15"/>
                  <a:pt x="54" y="22"/>
                  <a:pt x="60" y="22"/>
                </a:cubicBezTo>
                <a:cubicBezTo>
                  <a:pt x="78" y="22"/>
                  <a:pt x="82" y="26"/>
                  <a:pt x="74" y="27"/>
                </a:cubicBezTo>
                <a:cubicBezTo>
                  <a:pt x="67" y="28"/>
                  <a:pt x="65" y="28"/>
                  <a:pt x="58" y="29"/>
                </a:cubicBezTo>
                <a:cubicBezTo>
                  <a:pt x="2" y="38"/>
                  <a:pt x="21" y="23"/>
                  <a:pt x="26" y="23"/>
                </a:cubicBezTo>
                <a:cubicBezTo>
                  <a:pt x="49" y="23"/>
                  <a:pt x="44" y="15"/>
                  <a:pt x="38" y="17"/>
                </a:cubicBezTo>
                <a:cubicBezTo>
                  <a:pt x="32" y="18"/>
                  <a:pt x="12" y="11"/>
                  <a:pt x="9" y="24"/>
                </a:cubicBezTo>
                <a:cubicBezTo>
                  <a:pt x="7" y="37"/>
                  <a:pt x="15" y="103"/>
                  <a:pt x="13" y="115"/>
                </a:cubicBezTo>
                <a:cubicBezTo>
                  <a:pt x="0" y="193"/>
                  <a:pt x="71" y="176"/>
                  <a:pt x="71" y="176"/>
                </a:cubicBezTo>
                <a:cubicBezTo>
                  <a:pt x="56" y="164"/>
                  <a:pt x="62" y="153"/>
                  <a:pt x="61" y="146"/>
                </a:cubicBezTo>
                <a:cubicBezTo>
                  <a:pt x="57" y="125"/>
                  <a:pt x="55" y="122"/>
                  <a:pt x="51" y="124"/>
                </a:cubicBezTo>
                <a:cubicBezTo>
                  <a:pt x="43" y="128"/>
                  <a:pt x="44" y="130"/>
                  <a:pt x="45" y="133"/>
                </a:cubicBezTo>
                <a:cubicBezTo>
                  <a:pt x="51" y="151"/>
                  <a:pt x="37" y="137"/>
                  <a:pt x="37" y="137"/>
                </a:cubicBezTo>
                <a:cubicBezTo>
                  <a:pt x="35" y="138"/>
                  <a:pt x="34" y="142"/>
                  <a:pt x="35" y="145"/>
                </a:cubicBezTo>
                <a:cubicBezTo>
                  <a:pt x="47" y="168"/>
                  <a:pt x="36" y="162"/>
                  <a:pt x="33" y="158"/>
                </a:cubicBezTo>
                <a:cubicBezTo>
                  <a:pt x="22" y="142"/>
                  <a:pt x="33" y="133"/>
                  <a:pt x="32" y="128"/>
                </a:cubicBezTo>
                <a:cubicBezTo>
                  <a:pt x="27" y="108"/>
                  <a:pt x="42" y="100"/>
                  <a:pt x="44" y="97"/>
                </a:cubicBezTo>
                <a:cubicBezTo>
                  <a:pt x="46" y="93"/>
                  <a:pt x="45" y="92"/>
                  <a:pt x="46" y="86"/>
                </a:cubicBezTo>
                <a:cubicBezTo>
                  <a:pt x="48" y="72"/>
                  <a:pt x="55" y="79"/>
                  <a:pt x="55" y="84"/>
                </a:cubicBezTo>
                <a:cubicBezTo>
                  <a:pt x="53" y="100"/>
                  <a:pt x="63" y="88"/>
                  <a:pt x="67" y="83"/>
                </a:cubicBezTo>
                <a:cubicBezTo>
                  <a:pt x="78" y="68"/>
                  <a:pt x="77" y="84"/>
                  <a:pt x="75" y="87"/>
                </a:cubicBezTo>
                <a:cubicBezTo>
                  <a:pt x="72" y="89"/>
                  <a:pt x="71" y="93"/>
                  <a:pt x="71" y="95"/>
                </a:cubicBezTo>
                <a:cubicBezTo>
                  <a:pt x="74" y="103"/>
                  <a:pt x="69" y="111"/>
                  <a:pt x="67" y="112"/>
                </a:cubicBezTo>
                <a:cubicBezTo>
                  <a:pt x="66" y="112"/>
                  <a:pt x="61" y="114"/>
                  <a:pt x="61" y="121"/>
                </a:cubicBezTo>
                <a:cubicBezTo>
                  <a:pt x="61" y="127"/>
                  <a:pt x="69" y="139"/>
                  <a:pt x="69" y="143"/>
                </a:cubicBezTo>
                <a:cubicBezTo>
                  <a:pt x="69" y="178"/>
                  <a:pt x="84" y="181"/>
                  <a:pt x="91" y="180"/>
                </a:cubicBezTo>
                <a:cubicBezTo>
                  <a:pt x="98" y="179"/>
                  <a:pt x="159" y="177"/>
                  <a:pt x="185" y="175"/>
                </a:cubicBezTo>
                <a:cubicBezTo>
                  <a:pt x="210" y="173"/>
                  <a:pt x="193" y="166"/>
                  <a:pt x="186" y="166"/>
                </a:cubicBezTo>
                <a:close/>
                <a:moveTo>
                  <a:pt x="165" y="60"/>
                </a:moveTo>
                <a:cubicBezTo>
                  <a:pt x="203" y="61"/>
                  <a:pt x="185" y="64"/>
                  <a:pt x="182" y="66"/>
                </a:cubicBezTo>
                <a:cubicBezTo>
                  <a:pt x="178" y="68"/>
                  <a:pt x="182" y="66"/>
                  <a:pt x="167" y="65"/>
                </a:cubicBezTo>
                <a:cubicBezTo>
                  <a:pt x="152" y="65"/>
                  <a:pt x="165" y="60"/>
                  <a:pt x="165" y="60"/>
                </a:cubicBezTo>
                <a:close/>
                <a:moveTo>
                  <a:pt x="114" y="50"/>
                </a:moveTo>
                <a:cubicBezTo>
                  <a:pt x="121" y="55"/>
                  <a:pt x="113" y="61"/>
                  <a:pt x="113" y="61"/>
                </a:cubicBezTo>
                <a:cubicBezTo>
                  <a:pt x="113" y="61"/>
                  <a:pt x="108" y="70"/>
                  <a:pt x="112" y="78"/>
                </a:cubicBezTo>
                <a:cubicBezTo>
                  <a:pt x="116" y="87"/>
                  <a:pt x="116" y="97"/>
                  <a:pt x="108" y="87"/>
                </a:cubicBezTo>
                <a:cubicBezTo>
                  <a:pt x="100" y="78"/>
                  <a:pt x="105" y="58"/>
                  <a:pt x="107" y="53"/>
                </a:cubicBezTo>
                <a:cubicBezTo>
                  <a:pt x="107" y="53"/>
                  <a:pt x="107" y="44"/>
                  <a:pt x="114" y="50"/>
                </a:cubicBezTo>
                <a:close/>
                <a:moveTo>
                  <a:pt x="83" y="29"/>
                </a:moveTo>
                <a:cubicBezTo>
                  <a:pt x="83" y="25"/>
                  <a:pt x="89" y="26"/>
                  <a:pt x="89" y="26"/>
                </a:cubicBezTo>
                <a:cubicBezTo>
                  <a:pt x="89" y="26"/>
                  <a:pt x="99" y="30"/>
                  <a:pt x="104" y="30"/>
                </a:cubicBezTo>
                <a:cubicBezTo>
                  <a:pt x="108" y="29"/>
                  <a:pt x="114" y="35"/>
                  <a:pt x="105" y="35"/>
                </a:cubicBezTo>
                <a:cubicBezTo>
                  <a:pt x="96" y="35"/>
                  <a:pt x="82" y="39"/>
                  <a:pt x="83" y="29"/>
                </a:cubicBezTo>
                <a:close/>
                <a:moveTo>
                  <a:pt x="61" y="72"/>
                </a:moveTo>
                <a:cubicBezTo>
                  <a:pt x="55" y="72"/>
                  <a:pt x="16" y="87"/>
                  <a:pt x="16" y="48"/>
                </a:cubicBezTo>
                <a:cubicBezTo>
                  <a:pt x="16" y="39"/>
                  <a:pt x="14" y="31"/>
                  <a:pt x="24" y="37"/>
                </a:cubicBezTo>
                <a:cubicBezTo>
                  <a:pt x="35" y="42"/>
                  <a:pt x="25" y="42"/>
                  <a:pt x="49" y="40"/>
                </a:cubicBezTo>
                <a:cubicBezTo>
                  <a:pt x="49" y="40"/>
                  <a:pt x="66" y="41"/>
                  <a:pt x="68" y="40"/>
                </a:cubicBezTo>
                <a:cubicBezTo>
                  <a:pt x="71" y="38"/>
                  <a:pt x="69" y="34"/>
                  <a:pt x="74" y="34"/>
                </a:cubicBezTo>
                <a:cubicBezTo>
                  <a:pt x="80" y="34"/>
                  <a:pt x="79" y="40"/>
                  <a:pt x="79" y="40"/>
                </a:cubicBezTo>
                <a:cubicBezTo>
                  <a:pt x="79" y="40"/>
                  <a:pt x="74" y="46"/>
                  <a:pt x="109" y="41"/>
                </a:cubicBezTo>
                <a:cubicBezTo>
                  <a:pt x="113" y="41"/>
                  <a:pt x="117" y="45"/>
                  <a:pt x="108" y="45"/>
                </a:cubicBezTo>
                <a:cubicBezTo>
                  <a:pt x="104" y="45"/>
                  <a:pt x="97" y="48"/>
                  <a:pt x="100" y="53"/>
                </a:cubicBezTo>
                <a:cubicBezTo>
                  <a:pt x="102" y="58"/>
                  <a:pt x="99" y="93"/>
                  <a:pt x="99" y="93"/>
                </a:cubicBezTo>
                <a:cubicBezTo>
                  <a:pt x="99" y="93"/>
                  <a:pt x="97" y="100"/>
                  <a:pt x="94" y="90"/>
                </a:cubicBezTo>
                <a:cubicBezTo>
                  <a:pt x="93" y="86"/>
                  <a:pt x="94" y="53"/>
                  <a:pt x="93" y="51"/>
                </a:cubicBezTo>
                <a:cubicBezTo>
                  <a:pt x="93" y="48"/>
                  <a:pt x="77" y="45"/>
                  <a:pt x="77" y="57"/>
                </a:cubicBezTo>
                <a:cubicBezTo>
                  <a:pt x="77" y="68"/>
                  <a:pt x="73" y="71"/>
                  <a:pt x="61" y="72"/>
                </a:cubicBezTo>
                <a:close/>
                <a:moveTo>
                  <a:pt x="85" y="84"/>
                </a:moveTo>
                <a:cubicBezTo>
                  <a:pt x="82" y="88"/>
                  <a:pt x="78" y="90"/>
                  <a:pt x="80" y="82"/>
                </a:cubicBezTo>
                <a:cubicBezTo>
                  <a:pt x="81" y="74"/>
                  <a:pt x="83" y="63"/>
                  <a:pt x="83" y="57"/>
                </a:cubicBezTo>
                <a:cubicBezTo>
                  <a:pt x="83" y="57"/>
                  <a:pt x="87" y="50"/>
                  <a:pt x="88" y="58"/>
                </a:cubicBezTo>
                <a:cubicBezTo>
                  <a:pt x="89" y="66"/>
                  <a:pt x="87" y="81"/>
                  <a:pt x="85" y="84"/>
                </a:cubicBezTo>
                <a:close/>
                <a:moveTo>
                  <a:pt x="102" y="145"/>
                </a:moveTo>
                <a:cubicBezTo>
                  <a:pt x="78" y="144"/>
                  <a:pt x="77" y="148"/>
                  <a:pt x="77" y="117"/>
                </a:cubicBezTo>
                <a:cubicBezTo>
                  <a:pt x="77" y="86"/>
                  <a:pt x="81" y="93"/>
                  <a:pt x="82" y="96"/>
                </a:cubicBezTo>
                <a:cubicBezTo>
                  <a:pt x="82" y="96"/>
                  <a:pt x="90" y="116"/>
                  <a:pt x="111" y="101"/>
                </a:cubicBezTo>
                <a:cubicBezTo>
                  <a:pt x="114" y="98"/>
                  <a:pt x="116" y="96"/>
                  <a:pt x="117" y="106"/>
                </a:cubicBezTo>
                <a:cubicBezTo>
                  <a:pt x="117" y="117"/>
                  <a:pt x="127" y="145"/>
                  <a:pt x="102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2" name="CustomShape 213"/>
          <p:cNvSpPr/>
          <p:nvPr/>
        </p:nvSpPr>
        <p:spPr>
          <a:xfrm>
            <a:off x="507600" y="6357240"/>
            <a:ext cx="42840" cy="50760"/>
          </a:xfrm>
          <a:custGeom>
            <a:avLst/>
            <a:gdLst/>
            <a:ahLst/>
            <a:rect l="l" t="t" r="r" b="b"/>
            <a:pathLst>
              <a:path w="17" h="20">
                <a:moveTo>
                  <a:pt x="14" y="5"/>
                </a:moveTo>
                <a:cubicBezTo>
                  <a:pt x="13" y="0"/>
                  <a:pt x="0" y="8"/>
                  <a:pt x="9" y="20"/>
                </a:cubicBezTo>
                <a:cubicBezTo>
                  <a:pt x="9" y="20"/>
                  <a:pt x="17" y="17"/>
                  <a:pt x="14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3" name="CustomShape 214"/>
          <p:cNvSpPr/>
          <p:nvPr/>
        </p:nvSpPr>
        <p:spPr>
          <a:xfrm>
            <a:off x="466920" y="6377760"/>
            <a:ext cx="37800" cy="68040"/>
          </a:xfrm>
          <a:custGeom>
            <a:avLst/>
            <a:gdLst/>
            <a:ahLst/>
            <a:rect l="l" t="t" r="r" b="b"/>
            <a:pathLst>
              <a:path w="15" h="27">
                <a:moveTo>
                  <a:pt x="7" y="10"/>
                </a:moveTo>
                <a:cubicBezTo>
                  <a:pt x="0" y="19"/>
                  <a:pt x="2" y="23"/>
                  <a:pt x="4" y="25"/>
                </a:cubicBezTo>
                <a:cubicBezTo>
                  <a:pt x="7" y="27"/>
                  <a:pt x="11" y="26"/>
                  <a:pt x="15" y="16"/>
                </a:cubicBezTo>
                <a:cubicBezTo>
                  <a:pt x="15" y="16"/>
                  <a:pt x="12" y="11"/>
                  <a:pt x="13" y="8"/>
                </a:cubicBezTo>
                <a:cubicBezTo>
                  <a:pt x="15" y="6"/>
                  <a:pt x="14" y="0"/>
                  <a:pt x="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4" name="CustomShape 215"/>
          <p:cNvSpPr/>
          <p:nvPr/>
        </p:nvSpPr>
        <p:spPr>
          <a:xfrm>
            <a:off x="444240" y="6240960"/>
            <a:ext cx="121680" cy="57960"/>
          </a:xfrm>
          <a:custGeom>
            <a:avLst/>
            <a:gdLst/>
            <a:ahLst/>
            <a:rect l="l" t="t" r="r" b="b"/>
            <a:pathLst>
              <a:path w="48" h="23">
                <a:moveTo>
                  <a:pt x="40" y="2"/>
                </a:moveTo>
                <a:cubicBezTo>
                  <a:pt x="38" y="3"/>
                  <a:pt x="9" y="1"/>
                  <a:pt x="9" y="1"/>
                </a:cubicBezTo>
                <a:cubicBezTo>
                  <a:pt x="5" y="1"/>
                  <a:pt x="1" y="0"/>
                  <a:pt x="1" y="9"/>
                </a:cubicBezTo>
                <a:cubicBezTo>
                  <a:pt x="0" y="23"/>
                  <a:pt x="17" y="21"/>
                  <a:pt x="22" y="21"/>
                </a:cubicBezTo>
                <a:cubicBezTo>
                  <a:pt x="26" y="21"/>
                  <a:pt x="30" y="18"/>
                  <a:pt x="34" y="20"/>
                </a:cubicBezTo>
                <a:cubicBezTo>
                  <a:pt x="34" y="20"/>
                  <a:pt x="38" y="23"/>
                  <a:pt x="40" y="19"/>
                </a:cubicBezTo>
                <a:cubicBezTo>
                  <a:pt x="48" y="5"/>
                  <a:pt x="43" y="0"/>
                  <a:pt x="4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5" name="CustomShape 216"/>
          <p:cNvSpPr/>
          <p:nvPr/>
        </p:nvSpPr>
        <p:spPr>
          <a:xfrm>
            <a:off x="583920" y="6402960"/>
            <a:ext cx="88560" cy="93600"/>
          </a:xfrm>
          <a:custGeom>
            <a:avLst/>
            <a:gdLst/>
            <a:ahLst/>
            <a:rect l="l" t="t" r="r" b="b"/>
            <a:pathLst>
              <a:path w="35" h="37">
                <a:moveTo>
                  <a:pt x="24" y="2"/>
                </a:moveTo>
                <a:cubicBezTo>
                  <a:pt x="19" y="3"/>
                  <a:pt x="11" y="2"/>
                  <a:pt x="11" y="2"/>
                </a:cubicBezTo>
                <a:cubicBezTo>
                  <a:pt x="0" y="2"/>
                  <a:pt x="5" y="14"/>
                  <a:pt x="4" y="20"/>
                </a:cubicBezTo>
                <a:cubicBezTo>
                  <a:pt x="3" y="27"/>
                  <a:pt x="22" y="37"/>
                  <a:pt x="28" y="22"/>
                </a:cubicBezTo>
                <a:cubicBezTo>
                  <a:pt x="35" y="7"/>
                  <a:pt x="28" y="0"/>
                  <a:pt x="24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6" name="CustomShape 217"/>
          <p:cNvSpPr/>
          <p:nvPr/>
        </p:nvSpPr>
        <p:spPr>
          <a:xfrm>
            <a:off x="787320" y="6309000"/>
            <a:ext cx="88560" cy="17640"/>
          </a:xfrm>
          <a:custGeom>
            <a:avLst/>
            <a:gdLst/>
            <a:ahLst/>
            <a:rect l="l" t="t" r="r" b="b"/>
            <a:pathLst>
              <a:path w="35" h="7">
                <a:moveTo>
                  <a:pt x="5" y="0"/>
                </a:moveTo>
                <a:cubicBezTo>
                  <a:pt x="0" y="0"/>
                  <a:pt x="7" y="7"/>
                  <a:pt x="14" y="5"/>
                </a:cubicBezTo>
                <a:cubicBezTo>
                  <a:pt x="35" y="1"/>
                  <a:pt x="5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7" name="CustomShape 218"/>
          <p:cNvSpPr/>
          <p:nvPr/>
        </p:nvSpPr>
        <p:spPr>
          <a:xfrm>
            <a:off x="817560" y="6306480"/>
            <a:ext cx="68400" cy="40320"/>
          </a:xfrm>
          <a:custGeom>
            <a:avLst/>
            <a:gdLst/>
            <a:ahLst/>
            <a:rect l="l" t="t" r="r" b="b"/>
            <a:pathLst>
              <a:path w="27" h="16">
                <a:moveTo>
                  <a:pt x="7" y="13"/>
                </a:moveTo>
                <a:cubicBezTo>
                  <a:pt x="7" y="13"/>
                  <a:pt x="18" y="16"/>
                  <a:pt x="25" y="6"/>
                </a:cubicBezTo>
                <a:cubicBezTo>
                  <a:pt x="27" y="2"/>
                  <a:pt x="23" y="0"/>
                  <a:pt x="17" y="1"/>
                </a:cubicBezTo>
                <a:cubicBezTo>
                  <a:pt x="13" y="1"/>
                  <a:pt x="14" y="11"/>
                  <a:pt x="7" y="11"/>
                </a:cubicBezTo>
                <a:cubicBezTo>
                  <a:pt x="0" y="11"/>
                  <a:pt x="7" y="13"/>
                  <a:pt x="7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8" name="CustomShape 219"/>
          <p:cNvSpPr/>
          <p:nvPr/>
        </p:nvSpPr>
        <p:spPr>
          <a:xfrm>
            <a:off x="815040" y="6332040"/>
            <a:ext cx="88560" cy="42840"/>
          </a:xfrm>
          <a:custGeom>
            <a:avLst/>
            <a:gdLst/>
            <a:ahLst/>
            <a:rect l="l" t="t" r="r" b="b"/>
            <a:pathLst>
              <a:path w="35" h="17">
                <a:moveTo>
                  <a:pt x="25" y="6"/>
                </a:moveTo>
                <a:cubicBezTo>
                  <a:pt x="20" y="12"/>
                  <a:pt x="8" y="10"/>
                  <a:pt x="8" y="10"/>
                </a:cubicBezTo>
                <a:cubicBezTo>
                  <a:pt x="8" y="10"/>
                  <a:pt x="0" y="9"/>
                  <a:pt x="6" y="13"/>
                </a:cubicBezTo>
                <a:cubicBezTo>
                  <a:pt x="11" y="17"/>
                  <a:pt x="18" y="15"/>
                  <a:pt x="27" y="12"/>
                </a:cubicBezTo>
                <a:cubicBezTo>
                  <a:pt x="35" y="8"/>
                  <a:pt x="31" y="0"/>
                  <a:pt x="2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9" name="CustomShape 220"/>
          <p:cNvSpPr/>
          <p:nvPr/>
        </p:nvSpPr>
        <p:spPr>
          <a:xfrm>
            <a:off x="756720" y="6372720"/>
            <a:ext cx="124200" cy="29880"/>
          </a:xfrm>
          <a:custGeom>
            <a:avLst/>
            <a:gdLst/>
            <a:ahLst/>
            <a:rect l="l" t="t" r="r" b="b"/>
            <a:pathLst>
              <a:path w="49" h="12">
                <a:moveTo>
                  <a:pt x="40" y="3"/>
                </a:moveTo>
                <a:cubicBezTo>
                  <a:pt x="37" y="2"/>
                  <a:pt x="36" y="0"/>
                  <a:pt x="29" y="1"/>
                </a:cubicBezTo>
                <a:cubicBezTo>
                  <a:pt x="13" y="4"/>
                  <a:pt x="7" y="0"/>
                  <a:pt x="7" y="0"/>
                </a:cubicBezTo>
                <a:cubicBezTo>
                  <a:pt x="7" y="0"/>
                  <a:pt x="0" y="3"/>
                  <a:pt x="2" y="5"/>
                </a:cubicBezTo>
                <a:cubicBezTo>
                  <a:pt x="5" y="7"/>
                  <a:pt x="17" y="8"/>
                  <a:pt x="20" y="8"/>
                </a:cubicBezTo>
                <a:cubicBezTo>
                  <a:pt x="23" y="8"/>
                  <a:pt x="34" y="12"/>
                  <a:pt x="41" y="8"/>
                </a:cubicBezTo>
                <a:cubicBezTo>
                  <a:pt x="49" y="4"/>
                  <a:pt x="44" y="3"/>
                  <a:pt x="4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0" name="CustomShape 221"/>
          <p:cNvSpPr/>
          <p:nvPr/>
        </p:nvSpPr>
        <p:spPr>
          <a:xfrm>
            <a:off x="769320" y="6400440"/>
            <a:ext cx="101520" cy="27720"/>
          </a:xfrm>
          <a:custGeom>
            <a:avLst/>
            <a:gdLst/>
            <a:ahLst/>
            <a:rect l="l" t="t" r="r" b="b"/>
            <a:pathLst>
              <a:path w="40" h="11">
                <a:moveTo>
                  <a:pt x="37" y="2"/>
                </a:moveTo>
                <a:cubicBezTo>
                  <a:pt x="34" y="4"/>
                  <a:pt x="30" y="4"/>
                  <a:pt x="26" y="4"/>
                </a:cubicBezTo>
                <a:cubicBezTo>
                  <a:pt x="23" y="4"/>
                  <a:pt x="16" y="2"/>
                  <a:pt x="13" y="3"/>
                </a:cubicBezTo>
                <a:cubicBezTo>
                  <a:pt x="10" y="4"/>
                  <a:pt x="1" y="2"/>
                  <a:pt x="1" y="2"/>
                </a:cubicBezTo>
                <a:cubicBezTo>
                  <a:pt x="0" y="11"/>
                  <a:pt x="30" y="10"/>
                  <a:pt x="35" y="8"/>
                </a:cubicBezTo>
                <a:cubicBezTo>
                  <a:pt x="40" y="5"/>
                  <a:pt x="40" y="0"/>
                  <a:pt x="37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1" name="CustomShape 222"/>
          <p:cNvSpPr/>
          <p:nvPr/>
        </p:nvSpPr>
        <p:spPr>
          <a:xfrm>
            <a:off x="764280" y="6423480"/>
            <a:ext cx="103680" cy="86040"/>
          </a:xfrm>
          <a:custGeom>
            <a:avLst/>
            <a:gdLst/>
            <a:ahLst/>
            <a:rect l="l" t="t" r="r" b="b"/>
            <a:pathLst>
              <a:path w="41" h="34">
                <a:moveTo>
                  <a:pt x="28" y="9"/>
                </a:moveTo>
                <a:cubicBezTo>
                  <a:pt x="28" y="6"/>
                  <a:pt x="14" y="0"/>
                  <a:pt x="13" y="6"/>
                </a:cubicBezTo>
                <a:cubicBezTo>
                  <a:pt x="11" y="12"/>
                  <a:pt x="4" y="15"/>
                  <a:pt x="4" y="15"/>
                </a:cubicBezTo>
                <a:cubicBezTo>
                  <a:pt x="0" y="16"/>
                  <a:pt x="0" y="16"/>
                  <a:pt x="1" y="19"/>
                </a:cubicBezTo>
                <a:cubicBezTo>
                  <a:pt x="1" y="22"/>
                  <a:pt x="4" y="24"/>
                  <a:pt x="9" y="19"/>
                </a:cubicBezTo>
                <a:cubicBezTo>
                  <a:pt x="17" y="10"/>
                  <a:pt x="17" y="26"/>
                  <a:pt x="17" y="27"/>
                </a:cubicBezTo>
                <a:cubicBezTo>
                  <a:pt x="18" y="29"/>
                  <a:pt x="19" y="34"/>
                  <a:pt x="21" y="30"/>
                </a:cubicBezTo>
                <a:cubicBezTo>
                  <a:pt x="22" y="26"/>
                  <a:pt x="25" y="14"/>
                  <a:pt x="29" y="19"/>
                </a:cubicBezTo>
                <a:cubicBezTo>
                  <a:pt x="35" y="27"/>
                  <a:pt x="41" y="19"/>
                  <a:pt x="39" y="19"/>
                </a:cubicBezTo>
                <a:cubicBezTo>
                  <a:pt x="38" y="18"/>
                  <a:pt x="28" y="13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2" name="CustomShape 223"/>
          <p:cNvSpPr/>
          <p:nvPr/>
        </p:nvSpPr>
        <p:spPr>
          <a:xfrm>
            <a:off x="833040" y="6382800"/>
            <a:ext cx="63000" cy="159120"/>
          </a:xfrm>
          <a:custGeom>
            <a:avLst/>
            <a:gdLst/>
            <a:ahLst/>
            <a:rect l="l" t="t" r="r" b="b"/>
            <a:pathLst>
              <a:path w="25" h="63">
                <a:moveTo>
                  <a:pt x="22" y="2"/>
                </a:moveTo>
                <a:cubicBezTo>
                  <a:pt x="22" y="2"/>
                  <a:pt x="20" y="15"/>
                  <a:pt x="18" y="17"/>
                </a:cubicBezTo>
                <a:cubicBezTo>
                  <a:pt x="15" y="19"/>
                  <a:pt x="10" y="20"/>
                  <a:pt x="7" y="20"/>
                </a:cubicBezTo>
                <a:cubicBezTo>
                  <a:pt x="4" y="19"/>
                  <a:pt x="4" y="22"/>
                  <a:pt x="7" y="23"/>
                </a:cubicBezTo>
                <a:cubicBezTo>
                  <a:pt x="10" y="24"/>
                  <a:pt x="17" y="29"/>
                  <a:pt x="17" y="34"/>
                </a:cubicBezTo>
                <a:cubicBezTo>
                  <a:pt x="17" y="40"/>
                  <a:pt x="17" y="44"/>
                  <a:pt x="12" y="45"/>
                </a:cubicBezTo>
                <a:cubicBezTo>
                  <a:pt x="6" y="46"/>
                  <a:pt x="0" y="47"/>
                  <a:pt x="0" y="55"/>
                </a:cubicBezTo>
                <a:cubicBezTo>
                  <a:pt x="0" y="55"/>
                  <a:pt x="3" y="57"/>
                  <a:pt x="5" y="58"/>
                </a:cubicBezTo>
                <a:cubicBezTo>
                  <a:pt x="8" y="58"/>
                  <a:pt x="14" y="61"/>
                  <a:pt x="16" y="62"/>
                </a:cubicBezTo>
                <a:cubicBezTo>
                  <a:pt x="18" y="63"/>
                  <a:pt x="23" y="61"/>
                  <a:pt x="23" y="57"/>
                </a:cubicBezTo>
                <a:cubicBezTo>
                  <a:pt x="24" y="52"/>
                  <a:pt x="24" y="20"/>
                  <a:pt x="25" y="14"/>
                </a:cubicBezTo>
                <a:cubicBezTo>
                  <a:pt x="25" y="9"/>
                  <a:pt x="25" y="3"/>
                  <a:pt x="25" y="2"/>
                </a:cubicBezTo>
                <a:cubicBezTo>
                  <a:pt x="25" y="1"/>
                  <a:pt x="22" y="0"/>
                  <a:pt x="2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3" name="CustomShape 224"/>
          <p:cNvSpPr/>
          <p:nvPr/>
        </p:nvSpPr>
        <p:spPr>
          <a:xfrm>
            <a:off x="7041600" y="-7920"/>
            <a:ext cx="2102760" cy="1913400"/>
          </a:xfrm>
          <a:custGeom>
            <a:avLst/>
            <a:gdLst/>
            <a:ahLst/>
            <a:rect l="l" t="t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4" name="CustomShape 225"/>
          <p:cNvSpPr/>
          <p:nvPr/>
        </p:nvSpPr>
        <p:spPr>
          <a:xfrm>
            <a:off x="7045560" y="-1440"/>
            <a:ext cx="383760" cy="142200"/>
          </a:xfrm>
          <a:custGeom>
            <a:avLst/>
            <a:gdLst/>
            <a:ahLst/>
            <a:rect l="l" t="t" r="r" b="b"/>
            <a:pathLst>
              <a:path w="97" h="37">
                <a:moveTo>
                  <a:pt x="71" y="25"/>
                </a:moveTo>
                <a:cubicBezTo>
                  <a:pt x="81" y="22"/>
                  <a:pt x="87" y="21"/>
                  <a:pt x="91" y="20"/>
                </a:cubicBezTo>
                <a:cubicBezTo>
                  <a:pt x="91" y="19"/>
                  <a:pt x="91" y="19"/>
                  <a:pt x="92" y="17"/>
                </a:cubicBezTo>
                <a:cubicBezTo>
                  <a:pt x="97" y="11"/>
                  <a:pt x="95" y="4"/>
                  <a:pt x="88" y="0"/>
                </a:cubicBezTo>
                <a:lnTo>
                  <a:pt x="25" y="0"/>
                </a:lnTo>
                <a:cubicBezTo>
                  <a:pt x="10" y="3"/>
                  <a:pt x="0" y="10"/>
                  <a:pt x="10" y="22"/>
                </a:cubicBezTo>
                <a:cubicBezTo>
                  <a:pt x="10" y="22"/>
                  <a:pt x="28" y="37"/>
                  <a:pt x="71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5" name="CustomShape 226"/>
          <p:cNvSpPr/>
          <p:nvPr/>
        </p:nvSpPr>
        <p:spPr>
          <a:xfrm>
            <a:off x="6934320" y="-1440"/>
            <a:ext cx="2317320" cy="2056680"/>
          </a:xfrm>
          <a:custGeom>
            <a:avLst/>
            <a:gdLst/>
            <a:ahLst/>
            <a:rect l="l" t="t" r="r" b="b"/>
            <a:pathLst>
              <a:path w="585" h="534">
                <a:moveTo>
                  <a:pt x="554" y="76"/>
                </a:moveTo>
                <a:cubicBezTo>
                  <a:pt x="551" y="32"/>
                  <a:pt x="543" y="9"/>
                  <a:pt x="504" y="1"/>
                </a:cubicBezTo>
                <a:cubicBezTo>
                  <a:pt x="500" y="1"/>
                  <a:pt x="494" y="0"/>
                  <a:pt x="486" y="0"/>
                </a:cubicBezTo>
                <a:lnTo>
                  <a:pt x="157" y="0"/>
                </a:lnTo>
                <a:cubicBezTo>
                  <a:pt x="156" y="5"/>
                  <a:pt x="153" y="17"/>
                  <a:pt x="158" y="17"/>
                </a:cubicBezTo>
                <a:cubicBezTo>
                  <a:pt x="171" y="17"/>
                  <a:pt x="223" y="21"/>
                  <a:pt x="225" y="21"/>
                </a:cubicBezTo>
                <a:cubicBezTo>
                  <a:pt x="226" y="21"/>
                  <a:pt x="250" y="16"/>
                  <a:pt x="237" y="28"/>
                </a:cubicBezTo>
                <a:cubicBezTo>
                  <a:pt x="223" y="41"/>
                  <a:pt x="192" y="41"/>
                  <a:pt x="174" y="39"/>
                </a:cubicBezTo>
                <a:cubicBezTo>
                  <a:pt x="131" y="36"/>
                  <a:pt x="152" y="56"/>
                  <a:pt x="168" y="56"/>
                </a:cubicBezTo>
                <a:cubicBezTo>
                  <a:pt x="218" y="56"/>
                  <a:pt x="228" y="68"/>
                  <a:pt x="207" y="71"/>
                </a:cubicBezTo>
                <a:cubicBezTo>
                  <a:pt x="186" y="74"/>
                  <a:pt x="182" y="73"/>
                  <a:pt x="162" y="76"/>
                </a:cubicBezTo>
                <a:cubicBezTo>
                  <a:pt x="7" y="101"/>
                  <a:pt x="59" y="60"/>
                  <a:pt x="74" y="60"/>
                </a:cubicBezTo>
                <a:cubicBezTo>
                  <a:pt x="139" y="59"/>
                  <a:pt x="123" y="37"/>
                  <a:pt x="107" y="42"/>
                </a:cubicBezTo>
                <a:cubicBezTo>
                  <a:pt x="91" y="46"/>
                  <a:pt x="34" y="27"/>
                  <a:pt x="26" y="63"/>
                </a:cubicBezTo>
                <a:cubicBezTo>
                  <a:pt x="19" y="100"/>
                  <a:pt x="42" y="282"/>
                  <a:pt x="36" y="317"/>
                </a:cubicBezTo>
                <a:cubicBezTo>
                  <a:pt x="0" y="534"/>
                  <a:pt x="199" y="487"/>
                  <a:pt x="199" y="487"/>
                </a:cubicBezTo>
                <a:cubicBezTo>
                  <a:pt x="156" y="453"/>
                  <a:pt x="174" y="421"/>
                  <a:pt x="171" y="403"/>
                </a:cubicBezTo>
                <a:cubicBezTo>
                  <a:pt x="161" y="345"/>
                  <a:pt x="154" y="337"/>
                  <a:pt x="144" y="341"/>
                </a:cubicBezTo>
                <a:cubicBezTo>
                  <a:pt x="121" y="352"/>
                  <a:pt x="123" y="358"/>
                  <a:pt x="126" y="367"/>
                </a:cubicBezTo>
                <a:cubicBezTo>
                  <a:pt x="142" y="416"/>
                  <a:pt x="105" y="376"/>
                  <a:pt x="105" y="376"/>
                </a:cubicBezTo>
                <a:cubicBezTo>
                  <a:pt x="98" y="380"/>
                  <a:pt x="95" y="390"/>
                  <a:pt x="99" y="399"/>
                </a:cubicBezTo>
                <a:cubicBezTo>
                  <a:pt x="131" y="463"/>
                  <a:pt x="101" y="446"/>
                  <a:pt x="94" y="435"/>
                </a:cubicBezTo>
                <a:cubicBezTo>
                  <a:pt x="61" y="390"/>
                  <a:pt x="92" y="366"/>
                  <a:pt x="88" y="352"/>
                </a:cubicBezTo>
                <a:cubicBezTo>
                  <a:pt x="75" y="295"/>
                  <a:pt x="118" y="274"/>
                  <a:pt x="124" y="265"/>
                </a:cubicBezTo>
                <a:cubicBezTo>
                  <a:pt x="130" y="256"/>
                  <a:pt x="127" y="253"/>
                  <a:pt x="129" y="234"/>
                </a:cubicBezTo>
                <a:cubicBezTo>
                  <a:pt x="136" y="195"/>
                  <a:pt x="155" y="216"/>
                  <a:pt x="153" y="228"/>
                </a:cubicBezTo>
                <a:cubicBezTo>
                  <a:pt x="148" y="274"/>
                  <a:pt x="176" y="242"/>
                  <a:pt x="186" y="228"/>
                </a:cubicBezTo>
                <a:cubicBezTo>
                  <a:pt x="218" y="186"/>
                  <a:pt x="214" y="229"/>
                  <a:pt x="209" y="237"/>
                </a:cubicBezTo>
                <a:cubicBezTo>
                  <a:pt x="203" y="244"/>
                  <a:pt x="198" y="255"/>
                  <a:pt x="200" y="260"/>
                </a:cubicBezTo>
                <a:cubicBezTo>
                  <a:pt x="208" y="283"/>
                  <a:pt x="193" y="305"/>
                  <a:pt x="188" y="306"/>
                </a:cubicBezTo>
                <a:cubicBezTo>
                  <a:pt x="184" y="308"/>
                  <a:pt x="170" y="314"/>
                  <a:pt x="170" y="332"/>
                </a:cubicBezTo>
                <a:cubicBezTo>
                  <a:pt x="171" y="350"/>
                  <a:pt x="192" y="382"/>
                  <a:pt x="192" y="395"/>
                </a:cubicBezTo>
                <a:cubicBezTo>
                  <a:pt x="193" y="492"/>
                  <a:pt x="236" y="499"/>
                  <a:pt x="255" y="497"/>
                </a:cubicBezTo>
                <a:cubicBezTo>
                  <a:pt x="275" y="496"/>
                  <a:pt x="445" y="490"/>
                  <a:pt x="515" y="483"/>
                </a:cubicBezTo>
                <a:cubicBezTo>
                  <a:pt x="585" y="477"/>
                  <a:pt x="538" y="458"/>
                  <a:pt x="518" y="458"/>
                </a:cubicBezTo>
                <a:cubicBezTo>
                  <a:pt x="467" y="458"/>
                  <a:pt x="454" y="427"/>
                  <a:pt x="454" y="427"/>
                </a:cubicBezTo>
                <a:cubicBezTo>
                  <a:pt x="454" y="427"/>
                  <a:pt x="453" y="405"/>
                  <a:pt x="431" y="400"/>
                </a:cubicBezTo>
                <a:cubicBezTo>
                  <a:pt x="376" y="385"/>
                  <a:pt x="411" y="353"/>
                  <a:pt x="425" y="345"/>
                </a:cubicBezTo>
                <a:cubicBezTo>
                  <a:pt x="438" y="338"/>
                  <a:pt x="430" y="335"/>
                  <a:pt x="420" y="329"/>
                </a:cubicBezTo>
                <a:cubicBezTo>
                  <a:pt x="398" y="316"/>
                  <a:pt x="394" y="300"/>
                  <a:pt x="396" y="270"/>
                </a:cubicBezTo>
                <a:cubicBezTo>
                  <a:pt x="397" y="240"/>
                  <a:pt x="416" y="249"/>
                  <a:pt x="416" y="249"/>
                </a:cubicBezTo>
                <a:cubicBezTo>
                  <a:pt x="416" y="249"/>
                  <a:pt x="448" y="262"/>
                  <a:pt x="460" y="256"/>
                </a:cubicBezTo>
                <a:cubicBezTo>
                  <a:pt x="472" y="250"/>
                  <a:pt x="467" y="239"/>
                  <a:pt x="461" y="244"/>
                </a:cubicBezTo>
                <a:cubicBezTo>
                  <a:pt x="455" y="248"/>
                  <a:pt x="412" y="244"/>
                  <a:pt x="407" y="223"/>
                </a:cubicBezTo>
                <a:cubicBezTo>
                  <a:pt x="403" y="202"/>
                  <a:pt x="418" y="213"/>
                  <a:pt x="422" y="214"/>
                </a:cubicBezTo>
                <a:cubicBezTo>
                  <a:pt x="427" y="216"/>
                  <a:pt x="427" y="220"/>
                  <a:pt x="439" y="226"/>
                </a:cubicBezTo>
                <a:cubicBezTo>
                  <a:pt x="468" y="241"/>
                  <a:pt x="454" y="224"/>
                  <a:pt x="454" y="224"/>
                </a:cubicBezTo>
                <a:cubicBezTo>
                  <a:pt x="454" y="224"/>
                  <a:pt x="454" y="224"/>
                  <a:pt x="438" y="209"/>
                </a:cubicBezTo>
                <a:cubicBezTo>
                  <a:pt x="423" y="194"/>
                  <a:pt x="406" y="199"/>
                  <a:pt x="389" y="199"/>
                </a:cubicBezTo>
                <a:cubicBezTo>
                  <a:pt x="373" y="199"/>
                  <a:pt x="376" y="211"/>
                  <a:pt x="376" y="211"/>
                </a:cubicBezTo>
                <a:cubicBezTo>
                  <a:pt x="376" y="211"/>
                  <a:pt x="373" y="242"/>
                  <a:pt x="370" y="291"/>
                </a:cubicBezTo>
                <a:cubicBezTo>
                  <a:pt x="368" y="341"/>
                  <a:pt x="360" y="347"/>
                  <a:pt x="357" y="343"/>
                </a:cubicBezTo>
                <a:cubicBezTo>
                  <a:pt x="354" y="338"/>
                  <a:pt x="350" y="313"/>
                  <a:pt x="350" y="305"/>
                </a:cubicBezTo>
                <a:cubicBezTo>
                  <a:pt x="350" y="298"/>
                  <a:pt x="345" y="264"/>
                  <a:pt x="347" y="230"/>
                </a:cubicBezTo>
                <a:cubicBezTo>
                  <a:pt x="350" y="195"/>
                  <a:pt x="356" y="210"/>
                  <a:pt x="334" y="201"/>
                </a:cubicBezTo>
                <a:cubicBezTo>
                  <a:pt x="311" y="192"/>
                  <a:pt x="323" y="182"/>
                  <a:pt x="331" y="182"/>
                </a:cubicBezTo>
                <a:cubicBezTo>
                  <a:pt x="338" y="182"/>
                  <a:pt x="350" y="189"/>
                  <a:pt x="352" y="181"/>
                </a:cubicBezTo>
                <a:cubicBezTo>
                  <a:pt x="356" y="160"/>
                  <a:pt x="359" y="141"/>
                  <a:pt x="347" y="136"/>
                </a:cubicBezTo>
                <a:cubicBezTo>
                  <a:pt x="322" y="127"/>
                  <a:pt x="332" y="121"/>
                  <a:pt x="341" y="118"/>
                </a:cubicBezTo>
                <a:cubicBezTo>
                  <a:pt x="350" y="115"/>
                  <a:pt x="352" y="94"/>
                  <a:pt x="339" y="99"/>
                </a:cubicBezTo>
                <a:cubicBezTo>
                  <a:pt x="313" y="107"/>
                  <a:pt x="316" y="85"/>
                  <a:pt x="321" y="82"/>
                </a:cubicBezTo>
                <a:cubicBezTo>
                  <a:pt x="325" y="79"/>
                  <a:pt x="334" y="83"/>
                  <a:pt x="331" y="62"/>
                </a:cubicBezTo>
                <a:cubicBezTo>
                  <a:pt x="328" y="41"/>
                  <a:pt x="347" y="34"/>
                  <a:pt x="351" y="53"/>
                </a:cubicBezTo>
                <a:cubicBezTo>
                  <a:pt x="354" y="73"/>
                  <a:pt x="363" y="112"/>
                  <a:pt x="369" y="103"/>
                </a:cubicBezTo>
                <a:cubicBezTo>
                  <a:pt x="375" y="94"/>
                  <a:pt x="385" y="57"/>
                  <a:pt x="395" y="41"/>
                </a:cubicBezTo>
                <a:cubicBezTo>
                  <a:pt x="406" y="24"/>
                  <a:pt x="418" y="38"/>
                  <a:pt x="415" y="47"/>
                </a:cubicBezTo>
                <a:cubicBezTo>
                  <a:pt x="401" y="88"/>
                  <a:pt x="426" y="90"/>
                  <a:pt x="426" y="90"/>
                </a:cubicBezTo>
                <a:cubicBezTo>
                  <a:pt x="426" y="90"/>
                  <a:pt x="423" y="96"/>
                  <a:pt x="409" y="95"/>
                </a:cubicBezTo>
                <a:cubicBezTo>
                  <a:pt x="382" y="92"/>
                  <a:pt x="393" y="110"/>
                  <a:pt x="405" y="115"/>
                </a:cubicBezTo>
                <a:cubicBezTo>
                  <a:pt x="431" y="124"/>
                  <a:pt x="414" y="130"/>
                  <a:pt x="401" y="130"/>
                </a:cubicBezTo>
                <a:cubicBezTo>
                  <a:pt x="387" y="130"/>
                  <a:pt x="381" y="134"/>
                  <a:pt x="378" y="148"/>
                </a:cubicBezTo>
                <a:cubicBezTo>
                  <a:pt x="369" y="191"/>
                  <a:pt x="401" y="181"/>
                  <a:pt x="401" y="181"/>
                </a:cubicBezTo>
                <a:cubicBezTo>
                  <a:pt x="452" y="195"/>
                  <a:pt x="528" y="188"/>
                  <a:pt x="528" y="188"/>
                </a:cubicBezTo>
                <a:cubicBezTo>
                  <a:pt x="543" y="192"/>
                  <a:pt x="552" y="189"/>
                  <a:pt x="558" y="181"/>
                </a:cubicBezTo>
                <a:lnTo>
                  <a:pt x="558" y="103"/>
                </a:lnTo>
                <a:cubicBezTo>
                  <a:pt x="556" y="93"/>
                  <a:pt x="555" y="84"/>
                  <a:pt x="554" y="76"/>
                </a:cubicBezTo>
                <a:close/>
                <a:moveTo>
                  <a:pt x="231" y="77"/>
                </a:moveTo>
                <a:cubicBezTo>
                  <a:pt x="233" y="65"/>
                  <a:pt x="249" y="69"/>
                  <a:pt x="249" y="69"/>
                </a:cubicBezTo>
                <a:cubicBezTo>
                  <a:pt x="249" y="69"/>
                  <a:pt x="278" y="79"/>
                  <a:pt x="290" y="78"/>
                </a:cubicBezTo>
                <a:cubicBezTo>
                  <a:pt x="301" y="76"/>
                  <a:pt x="318" y="93"/>
                  <a:pt x="293" y="93"/>
                </a:cubicBezTo>
                <a:cubicBezTo>
                  <a:pt x="267" y="93"/>
                  <a:pt x="228" y="104"/>
                  <a:pt x="231" y="77"/>
                </a:cubicBezTo>
                <a:close/>
                <a:moveTo>
                  <a:pt x="171" y="195"/>
                </a:moveTo>
                <a:cubicBezTo>
                  <a:pt x="153" y="195"/>
                  <a:pt x="46" y="237"/>
                  <a:pt x="45" y="128"/>
                </a:cubicBezTo>
                <a:cubicBezTo>
                  <a:pt x="45" y="104"/>
                  <a:pt x="39" y="83"/>
                  <a:pt x="69" y="98"/>
                </a:cubicBezTo>
                <a:cubicBezTo>
                  <a:pt x="99" y="112"/>
                  <a:pt x="72" y="111"/>
                  <a:pt x="137" y="108"/>
                </a:cubicBezTo>
                <a:cubicBezTo>
                  <a:pt x="137" y="108"/>
                  <a:pt x="184" y="110"/>
                  <a:pt x="191" y="106"/>
                </a:cubicBezTo>
                <a:cubicBezTo>
                  <a:pt x="199" y="101"/>
                  <a:pt x="192" y="91"/>
                  <a:pt x="207" y="91"/>
                </a:cubicBezTo>
                <a:cubicBezTo>
                  <a:pt x="222" y="90"/>
                  <a:pt x="220" y="105"/>
                  <a:pt x="220" y="105"/>
                </a:cubicBezTo>
                <a:cubicBezTo>
                  <a:pt x="220" y="105"/>
                  <a:pt x="207" y="124"/>
                  <a:pt x="305" y="111"/>
                </a:cubicBezTo>
                <a:cubicBezTo>
                  <a:pt x="317" y="109"/>
                  <a:pt x="327" y="121"/>
                  <a:pt x="302" y="121"/>
                </a:cubicBezTo>
                <a:cubicBezTo>
                  <a:pt x="290" y="122"/>
                  <a:pt x="272" y="128"/>
                  <a:pt x="278" y="143"/>
                </a:cubicBezTo>
                <a:cubicBezTo>
                  <a:pt x="284" y="158"/>
                  <a:pt x="276" y="256"/>
                  <a:pt x="276" y="256"/>
                </a:cubicBezTo>
                <a:cubicBezTo>
                  <a:pt x="276" y="256"/>
                  <a:pt x="271" y="274"/>
                  <a:pt x="262" y="245"/>
                </a:cubicBezTo>
                <a:cubicBezTo>
                  <a:pt x="259" y="235"/>
                  <a:pt x="262" y="144"/>
                  <a:pt x="260" y="137"/>
                </a:cubicBezTo>
                <a:cubicBezTo>
                  <a:pt x="259" y="129"/>
                  <a:pt x="217" y="122"/>
                  <a:pt x="215" y="154"/>
                </a:cubicBezTo>
                <a:cubicBezTo>
                  <a:pt x="214" y="185"/>
                  <a:pt x="205" y="195"/>
                  <a:pt x="171" y="195"/>
                </a:cubicBezTo>
                <a:close/>
                <a:moveTo>
                  <a:pt x="237" y="231"/>
                </a:moveTo>
                <a:cubicBezTo>
                  <a:pt x="230" y="240"/>
                  <a:pt x="219" y="247"/>
                  <a:pt x="223" y="225"/>
                </a:cubicBezTo>
                <a:cubicBezTo>
                  <a:pt x="228" y="202"/>
                  <a:pt x="232" y="170"/>
                  <a:pt x="232" y="155"/>
                </a:cubicBezTo>
                <a:cubicBezTo>
                  <a:pt x="232" y="155"/>
                  <a:pt x="244" y="135"/>
                  <a:pt x="247" y="158"/>
                </a:cubicBezTo>
                <a:cubicBezTo>
                  <a:pt x="250" y="181"/>
                  <a:pt x="244" y="221"/>
                  <a:pt x="237" y="231"/>
                </a:cubicBezTo>
                <a:close/>
                <a:moveTo>
                  <a:pt x="326" y="292"/>
                </a:moveTo>
                <a:cubicBezTo>
                  <a:pt x="327" y="320"/>
                  <a:pt x="355" y="400"/>
                  <a:pt x="286" y="399"/>
                </a:cubicBezTo>
                <a:cubicBezTo>
                  <a:pt x="217" y="398"/>
                  <a:pt x="214" y="409"/>
                  <a:pt x="215" y="321"/>
                </a:cubicBezTo>
                <a:cubicBezTo>
                  <a:pt x="216" y="236"/>
                  <a:pt x="225" y="253"/>
                  <a:pt x="230" y="264"/>
                </a:cubicBezTo>
                <a:cubicBezTo>
                  <a:pt x="230" y="264"/>
                  <a:pt x="253" y="318"/>
                  <a:pt x="309" y="277"/>
                </a:cubicBezTo>
                <a:cubicBezTo>
                  <a:pt x="319" y="269"/>
                  <a:pt x="324" y="263"/>
                  <a:pt x="326" y="292"/>
                </a:cubicBezTo>
                <a:close/>
                <a:moveTo>
                  <a:pt x="318" y="133"/>
                </a:moveTo>
                <a:cubicBezTo>
                  <a:pt x="338" y="148"/>
                  <a:pt x="316" y="165"/>
                  <a:pt x="316" y="165"/>
                </a:cubicBezTo>
                <a:cubicBezTo>
                  <a:pt x="316" y="165"/>
                  <a:pt x="302" y="189"/>
                  <a:pt x="313" y="213"/>
                </a:cubicBezTo>
                <a:cubicBezTo>
                  <a:pt x="324" y="237"/>
                  <a:pt x="324" y="265"/>
                  <a:pt x="301" y="239"/>
                </a:cubicBezTo>
                <a:cubicBezTo>
                  <a:pt x="279" y="214"/>
                  <a:pt x="293" y="156"/>
                  <a:pt x="299" y="144"/>
                </a:cubicBezTo>
                <a:cubicBezTo>
                  <a:pt x="299" y="144"/>
                  <a:pt x="299" y="118"/>
                  <a:pt x="318" y="133"/>
                </a:cubicBezTo>
                <a:close/>
                <a:moveTo>
                  <a:pt x="507" y="179"/>
                </a:moveTo>
                <a:cubicBezTo>
                  <a:pt x="498" y="185"/>
                  <a:pt x="507" y="179"/>
                  <a:pt x="465" y="177"/>
                </a:cubicBezTo>
                <a:cubicBezTo>
                  <a:pt x="423" y="176"/>
                  <a:pt x="461" y="162"/>
                  <a:pt x="461" y="162"/>
                </a:cubicBezTo>
                <a:cubicBezTo>
                  <a:pt x="565" y="166"/>
                  <a:pt x="516" y="173"/>
                  <a:pt x="507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6" name="CustomShape 227"/>
          <p:cNvSpPr/>
          <p:nvPr/>
        </p:nvSpPr>
        <p:spPr>
          <a:xfrm>
            <a:off x="7485120" y="965880"/>
            <a:ext cx="186120" cy="215280"/>
          </a:xfrm>
          <a:custGeom>
            <a:avLst/>
            <a:gdLst/>
            <a:ahLst/>
            <a:rect l="l" t="t" r="r" b="b"/>
            <a:pathLst>
              <a:path w="47" h="56">
                <a:moveTo>
                  <a:pt x="40" y="15"/>
                </a:moveTo>
                <a:cubicBezTo>
                  <a:pt x="37" y="0"/>
                  <a:pt x="0" y="23"/>
                  <a:pt x="27" y="56"/>
                </a:cubicBezTo>
                <a:cubicBezTo>
                  <a:pt x="27" y="56"/>
                  <a:pt x="47" y="49"/>
                  <a:pt x="40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7" name="CustomShape 228"/>
          <p:cNvSpPr/>
          <p:nvPr/>
        </p:nvSpPr>
        <p:spPr>
          <a:xfrm>
            <a:off x="7314120" y="1054440"/>
            <a:ext cx="162720" cy="288360"/>
          </a:xfrm>
          <a:custGeom>
            <a:avLst/>
            <a:gdLst/>
            <a:ahLst/>
            <a:rect l="l" t="t" r="r" b="b"/>
            <a:pathLst>
              <a:path w="41" h="75">
                <a:moveTo>
                  <a:pt x="19" y="27"/>
                </a:moveTo>
                <a:cubicBezTo>
                  <a:pt x="0" y="54"/>
                  <a:pt x="6" y="63"/>
                  <a:pt x="12" y="69"/>
                </a:cubicBezTo>
                <a:cubicBezTo>
                  <a:pt x="18" y="75"/>
                  <a:pt x="30" y="74"/>
                  <a:pt x="40" y="45"/>
                </a:cubicBezTo>
                <a:cubicBezTo>
                  <a:pt x="40" y="45"/>
                  <a:pt x="32" y="31"/>
                  <a:pt x="37" y="24"/>
                </a:cubicBezTo>
                <a:cubicBezTo>
                  <a:pt x="41" y="16"/>
                  <a:pt x="38" y="0"/>
                  <a:pt x="19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8" name="CustomShape 229"/>
          <p:cNvSpPr/>
          <p:nvPr/>
        </p:nvSpPr>
        <p:spPr>
          <a:xfrm>
            <a:off x="7211520" y="476640"/>
            <a:ext cx="534960" cy="241920"/>
          </a:xfrm>
          <a:custGeom>
            <a:avLst/>
            <a:gdLst/>
            <a:ahLst/>
            <a:rect l="l" t="t" r="r" b="b"/>
            <a:pathLst>
              <a:path w="135" h="63">
                <a:moveTo>
                  <a:pt x="112" y="4"/>
                </a:moveTo>
                <a:cubicBezTo>
                  <a:pt x="105" y="9"/>
                  <a:pt x="24" y="4"/>
                  <a:pt x="24" y="4"/>
                </a:cubicBezTo>
                <a:cubicBezTo>
                  <a:pt x="15" y="4"/>
                  <a:pt x="3" y="1"/>
                  <a:pt x="2" y="25"/>
                </a:cubicBezTo>
                <a:cubicBezTo>
                  <a:pt x="0" y="63"/>
                  <a:pt x="48" y="58"/>
                  <a:pt x="60" y="58"/>
                </a:cubicBezTo>
                <a:cubicBezTo>
                  <a:pt x="72" y="58"/>
                  <a:pt x="84" y="48"/>
                  <a:pt x="96" y="54"/>
                </a:cubicBezTo>
                <a:cubicBezTo>
                  <a:pt x="96" y="54"/>
                  <a:pt x="107" y="63"/>
                  <a:pt x="113" y="53"/>
                </a:cubicBezTo>
                <a:cubicBezTo>
                  <a:pt x="135" y="13"/>
                  <a:pt x="120" y="0"/>
                  <a:pt x="11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9" name="CustomShape 230"/>
          <p:cNvSpPr/>
          <p:nvPr/>
        </p:nvSpPr>
        <p:spPr>
          <a:xfrm>
            <a:off x="7818120" y="1162440"/>
            <a:ext cx="383760" cy="392040"/>
          </a:xfrm>
          <a:custGeom>
            <a:avLst/>
            <a:gdLst/>
            <a:ahLst/>
            <a:rect l="l" t="t" r="r" b="b"/>
            <a:pathLst>
              <a:path w="97" h="102">
                <a:moveTo>
                  <a:pt x="67" y="5"/>
                </a:moveTo>
                <a:cubicBezTo>
                  <a:pt x="55" y="10"/>
                  <a:pt x="31" y="5"/>
                  <a:pt x="31" y="5"/>
                </a:cubicBezTo>
                <a:cubicBezTo>
                  <a:pt x="0" y="6"/>
                  <a:pt x="16" y="39"/>
                  <a:pt x="12" y="57"/>
                </a:cubicBezTo>
                <a:cubicBezTo>
                  <a:pt x="8" y="76"/>
                  <a:pt x="63" y="102"/>
                  <a:pt x="79" y="62"/>
                </a:cubicBezTo>
                <a:cubicBezTo>
                  <a:pt x="97" y="20"/>
                  <a:pt x="79" y="0"/>
                  <a:pt x="67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0" name="CustomShape 231"/>
          <p:cNvSpPr/>
          <p:nvPr/>
        </p:nvSpPr>
        <p:spPr>
          <a:xfrm>
            <a:off x="8701200" y="765360"/>
            <a:ext cx="392040" cy="72720"/>
          </a:xfrm>
          <a:custGeom>
            <a:avLst/>
            <a:gdLst/>
            <a:ahLst/>
            <a:rect l="l" t="t" r="r" b="b"/>
            <a:pathLst>
              <a:path w="99" h="19">
                <a:moveTo>
                  <a:pt x="15" y="0"/>
                </a:moveTo>
                <a:cubicBezTo>
                  <a:pt x="0" y="0"/>
                  <a:pt x="19" y="19"/>
                  <a:pt x="40" y="15"/>
                </a:cubicBezTo>
                <a:cubicBezTo>
                  <a:pt x="99" y="1"/>
                  <a:pt x="15" y="0"/>
                  <a:pt x="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1" name="CustomShape 232"/>
          <p:cNvSpPr/>
          <p:nvPr/>
        </p:nvSpPr>
        <p:spPr>
          <a:xfrm>
            <a:off x="8831880" y="750240"/>
            <a:ext cx="301320" cy="180360"/>
          </a:xfrm>
          <a:custGeom>
            <a:avLst/>
            <a:gdLst/>
            <a:ahLst/>
            <a:rect l="l" t="t" r="r" b="b"/>
            <a:pathLst>
              <a:path w="76" h="47">
                <a:moveTo>
                  <a:pt x="21" y="37"/>
                </a:moveTo>
                <a:cubicBezTo>
                  <a:pt x="21" y="37"/>
                  <a:pt x="50" y="47"/>
                  <a:pt x="70" y="17"/>
                </a:cubicBezTo>
                <a:cubicBezTo>
                  <a:pt x="76" y="7"/>
                  <a:pt x="65" y="0"/>
                  <a:pt x="48" y="3"/>
                </a:cubicBezTo>
                <a:cubicBezTo>
                  <a:pt x="39" y="5"/>
                  <a:pt x="39" y="32"/>
                  <a:pt x="19" y="32"/>
                </a:cubicBezTo>
                <a:cubicBezTo>
                  <a:pt x="0" y="32"/>
                  <a:pt x="21" y="37"/>
                  <a:pt x="2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2" name="CustomShape 233"/>
          <p:cNvSpPr/>
          <p:nvPr/>
        </p:nvSpPr>
        <p:spPr>
          <a:xfrm>
            <a:off x="8820360" y="900360"/>
            <a:ext cx="324720" cy="142200"/>
          </a:xfrm>
          <a:custGeom>
            <a:avLst/>
            <a:gdLst/>
            <a:ahLst/>
            <a:rect l="l" t="t" r="r" b="b"/>
            <a:pathLst>
              <a:path w="82" h="37">
                <a:moveTo>
                  <a:pt x="72" y="6"/>
                </a:moveTo>
                <a:cubicBezTo>
                  <a:pt x="57" y="23"/>
                  <a:pt x="24" y="17"/>
                  <a:pt x="24" y="17"/>
                </a:cubicBezTo>
                <a:cubicBezTo>
                  <a:pt x="24" y="17"/>
                  <a:pt x="0" y="16"/>
                  <a:pt x="17" y="26"/>
                </a:cubicBezTo>
                <a:cubicBezTo>
                  <a:pt x="33" y="37"/>
                  <a:pt x="53" y="32"/>
                  <a:pt x="76" y="23"/>
                </a:cubicBezTo>
                <a:cubicBezTo>
                  <a:pt x="78" y="22"/>
                  <a:pt x="80" y="21"/>
                  <a:pt x="82" y="20"/>
                </a:cubicBezTo>
                <a:lnTo>
                  <a:pt x="82" y="0"/>
                </a:lnTo>
                <a:cubicBezTo>
                  <a:pt x="79" y="1"/>
                  <a:pt x="75" y="2"/>
                  <a:pt x="7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3" name="CustomShape 234"/>
          <p:cNvSpPr/>
          <p:nvPr/>
        </p:nvSpPr>
        <p:spPr>
          <a:xfrm>
            <a:off x="8566200" y="1035360"/>
            <a:ext cx="546480" cy="127080"/>
          </a:xfrm>
          <a:custGeom>
            <a:avLst/>
            <a:gdLst/>
            <a:ahLst/>
            <a:rect l="l" t="t" r="r" b="b"/>
            <a:pathLst>
              <a:path w="138" h="33">
                <a:moveTo>
                  <a:pt x="21" y="1"/>
                </a:moveTo>
                <a:cubicBezTo>
                  <a:pt x="21" y="1"/>
                  <a:pt x="0" y="8"/>
                  <a:pt x="8" y="14"/>
                </a:cubicBezTo>
                <a:cubicBezTo>
                  <a:pt x="15" y="20"/>
                  <a:pt x="48" y="22"/>
                  <a:pt x="57" y="22"/>
                </a:cubicBezTo>
                <a:cubicBezTo>
                  <a:pt x="66" y="22"/>
                  <a:pt x="96" y="33"/>
                  <a:pt x="117" y="23"/>
                </a:cubicBezTo>
                <a:cubicBezTo>
                  <a:pt x="138" y="12"/>
                  <a:pt x="123" y="9"/>
                  <a:pt x="114" y="8"/>
                </a:cubicBezTo>
                <a:cubicBezTo>
                  <a:pt x="105" y="6"/>
                  <a:pt x="102" y="0"/>
                  <a:pt x="82" y="3"/>
                </a:cubicBezTo>
                <a:cubicBezTo>
                  <a:pt x="37" y="11"/>
                  <a:pt x="21" y="1"/>
                  <a:pt x="2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4" name="CustomShape 235"/>
          <p:cNvSpPr/>
          <p:nvPr/>
        </p:nvSpPr>
        <p:spPr>
          <a:xfrm>
            <a:off x="8625960" y="1158840"/>
            <a:ext cx="443880" cy="110880"/>
          </a:xfrm>
          <a:custGeom>
            <a:avLst/>
            <a:gdLst/>
            <a:ahLst/>
            <a:rect l="l" t="t" r="r" b="b"/>
            <a:pathLst>
              <a:path w="112" h="29">
                <a:moveTo>
                  <a:pt x="98" y="19"/>
                </a:moveTo>
                <a:cubicBezTo>
                  <a:pt x="112" y="13"/>
                  <a:pt x="111" y="0"/>
                  <a:pt x="103" y="4"/>
                </a:cubicBezTo>
                <a:cubicBezTo>
                  <a:pt x="96" y="9"/>
                  <a:pt x="83" y="10"/>
                  <a:pt x="74" y="10"/>
                </a:cubicBezTo>
                <a:cubicBezTo>
                  <a:pt x="65" y="11"/>
                  <a:pt x="45" y="3"/>
                  <a:pt x="36" y="6"/>
                </a:cubicBezTo>
                <a:cubicBezTo>
                  <a:pt x="27" y="9"/>
                  <a:pt x="2" y="4"/>
                  <a:pt x="2" y="4"/>
                </a:cubicBezTo>
                <a:cubicBezTo>
                  <a:pt x="0" y="29"/>
                  <a:pt x="83" y="25"/>
                  <a:pt x="9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5" name="CustomShape 236"/>
          <p:cNvSpPr/>
          <p:nvPr/>
        </p:nvSpPr>
        <p:spPr>
          <a:xfrm>
            <a:off x="8598600" y="1247040"/>
            <a:ext cx="455040" cy="365400"/>
          </a:xfrm>
          <a:custGeom>
            <a:avLst/>
            <a:gdLst/>
            <a:ahLst/>
            <a:rect l="l" t="t" r="r" b="b"/>
            <a:pathLst>
              <a:path w="115" h="95">
                <a:moveTo>
                  <a:pt x="3" y="53"/>
                </a:moveTo>
                <a:cubicBezTo>
                  <a:pt x="5" y="60"/>
                  <a:pt x="14" y="68"/>
                  <a:pt x="26" y="54"/>
                </a:cubicBezTo>
                <a:cubicBezTo>
                  <a:pt x="48" y="29"/>
                  <a:pt x="48" y="72"/>
                  <a:pt x="50" y="77"/>
                </a:cubicBezTo>
                <a:cubicBezTo>
                  <a:pt x="51" y="81"/>
                  <a:pt x="54" y="95"/>
                  <a:pt x="59" y="84"/>
                </a:cubicBezTo>
                <a:cubicBezTo>
                  <a:pt x="63" y="74"/>
                  <a:pt x="70" y="39"/>
                  <a:pt x="81" y="52"/>
                </a:cubicBezTo>
                <a:cubicBezTo>
                  <a:pt x="100" y="76"/>
                  <a:pt x="115" y="54"/>
                  <a:pt x="111" y="52"/>
                </a:cubicBezTo>
                <a:cubicBezTo>
                  <a:pt x="106" y="51"/>
                  <a:pt x="79" y="37"/>
                  <a:pt x="79" y="27"/>
                </a:cubicBezTo>
                <a:cubicBezTo>
                  <a:pt x="79" y="16"/>
                  <a:pt x="42" y="0"/>
                  <a:pt x="37" y="16"/>
                </a:cubicBezTo>
                <a:cubicBezTo>
                  <a:pt x="33" y="33"/>
                  <a:pt x="12" y="41"/>
                  <a:pt x="12" y="41"/>
                </a:cubicBezTo>
                <a:cubicBezTo>
                  <a:pt x="0" y="44"/>
                  <a:pt x="2" y="45"/>
                  <a:pt x="3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6" name="CustomShape 237"/>
          <p:cNvSpPr/>
          <p:nvPr/>
        </p:nvSpPr>
        <p:spPr>
          <a:xfrm>
            <a:off x="8895600" y="1100880"/>
            <a:ext cx="257400" cy="650520"/>
          </a:xfrm>
          <a:custGeom>
            <a:avLst/>
            <a:gdLst/>
            <a:ahLst/>
            <a:rect l="l" t="t" r="r" b="b"/>
            <a:pathLst>
              <a:path w="65" h="169">
                <a:moveTo>
                  <a:pt x="51" y="40"/>
                </a:moveTo>
                <a:cubicBezTo>
                  <a:pt x="44" y="46"/>
                  <a:pt x="30" y="49"/>
                  <a:pt x="22" y="49"/>
                </a:cubicBezTo>
                <a:cubicBezTo>
                  <a:pt x="13" y="48"/>
                  <a:pt x="14" y="56"/>
                  <a:pt x="22" y="59"/>
                </a:cubicBezTo>
                <a:cubicBezTo>
                  <a:pt x="30" y="62"/>
                  <a:pt x="49" y="75"/>
                  <a:pt x="50" y="90"/>
                </a:cubicBezTo>
                <a:cubicBezTo>
                  <a:pt x="50" y="104"/>
                  <a:pt x="51" y="115"/>
                  <a:pt x="34" y="118"/>
                </a:cubicBezTo>
                <a:cubicBezTo>
                  <a:pt x="18" y="122"/>
                  <a:pt x="3" y="124"/>
                  <a:pt x="0" y="148"/>
                </a:cubicBezTo>
                <a:cubicBezTo>
                  <a:pt x="0" y="148"/>
                  <a:pt x="10" y="154"/>
                  <a:pt x="17" y="155"/>
                </a:cubicBezTo>
                <a:cubicBezTo>
                  <a:pt x="23" y="155"/>
                  <a:pt x="42" y="163"/>
                  <a:pt x="47" y="166"/>
                </a:cubicBezTo>
                <a:cubicBezTo>
                  <a:pt x="51" y="169"/>
                  <a:pt x="58" y="167"/>
                  <a:pt x="63" y="162"/>
                </a:cubicBezTo>
                <a:lnTo>
                  <a:pt x="65" y="0"/>
                </a:lnTo>
                <a:cubicBezTo>
                  <a:pt x="64" y="8"/>
                  <a:pt x="58" y="36"/>
                  <a:pt x="51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7" name="PlaceHolder 238"/>
          <p:cNvSpPr>
            <a:spLocks noGrp="1"/>
          </p:cNvSpPr>
          <p:nvPr>
            <p:ph type="dt"/>
          </p:nvPr>
        </p:nvSpPr>
        <p:spPr>
          <a:xfrm>
            <a:off x="298440" y="6245280"/>
            <a:ext cx="2288880" cy="47592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58" name="PlaceHolder 239"/>
          <p:cNvSpPr>
            <a:spLocks noGrp="1"/>
          </p:cNvSpPr>
          <p:nvPr>
            <p:ph type="ftr"/>
          </p:nvPr>
        </p:nvSpPr>
        <p:spPr>
          <a:xfrm>
            <a:off x="3121200" y="6245280"/>
            <a:ext cx="2895120" cy="47592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59" name="PlaceHolder 240"/>
          <p:cNvSpPr>
            <a:spLocks noGrp="1"/>
          </p:cNvSpPr>
          <p:nvPr>
            <p:ph type="sldNum"/>
          </p:nvPr>
        </p:nvSpPr>
        <p:spPr>
          <a:xfrm>
            <a:off x="6550200" y="6245280"/>
            <a:ext cx="2288880" cy="47592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60" name="PlaceHolder 24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zh-CN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单击鼠标编辑标题文字格式</a:t>
            </a:r>
            <a:endParaRPr b="0" lang="zh-CN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1" name="PlaceHolder 24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单击鼠标编辑大纲文字格式</a:t>
            </a:r>
            <a:endParaRPr b="0" lang="zh-CN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zh-CN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第二个大纲级</a:t>
            </a:r>
            <a:endParaRPr b="0" lang="zh-CN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第三大纲级别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第四大纲级别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第五大纲级别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第六大纲级别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第七大纲级别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CustomShape 1"/>
          <p:cNvSpPr/>
          <p:nvPr/>
        </p:nvSpPr>
        <p:spPr>
          <a:xfrm>
            <a:off x="622440" y="0"/>
            <a:ext cx="331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9" name="CustomShape 2"/>
          <p:cNvSpPr/>
          <p:nvPr/>
        </p:nvSpPr>
        <p:spPr>
          <a:xfrm>
            <a:off x="622440" y="32076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0" name="CustomShape 3"/>
          <p:cNvSpPr/>
          <p:nvPr/>
        </p:nvSpPr>
        <p:spPr>
          <a:xfrm>
            <a:off x="622440" y="9637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1" name="CustomShape 4"/>
          <p:cNvSpPr/>
          <p:nvPr/>
        </p:nvSpPr>
        <p:spPr>
          <a:xfrm>
            <a:off x="622440" y="16048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2" name="CustomShape 5"/>
          <p:cNvSpPr/>
          <p:nvPr/>
        </p:nvSpPr>
        <p:spPr>
          <a:xfrm>
            <a:off x="622440" y="224640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3" name="CustomShape 6"/>
          <p:cNvSpPr/>
          <p:nvPr/>
        </p:nvSpPr>
        <p:spPr>
          <a:xfrm>
            <a:off x="622440" y="28893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4" name="CustomShape 7"/>
          <p:cNvSpPr/>
          <p:nvPr/>
        </p:nvSpPr>
        <p:spPr>
          <a:xfrm>
            <a:off x="622440" y="353052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5" name="CustomShape 8"/>
          <p:cNvSpPr/>
          <p:nvPr/>
        </p:nvSpPr>
        <p:spPr>
          <a:xfrm>
            <a:off x="622440" y="41734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6" name="CustomShape 9"/>
          <p:cNvSpPr/>
          <p:nvPr/>
        </p:nvSpPr>
        <p:spPr>
          <a:xfrm>
            <a:off x="622440" y="481500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7" name="CustomShape 10"/>
          <p:cNvSpPr/>
          <p:nvPr/>
        </p:nvSpPr>
        <p:spPr>
          <a:xfrm>
            <a:off x="622440" y="54579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8" name="CustomShape 11"/>
          <p:cNvSpPr/>
          <p:nvPr/>
        </p:nvSpPr>
        <p:spPr>
          <a:xfrm>
            <a:off x="622440" y="60991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9" name="CustomShape 12"/>
          <p:cNvSpPr/>
          <p:nvPr/>
        </p:nvSpPr>
        <p:spPr>
          <a:xfrm>
            <a:off x="622440" y="6740640"/>
            <a:ext cx="331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0" name="CustomShape 13"/>
          <p:cNvSpPr/>
          <p:nvPr/>
        </p:nvSpPr>
        <p:spPr>
          <a:xfrm>
            <a:off x="1328760" y="0"/>
            <a:ext cx="331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1" name="CustomShape 14"/>
          <p:cNvSpPr/>
          <p:nvPr/>
        </p:nvSpPr>
        <p:spPr>
          <a:xfrm>
            <a:off x="1328760" y="32076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2" name="CustomShape 15"/>
          <p:cNvSpPr/>
          <p:nvPr/>
        </p:nvSpPr>
        <p:spPr>
          <a:xfrm>
            <a:off x="1328760" y="9637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3" name="CustomShape 16"/>
          <p:cNvSpPr/>
          <p:nvPr/>
        </p:nvSpPr>
        <p:spPr>
          <a:xfrm>
            <a:off x="1328760" y="16048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4" name="CustomShape 17"/>
          <p:cNvSpPr/>
          <p:nvPr/>
        </p:nvSpPr>
        <p:spPr>
          <a:xfrm>
            <a:off x="1328760" y="224640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5" name="CustomShape 18"/>
          <p:cNvSpPr/>
          <p:nvPr/>
        </p:nvSpPr>
        <p:spPr>
          <a:xfrm>
            <a:off x="1328760" y="28893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6" name="CustomShape 19"/>
          <p:cNvSpPr/>
          <p:nvPr/>
        </p:nvSpPr>
        <p:spPr>
          <a:xfrm>
            <a:off x="1328760" y="353052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7" name="CustomShape 20"/>
          <p:cNvSpPr/>
          <p:nvPr/>
        </p:nvSpPr>
        <p:spPr>
          <a:xfrm>
            <a:off x="1328760" y="41734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8" name="CustomShape 21"/>
          <p:cNvSpPr/>
          <p:nvPr/>
        </p:nvSpPr>
        <p:spPr>
          <a:xfrm>
            <a:off x="1328760" y="481500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9" name="CustomShape 22"/>
          <p:cNvSpPr/>
          <p:nvPr/>
        </p:nvSpPr>
        <p:spPr>
          <a:xfrm>
            <a:off x="1328760" y="54579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0" name="CustomShape 23"/>
          <p:cNvSpPr/>
          <p:nvPr/>
        </p:nvSpPr>
        <p:spPr>
          <a:xfrm>
            <a:off x="1328760" y="60991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1" name="CustomShape 24"/>
          <p:cNvSpPr/>
          <p:nvPr/>
        </p:nvSpPr>
        <p:spPr>
          <a:xfrm>
            <a:off x="1328760" y="6740640"/>
            <a:ext cx="331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2" name="CustomShape 25"/>
          <p:cNvSpPr/>
          <p:nvPr/>
        </p:nvSpPr>
        <p:spPr>
          <a:xfrm>
            <a:off x="2043000" y="0"/>
            <a:ext cx="331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3" name="CustomShape 26"/>
          <p:cNvSpPr/>
          <p:nvPr/>
        </p:nvSpPr>
        <p:spPr>
          <a:xfrm>
            <a:off x="2043000" y="32076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4" name="CustomShape 27"/>
          <p:cNvSpPr/>
          <p:nvPr/>
        </p:nvSpPr>
        <p:spPr>
          <a:xfrm>
            <a:off x="2043000" y="9637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5" name="CustomShape 28"/>
          <p:cNvSpPr/>
          <p:nvPr/>
        </p:nvSpPr>
        <p:spPr>
          <a:xfrm>
            <a:off x="2043000" y="16048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6" name="CustomShape 29"/>
          <p:cNvSpPr/>
          <p:nvPr/>
        </p:nvSpPr>
        <p:spPr>
          <a:xfrm>
            <a:off x="2043000" y="224640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7" name="CustomShape 30"/>
          <p:cNvSpPr/>
          <p:nvPr/>
        </p:nvSpPr>
        <p:spPr>
          <a:xfrm>
            <a:off x="2043000" y="28893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8" name="CustomShape 31"/>
          <p:cNvSpPr/>
          <p:nvPr/>
        </p:nvSpPr>
        <p:spPr>
          <a:xfrm>
            <a:off x="2043000" y="353052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9" name="CustomShape 32"/>
          <p:cNvSpPr/>
          <p:nvPr/>
        </p:nvSpPr>
        <p:spPr>
          <a:xfrm>
            <a:off x="2043000" y="41734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0" name="CustomShape 33"/>
          <p:cNvSpPr/>
          <p:nvPr/>
        </p:nvSpPr>
        <p:spPr>
          <a:xfrm>
            <a:off x="2043000" y="481500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1" name="CustomShape 34"/>
          <p:cNvSpPr/>
          <p:nvPr/>
        </p:nvSpPr>
        <p:spPr>
          <a:xfrm>
            <a:off x="2043000" y="54579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2" name="CustomShape 35"/>
          <p:cNvSpPr/>
          <p:nvPr/>
        </p:nvSpPr>
        <p:spPr>
          <a:xfrm>
            <a:off x="2043000" y="60991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3" name="CustomShape 36"/>
          <p:cNvSpPr/>
          <p:nvPr/>
        </p:nvSpPr>
        <p:spPr>
          <a:xfrm>
            <a:off x="2043000" y="6740640"/>
            <a:ext cx="331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4" name="CustomShape 37"/>
          <p:cNvSpPr/>
          <p:nvPr/>
        </p:nvSpPr>
        <p:spPr>
          <a:xfrm>
            <a:off x="2749680" y="0"/>
            <a:ext cx="331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5" name="CustomShape 38"/>
          <p:cNvSpPr/>
          <p:nvPr/>
        </p:nvSpPr>
        <p:spPr>
          <a:xfrm>
            <a:off x="2749680" y="32076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6" name="CustomShape 39"/>
          <p:cNvSpPr/>
          <p:nvPr/>
        </p:nvSpPr>
        <p:spPr>
          <a:xfrm>
            <a:off x="2749680" y="9637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7" name="CustomShape 40"/>
          <p:cNvSpPr/>
          <p:nvPr/>
        </p:nvSpPr>
        <p:spPr>
          <a:xfrm>
            <a:off x="2749680" y="16048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8" name="CustomShape 41"/>
          <p:cNvSpPr/>
          <p:nvPr/>
        </p:nvSpPr>
        <p:spPr>
          <a:xfrm>
            <a:off x="2749680" y="224640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9" name="CustomShape 42"/>
          <p:cNvSpPr/>
          <p:nvPr/>
        </p:nvSpPr>
        <p:spPr>
          <a:xfrm>
            <a:off x="2749680" y="28893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0" name="CustomShape 43"/>
          <p:cNvSpPr/>
          <p:nvPr/>
        </p:nvSpPr>
        <p:spPr>
          <a:xfrm>
            <a:off x="2749680" y="353052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1" name="CustomShape 44"/>
          <p:cNvSpPr/>
          <p:nvPr/>
        </p:nvSpPr>
        <p:spPr>
          <a:xfrm>
            <a:off x="2749680" y="41734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2" name="CustomShape 45"/>
          <p:cNvSpPr/>
          <p:nvPr/>
        </p:nvSpPr>
        <p:spPr>
          <a:xfrm>
            <a:off x="2749680" y="481500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3" name="CustomShape 46"/>
          <p:cNvSpPr/>
          <p:nvPr/>
        </p:nvSpPr>
        <p:spPr>
          <a:xfrm>
            <a:off x="2749680" y="54579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4" name="CustomShape 47"/>
          <p:cNvSpPr/>
          <p:nvPr/>
        </p:nvSpPr>
        <p:spPr>
          <a:xfrm>
            <a:off x="2749680" y="60991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5" name="CustomShape 48"/>
          <p:cNvSpPr/>
          <p:nvPr/>
        </p:nvSpPr>
        <p:spPr>
          <a:xfrm>
            <a:off x="2749680" y="6740640"/>
            <a:ext cx="331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6" name="CustomShape 49"/>
          <p:cNvSpPr/>
          <p:nvPr/>
        </p:nvSpPr>
        <p:spPr>
          <a:xfrm>
            <a:off x="3456000" y="0"/>
            <a:ext cx="331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7" name="CustomShape 50"/>
          <p:cNvSpPr/>
          <p:nvPr/>
        </p:nvSpPr>
        <p:spPr>
          <a:xfrm>
            <a:off x="3456000" y="32076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8" name="CustomShape 51"/>
          <p:cNvSpPr/>
          <p:nvPr/>
        </p:nvSpPr>
        <p:spPr>
          <a:xfrm>
            <a:off x="3456000" y="9637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9" name="CustomShape 52"/>
          <p:cNvSpPr/>
          <p:nvPr/>
        </p:nvSpPr>
        <p:spPr>
          <a:xfrm>
            <a:off x="3456000" y="16048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0" name="CustomShape 53"/>
          <p:cNvSpPr/>
          <p:nvPr/>
        </p:nvSpPr>
        <p:spPr>
          <a:xfrm>
            <a:off x="3456000" y="224640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1" name="CustomShape 54"/>
          <p:cNvSpPr/>
          <p:nvPr/>
        </p:nvSpPr>
        <p:spPr>
          <a:xfrm>
            <a:off x="3456000" y="28893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2" name="CustomShape 55"/>
          <p:cNvSpPr/>
          <p:nvPr/>
        </p:nvSpPr>
        <p:spPr>
          <a:xfrm>
            <a:off x="3456000" y="3530520"/>
            <a:ext cx="331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3" name="CustomShape 56"/>
          <p:cNvSpPr/>
          <p:nvPr/>
        </p:nvSpPr>
        <p:spPr>
          <a:xfrm>
            <a:off x="3456000" y="417348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4" name="CustomShape 57"/>
          <p:cNvSpPr/>
          <p:nvPr/>
        </p:nvSpPr>
        <p:spPr>
          <a:xfrm>
            <a:off x="3456000" y="481500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5" name="CustomShape 58"/>
          <p:cNvSpPr/>
          <p:nvPr/>
        </p:nvSpPr>
        <p:spPr>
          <a:xfrm>
            <a:off x="3456000" y="545796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6" name="CustomShape 59"/>
          <p:cNvSpPr/>
          <p:nvPr/>
        </p:nvSpPr>
        <p:spPr>
          <a:xfrm>
            <a:off x="3456000" y="6099120"/>
            <a:ext cx="331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7" name="CustomShape 60"/>
          <p:cNvSpPr/>
          <p:nvPr/>
        </p:nvSpPr>
        <p:spPr>
          <a:xfrm>
            <a:off x="3456000" y="6740640"/>
            <a:ext cx="331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8" name="CustomShape 61"/>
          <p:cNvSpPr/>
          <p:nvPr/>
        </p:nvSpPr>
        <p:spPr>
          <a:xfrm>
            <a:off x="417204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9" name="CustomShape 62"/>
          <p:cNvSpPr/>
          <p:nvPr/>
        </p:nvSpPr>
        <p:spPr>
          <a:xfrm>
            <a:off x="417204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0" name="CustomShape 63"/>
          <p:cNvSpPr/>
          <p:nvPr/>
        </p:nvSpPr>
        <p:spPr>
          <a:xfrm>
            <a:off x="417204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1" name="CustomShape 64"/>
          <p:cNvSpPr/>
          <p:nvPr/>
        </p:nvSpPr>
        <p:spPr>
          <a:xfrm>
            <a:off x="417204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2" name="CustomShape 65"/>
          <p:cNvSpPr/>
          <p:nvPr/>
        </p:nvSpPr>
        <p:spPr>
          <a:xfrm>
            <a:off x="417204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3" name="CustomShape 66"/>
          <p:cNvSpPr/>
          <p:nvPr/>
        </p:nvSpPr>
        <p:spPr>
          <a:xfrm>
            <a:off x="417204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4" name="CustomShape 67"/>
          <p:cNvSpPr/>
          <p:nvPr/>
        </p:nvSpPr>
        <p:spPr>
          <a:xfrm>
            <a:off x="417204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5" name="CustomShape 68"/>
          <p:cNvSpPr/>
          <p:nvPr/>
        </p:nvSpPr>
        <p:spPr>
          <a:xfrm>
            <a:off x="417204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6" name="CustomShape 69"/>
          <p:cNvSpPr/>
          <p:nvPr/>
        </p:nvSpPr>
        <p:spPr>
          <a:xfrm>
            <a:off x="417204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7" name="CustomShape 70"/>
          <p:cNvSpPr/>
          <p:nvPr/>
        </p:nvSpPr>
        <p:spPr>
          <a:xfrm>
            <a:off x="417204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8" name="CustomShape 71"/>
          <p:cNvSpPr/>
          <p:nvPr/>
        </p:nvSpPr>
        <p:spPr>
          <a:xfrm>
            <a:off x="417204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9" name="CustomShape 72"/>
          <p:cNvSpPr/>
          <p:nvPr/>
        </p:nvSpPr>
        <p:spPr>
          <a:xfrm>
            <a:off x="417204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0" name="CustomShape 73"/>
          <p:cNvSpPr/>
          <p:nvPr/>
        </p:nvSpPr>
        <p:spPr>
          <a:xfrm>
            <a:off x="487836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1" name="CustomShape 74"/>
          <p:cNvSpPr/>
          <p:nvPr/>
        </p:nvSpPr>
        <p:spPr>
          <a:xfrm>
            <a:off x="487836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2" name="CustomShape 75"/>
          <p:cNvSpPr/>
          <p:nvPr/>
        </p:nvSpPr>
        <p:spPr>
          <a:xfrm>
            <a:off x="487836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3" name="CustomShape 76"/>
          <p:cNvSpPr/>
          <p:nvPr/>
        </p:nvSpPr>
        <p:spPr>
          <a:xfrm>
            <a:off x="487836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4" name="CustomShape 77"/>
          <p:cNvSpPr/>
          <p:nvPr/>
        </p:nvSpPr>
        <p:spPr>
          <a:xfrm>
            <a:off x="487836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5" name="CustomShape 78"/>
          <p:cNvSpPr/>
          <p:nvPr/>
        </p:nvSpPr>
        <p:spPr>
          <a:xfrm>
            <a:off x="487836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6" name="CustomShape 79"/>
          <p:cNvSpPr/>
          <p:nvPr/>
        </p:nvSpPr>
        <p:spPr>
          <a:xfrm>
            <a:off x="487836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7" name="CustomShape 80"/>
          <p:cNvSpPr/>
          <p:nvPr/>
        </p:nvSpPr>
        <p:spPr>
          <a:xfrm>
            <a:off x="487836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8" name="CustomShape 81"/>
          <p:cNvSpPr/>
          <p:nvPr/>
        </p:nvSpPr>
        <p:spPr>
          <a:xfrm>
            <a:off x="487836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9" name="CustomShape 82"/>
          <p:cNvSpPr/>
          <p:nvPr/>
        </p:nvSpPr>
        <p:spPr>
          <a:xfrm>
            <a:off x="487836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0" name="CustomShape 83"/>
          <p:cNvSpPr/>
          <p:nvPr/>
        </p:nvSpPr>
        <p:spPr>
          <a:xfrm>
            <a:off x="487836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1" name="CustomShape 84"/>
          <p:cNvSpPr/>
          <p:nvPr/>
        </p:nvSpPr>
        <p:spPr>
          <a:xfrm>
            <a:off x="487836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2" name="CustomShape 85"/>
          <p:cNvSpPr/>
          <p:nvPr/>
        </p:nvSpPr>
        <p:spPr>
          <a:xfrm>
            <a:off x="558468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3" name="CustomShape 86"/>
          <p:cNvSpPr/>
          <p:nvPr/>
        </p:nvSpPr>
        <p:spPr>
          <a:xfrm>
            <a:off x="558468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4" name="CustomShape 87"/>
          <p:cNvSpPr/>
          <p:nvPr/>
        </p:nvSpPr>
        <p:spPr>
          <a:xfrm>
            <a:off x="558468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5" name="CustomShape 88"/>
          <p:cNvSpPr/>
          <p:nvPr/>
        </p:nvSpPr>
        <p:spPr>
          <a:xfrm>
            <a:off x="558468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6" name="CustomShape 89"/>
          <p:cNvSpPr/>
          <p:nvPr/>
        </p:nvSpPr>
        <p:spPr>
          <a:xfrm>
            <a:off x="558468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7" name="CustomShape 90"/>
          <p:cNvSpPr/>
          <p:nvPr/>
        </p:nvSpPr>
        <p:spPr>
          <a:xfrm>
            <a:off x="558468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8" name="CustomShape 91"/>
          <p:cNvSpPr/>
          <p:nvPr/>
        </p:nvSpPr>
        <p:spPr>
          <a:xfrm>
            <a:off x="558468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9" name="CustomShape 92"/>
          <p:cNvSpPr/>
          <p:nvPr/>
        </p:nvSpPr>
        <p:spPr>
          <a:xfrm>
            <a:off x="558468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0" name="CustomShape 93"/>
          <p:cNvSpPr/>
          <p:nvPr/>
        </p:nvSpPr>
        <p:spPr>
          <a:xfrm>
            <a:off x="558468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1" name="CustomShape 94"/>
          <p:cNvSpPr/>
          <p:nvPr/>
        </p:nvSpPr>
        <p:spPr>
          <a:xfrm>
            <a:off x="558468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2" name="CustomShape 95"/>
          <p:cNvSpPr/>
          <p:nvPr/>
        </p:nvSpPr>
        <p:spPr>
          <a:xfrm>
            <a:off x="558468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3" name="CustomShape 96"/>
          <p:cNvSpPr/>
          <p:nvPr/>
        </p:nvSpPr>
        <p:spPr>
          <a:xfrm>
            <a:off x="558468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4" name="CustomShape 97"/>
          <p:cNvSpPr/>
          <p:nvPr/>
        </p:nvSpPr>
        <p:spPr>
          <a:xfrm>
            <a:off x="629928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5" name="CustomShape 98"/>
          <p:cNvSpPr/>
          <p:nvPr/>
        </p:nvSpPr>
        <p:spPr>
          <a:xfrm>
            <a:off x="629928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6" name="CustomShape 99"/>
          <p:cNvSpPr/>
          <p:nvPr/>
        </p:nvSpPr>
        <p:spPr>
          <a:xfrm>
            <a:off x="629928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7" name="CustomShape 100"/>
          <p:cNvSpPr/>
          <p:nvPr/>
        </p:nvSpPr>
        <p:spPr>
          <a:xfrm>
            <a:off x="629928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8" name="CustomShape 101"/>
          <p:cNvSpPr/>
          <p:nvPr/>
        </p:nvSpPr>
        <p:spPr>
          <a:xfrm>
            <a:off x="629928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9" name="CustomShape 102"/>
          <p:cNvSpPr/>
          <p:nvPr/>
        </p:nvSpPr>
        <p:spPr>
          <a:xfrm>
            <a:off x="629928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0" name="CustomShape 103"/>
          <p:cNvSpPr/>
          <p:nvPr/>
        </p:nvSpPr>
        <p:spPr>
          <a:xfrm>
            <a:off x="629928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1" name="CustomShape 104"/>
          <p:cNvSpPr/>
          <p:nvPr/>
        </p:nvSpPr>
        <p:spPr>
          <a:xfrm>
            <a:off x="629928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2" name="CustomShape 105"/>
          <p:cNvSpPr/>
          <p:nvPr/>
        </p:nvSpPr>
        <p:spPr>
          <a:xfrm>
            <a:off x="629928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3" name="CustomShape 106"/>
          <p:cNvSpPr/>
          <p:nvPr/>
        </p:nvSpPr>
        <p:spPr>
          <a:xfrm>
            <a:off x="629928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4" name="CustomShape 107"/>
          <p:cNvSpPr/>
          <p:nvPr/>
        </p:nvSpPr>
        <p:spPr>
          <a:xfrm>
            <a:off x="629928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5" name="CustomShape 108"/>
          <p:cNvSpPr/>
          <p:nvPr/>
        </p:nvSpPr>
        <p:spPr>
          <a:xfrm>
            <a:off x="629928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6" name="CustomShape 109"/>
          <p:cNvSpPr/>
          <p:nvPr/>
        </p:nvSpPr>
        <p:spPr>
          <a:xfrm>
            <a:off x="700560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7" name="CustomShape 110"/>
          <p:cNvSpPr/>
          <p:nvPr/>
        </p:nvSpPr>
        <p:spPr>
          <a:xfrm>
            <a:off x="700560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8" name="CustomShape 111"/>
          <p:cNvSpPr/>
          <p:nvPr/>
        </p:nvSpPr>
        <p:spPr>
          <a:xfrm>
            <a:off x="700560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9" name="CustomShape 112"/>
          <p:cNvSpPr/>
          <p:nvPr/>
        </p:nvSpPr>
        <p:spPr>
          <a:xfrm>
            <a:off x="700560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0" name="CustomShape 113"/>
          <p:cNvSpPr/>
          <p:nvPr/>
        </p:nvSpPr>
        <p:spPr>
          <a:xfrm>
            <a:off x="700560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1" name="CustomShape 114"/>
          <p:cNvSpPr/>
          <p:nvPr/>
        </p:nvSpPr>
        <p:spPr>
          <a:xfrm>
            <a:off x="700560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2" name="CustomShape 115"/>
          <p:cNvSpPr/>
          <p:nvPr/>
        </p:nvSpPr>
        <p:spPr>
          <a:xfrm>
            <a:off x="700560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3" name="CustomShape 116"/>
          <p:cNvSpPr/>
          <p:nvPr/>
        </p:nvSpPr>
        <p:spPr>
          <a:xfrm>
            <a:off x="700560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4" name="CustomShape 117"/>
          <p:cNvSpPr/>
          <p:nvPr/>
        </p:nvSpPr>
        <p:spPr>
          <a:xfrm>
            <a:off x="700560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5" name="CustomShape 118"/>
          <p:cNvSpPr/>
          <p:nvPr/>
        </p:nvSpPr>
        <p:spPr>
          <a:xfrm>
            <a:off x="700560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6" name="CustomShape 119"/>
          <p:cNvSpPr/>
          <p:nvPr/>
        </p:nvSpPr>
        <p:spPr>
          <a:xfrm>
            <a:off x="700560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7" name="CustomShape 120"/>
          <p:cNvSpPr/>
          <p:nvPr/>
        </p:nvSpPr>
        <p:spPr>
          <a:xfrm>
            <a:off x="700560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8" name="CustomShape 121"/>
          <p:cNvSpPr/>
          <p:nvPr/>
        </p:nvSpPr>
        <p:spPr>
          <a:xfrm>
            <a:off x="771192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9" name="CustomShape 122"/>
          <p:cNvSpPr/>
          <p:nvPr/>
        </p:nvSpPr>
        <p:spPr>
          <a:xfrm>
            <a:off x="771192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0" name="CustomShape 123"/>
          <p:cNvSpPr/>
          <p:nvPr/>
        </p:nvSpPr>
        <p:spPr>
          <a:xfrm>
            <a:off x="771192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1" name="CustomShape 124"/>
          <p:cNvSpPr/>
          <p:nvPr/>
        </p:nvSpPr>
        <p:spPr>
          <a:xfrm>
            <a:off x="771192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2" name="CustomShape 125"/>
          <p:cNvSpPr/>
          <p:nvPr/>
        </p:nvSpPr>
        <p:spPr>
          <a:xfrm>
            <a:off x="771192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3" name="CustomShape 126"/>
          <p:cNvSpPr/>
          <p:nvPr/>
        </p:nvSpPr>
        <p:spPr>
          <a:xfrm>
            <a:off x="771192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4" name="CustomShape 127"/>
          <p:cNvSpPr/>
          <p:nvPr/>
        </p:nvSpPr>
        <p:spPr>
          <a:xfrm>
            <a:off x="771192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5" name="CustomShape 128"/>
          <p:cNvSpPr/>
          <p:nvPr/>
        </p:nvSpPr>
        <p:spPr>
          <a:xfrm>
            <a:off x="771192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6" name="CustomShape 129"/>
          <p:cNvSpPr/>
          <p:nvPr/>
        </p:nvSpPr>
        <p:spPr>
          <a:xfrm>
            <a:off x="771192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7" name="CustomShape 130"/>
          <p:cNvSpPr/>
          <p:nvPr/>
        </p:nvSpPr>
        <p:spPr>
          <a:xfrm>
            <a:off x="771192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8" name="CustomShape 131"/>
          <p:cNvSpPr/>
          <p:nvPr/>
        </p:nvSpPr>
        <p:spPr>
          <a:xfrm>
            <a:off x="771192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9" name="CustomShape 132"/>
          <p:cNvSpPr/>
          <p:nvPr/>
        </p:nvSpPr>
        <p:spPr>
          <a:xfrm>
            <a:off x="771192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0" name="CustomShape 133"/>
          <p:cNvSpPr/>
          <p:nvPr/>
        </p:nvSpPr>
        <p:spPr>
          <a:xfrm>
            <a:off x="8426520" y="0"/>
            <a:ext cx="31320" cy="1598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1" name="CustomShape 134"/>
          <p:cNvSpPr/>
          <p:nvPr/>
        </p:nvSpPr>
        <p:spPr>
          <a:xfrm>
            <a:off x="8426520" y="32076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2" name="CustomShape 135"/>
          <p:cNvSpPr/>
          <p:nvPr/>
        </p:nvSpPr>
        <p:spPr>
          <a:xfrm>
            <a:off x="8426520" y="9637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3" name="CustomShape 136"/>
          <p:cNvSpPr/>
          <p:nvPr/>
        </p:nvSpPr>
        <p:spPr>
          <a:xfrm>
            <a:off x="8426520" y="16048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4" name="CustomShape 137"/>
          <p:cNvSpPr/>
          <p:nvPr/>
        </p:nvSpPr>
        <p:spPr>
          <a:xfrm>
            <a:off x="8426520" y="224640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5" name="CustomShape 138"/>
          <p:cNvSpPr/>
          <p:nvPr/>
        </p:nvSpPr>
        <p:spPr>
          <a:xfrm>
            <a:off x="8426520" y="28893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6" name="CustomShape 139"/>
          <p:cNvSpPr/>
          <p:nvPr/>
        </p:nvSpPr>
        <p:spPr>
          <a:xfrm>
            <a:off x="8426520" y="3530520"/>
            <a:ext cx="31320" cy="4824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7" name="CustomShape 140"/>
          <p:cNvSpPr/>
          <p:nvPr/>
        </p:nvSpPr>
        <p:spPr>
          <a:xfrm>
            <a:off x="8426520" y="417348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8" name="CustomShape 141"/>
          <p:cNvSpPr/>
          <p:nvPr/>
        </p:nvSpPr>
        <p:spPr>
          <a:xfrm>
            <a:off x="8426520" y="481500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9" name="CustomShape 142"/>
          <p:cNvSpPr/>
          <p:nvPr/>
        </p:nvSpPr>
        <p:spPr>
          <a:xfrm>
            <a:off x="8426520" y="545796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0" name="CustomShape 143"/>
          <p:cNvSpPr/>
          <p:nvPr/>
        </p:nvSpPr>
        <p:spPr>
          <a:xfrm>
            <a:off x="8426520" y="6099120"/>
            <a:ext cx="31320" cy="480600"/>
          </a:xfrm>
          <a:custGeom>
            <a:avLst/>
            <a:gdLst/>
            <a:ahLst/>
            <a:rect l="l" t="t" r="r" b="b"/>
            <a:pathLst>
              <a:path w="4" h="60">
                <a:moveTo>
                  <a:pt x="0" y="0"/>
                </a:moveTo>
                <a:lnTo>
                  <a:pt x="0" y="20"/>
                </a:lnTo>
                <a:lnTo>
                  <a:pt x="4" y="20"/>
                </a:lnTo>
                <a:lnTo>
                  <a:pt x="4" y="0"/>
                </a:lnTo>
                <a:lnTo>
                  <a:pt x="0" y="0"/>
                </a:lnTo>
                <a:close/>
                <a:moveTo>
                  <a:pt x="0" y="40"/>
                </a:moveTo>
                <a:lnTo>
                  <a:pt x="0" y="60"/>
                </a:lnTo>
                <a:lnTo>
                  <a:pt x="4" y="60"/>
                </a:lnTo>
                <a:lnTo>
                  <a:pt x="4" y="40"/>
                </a:lnTo>
                <a:lnTo>
                  <a:pt x="0" y="40"/>
                </a:ln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1" name="CustomShape 144"/>
          <p:cNvSpPr/>
          <p:nvPr/>
        </p:nvSpPr>
        <p:spPr>
          <a:xfrm>
            <a:off x="8426520" y="6740640"/>
            <a:ext cx="31320" cy="80640"/>
          </a:xfrm>
          <a:prstGeom prst="rect">
            <a:avLst/>
          </a:pr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2" name="CustomShape 145"/>
          <p:cNvSpPr/>
          <p:nvPr/>
        </p:nvSpPr>
        <p:spPr>
          <a:xfrm>
            <a:off x="566640" y="5208480"/>
            <a:ext cx="31320" cy="15480"/>
          </a:xfrm>
          <a:custGeom>
            <a:avLst/>
            <a:gdLst/>
            <a:ahLst/>
            <a:rect l="l" t="t" r="r" b="b"/>
            <a:pathLst>
              <a:path w="4" h="2">
                <a:moveTo>
                  <a:pt x="0" y="1"/>
                </a:moveTo>
                <a:cubicBezTo>
                  <a:pt x="1" y="2"/>
                  <a:pt x="4" y="0"/>
                  <a:pt x="0" y="1"/>
                </a:cubicBezTo>
                <a:close/>
              </a:path>
            </a:pathLst>
          </a:custGeom>
          <a:solidFill>
            <a:schemeClr val="bg2">
              <a:alpha val="60001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3" name="CustomShape 146"/>
          <p:cNvSpPr/>
          <p:nvPr/>
        </p:nvSpPr>
        <p:spPr>
          <a:xfrm>
            <a:off x="1079280" y="3444840"/>
            <a:ext cx="103680" cy="40320"/>
          </a:xfrm>
          <a:custGeom>
            <a:avLst/>
            <a:gdLst/>
            <a:ahLst/>
            <a:rect l="l" t="t" r="r" b="b"/>
            <a:pathLst>
              <a:path w="41" h="16">
                <a:moveTo>
                  <a:pt x="30" y="12"/>
                </a:moveTo>
                <a:cubicBezTo>
                  <a:pt x="34" y="11"/>
                  <a:pt x="36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41" y="6"/>
                  <a:pt x="37" y="1"/>
                  <a:pt x="31" y="1"/>
                </a:cubicBezTo>
                <a:cubicBezTo>
                  <a:pt x="31" y="1"/>
                  <a:pt x="0" y="0"/>
                  <a:pt x="8" y="11"/>
                </a:cubicBezTo>
                <a:cubicBezTo>
                  <a:pt x="8" y="11"/>
                  <a:pt x="15" y="16"/>
                  <a:pt x="3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4" name="CustomShape 147"/>
          <p:cNvSpPr/>
          <p:nvPr/>
        </p:nvSpPr>
        <p:spPr>
          <a:xfrm>
            <a:off x="1066680" y="3447360"/>
            <a:ext cx="533160" cy="489240"/>
          </a:xfrm>
          <a:custGeom>
            <a:avLst/>
            <a:gdLst/>
            <a:ahLst/>
            <a:rect l="l" t="t" r="r" b="b"/>
            <a:pathLst>
              <a:path w="210" h="193">
                <a:moveTo>
                  <a:pt x="186" y="166"/>
                </a:moveTo>
                <a:cubicBezTo>
                  <a:pt x="167" y="166"/>
                  <a:pt x="163" y="155"/>
                  <a:pt x="163" y="155"/>
                </a:cubicBezTo>
                <a:cubicBezTo>
                  <a:pt x="163" y="155"/>
                  <a:pt x="162" y="147"/>
                  <a:pt x="154" y="145"/>
                </a:cubicBezTo>
                <a:cubicBezTo>
                  <a:pt x="135" y="140"/>
                  <a:pt x="147" y="128"/>
                  <a:pt x="152" y="125"/>
                </a:cubicBezTo>
                <a:cubicBezTo>
                  <a:pt x="157" y="123"/>
                  <a:pt x="154" y="122"/>
                  <a:pt x="150" y="120"/>
                </a:cubicBezTo>
                <a:cubicBezTo>
                  <a:pt x="142" y="115"/>
                  <a:pt x="141" y="109"/>
                  <a:pt x="142" y="99"/>
                </a:cubicBezTo>
                <a:cubicBezTo>
                  <a:pt x="142" y="88"/>
                  <a:pt x="149" y="91"/>
                  <a:pt x="149" y="91"/>
                </a:cubicBezTo>
                <a:cubicBezTo>
                  <a:pt x="149" y="91"/>
                  <a:pt x="160" y="96"/>
                  <a:pt x="165" y="93"/>
                </a:cubicBezTo>
                <a:cubicBezTo>
                  <a:pt x="169" y="91"/>
                  <a:pt x="167" y="88"/>
                  <a:pt x="165" y="89"/>
                </a:cubicBezTo>
                <a:cubicBezTo>
                  <a:pt x="163" y="91"/>
                  <a:pt x="148" y="89"/>
                  <a:pt x="146" y="82"/>
                </a:cubicBezTo>
                <a:cubicBezTo>
                  <a:pt x="144" y="74"/>
                  <a:pt x="150" y="78"/>
                  <a:pt x="151" y="78"/>
                </a:cubicBezTo>
                <a:cubicBezTo>
                  <a:pt x="153" y="79"/>
                  <a:pt x="153" y="81"/>
                  <a:pt x="157" y="83"/>
                </a:cubicBezTo>
                <a:cubicBezTo>
                  <a:pt x="168" y="88"/>
                  <a:pt x="162" y="82"/>
                  <a:pt x="162" y="82"/>
                </a:cubicBezTo>
                <a:cubicBezTo>
                  <a:pt x="162" y="82"/>
                  <a:pt x="162" y="82"/>
                  <a:pt x="157" y="77"/>
                </a:cubicBezTo>
                <a:cubicBezTo>
                  <a:pt x="152" y="71"/>
                  <a:pt x="145" y="73"/>
                  <a:pt x="139" y="73"/>
                </a:cubicBezTo>
                <a:cubicBezTo>
                  <a:pt x="133" y="73"/>
                  <a:pt x="135" y="78"/>
                  <a:pt x="135" y="78"/>
                </a:cubicBezTo>
                <a:cubicBezTo>
                  <a:pt x="135" y="78"/>
                  <a:pt x="134" y="88"/>
                  <a:pt x="133" y="106"/>
                </a:cubicBezTo>
                <a:cubicBezTo>
                  <a:pt x="132" y="124"/>
                  <a:pt x="129" y="126"/>
                  <a:pt x="128" y="125"/>
                </a:cubicBezTo>
                <a:cubicBezTo>
                  <a:pt x="127" y="123"/>
                  <a:pt x="125" y="114"/>
                  <a:pt x="125" y="111"/>
                </a:cubicBezTo>
                <a:cubicBezTo>
                  <a:pt x="125" y="108"/>
                  <a:pt x="123" y="97"/>
                  <a:pt x="124" y="84"/>
                </a:cubicBezTo>
                <a:cubicBezTo>
                  <a:pt x="125" y="72"/>
                  <a:pt x="128" y="77"/>
                  <a:pt x="120" y="74"/>
                </a:cubicBezTo>
                <a:cubicBezTo>
                  <a:pt x="111" y="71"/>
                  <a:pt x="116" y="67"/>
                  <a:pt x="118" y="67"/>
                </a:cubicBezTo>
                <a:cubicBezTo>
                  <a:pt x="121" y="67"/>
                  <a:pt x="125" y="69"/>
                  <a:pt x="126" y="67"/>
                </a:cubicBezTo>
                <a:cubicBezTo>
                  <a:pt x="127" y="59"/>
                  <a:pt x="128" y="52"/>
                  <a:pt x="124" y="51"/>
                </a:cubicBezTo>
                <a:cubicBezTo>
                  <a:pt x="115" y="47"/>
                  <a:pt x="119" y="45"/>
                  <a:pt x="122" y="44"/>
                </a:cubicBezTo>
                <a:cubicBezTo>
                  <a:pt x="125" y="43"/>
                  <a:pt x="126" y="35"/>
                  <a:pt x="121" y="37"/>
                </a:cubicBezTo>
                <a:cubicBezTo>
                  <a:pt x="112" y="40"/>
                  <a:pt x="113" y="32"/>
                  <a:pt x="115" y="31"/>
                </a:cubicBezTo>
                <a:cubicBezTo>
                  <a:pt x="117" y="30"/>
                  <a:pt x="120" y="32"/>
                  <a:pt x="119" y="24"/>
                </a:cubicBezTo>
                <a:cubicBezTo>
                  <a:pt x="117" y="17"/>
                  <a:pt x="124" y="14"/>
                  <a:pt x="126" y="21"/>
                </a:cubicBezTo>
                <a:cubicBezTo>
                  <a:pt x="127" y="28"/>
                  <a:pt x="130" y="42"/>
                  <a:pt x="132" y="39"/>
                </a:cubicBezTo>
                <a:cubicBezTo>
                  <a:pt x="134" y="35"/>
                  <a:pt x="138" y="22"/>
                  <a:pt x="142" y="16"/>
                </a:cubicBezTo>
                <a:cubicBezTo>
                  <a:pt x="145" y="10"/>
                  <a:pt x="150" y="15"/>
                  <a:pt x="149" y="18"/>
                </a:cubicBezTo>
                <a:cubicBezTo>
                  <a:pt x="144" y="33"/>
                  <a:pt x="152" y="34"/>
                  <a:pt x="152" y="34"/>
                </a:cubicBezTo>
                <a:cubicBezTo>
                  <a:pt x="152" y="34"/>
                  <a:pt x="151" y="36"/>
                  <a:pt x="147" y="36"/>
                </a:cubicBezTo>
                <a:cubicBezTo>
                  <a:pt x="137" y="35"/>
                  <a:pt x="141" y="41"/>
                  <a:pt x="145" y="43"/>
                </a:cubicBezTo>
                <a:cubicBezTo>
                  <a:pt x="154" y="46"/>
                  <a:pt x="148" y="48"/>
                  <a:pt x="143" y="48"/>
                </a:cubicBezTo>
                <a:cubicBezTo>
                  <a:pt x="139" y="48"/>
                  <a:pt x="136" y="50"/>
                  <a:pt x="135" y="55"/>
                </a:cubicBezTo>
                <a:cubicBezTo>
                  <a:pt x="132" y="70"/>
                  <a:pt x="144" y="67"/>
                  <a:pt x="144" y="67"/>
                </a:cubicBezTo>
                <a:cubicBezTo>
                  <a:pt x="162" y="72"/>
                  <a:pt x="189" y="69"/>
                  <a:pt x="189" y="69"/>
                </a:cubicBezTo>
                <a:cubicBezTo>
                  <a:pt x="209" y="75"/>
                  <a:pt x="200" y="45"/>
                  <a:pt x="199" y="29"/>
                </a:cubicBezTo>
                <a:cubicBezTo>
                  <a:pt x="197" y="13"/>
                  <a:pt x="195" y="5"/>
                  <a:pt x="181" y="2"/>
                </a:cubicBezTo>
                <a:cubicBezTo>
                  <a:pt x="168" y="0"/>
                  <a:pt x="90" y="1"/>
                  <a:pt x="90" y="1"/>
                </a:cubicBezTo>
                <a:cubicBezTo>
                  <a:pt x="87" y="2"/>
                  <a:pt x="56" y="1"/>
                  <a:pt x="56" y="1"/>
                </a:cubicBezTo>
                <a:cubicBezTo>
                  <a:pt x="56" y="1"/>
                  <a:pt x="54" y="8"/>
                  <a:pt x="56" y="8"/>
                </a:cubicBezTo>
                <a:cubicBezTo>
                  <a:pt x="61" y="8"/>
                  <a:pt x="80" y="9"/>
                  <a:pt x="80" y="9"/>
                </a:cubicBezTo>
                <a:cubicBezTo>
                  <a:pt x="81" y="9"/>
                  <a:pt x="90" y="8"/>
                  <a:pt x="85" y="12"/>
                </a:cubicBezTo>
                <a:cubicBezTo>
                  <a:pt x="80" y="16"/>
                  <a:pt x="69" y="16"/>
                  <a:pt x="62" y="16"/>
                </a:cubicBezTo>
                <a:cubicBezTo>
                  <a:pt x="47" y="15"/>
                  <a:pt x="54" y="22"/>
                  <a:pt x="60" y="22"/>
                </a:cubicBezTo>
                <a:cubicBezTo>
                  <a:pt x="78" y="22"/>
                  <a:pt x="82" y="26"/>
                  <a:pt x="74" y="27"/>
                </a:cubicBezTo>
                <a:cubicBezTo>
                  <a:pt x="67" y="28"/>
                  <a:pt x="65" y="28"/>
                  <a:pt x="58" y="29"/>
                </a:cubicBezTo>
                <a:cubicBezTo>
                  <a:pt x="2" y="38"/>
                  <a:pt x="21" y="23"/>
                  <a:pt x="26" y="23"/>
                </a:cubicBezTo>
                <a:cubicBezTo>
                  <a:pt x="49" y="23"/>
                  <a:pt x="44" y="15"/>
                  <a:pt x="38" y="17"/>
                </a:cubicBezTo>
                <a:cubicBezTo>
                  <a:pt x="32" y="18"/>
                  <a:pt x="12" y="11"/>
                  <a:pt x="9" y="24"/>
                </a:cubicBezTo>
                <a:cubicBezTo>
                  <a:pt x="7" y="37"/>
                  <a:pt x="15" y="103"/>
                  <a:pt x="13" y="115"/>
                </a:cubicBezTo>
                <a:cubicBezTo>
                  <a:pt x="0" y="193"/>
                  <a:pt x="71" y="176"/>
                  <a:pt x="71" y="176"/>
                </a:cubicBezTo>
                <a:cubicBezTo>
                  <a:pt x="56" y="164"/>
                  <a:pt x="62" y="153"/>
                  <a:pt x="61" y="146"/>
                </a:cubicBezTo>
                <a:cubicBezTo>
                  <a:pt x="57" y="125"/>
                  <a:pt x="55" y="122"/>
                  <a:pt x="51" y="124"/>
                </a:cubicBezTo>
                <a:cubicBezTo>
                  <a:pt x="43" y="128"/>
                  <a:pt x="44" y="130"/>
                  <a:pt x="45" y="133"/>
                </a:cubicBezTo>
                <a:cubicBezTo>
                  <a:pt x="51" y="151"/>
                  <a:pt x="37" y="137"/>
                  <a:pt x="37" y="137"/>
                </a:cubicBezTo>
                <a:cubicBezTo>
                  <a:pt x="35" y="138"/>
                  <a:pt x="34" y="142"/>
                  <a:pt x="35" y="145"/>
                </a:cubicBezTo>
                <a:cubicBezTo>
                  <a:pt x="47" y="168"/>
                  <a:pt x="36" y="162"/>
                  <a:pt x="33" y="158"/>
                </a:cubicBezTo>
                <a:cubicBezTo>
                  <a:pt x="22" y="142"/>
                  <a:pt x="33" y="133"/>
                  <a:pt x="32" y="128"/>
                </a:cubicBezTo>
                <a:cubicBezTo>
                  <a:pt x="27" y="108"/>
                  <a:pt x="42" y="100"/>
                  <a:pt x="44" y="97"/>
                </a:cubicBezTo>
                <a:cubicBezTo>
                  <a:pt x="46" y="93"/>
                  <a:pt x="45" y="92"/>
                  <a:pt x="46" y="86"/>
                </a:cubicBezTo>
                <a:cubicBezTo>
                  <a:pt x="48" y="72"/>
                  <a:pt x="55" y="79"/>
                  <a:pt x="55" y="84"/>
                </a:cubicBezTo>
                <a:cubicBezTo>
                  <a:pt x="53" y="100"/>
                  <a:pt x="63" y="88"/>
                  <a:pt x="67" y="83"/>
                </a:cubicBezTo>
                <a:cubicBezTo>
                  <a:pt x="78" y="68"/>
                  <a:pt x="77" y="84"/>
                  <a:pt x="75" y="87"/>
                </a:cubicBezTo>
                <a:cubicBezTo>
                  <a:pt x="72" y="89"/>
                  <a:pt x="71" y="93"/>
                  <a:pt x="71" y="95"/>
                </a:cubicBezTo>
                <a:cubicBezTo>
                  <a:pt x="74" y="103"/>
                  <a:pt x="69" y="111"/>
                  <a:pt x="67" y="112"/>
                </a:cubicBezTo>
                <a:cubicBezTo>
                  <a:pt x="66" y="112"/>
                  <a:pt x="61" y="114"/>
                  <a:pt x="61" y="121"/>
                </a:cubicBezTo>
                <a:cubicBezTo>
                  <a:pt x="61" y="127"/>
                  <a:pt x="69" y="139"/>
                  <a:pt x="69" y="143"/>
                </a:cubicBezTo>
                <a:cubicBezTo>
                  <a:pt x="69" y="178"/>
                  <a:pt x="84" y="181"/>
                  <a:pt x="91" y="180"/>
                </a:cubicBezTo>
                <a:cubicBezTo>
                  <a:pt x="98" y="179"/>
                  <a:pt x="159" y="177"/>
                  <a:pt x="185" y="175"/>
                </a:cubicBezTo>
                <a:cubicBezTo>
                  <a:pt x="210" y="173"/>
                  <a:pt x="193" y="166"/>
                  <a:pt x="186" y="166"/>
                </a:cubicBezTo>
                <a:close/>
                <a:moveTo>
                  <a:pt x="165" y="60"/>
                </a:moveTo>
                <a:cubicBezTo>
                  <a:pt x="203" y="61"/>
                  <a:pt x="185" y="64"/>
                  <a:pt x="182" y="66"/>
                </a:cubicBezTo>
                <a:cubicBezTo>
                  <a:pt x="178" y="68"/>
                  <a:pt x="182" y="66"/>
                  <a:pt x="167" y="65"/>
                </a:cubicBezTo>
                <a:cubicBezTo>
                  <a:pt x="152" y="65"/>
                  <a:pt x="165" y="60"/>
                  <a:pt x="165" y="60"/>
                </a:cubicBezTo>
                <a:close/>
                <a:moveTo>
                  <a:pt x="114" y="50"/>
                </a:moveTo>
                <a:cubicBezTo>
                  <a:pt x="121" y="55"/>
                  <a:pt x="113" y="61"/>
                  <a:pt x="113" y="61"/>
                </a:cubicBezTo>
                <a:cubicBezTo>
                  <a:pt x="113" y="61"/>
                  <a:pt x="108" y="70"/>
                  <a:pt x="112" y="78"/>
                </a:cubicBezTo>
                <a:cubicBezTo>
                  <a:pt x="116" y="87"/>
                  <a:pt x="116" y="97"/>
                  <a:pt x="108" y="87"/>
                </a:cubicBezTo>
                <a:cubicBezTo>
                  <a:pt x="100" y="78"/>
                  <a:pt x="105" y="58"/>
                  <a:pt x="107" y="53"/>
                </a:cubicBezTo>
                <a:cubicBezTo>
                  <a:pt x="107" y="53"/>
                  <a:pt x="107" y="44"/>
                  <a:pt x="114" y="50"/>
                </a:cubicBezTo>
                <a:close/>
                <a:moveTo>
                  <a:pt x="83" y="29"/>
                </a:moveTo>
                <a:cubicBezTo>
                  <a:pt x="83" y="25"/>
                  <a:pt x="89" y="26"/>
                  <a:pt x="89" y="26"/>
                </a:cubicBezTo>
                <a:cubicBezTo>
                  <a:pt x="89" y="26"/>
                  <a:pt x="99" y="30"/>
                  <a:pt x="104" y="30"/>
                </a:cubicBezTo>
                <a:cubicBezTo>
                  <a:pt x="108" y="29"/>
                  <a:pt x="114" y="35"/>
                  <a:pt x="105" y="35"/>
                </a:cubicBezTo>
                <a:cubicBezTo>
                  <a:pt x="96" y="35"/>
                  <a:pt x="82" y="39"/>
                  <a:pt x="83" y="29"/>
                </a:cubicBezTo>
                <a:close/>
                <a:moveTo>
                  <a:pt x="61" y="72"/>
                </a:moveTo>
                <a:cubicBezTo>
                  <a:pt x="55" y="72"/>
                  <a:pt x="16" y="87"/>
                  <a:pt x="16" y="48"/>
                </a:cubicBezTo>
                <a:cubicBezTo>
                  <a:pt x="16" y="39"/>
                  <a:pt x="14" y="31"/>
                  <a:pt x="24" y="37"/>
                </a:cubicBezTo>
                <a:cubicBezTo>
                  <a:pt x="35" y="42"/>
                  <a:pt x="25" y="42"/>
                  <a:pt x="49" y="40"/>
                </a:cubicBezTo>
                <a:cubicBezTo>
                  <a:pt x="49" y="40"/>
                  <a:pt x="66" y="41"/>
                  <a:pt x="68" y="40"/>
                </a:cubicBezTo>
                <a:cubicBezTo>
                  <a:pt x="71" y="38"/>
                  <a:pt x="69" y="34"/>
                  <a:pt x="74" y="34"/>
                </a:cubicBezTo>
                <a:cubicBezTo>
                  <a:pt x="80" y="34"/>
                  <a:pt x="79" y="40"/>
                  <a:pt x="79" y="40"/>
                </a:cubicBezTo>
                <a:cubicBezTo>
                  <a:pt x="79" y="40"/>
                  <a:pt x="74" y="46"/>
                  <a:pt x="109" y="41"/>
                </a:cubicBezTo>
                <a:cubicBezTo>
                  <a:pt x="113" y="41"/>
                  <a:pt x="117" y="45"/>
                  <a:pt x="108" y="45"/>
                </a:cubicBezTo>
                <a:cubicBezTo>
                  <a:pt x="104" y="45"/>
                  <a:pt x="97" y="48"/>
                  <a:pt x="100" y="53"/>
                </a:cubicBezTo>
                <a:cubicBezTo>
                  <a:pt x="102" y="58"/>
                  <a:pt x="99" y="93"/>
                  <a:pt x="99" y="93"/>
                </a:cubicBezTo>
                <a:cubicBezTo>
                  <a:pt x="99" y="93"/>
                  <a:pt x="97" y="100"/>
                  <a:pt x="94" y="90"/>
                </a:cubicBezTo>
                <a:cubicBezTo>
                  <a:pt x="93" y="86"/>
                  <a:pt x="94" y="53"/>
                  <a:pt x="93" y="51"/>
                </a:cubicBezTo>
                <a:cubicBezTo>
                  <a:pt x="93" y="48"/>
                  <a:pt x="77" y="45"/>
                  <a:pt x="77" y="57"/>
                </a:cubicBezTo>
                <a:cubicBezTo>
                  <a:pt x="77" y="68"/>
                  <a:pt x="73" y="71"/>
                  <a:pt x="61" y="72"/>
                </a:cubicBezTo>
                <a:close/>
                <a:moveTo>
                  <a:pt x="85" y="84"/>
                </a:moveTo>
                <a:cubicBezTo>
                  <a:pt x="82" y="88"/>
                  <a:pt x="78" y="90"/>
                  <a:pt x="80" y="82"/>
                </a:cubicBezTo>
                <a:cubicBezTo>
                  <a:pt x="81" y="74"/>
                  <a:pt x="83" y="63"/>
                  <a:pt x="83" y="57"/>
                </a:cubicBezTo>
                <a:cubicBezTo>
                  <a:pt x="83" y="57"/>
                  <a:pt x="87" y="50"/>
                  <a:pt x="88" y="58"/>
                </a:cubicBezTo>
                <a:cubicBezTo>
                  <a:pt x="89" y="66"/>
                  <a:pt x="87" y="81"/>
                  <a:pt x="85" y="84"/>
                </a:cubicBezTo>
                <a:close/>
                <a:moveTo>
                  <a:pt x="102" y="145"/>
                </a:moveTo>
                <a:cubicBezTo>
                  <a:pt x="78" y="144"/>
                  <a:pt x="77" y="148"/>
                  <a:pt x="77" y="117"/>
                </a:cubicBezTo>
                <a:cubicBezTo>
                  <a:pt x="77" y="86"/>
                  <a:pt x="81" y="93"/>
                  <a:pt x="82" y="96"/>
                </a:cubicBezTo>
                <a:cubicBezTo>
                  <a:pt x="82" y="96"/>
                  <a:pt x="90" y="116"/>
                  <a:pt x="111" y="101"/>
                </a:cubicBezTo>
                <a:cubicBezTo>
                  <a:pt x="114" y="98"/>
                  <a:pt x="116" y="96"/>
                  <a:pt x="117" y="106"/>
                </a:cubicBezTo>
                <a:cubicBezTo>
                  <a:pt x="117" y="117"/>
                  <a:pt x="127" y="145"/>
                  <a:pt x="102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5" name="CustomShape 148"/>
          <p:cNvSpPr/>
          <p:nvPr/>
        </p:nvSpPr>
        <p:spPr>
          <a:xfrm>
            <a:off x="1193400" y="3680640"/>
            <a:ext cx="42840" cy="50760"/>
          </a:xfrm>
          <a:custGeom>
            <a:avLst/>
            <a:gdLst/>
            <a:ahLst/>
            <a:rect l="l" t="t" r="r" b="b"/>
            <a:pathLst>
              <a:path w="17" h="20">
                <a:moveTo>
                  <a:pt x="14" y="5"/>
                </a:moveTo>
                <a:cubicBezTo>
                  <a:pt x="13" y="0"/>
                  <a:pt x="0" y="8"/>
                  <a:pt x="9" y="20"/>
                </a:cubicBezTo>
                <a:cubicBezTo>
                  <a:pt x="9" y="20"/>
                  <a:pt x="17" y="17"/>
                  <a:pt x="14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6" name="CustomShape 149"/>
          <p:cNvSpPr/>
          <p:nvPr/>
        </p:nvSpPr>
        <p:spPr>
          <a:xfrm>
            <a:off x="1152720" y="3701160"/>
            <a:ext cx="37800" cy="68040"/>
          </a:xfrm>
          <a:custGeom>
            <a:avLst/>
            <a:gdLst/>
            <a:ahLst/>
            <a:rect l="l" t="t" r="r" b="b"/>
            <a:pathLst>
              <a:path w="15" h="27">
                <a:moveTo>
                  <a:pt x="7" y="10"/>
                </a:moveTo>
                <a:cubicBezTo>
                  <a:pt x="0" y="19"/>
                  <a:pt x="2" y="23"/>
                  <a:pt x="4" y="25"/>
                </a:cubicBezTo>
                <a:cubicBezTo>
                  <a:pt x="7" y="27"/>
                  <a:pt x="11" y="26"/>
                  <a:pt x="15" y="16"/>
                </a:cubicBezTo>
                <a:cubicBezTo>
                  <a:pt x="15" y="16"/>
                  <a:pt x="12" y="11"/>
                  <a:pt x="13" y="8"/>
                </a:cubicBezTo>
                <a:cubicBezTo>
                  <a:pt x="15" y="6"/>
                  <a:pt x="14" y="0"/>
                  <a:pt x="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7" name="CustomShape 150"/>
          <p:cNvSpPr/>
          <p:nvPr/>
        </p:nvSpPr>
        <p:spPr>
          <a:xfrm>
            <a:off x="1130040" y="3564360"/>
            <a:ext cx="121680" cy="57960"/>
          </a:xfrm>
          <a:custGeom>
            <a:avLst/>
            <a:gdLst/>
            <a:ahLst/>
            <a:rect l="l" t="t" r="r" b="b"/>
            <a:pathLst>
              <a:path w="48" h="23">
                <a:moveTo>
                  <a:pt x="40" y="2"/>
                </a:moveTo>
                <a:cubicBezTo>
                  <a:pt x="38" y="3"/>
                  <a:pt x="9" y="1"/>
                  <a:pt x="9" y="1"/>
                </a:cubicBezTo>
                <a:cubicBezTo>
                  <a:pt x="5" y="1"/>
                  <a:pt x="1" y="0"/>
                  <a:pt x="1" y="9"/>
                </a:cubicBezTo>
                <a:cubicBezTo>
                  <a:pt x="0" y="23"/>
                  <a:pt x="17" y="21"/>
                  <a:pt x="22" y="21"/>
                </a:cubicBezTo>
                <a:cubicBezTo>
                  <a:pt x="26" y="21"/>
                  <a:pt x="30" y="18"/>
                  <a:pt x="34" y="20"/>
                </a:cubicBezTo>
                <a:cubicBezTo>
                  <a:pt x="34" y="20"/>
                  <a:pt x="38" y="23"/>
                  <a:pt x="40" y="19"/>
                </a:cubicBezTo>
                <a:cubicBezTo>
                  <a:pt x="48" y="5"/>
                  <a:pt x="43" y="0"/>
                  <a:pt x="4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8" name="CustomShape 151"/>
          <p:cNvSpPr/>
          <p:nvPr/>
        </p:nvSpPr>
        <p:spPr>
          <a:xfrm>
            <a:off x="1269720" y="3726360"/>
            <a:ext cx="88560" cy="93600"/>
          </a:xfrm>
          <a:custGeom>
            <a:avLst/>
            <a:gdLst/>
            <a:ahLst/>
            <a:rect l="l" t="t" r="r" b="b"/>
            <a:pathLst>
              <a:path w="35" h="37">
                <a:moveTo>
                  <a:pt x="24" y="2"/>
                </a:moveTo>
                <a:cubicBezTo>
                  <a:pt x="19" y="3"/>
                  <a:pt x="11" y="2"/>
                  <a:pt x="11" y="2"/>
                </a:cubicBezTo>
                <a:cubicBezTo>
                  <a:pt x="0" y="2"/>
                  <a:pt x="5" y="14"/>
                  <a:pt x="4" y="20"/>
                </a:cubicBezTo>
                <a:cubicBezTo>
                  <a:pt x="3" y="27"/>
                  <a:pt x="22" y="37"/>
                  <a:pt x="28" y="22"/>
                </a:cubicBezTo>
                <a:cubicBezTo>
                  <a:pt x="35" y="7"/>
                  <a:pt x="28" y="0"/>
                  <a:pt x="24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9" name="CustomShape 152"/>
          <p:cNvSpPr/>
          <p:nvPr/>
        </p:nvSpPr>
        <p:spPr>
          <a:xfrm>
            <a:off x="1473120" y="3632400"/>
            <a:ext cx="88560" cy="17640"/>
          </a:xfrm>
          <a:custGeom>
            <a:avLst/>
            <a:gdLst/>
            <a:ahLst/>
            <a:rect l="l" t="t" r="r" b="b"/>
            <a:pathLst>
              <a:path w="35" h="7">
                <a:moveTo>
                  <a:pt x="5" y="0"/>
                </a:moveTo>
                <a:cubicBezTo>
                  <a:pt x="0" y="0"/>
                  <a:pt x="7" y="7"/>
                  <a:pt x="14" y="5"/>
                </a:cubicBezTo>
                <a:cubicBezTo>
                  <a:pt x="35" y="1"/>
                  <a:pt x="5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0" name="CustomShape 153"/>
          <p:cNvSpPr/>
          <p:nvPr/>
        </p:nvSpPr>
        <p:spPr>
          <a:xfrm>
            <a:off x="1503360" y="3629880"/>
            <a:ext cx="68400" cy="40320"/>
          </a:xfrm>
          <a:custGeom>
            <a:avLst/>
            <a:gdLst/>
            <a:ahLst/>
            <a:rect l="l" t="t" r="r" b="b"/>
            <a:pathLst>
              <a:path w="27" h="16">
                <a:moveTo>
                  <a:pt x="7" y="13"/>
                </a:moveTo>
                <a:cubicBezTo>
                  <a:pt x="7" y="13"/>
                  <a:pt x="18" y="16"/>
                  <a:pt x="25" y="6"/>
                </a:cubicBezTo>
                <a:cubicBezTo>
                  <a:pt x="27" y="2"/>
                  <a:pt x="23" y="0"/>
                  <a:pt x="17" y="1"/>
                </a:cubicBezTo>
                <a:cubicBezTo>
                  <a:pt x="13" y="1"/>
                  <a:pt x="14" y="11"/>
                  <a:pt x="7" y="11"/>
                </a:cubicBezTo>
                <a:cubicBezTo>
                  <a:pt x="0" y="11"/>
                  <a:pt x="7" y="13"/>
                  <a:pt x="7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1" name="CustomShape 154"/>
          <p:cNvSpPr/>
          <p:nvPr/>
        </p:nvSpPr>
        <p:spPr>
          <a:xfrm>
            <a:off x="1500840" y="3655440"/>
            <a:ext cx="88560" cy="42840"/>
          </a:xfrm>
          <a:custGeom>
            <a:avLst/>
            <a:gdLst/>
            <a:ahLst/>
            <a:rect l="l" t="t" r="r" b="b"/>
            <a:pathLst>
              <a:path w="35" h="17">
                <a:moveTo>
                  <a:pt x="25" y="6"/>
                </a:moveTo>
                <a:cubicBezTo>
                  <a:pt x="20" y="12"/>
                  <a:pt x="8" y="10"/>
                  <a:pt x="8" y="10"/>
                </a:cubicBezTo>
                <a:cubicBezTo>
                  <a:pt x="8" y="10"/>
                  <a:pt x="0" y="9"/>
                  <a:pt x="6" y="13"/>
                </a:cubicBezTo>
                <a:cubicBezTo>
                  <a:pt x="11" y="17"/>
                  <a:pt x="18" y="15"/>
                  <a:pt x="27" y="12"/>
                </a:cubicBezTo>
                <a:cubicBezTo>
                  <a:pt x="35" y="8"/>
                  <a:pt x="31" y="0"/>
                  <a:pt x="2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2" name="CustomShape 155"/>
          <p:cNvSpPr/>
          <p:nvPr/>
        </p:nvSpPr>
        <p:spPr>
          <a:xfrm>
            <a:off x="1442520" y="3696120"/>
            <a:ext cx="124200" cy="29880"/>
          </a:xfrm>
          <a:custGeom>
            <a:avLst/>
            <a:gdLst/>
            <a:ahLst/>
            <a:rect l="l" t="t" r="r" b="b"/>
            <a:pathLst>
              <a:path w="49" h="12">
                <a:moveTo>
                  <a:pt x="40" y="3"/>
                </a:moveTo>
                <a:cubicBezTo>
                  <a:pt x="37" y="2"/>
                  <a:pt x="36" y="0"/>
                  <a:pt x="29" y="1"/>
                </a:cubicBezTo>
                <a:cubicBezTo>
                  <a:pt x="13" y="4"/>
                  <a:pt x="7" y="0"/>
                  <a:pt x="7" y="0"/>
                </a:cubicBezTo>
                <a:cubicBezTo>
                  <a:pt x="7" y="0"/>
                  <a:pt x="0" y="3"/>
                  <a:pt x="2" y="5"/>
                </a:cubicBezTo>
                <a:cubicBezTo>
                  <a:pt x="5" y="7"/>
                  <a:pt x="17" y="8"/>
                  <a:pt x="20" y="8"/>
                </a:cubicBezTo>
                <a:cubicBezTo>
                  <a:pt x="23" y="8"/>
                  <a:pt x="34" y="12"/>
                  <a:pt x="41" y="8"/>
                </a:cubicBezTo>
                <a:cubicBezTo>
                  <a:pt x="49" y="4"/>
                  <a:pt x="44" y="3"/>
                  <a:pt x="4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3" name="CustomShape 156"/>
          <p:cNvSpPr/>
          <p:nvPr/>
        </p:nvSpPr>
        <p:spPr>
          <a:xfrm>
            <a:off x="1455120" y="3723840"/>
            <a:ext cx="101520" cy="27720"/>
          </a:xfrm>
          <a:custGeom>
            <a:avLst/>
            <a:gdLst/>
            <a:ahLst/>
            <a:rect l="l" t="t" r="r" b="b"/>
            <a:pathLst>
              <a:path w="40" h="11">
                <a:moveTo>
                  <a:pt x="37" y="2"/>
                </a:moveTo>
                <a:cubicBezTo>
                  <a:pt x="34" y="4"/>
                  <a:pt x="30" y="4"/>
                  <a:pt x="26" y="4"/>
                </a:cubicBezTo>
                <a:cubicBezTo>
                  <a:pt x="23" y="4"/>
                  <a:pt x="16" y="2"/>
                  <a:pt x="13" y="3"/>
                </a:cubicBezTo>
                <a:cubicBezTo>
                  <a:pt x="10" y="4"/>
                  <a:pt x="1" y="2"/>
                  <a:pt x="1" y="2"/>
                </a:cubicBezTo>
                <a:cubicBezTo>
                  <a:pt x="0" y="11"/>
                  <a:pt x="30" y="10"/>
                  <a:pt x="35" y="8"/>
                </a:cubicBezTo>
                <a:cubicBezTo>
                  <a:pt x="40" y="5"/>
                  <a:pt x="40" y="0"/>
                  <a:pt x="37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4" name="CustomShape 157"/>
          <p:cNvSpPr/>
          <p:nvPr/>
        </p:nvSpPr>
        <p:spPr>
          <a:xfrm>
            <a:off x="1450080" y="3746880"/>
            <a:ext cx="103680" cy="86040"/>
          </a:xfrm>
          <a:custGeom>
            <a:avLst/>
            <a:gdLst/>
            <a:ahLst/>
            <a:rect l="l" t="t" r="r" b="b"/>
            <a:pathLst>
              <a:path w="41" h="34">
                <a:moveTo>
                  <a:pt x="28" y="9"/>
                </a:moveTo>
                <a:cubicBezTo>
                  <a:pt x="28" y="6"/>
                  <a:pt x="14" y="0"/>
                  <a:pt x="13" y="6"/>
                </a:cubicBezTo>
                <a:cubicBezTo>
                  <a:pt x="11" y="12"/>
                  <a:pt x="4" y="15"/>
                  <a:pt x="4" y="15"/>
                </a:cubicBezTo>
                <a:cubicBezTo>
                  <a:pt x="0" y="16"/>
                  <a:pt x="0" y="16"/>
                  <a:pt x="1" y="19"/>
                </a:cubicBezTo>
                <a:cubicBezTo>
                  <a:pt x="1" y="22"/>
                  <a:pt x="4" y="24"/>
                  <a:pt x="9" y="19"/>
                </a:cubicBezTo>
                <a:cubicBezTo>
                  <a:pt x="17" y="10"/>
                  <a:pt x="17" y="26"/>
                  <a:pt x="17" y="27"/>
                </a:cubicBezTo>
                <a:cubicBezTo>
                  <a:pt x="18" y="29"/>
                  <a:pt x="19" y="34"/>
                  <a:pt x="21" y="30"/>
                </a:cubicBezTo>
                <a:cubicBezTo>
                  <a:pt x="22" y="26"/>
                  <a:pt x="25" y="14"/>
                  <a:pt x="29" y="19"/>
                </a:cubicBezTo>
                <a:cubicBezTo>
                  <a:pt x="35" y="27"/>
                  <a:pt x="41" y="19"/>
                  <a:pt x="39" y="19"/>
                </a:cubicBezTo>
                <a:cubicBezTo>
                  <a:pt x="38" y="18"/>
                  <a:pt x="28" y="13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5" name="CustomShape 158"/>
          <p:cNvSpPr/>
          <p:nvPr/>
        </p:nvSpPr>
        <p:spPr>
          <a:xfrm>
            <a:off x="1518840" y="3706200"/>
            <a:ext cx="63000" cy="159120"/>
          </a:xfrm>
          <a:custGeom>
            <a:avLst/>
            <a:gdLst/>
            <a:ahLst/>
            <a:rect l="l" t="t" r="r" b="b"/>
            <a:pathLst>
              <a:path w="25" h="63">
                <a:moveTo>
                  <a:pt x="22" y="2"/>
                </a:moveTo>
                <a:cubicBezTo>
                  <a:pt x="22" y="2"/>
                  <a:pt x="20" y="15"/>
                  <a:pt x="18" y="17"/>
                </a:cubicBezTo>
                <a:cubicBezTo>
                  <a:pt x="15" y="19"/>
                  <a:pt x="10" y="20"/>
                  <a:pt x="7" y="20"/>
                </a:cubicBezTo>
                <a:cubicBezTo>
                  <a:pt x="4" y="19"/>
                  <a:pt x="4" y="22"/>
                  <a:pt x="7" y="23"/>
                </a:cubicBezTo>
                <a:cubicBezTo>
                  <a:pt x="10" y="24"/>
                  <a:pt x="17" y="29"/>
                  <a:pt x="17" y="34"/>
                </a:cubicBezTo>
                <a:cubicBezTo>
                  <a:pt x="17" y="40"/>
                  <a:pt x="17" y="44"/>
                  <a:pt x="12" y="45"/>
                </a:cubicBezTo>
                <a:cubicBezTo>
                  <a:pt x="6" y="46"/>
                  <a:pt x="0" y="47"/>
                  <a:pt x="0" y="55"/>
                </a:cubicBezTo>
                <a:cubicBezTo>
                  <a:pt x="0" y="55"/>
                  <a:pt x="3" y="57"/>
                  <a:pt x="5" y="58"/>
                </a:cubicBezTo>
                <a:cubicBezTo>
                  <a:pt x="8" y="58"/>
                  <a:pt x="14" y="61"/>
                  <a:pt x="16" y="62"/>
                </a:cubicBezTo>
                <a:cubicBezTo>
                  <a:pt x="18" y="63"/>
                  <a:pt x="23" y="61"/>
                  <a:pt x="23" y="57"/>
                </a:cubicBezTo>
                <a:cubicBezTo>
                  <a:pt x="24" y="52"/>
                  <a:pt x="24" y="20"/>
                  <a:pt x="25" y="14"/>
                </a:cubicBezTo>
                <a:cubicBezTo>
                  <a:pt x="25" y="9"/>
                  <a:pt x="25" y="3"/>
                  <a:pt x="25" y="2"/>
                </a:cubicBezTo>
                <a:cubicBezTo>
                  <a:pt x="25" y="1"/>
                  <a:pt x="22" y="0"/>
                  <a:pt x="2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6" name="CustomShape 159"/>
          <p:cNvSpPr/>
          <p:nvPr/>
        </p:nvSpPr>
        <p:spPr>
          <a:xfrm>
            <a:off x="1079280" y="4552920"/>
            <a:ext cx="103680" cy="40320"/>
          </a:xfrm>
          <a:custGeom>
            <a:avLst/>
            <a:gdLst/>
            <a:ahLst/>
            <a:rect l="l" t="t" r="r" b="b"/>
            <a:pathLst>
              <a:path w="41" h="16">
                <a:moveTo>
                  <a:pt x="30" y="12"/>
                </a:moveTo>
                <a:cubicBezTo>
                  <a:pt x="34" y="11"/>
                  <a:pt x="36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41" y="6"/>
                  <a:pt x="37" y="1"/>
                  <a:pt x="31" y="1"/>
                </a:cubicBezTo>
                <a:cubicBezTo>
                  <a:pt x="31" y="1"/>
                  <a:pt x="0" y="0"/>
                  <a:pt x="8" y="11"/>
                </a:cubicBezTo>
                <a:cubicBezTo>
                  <a:pt x="8" y="11"/>
                  <a:pt x="15" y="16"/>
                  <a:pt x="3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7" name="CustomShape 160"/>
          <p:cNvSpPr/>
          <p:nvPr/>
        </p:nvSpPr>
        <p:spPr>
          <a:xfrm>
            <a:off x="1066680" y="4555440"/>
            <a:ext cx="533160" cy="489240"/>
          </a:xfrm>
          <a:custGeom>
            <a:avLst/>
            <a:gdLst/>
            <a:ahLst/>
            <a:rect l="l" t="t" r="r" b="b"/>
            <a:pathLst>
              <a:path w="210" h="193">
                <a:moveTo>
                  <a:pt x="186" y="166"/>
                </a:moveTo>
                <a:cubicBezTo>
                  <a:pt x="167" y="166"/>
                  <a:pt x="163" y="155"/>
                  <a:pt x="163" y="155"/>
                </a:cubicBezTo>
                <a:cubicBezTo>
                  <a:pt x="163" y="155"/>
                  <a:pt x="162" y="147"/>
                  <a:pt x="154" y="145"/>
                </a:cubicBezTo>
                <a:cubicBezTo>
                  <a:pt x="135" y="140"/>
                  <a:pt x="147" y="128"/>
                  <a:pt x="152" y="125"/>
                </a:cubicBezTo>
                <a:cubicBezTo>
                  <a:pt x="157" y="123"/>
                  <a:pt x="154" y="122"/>
                  <a:pt x="150" y="120"/>
                </a:cubicBezTo>
                <a:cubicBezTo>
                  <a:pt x="142" y="115"/>
                  <a:pt x="141" y="109"/>
                  <a:pt x="142" y="99"/>
                </a:cubicBezTo>
                <a:cubicBezTo>
                  <a:pt x="142" y="88"/>
                  <a:pt x="149" y="91"/>
                  <a:pt x="149" y="91"/>
                </a:cubicBezTo>
                <a:cubicBezTo>
                  <a:pt x="149" y="91"/>
                  <a:pt x="160" y="96"/>
                  <a:pt x="165" y="93"/>
                </a:cubicBezTo>
                <a:cubicBezTo>
                  <a:pt x="169" y="91"/>
                  <a:pt x="167" y="88"/>
                  <a:pt x="165" y="89"/>
                </a:cubicBezTo>
                <a:cubicBezTo>
                  <a:pt x="163" y="91"/>
                  <a:pt x="148" y="89"/>
                  <a:pt x="146" y="82"/>
                </a:cubicBezTo>
                <a:cubicBezTo>
                  <a:pt x="144" y="74"/>
                  <a:pt x="150" y="78"/>
                  <a:pt x="151" y="78"/>
                </a:cubicBezTo>
                <a:cubicBezTo>
                  <a:pt x="153" y="79"/>
                  <a:pt x="153" y="81"/>
                  <a:pt x="157" y="83"/>
                </a:cubicBezTo>
                <a:cubicBezTo>
                  <a:pt x="168" y="88"/>
                  <a:pt x="162" y="82"/>
                  <a:pt x="162" y="82"/>
                </a:cubicBezTo>
                <a:cubicBezTo>
                  <a:pt x="162" y="82"/>
                  <a:pt x="162" y="82"/>
                  <a:pt x="157" y="77"/>
                </a:cubicBezTo>
                <a:cubicBezTo>
                  <a:pt x="152" y="71"/>
                  <a:pt x="145" y="73"/>
                  <a:pt x="139" y="73"/>
                </a:cubicBezTo>
                <a:cubicBezTo>
                  <a:pt x="133" y="73"/>
                  <a:pt x="135" y="78"/>
                  <a:pt x="135" y="78"/>
                </a:cubicBezTo>
                <a:cubicBezTo>
                  <a:pt x="135" y="78"/>
                  <a:pt x="134" y="88"/>
                  <a:pt x="133" y="106"/>
                </a:cubicBezTo>
                <a:cubicBezTo>
                  <a:pt x="132" y="124"/>
                  <a:pt x="129" y="126"/>
                  <a:pt x="128" y="125"/>
                </a:cubicBezTo>
                <a:cubicBezTo>
                  <a:pt x="127" y="123"/>
                  <a:pt x="125" y="114"/>
                  <a:pt x="125" y="111"/>
                </a:cubicBezTo>
                <a:cubicBezTo>
                  <a:pt x="125" y="108"/>
                  <a:pt x="123" y="97"/>
                  <a:pt x="124" y="84"/>
                </a:cubicBezTo>
                <a:cubicBezTo>
                  <a:pt x="125" y="72"/>
                  <a:pt x="128" y="77"/>
                  <a:pt x="120" y="74"/>
                </a:cubicBezTo>
                <a:cubicBezTo>
                  <a:pt x="111" y="71"/>
                  <a:pt x="116" y="67"/>
                  <a:pt x="118" y="67"/>
                </a:cubicBezTo>
                <a:cubicBezTo>
                  <a:pt x="121" y="67"/>
                  <a:pt x="125" y="69"/>
                  <a:pt x="126" y="67"/>
                </a:cubicBezTo>
                <a:cubicBezTo>
                  <a:pt x="127" y="59"/>
                  <a:pt x="128" y="52"/>
                  <a:pt x="124" y="51"/>
                </a:cubicBezTo>
                <a:cubicBezTo>
                  <a:pt x="115" y="47"/>
                  <a:pt x="119" y="45"/>
                  <a:pt x="122" y="44"/>
                </a:cubicBezTo>
                <a:cubicBezTo>
                  <a:pt x="125" y="43"/>
                  <a:pt x="126" y="35"/>
                  <a:pt x="121" y="37"/>
                </a:cubicBezTo>
                <a:cubicBezTo>
                  <a:pt x="112" y="40"/>
                  <a:pt x="113" y="32"/>
                  <a:pt x="115" y="31"/>
                </a:cubicBezTo>
                <a:cubicBezTo>
                  <a:pt x="117" y="30"/>
                  <a:pt x="120" y="32"/>
                  <a:pt x="119" y="24"/>
                </a:cubicBezTo>
                <a:cubicBezTo>
                  <a:pt x="117" y="17"/>
                  <a:pt x="124" y="14"/>
                  <a:pt x="126" y="21"/>
                </a:cubicBezTo>
                <a:cubicBezTo>
                  <a:pt x="127" y="28"/>
                  <a:pt x="130" y="42"/>
                  <a:pt x="132" y="39"/>
                </a:cubicBezTo>
                <a:cubicBezTo>
                  <a:pt x="134" y="35"/>
                  <a:pt x="138" y="22"/>
                  <a:pt x="142" y="16"/>
                </a:cubicBezTo>
                <a:cubicBezTo>
                  <a:pt x="145" y="10"/>
                  <a:pt x="150" y="15"/>
                  <a:pt x="149" y="18"/>
                </a:cubicBezTo>
                <a:cubicBezTo>
                  <a:pt x="144" y="33"/>
                  <a:pt x="152" y="34"/>
                  <a:pt x="152" y="34"/>
                </a:cubicBezTo>
                <a:cubicBezTo>
                  <a:pt x="152" y="34"/>
                  <a:pt x="151" y="36"/>
                  <a:pt x="147" y="36"/>
                </a:cubicBezTo>
                <a:cubicBezTo>
                  <a:pt x="137" y="35"/>
                  <a:pt x="141" y="41"/>
                  <a:pt x="145" y="43"/>
                </a:cubicBezTo>
                <a:cubicBezTo>
                  <a:pt x="154" y="46"/>
                  <a:pt x="148" y="48"/>
                  <a:pt x="143" y="48"/>
                </a:cubicBezTo>
                <a:cubicBezTo>
                  <a:pt x="139" y="48"/>
                  <a:pt x="136" y="50"/>
                  <a:pt x="135" y="55"/>
                </a:cubicBezTo>
                <a:cubicBezTo>
                  <a:pt x="132" y="70"/>
                  <a:pt x="144" y="67"/>
                  <a:pt x="144" y="67"/>
                </a:cubicBezTo>
                <a:cubicBezTo>
                  <a:pt x="162" y="72"/>
                  <a:pt x="189" y="69"/>
                  <a:pt x="189" y="69"/>
                </a:cubicBezTo>
                <a:cubicBezTo>
                  <a:pt x="209" y="75"/>
                  <a:pt x="200" y="45"/>
                  <a:pt x="199" y="29"/>
                </a:cubicBezTo>
                <a:cubicBezTo>
                  <a:pt x="197" y="13"/>
                  <a:pt x="195" y="5"/>
                  <a:pt x="181" y="2"/>
                </a:cubicBezTo>
                <a:cubicBezTo>
                  <a:pt x="168" y="0"/>
                  <a:pt x="90" y="1"/>
                  <a:pt x="90" y="1"/>
                </a:cubicBezTo>
                <a:cubicBezTo>
                  <a:pt x="87" y="2"/>
                  <a:pt x="56" y="1"/>
                  <a:pt x="56" y="1"/>
                </a:cubicBezTo>
                <a:cubicBezTo>
                  <a:pt x="56" y="1"/>
                  <a:pt x="54" y="8"/>
                  <a:pt x="56" y="8"/>
                </a:cubicBezTo>
                <a:cubicBezTo>
                  <a:pt x="61" y="8"/>
                  <a:pt x="80" y="9"/>
                  <a:pt x="80" y="9"/>
                </a:cubicBezTo>
                <a:cubicBezTo>
                  <a:pt x="81" y="9"/>
                  <a:pt x="90" y="8"/>
                  <a:pt x="85" y="12"/>
                </a:cubicBezTo>
                <a:cubicBezTo>
                  <a:pt x="80" y="16"/>
                  <a:pt x="69" y="16"/>
                  <a:pt x="62" y="16"/>
                </a:cubicBezTo>
                <a:cubicBezTo>
                  <a:pt x="47" y="15"/>
                  <a:pt x="54" y="22"/>
                  <a:pt x="60" y="22"/>
                </a:cubicBezTo>
                <a:cubicBezTo>
                  <a:pt x="78" y="22"/>
                  <a:pt x="82" y="26"/>
                  <a:pt x="74" y="27"/>
                </a:cubicBezTo>
                <a:cubicBezTo>
                  <a:pt x="67" y="28"/>
                  <a:pt x="65" y="28"/>
                  <a:pt x="58" y="29"/>
                </a:cubicBezTo>
                <a:cubicBezTo>
                  <a:pt x="2" y="38"/>
                  <a:pt x="21" y="23"/>
                  <a:pt x="26" y="23"/>
                </a:cubicBezTo>
                <a:cubicBezTo>
                  <a:pt x="49" y="23"/>
                  <a:pt x="44" y="15"/>
                  <a:pt x="38" y="17"/>
                </a:cubicBezTo>
                <a:cubicBezTo>
                  <a:pt x="32" y="18"/>
                  <a:pt x="12" y="11"/>
                  <a:pt x="9" y="24"/>
                </a:cubicBezTo>
                <a:cubicBezTo>
                  <a:pt x="7" y="37"/>
                  <a:pt x="15" y="103"/>
                  <a:pt x="13" y="115"/>
                </a:cubicBezTo>
                <a:cubicBezTo>
                  <a:pt x="0" y="193"/>
                  <a:pt x="71" y="176"/>
                  <a:pt x="71" y="176"/>
                </a:cubicBezTo>
                <a:cubicBezTo>
                  <a:pt x="56" y="164"/>
                  <a:pt x="62" y="153"/>
                  <a:pt x="61" y="146"/>
                </a:cubicBezTo>
                <a:cubicBezTo>
                  <a:pt x="57" y="125"/>
                  <a:pt x="55" y="122"/>
                  <a:pt x="51" y="124"/>
                </a:cubicBezTo>
                <a:cubicBezTo>
                  <a:pt x="43" y="128"/>
                  <a:pt x="44" y="130"/>
                  <a:pt x="45" y="133"/>
                </a:cubicBezTo>
                <a:cubicBezTo>
                  <a:pt x="51" y="151"/>
                  <a:pt x="37" y="137"/>
                  <a:pt x="37" y="137"/>
                </a:cubicBezTo>
                <a:cubicBezTo>
                  <a:pt x="35" y="138"/>
                  <a:pt x="34" y="142"/>
                  <a:pt x="35" y="145"/>
                </a:cubicBezTo>
                <a:cubicBezTo>
                  <a:pt x="47" y="168"/>
                  <a:pt x="36" y="162"/>
                  <a:pt x="33" y="158"/>
                </a:cubicBezTo>
                <a:cubicBezTo>
                  <a:pt x="22" y="142"/>
                  <a:pt x="33" y="133"/>
                  <a:pt x="32" y="128"/>
                </a:cubicBezTo>
                <a:cubicBezTo>
                  <a:pt x="27" y="108"/>
                  <a:pt x="42" y="100"/>
                  <a:pt x="44" y="97"/>
                </a:cubicBezTo>
                <a:cubicBezTo>
                  <a:pt x="46" y="93"/>
                  <a:pt x="45" y="92"/>
                  <a:pt x="46" y="86"/>
                </a:cubicBezTo>
                <a:cubicBezTo>
                  <a:pt x="48" y="72"/>
                  <a:pt x="55" y="79"/>
                  <a:pt x="55" y="84"/>
                </a:cubicBezTo>
                <a:cubicBezTo>
                  <a:pt x="53" y="100"/>
                  <a:pt x="63" y="88"/>
                  <a:pt x="67" y="83"/>
                </a:cubicBezTo>
                <a:cubicBezTo>
                  <a:pt x="78" y="68"/>
                  <a:pt x="77" y="84"/>
                  <a:pt x="75" y="87"/>
                </a:cubicBezTo>
                <a:cubicBezTo>
                  <a:pt x="72" y="89"/>
                  <a:pt x="71" y="93"/>
                  <a:pt x="71" y="95"/>
                </a:cubicBezTo>
                <a:cubicBezTo>
                  <a:pt x="74" y="103"/>
                  <a:pt x="69" y="111"/>
                  <a:pt x="67" y="112"/>
                </a:cubicBezTo>
                <a:cubicBezTo>
                  <a:pt x="66" y="112"/>
                  <a:pt x="61" y="114"/>
                  <a:pt x="61" y="121"/>
                </a:cubicBezTo>
                <a:cubicBezTo>
                  <a:pt x="61" y="127"/>
                  <a:pt x="69" y="139"/>
                  <a:pt x="69" y="143"/>
                </a:cubicBezTo>
                <a:cubicBezTo>
                  <a:pt x="69" y="178"/>
                  <a:pt x="84" y="181"/>
                  <a:pt x="91" y="180"/>
                </a:cubicBezTo>
                <a:cubicBezTo>
                  <a:pt x="98" y="179"/>
                  <a:pt x="159" y="177"/>
                  <a:pt x="185" y="175"/>
                </a:cubicBezTo>
                <a:cubicBezTo>
                  <a:pt x="210" y="173"/>
                  <a:pt x="193" y="166"/>
                  <a:pt x="186" y="166"/>
                </a:cubicBezTo>
                <a:close/>
                <a:moveTo>
                  <a:pt x="165" y="60"/>
                </a:moveTo>
                <a:cubicBezTo>
                  <a:pt x="203" y="61"/>
                  <a:pt x="185" y="64"/>
                  <a:pt x="182" y="66"/>
                </a:cubicBezTo>
                <a:cubicBezTo>
                  <a:pt x="178" y="68"/>
                  <a:pt x="182" y="66"/>
                  <a:pt x="167" y="65"/>
                </a:cubicBezTo>
                <a:cubicBezTo>
                  <a:pt x="152" y="65"/>
                  <a:pt x="165" y="60"/>
                  <a:pt x="165" y="60"/>
                </a:cubicBezTo>
                <a:close/>
                <a:moveTo>
                  <a:pt x="114" y="50"/>
                </a:moveTo>
                <a:cubicBezTo>
                  <a:pt x="121" y="55"/>
                  <a:pt x="113" y="61"/>
                  <a:pt x="113" y="61"/>
                </a:cubicBezTo>
                <a:cubicBezTo>
                  <a:pt x="113" y="61"/>
                  <a:pt x="108" y="70"/>
                  <a:pt x="112" y="78"/>
                </a:cubicBezTo>
                <a:cubicBezTo>
                  <a:pt x="116" y="87"/>
                  <a:pt x="116" y="97"/>
                  <a:pt x="108" y="87"/>
                </a:cubicBezTo>
                <a:cubicBezTo>
                  <a:pt x="100" y="78"/>
                  <a:pt x="105" y="58"/>
                  <a:pt x="107" y="53"/>
                </a:cubicBezTo>
                <a:cubicBezTo>
                  <a:pt x="107" y="53"/>
                  <a:pt x="107" y="44"/>
                  <a:pt x="114" y="50"/>
                </a:cubicBezTo>
                <a:close/>
                <a:moveTo>
                  <a:pt x="83" y="29"/>
                </a:moveTo>
                <a:cubicBezTo>
                  <a:pt x="83" y="25"/>
                  <a:pt x="89" y="26"/>
                  <a:pt x="89" y="26"/>
                </a:cubicBezTo>
                <a:cubicBezTo>
                  <a:pt x="89" y="26"/>
                  <a:pt x="99" y="30"/>
                  <a:pt x="104" y="30"/>
                </a:cubicBezTo>
                <a:cubicBezTo>
                  <a:pt x="108" y="29"/>
                  <a:pt x="114" y="35"/>
                  <a:pt x="105" y="35"/>
                </a:cubicBezTo>
                <a:cubicBezTo>
                  <a:pt x="96" y="35"/>
                  <a:pt x="82" y="39"/>
                  <a:pt x="83" y="29"/>
                </a:cubicBezTo>
                <a:close/>
                <a:moveTo>
                  <a:pt x="61" y="72"/>
                </a:moveTo>
                <a:cubicBezTo>
                  <a:pt x="55" y="72"/>
                  <a:pt x="16" y="87"/>
                  <a:pt x="16" y="48"/>
                </a:cubicBezTo>
                <a:cubicBezTo>
                  <a:pt x="16" y="39"/>
                  <a:pt x="14" y="31"/>
                  <a:pt x="24" y="37"/>
                </a:cubicBezTo>
                <a:cubicBezTo>
                  <a:pt x="35" y="42"/>
                  <a:pt x="25" y="42"/>
                  <a:pt x="49" y="40"/>
                </a:cubicBezTo>
                <a:cubicBezTo>
                  <a:pt x="49" y="40"/>
                  <a:pt x="66" y="41"/>
                  <a:pt x="68" y="40"/>
                </a:cubicBezTo>
                <a:cubicBezTo>
                  <a:pt x="71" y="38"/>
                  <a:pt x="69" y="34"/>
                  <a:pt x="74" y="34"/>
                </a:cubicBezTo>
                <a:cubicBezTo>
                  <a:pt x="80" y="34"/>
                  <a:pt x="79" y="40"/>
                  <a:pt x="79" y="40"/>
                </a:cubicBezTo>
                <a:cubicBezTo>
                  <a:pt x="79" y="40"/>
                  <a:pt x="74" y="46"/>
                  <a:pt x="109" y="41"/>
                </a:cubicBezTo>
                <a:cubicBezTo>
                  <a:pt x="113" y="41"/>
                  <a:pt x="117" y="45"/>
                  <a:pt x="108" y="45"/>
                </a:cubicBezTo>
                <a:cubicBezTo>
                  <a:pt x="104" y="45"/>
                  <a:pt x="97" y="48"/>
                  <a:pt x="100" y="53"/>
                </a:cubicBezTo>
                <a:cubicBezTo>
                  <a:pt x="102" y="58"/>
                  <a:pt x="99" y="93"/>
                  <a:pt x="99" y="93"/>
                </a:cubicBezTo>
                <a:cubicBezTo>
                  <a:pt x="99" y="93"/>
                  <a:pt x="97" y="100"/>
                  <a:pt x="94" y="90"/>
                </a:cubicBezTo>
                <a:cubicBezTo>
                  <a:pt x="93" y="86"/>
                  <a:pt x="94" y="53"/>
                  <a:pt x="93" y="51"/>
                </a:cubicBezTo>
                <a:cubicBezTo>
                  <a:pt x="93" y="48"/>
                  <a:pt x="77" y="45"/>
                  <a:pt x="77" y="57"/>
                </a:cubicBezTo>
                <a:cubicBezTo>
                  <a:pt x="77" y="68"/>
                  <a:pt x="73" y="71"/>
                  <a:pt x="61" y="72"/>
                </a:cubicBezTo>
                <a:close/>
                <a:moveTo>
                  <a:pt x="85" y="84"/>
                </a:moveTo>
                <a:cubicBezTo>
                  <a:pt x="82" y="88"/>
                  <a:pt x="78" y="90"/>
                  <a:pt x="80" y="82"/>
                </a:cubicBezTo>
                <a:cubicBezTo>
                  <a:pt x="81" y="74"/>
                  <a:pt x="83" y="63"/>
                  <a:pt x="83" y="57"/>
                </a:cubicBezTo>
                <a:cubicBezTo>
                  <a:pt x="83" y="57"/>
                  <a:pt x="87" y="50"/>
                  <a:pt x="88" y="58"/>
                </a:cubicBezTo>
                <a:cubicBezTo>
                  <a:pt x="89" y="66"/>
                  <a:pt x="87" y="81"/>
                  <a:pt x="85" y="84"/>
                </a:cubicBezTo>
                <a:close/>
                <a:moveTo>
                  <a:pt x="102" y="145"/>
                </a:moveTo>
                <a:cubicBezTo>
                  <a:pt x="78" y="144"/>
                  <a:pt x="77" y="148"/>
                  <a:pt x="77" y="117"/>
                </a:cubicBezTo>
                <a:cubicBezTo>
                  <a:pt x="77" y="86"/>
                  <a:pt x="81" y="93"/>
                  <a:pt x="82" y="96"/>
                </a:cubicBezTo>
                <a:cubicBezTo>
                  <a:pt x="82" y="96"/>
                  <a:pt x="90" y="116"/>
                  <a:pt x="111" y="101"/>
                </a:cubicBezTo>
                <a:cubicBezTo>
                  <a:pt x="114" y="98"/>
                  <a:pt x="116" y="96"/>
                  <a:pt x="117" y="106"/>
                </a:cubicBezTo>
                <a:cubicBezTo>
                  <a:pt x="117" y="117"/>
                  <a:pt x="127" y="145"/>
                  <a:pt x="102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8" name="CustomShape 161"/>
          <p:cNvSpPr/>
          <p:nvPr/>
        </p:nvSpPr>
        <p:spPr>
          <a:xfrm>
            <a:off x="1193400" y="4788720"/>
            <a:ext cx="42840" cy="50760"/>
          </a:xfrm>
          <a:custGeom>
            <a:avLst/>
            <a:gdLst/>
            <a:ahLst/>
            <a:rect l="l" t="t" r="r" b="b"/>
            <a:pathLst>
              <a:path w="17" h="20">
                <a:moveTo>
                  <a:pt x="14" y="5"/>
                </a:moveTo>
                <a:cubicBezTo>
                  <a:pt x="13" y="0"/>
                  <a:pt x="0" y="8"/>
                  <a:pt x="9" y="20"/>
                </a:cubicBezTo>
                <a:cubicBezTo>
                  <a:pt x="9" y="20"/>
                  <a:pt x="17" y="17"/>
                  <a:pt x="14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59" name="CustomShape 162"/>
          <p:cNvSpPr/>
          <p:nvPr/>
        </p:nvSpPr>
        <p:spPr>
          <a:xfrm>
            <a:off x="1152720" y="4809240"/>
            <a:ext cx="37800" cy="68040"/>
          </a:xfrm>
          <a:custGeom>
            <a:avLst/>
            <a:gdLst/>
            <a:ahLst/>
            <a:rect l="l" t="t" r="r" b="b"/>
            <a:pathLst>
              <a:path w="15" h="27">
                <a:moveTo>
                  <a:pt x="7" y="10"/>
                </a:moveTo>
                <a:cubicBezTo>
                  <a:pt x="0" y="19"/>
                  <a:pt x="2" y="23"/>
                  <a:pt x="4" y="25"/>
                </a:cubicBezTo>
                <a:cubicBezTo>
                  <a:pt x="7" y="27"/>
                  <a:pt x="11" y="26"/>
                  <a:pt x="15" y="16"/>
                </a:cubicBezTo>
                <a:cubicBezTo>
                  <a:pt x="15" y="16"/>
                  <a:pt x="12" y="11"/>
                  <a:pt x="13" y="8"/>
                </a:cubicBezTo>
                <a:cubicBezTo>
                  <a:pt x="15" y="6"/>
                  <a:pt x="14" y="0"/>
                  <a:pt x="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0" name="CustomShape 163"/>
          <p:cNvSpPr/>
          <p:nvPr/>
        </p:nvSpPr>
        <p:spPr>
          <a:xfrm>
            <a:off x="1130040" y="4672440"/>
            <a:ext cx="121680" cy="57960"/>
          </a:xfrm>
          <a:custGeom>
            <a:avLst/>
            <a:gdLst/>
            <a:ahLst/>
            <a:rect l="l" t="t" r="r" b="b"/>
            <a:pathLst>
              <a:path w="48" h="23">
                <a:moveTo>
                  <a:pt x="40" y="2"/>
                </a:moveTo>
                <a:cubicBezTo>
                  <a:pt x="38" y="3"/>
                  <a:pt x="9" y="1"/>
                  <a:pt x="9" y="1"/>
                </a:cubicBezTo>
                <a:cubicBezTo>
                  <a:pt x="5" y="1"/>
                  <a:pt x="1" y="0"/>
                  <a:pt x="1" y="9"/>
                </a:cubicBezTo>
                <a:cubicBezTo>
                  <a:pt x="0" y="23"/>
                  <a:pt x="17" y="21"/>
                  <a:pt x="22" y="21"/>
                </a:cubicBezTo>
                <a:cubicBezTo>
                  <a:pt x="26" y="21"/>
                  <a:pt x="30" y="18"/>
                  <a:pt x="34" y="20"/>
                </a:cubicBezTo>
                <a:cubicBezTo>
                  <a:pt x="34" y="20"/>
                  <a:pt x="38" y="23"/>
                  <a:pt x="40" y="19"/>
                </a:cubicBezTo>
                <a:cubicBezTo>
                  <a:pt x="48" y="5"/>
                  <a:pt x="43" y="0"/>
                  <a:pt x="4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1" name="CustomShape 164"/>
          <p:cNvSpPr/>
          <p:nvPr/>
        </p:nvSpPr>
        <p:spPr>
          <a:xfrm>
            <a:off x="1269720" y="4834440"/>
            <a:ext cx="88560" cy="93600"/>
          </a:xfrm>
          <a:custGeom>
            <a:avLst/>
            <a:gdLst/>
            <a:ahLst/>
            <a:rect l="l" t="t" r="r" b="b"/>
            <a:pathLst>
              <a:path w="35" h="37">
                <a:moveTo>
                  <a:pt x="24" y="2"/>
                </a:moveTo>
                <a:cubicBezTo>
                  <a:pt x="19" y="3"/>
                  <a:pt x="11" y="2"/>
                  <a:pt x="11" y="2"/>
                </a:cubicBezTo>
                <a:cubicBezTo>
                  <a:pt x="0" y="2"/>
                  <a:pt x="5" y="14"/>
                  <a:pt x="4" y="20"/>
                </a:cubicBezTo>
                <a:cubicBezTo>
                  <a:pt x="3" y="27"/>
                  <a:pt x="22" y="37"/>
                  <a:pt x="28" y="22"/>
                </a:cubicBezTo>
                <a:cubicBezTo>
                  <a:pt x="35" y="7"/>
                  <a:pt x="28" y="0"/>
                  <a:pt x="24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2" name="CustomShape 165"/>
          <p:cNvSpPr/>
          <p:nvPr/>
        </p:nvSpPr>
        <p:spPr>
          <a:xfrm>
            <a:off x="1473120" y="4740480"/>
            <a:ext cx="88560" cy="17640"/>
          </a:xfrm>
          <a:custGeom>
            <a:avLst/>
            <a:gdLst/>
            <a:ahLst/>
            <a:rect l="l" t="t" r="r" b="b"/>
            <a:pathLst>
              <a:path w="35" h="7">
                <a:moveTo>
                  <a:pt x="5" y="0"/>
                </a:moveTo>
                <a:cubicBezTo>
                  <a:pt x="0" y="0"/>
                  <a:pt x="7" y="7"/>
                  <a:pt x="14" y="5"/>
                </a:cubicBezTo>
                <a:cubicBezTo>
                  <a:pt x="35" y="1"/>
                  <a:pt x="5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3" name="CustomShape 166"/>
          <p:cNvSpPr/>
          <p:nvPr/>
        </p:nvSpPr>
        <p:spPr>
          <a:xfrm>
            <a:off x="1503360" y="4737960"/>
            <a:ext cx="68400" cy="40320"/>
          </a:xfrm>
          <a:custGeom>
            <a:avLst/>
            <a:gdLst/>
            <a:ahLst/>
            <a:rect l="l" t="t" r="r" b="b"/>
            <a:pathLst>
              <a:path w="27" h="16">
                <a:moveTo>
                  <a:pt x="7" y="13"/>
                </a:moveTo>
                <a:cubicBezTo>
                  <a:pt x="7" y="13"/>
                  <a:pt x="18" y="16"/>
                  <a:pt x="25" y="6"/>
                </a:cubicBezTo>
                <a:cubicBezTo>
                  <a:pt x="27" y="2"/>
                  <a:pt x="23" y="0"/>
                  <a:pt x="17" y="1"/>
                </a:cubicBezTo>
                <a:cubicBezTo>
                  <a:pt x="13" y="1"/>
                  <a:pt x="14" y="11"/>
                  <a:pt x="7" y="11"/>
                </a:cubicBezTo>
                <a:cubicBezTo>
                  <a:pt x="0" y="11"/>
                  <a:pt x="7" y="13"/>
                  <a:pt x="7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4" name="CustomShape 167"/>
          <p:cNvSpPr/>
          <p:nvPr/>
        </p:nvSpPr>
        <p:spPr>
          <a:xfrm>
            <a:off x="1500840" y="4763520"/>
            <a:ext cx="88560" cy="42840"/>
          </a:xfrm>
          <a:custGeom>
            <a:avLst/>
            <a:gdLst/>
            <a:ahLst/>
            <a:rect l="l" t="t" r="r" b="b"/>
            <a:pathLst>
              <a:path w="35" h="17">
                <a:moveTo>
                  <a:pt x="25" y="6"/>
                </a:moveTo>
                <a:cubicBezTo>
                  <a:pt x="20" y="12"/>
                  <a:pt x="8" y="10"/>
                  <a:pt x="8" y="10"/>
                </a:cubicBezTo>
                <a:cubicBezTo>
                  <a:pt x="8" y="10"/>
                  <a:pt x="0" y="9"/>
                  <a:pt x="6" y="13"/>
                </a:cubicBezTo>
                <a:cubicBezTo>
                  <a:pt x="11" y="17"/>
                  <a:pt x="18" y="15"/>
                  <a:pt x="27" y="12"/>
                </a:cubicBezTo>
                <a:cubicBezTo>
                  <a:pt x="35" y="8"/>
                  <a:pt x="31" y="0"/>
                  <a:pt x="2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5" name="CustomShape 168"/>
          <p:cNvSpPr/>
          <p:nvPr/>
        </p:nvSpPr>
        <p:spPr>
          <a:xfrm>
            <a:off x="1442520" y="4804200"/>
            <a:ext cx="124200" cy="29880"/>
          </a:xfrm>
          <a:custGeom>
            <a:avLst/>
            <a:gdLst/>
            <a:ahLst/>
            <a:rect l="l" t="t" r="r" b="b"/>
            <a:pathLst>
              <a:path w="49" h="12">
                <a:moveTo>
                  <a:pt x="40" y="3"/>
                </a:moveTo>
                <a:cubicBezTo>
                  <a:pt x="37" y="2"/>
                  <a:pt x="36" y="0"/>
                  <a:pt x="29" y="1"/>
                </a:cubicBezTo>
                <a:cubicBezTo>
                  <a:pt x="13" y="4"/>
                  <a:pt x="7" y="0"/>
                  <a:pt x="7" y="0"/>
                </a:cubicBezTo>
                <a:cubicBezTo>
                  <a:pt x="7" y="0"/>
                  <a:pt x="0" y="3"/>
                  <a:pt x="2" y="5"/>
                </a:cubicBezTo>
                <a:cubicBezTo>
                  <a:pt x="5" y="7"/>
                  <a:pt x="17" y="8"/>
                  <a:pt x="20" y="8"/>
                </a:cubicBezTo>
                <a:cubicBezTo>
                  <a:pt x="23" y="8"/>
                  <a:pt x="34" y="12"/>
                  <a:pt x="41" y="8"/>
                </a:cubicBezTo>
                <a:cubicBezTo>
                  <a:pt x="49" y="4"/>
                  <a:pt x="44" y="3"/>
                  <a:pt x="4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6" name="CustomShape 169"/>
          <p:cNvSpPr/>
          <p:nvPr/>
        </p:nvSpPr>
        <p:spPr>
          <a:xfrm>
            <a:off x="1455120" y="4831920"/>
            <a:ext cx="101520" cy="27720"/>
          </a:xfrm>
          <a:custGeom>
            <a:avLst/>
            <a:gdLst/>
            <a:ahLst/>
            <a:rect l="l" t="t" r="r" b="b"/>
            <a:pathLst>
              <a:path w="40" h="11">
                <a:moveTo>
                  <a:pt x="37" y="2"/>
                </a:moveTo>
                <a:cubicBezTo>
                  <a:pt x="34" y="4"/>
                  <a:pt x="30" y="4"/>
                  <a:pt x="26" y="4"/>
                </a:cubicBezTo>
                <a:cubicBezTo>
                  <a:pt x="23" y="4"/>
                  <a:pt x="16" y="2"/>
                  <a:pt x="13" y="3"/>
                </a:cubicBezTo>
                <a:cubicBezTo>
                  <a:pt x="10" y="4"/>
                  <a:pt x="1" y="2"/>
                  <a:pt x="1" y="2"/>
                </a:cubicBezTo>
                <a:cubicBezTo>
                  <a:pt x="0" y="11"/>
                  <a:pt x="30" y="10"/>
                  <a:pt x="35" y="8"/>
                </a:cubicBezTo>
                <a:cubicBezTo>
                  <a:pt x="40" y="5"/>
                  <a:pt x="40" y="0"/>
                  <a:pt x="37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7" name="CustomShape 170"/>
          <p:cNvSpPr/>
          <p:nvPr/>
        </p:nvSpPr>
        <p:spPr>
          <a:xfrm>
            <a:off x="1450080" y="4854960"/>
            <a:ext cx="103680" cy="86040"/>
          </a:xfrm>
          <a:custGeom>
            <a:avLst/>
            <a:gdLst/>
            <a:ahLst/>
            <a:rect l="l" t="t" r="r" b="b"/>
            <a:pathLst>
              <a:path w="41" h="34">
                <a:moveTo>
                  <a:pt x="28" y="9"/>
                </a:moveTo>
                <a:cubicBezTo>
                  <a:pt x="28" y="6"/>
                  <a:pt x="14" y="0"/>
                  <a:pt x="13" y="6"/>
                </a:cubicBezTo>
                <a:cubicBezTo>
                  <a:pt x="11" y="12"/>
                  <a:pt x="4" y="15"/>
                  <a:pt x="4" y="15"/>
                </a:cubicBezTo>
                <a:cubicBezTo>
                  <a:pt x="0" y="16"/>
                  <a:pt x="0" y="16"/>
                  <a:pt x="1" y="19"/>
                </a:cubicBezTo>
                <a:cubicBezTo>
                  <a:pt x="1" y="22"/>
                  <a:pt x="4" y="24"/>
                  <a:pt x="9" y="19"/>
                </a:cubicBezTo>
                <a:cubicBezTo>
                  <a:pt x="17" y="10"/>
                  <a:pt x="17" y="26"/>
                  <a:pt x="17" y="27"/>
                </a:cubicBezTo>
                <a:cubicBezTo>
                  <a:pt x="18" y="29"/>
                  <a:pt x="19" y="34"/>
                  <a:pt x="21" y="30"/>
                </a:cubicBezTo>
                <a:cubicBezTo>
                  <a:pt x="22" y="26"/>
                  <a:pt x="25" y="14"/>
                  <a:pt x="29" y="19"/>
                </a:cubicBezTo>
                <a:cubicBezTo>
                  <a:pt x="35" y="27"/>
                  <a:pt x="41" y="19"/>
                  <a:pt x="39" y="19"/>
                </a:cubicBezTo>
                <a:cubicBezTo>
                  <a:pt x="38" y="18"/>
                  <a:pt x="28" y="13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8" name="CustomShape 171"/>
          <p:cNvSpPr/>
          <p:nvPr/>
        </p:nvSpPr>
        <p:spPr>
          <a:xfrm>
            <a:off x="1518840" y="4814280"/>
            <a:ext cx="63000" cy="159120"/>
          </a:xfrm>
          <a:custGeom>
            <a:avLst/>
            <a:gdLst/>
            <a:ahLst/>
            <a:rect l="l" t="t" r="r" b="b"/>
            <a:pathLst>
              <a:path w="25" h="63">
                <a:moveTo>
                  <a:pt x="22" y="2"/>
                </a:moveTo>
                <a:cubicBezTo>
                  <a:pt x="22" y="2"/>
                  <a:pt x="20" y="15"/>
                  <a:pt x="18" y="17"/>
                </a:cubicBezTo>
                <a:cubicBezTo>
                  <a:pt x="15" y="19"/>
                  <a:pt x="10" y="20"/>
                  <a:pt x="7" y="20"/>
                </a:cubicBezTo>
                <a:cubicBezTo>
                  <a:pt x="4" y="19"/>
                  <a:pt x="4" y="22"/>
                  <a:pt x="7" y="23"/>
                </a:cubicBezTo>
                <a:cubicBezTo>
                  <a:pt x="10" y="24"/>
                  <a:pt x="17" y="29"/>
                  <a:pt x="17" y="34"/>
                </a:cubicBezTo>
                <a:cubicBezTo>
                  <a:pt x="17" y="40"/>
                  <a:pt x="17" y="44"/>
                  <a:pt x="12" y="45"/>
                </a:cubicBezTo>
                <a:cubicBezTo>
                  <a:pt x="6" y="46"/>
                  <a:pt x="0" y="47"/>
                  <a:pt x="0" y="55"/>
                </a:cubicBezTo>
                <a:cubicBezTo>
                  <a:pt x="0" y="55"/>
                  <a:pt x="3" y="57"/>
                  <a:pt x="5" y="58"/>
                </a:cubicBezTo>
                <a:cubicBezTo>
                  <a:pt x="8" y="58"/>
                  <a:pt x="14" y="61"/>
                  <a:pt x="16" y="62"/>
                </a:cubicBezTo>
                <a:cubicBezTo>
                  <a:pt x="18" y="63"/>
                  <a:pt x="23" y="61"/>
                  <a:pt x="23" y="57"/>
                </a:cubicBezTo>
                <a:cubicBezTo>
                  <a:pt x="24" y="52"/>
                  <a:pt x="24" y="20"/>
                  <a:pt x="25" y="14"/>
                </a:cubicBezTo>
                <a:cubicBezTo>
                  <a:pt x="25" y="9"/>
                  <a:pt x="25" y="3"/>
                  <a:pt x="25" y="2"/>
                </a:cubicBezTo>
                <a:cubicBezTo>
                  <a:pt x="25" y="1"/>
                  <a:pt x="22" y="0"/>
                  <a:pt x="2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9" name="CustomShape 172"/>
          <p:cNvSpPr/>
          <p:nvPr/>
        </p:nvSpPr>
        <p:spPr>
          <a:xfrm>
            <a:off x="1079280" y="5562720"/>
            <a:ext cx="103680" cy="40320"/>
          </a:xfrm>
          <a:custGeom>
            <a:avLst/>
            <a:gdLst/>
            <a:ahLst/>
            <a:rect l="l" t="t" r="r" b="b"/>
            <a:pathLst>
              <a:path w="41" h="16">
                <a:moveTo>
                  <a:pt x="30" y="12"/>
                </a:moveTo>
                <a:cubicBezTo>
                  <a:pt x="34" y="11"/>
                  <a:pt x="36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41" y="6"/>
                  <a:pt x="37" y="1"/>
                  <a:pt x="31" y="1"/>
                </a:cubicBezTo>
                <a:cubicBezTo>
                  <a:pt x="31" y="1"/>
                  <a:pt x="0" y="0"/>
                  <a:pt x="8" y="11"/>
                </a:cubicBezTo>
                <a:cubicBezTo>
                  <a:pt x="8" y="11"/>
                  <a:pt x="15" y="16"/>
                  <a:pt x="3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0" name="CustomShape 173"/>
          <p:cNvSpPr/>
          <p:nvPr/>
        </p:nvSpPr>
        <p:spPr>
          <a:xfrm>
            <a:off x="1066680" y="5565240"/>
            <a:ext cx="533160" cy="489240"/>
          </a:xfrm>
          <a:custGeom>
            <a:avLst/>
            <a:gdLst/>
            <a:ahLst/>
            <a:rect l="l" t="t" r="r" b="b"/>
            <a:pathLst>
              <a:path w="210" h="193">
                <a:moveTo>
                  <a:pt x="186" y="166"/>
                </a:moveTo>
                <a:cubicBezTo>
                  <a:pt x="167" y="166"/>
                  <a:pt x="163" y="155"/>
                  <a:pt x="163" y="155"/>
                </a:cubicBezTo>
                <a:cubicBezTo>
                  <a:pt x="163" y="155"/>
                  <a:pt x="162" y="147"/>
                  <a:pt x="154" y="145"/>
                </a:cubicBezTo>
                <a:cubicBezTo>
                  <a:pt x="135" y="140"/>
                  <a:pt x="147" y="128"/>
                  <a:pt x="152" y="125"/>
                </a:cubicBezTo>
                <a:cubicBezTo>
                  <a:pt x="157" y="123"/>
                  <a:pt x="154" y="122"/>
                  <a:pt x="150" y="120"/>
                </a:cubicBezTo>
                <a:cubicBezTo>
                  <a:pt x="142" y="115"/>
                  <a:pt x="141" y="109"/>
                  <a:pt x="142" y="99"/>
                </a:cubicBezTo>
                <a:cubicBezTo>
                  <a:pt x="142" y="88"/>
                  <a:pt x="149" y="91"/>
                  <a:pt x="149" y="91"/>
                </a:cubicBezTo>
                <a:cubicBezTo>
                  <a:pt x="149" y="91"/>
                  <a:pt x="160" y="96"/>
                  <a:pt x="165" y="93"/>
                </a:cubicBezTo>
                <a:cubicBezTo>
                  <a:pt x="169" y="91"/>
                  <a:pt x="167" y="88"/>
                  <a:pt x="165" y="89"/>
                </a:cubicBezTo>
                <a:cubicBezTo>
                  <a:pt x="163" y="91"/>
                  <a:pt x="148" y="89"/>
                  <a:pt x="146" y="82"/>
                </a:cubicBezTo>
                <a:cubicBezTo>
                  <a:pt x="144" y="74"/>
                  <a:pt x="150" y="78"/>
                  <a:pt x="151" y="78"/>
                </a:cubicBezTo>
                <a:cubicBezTo>
                  <a:pt x="153" y="79"/>
                  <a:pt x="153" y="81"/>
                  <a:pt x="157" y="83"/>
                </a:cubicBezTo>
                <a:cubicBezTo>
                  <a:pt x="168" y="88"/>
                  <a:pt x="162" y="82"/>
                  <a:pt x="162" y="82"/>
                </a:cubicBezTo>
                <a:cubicBezTo>
                  <a:pt x="162" y="82"/>
                  <a:pt x="162" y="82"/>
                  <a:pt x="157" y="77"/>
                </a:cubicBezTo>
                <a:cubicBezTo>
                  <a:pt x="152" y="71"/>
                  <a:pt x="145" y="73"/>
                  <a:pt x="139" y="73"/>
                </a:cubicBezTo>
                <a:cubicBezTo>
                  <a:pt x="133" y="73"/>
                  <a:pt x="135" y="78"/>
                  <a:pt x="135" y="78"/>
                </a:cubicBezTo>
                <a:cubicBezTo>
                  <a:pt x="135" y="78"/>
                  <a:pt x="134" y="88"/>
                  <a:pt x="133" y="106"/>
                </a:cubicBezTo>
                <a:cubicBezTo>
                  <a:pt x="132" y="124"/>
                  <a:pt x="129" y="126"/>
                  <a:pt x="128" y="125"/>
                </a:cubicBezTo>
                <a:cubicBezTo>
                  <a:pt x="127" y="123"/>
                  <a:pt x="125" y="114"/>
                  <a:pt x="125" y="111"/>
                </a:cubicBezTo>
                <a:cubicBezTo>
                  <a:pt x="125" y="108"/>
                  <a:pt x="123" y="97"/>
                  <a:pt x="124" y="84"/>
                </a:cubicBezTo>
                <a:cubicBezTo>
                  <a:pt x="125" y="72"/>
                  <a:pt x="128" y="77"/>
                  <a:pt x="120" y="74"/>
                </a:cubicBezTo>
                <a:cubicBezTo>
                  <a:pt x="111" y="71"/>
                  <a:pt x="116" y="67"/>
                  <a:pt x="118" y="67"/>
                </a:cubicBezTo>
                <a:cubicBezTo>
                  <a:pt x="121" y="67"/>
                  <a:pt x="125" y="69"/>
                  <a:pt x="126" y="67"/>
                </a:cubicBezTo>
                <a:cubicBezTo>
                  <a:pt x="127" y="59"/>
                  <a:pt x="128" y="52"/>
                  <a:pt x="124" y="51"/>
                </a:cubicBezTo>
                <a:cubicBezTo>
                  <a:pt x="115" y="47"/>
                  <a:pt x="119" y="45"/>
                  <a:pt x="122" y="44"/>
                </a:cubicBezTo>
                <a:cubicBezTo>
                  <a:pt x="125" y="43"/>
                  <a:pt x="126" y="35"/>
                  <a:pt x="121" y="37"/>
                </a:cubicBezTo>
                <a:cubicBezTo>
                  <a:pt x="112" y="40"/>
                  <a:pt x="113" y="32"/>
                  <a:pt x="115" y="31"/>
                </a:cubicBezTo>
                <a:cubicBezTo>
                  <a:pt x="117" y="30"/>
                  <a:pt x="120" y="32"/>
                  <a:pt x="119" y="24"/>
                </a:cubicBezTo>
                <a:cubicBezTo>
                  <a:pt x="117" y="17"/>
                  <a:pt x="124" y="14"/>
                  <a:pt x="126" y="21"/>
                </a:cubicBezTo>
                <a:cubicBezTo>
                  <a:pt x="127" y="28"/>
                  <a:pt x="130" y="42"/>
                  <a:pt x="132" y="39"/>
                </a:cubicBezTo>
                <a:cubicBezTo>
                  <a:pt x="134" y="35"/>
                  <a:pt x="138" y="22"/>
                  <a:pt x="142" y="16"/>
                </a:cubicBezTo>
                <a:cubicBezTo>
                  <a:pt x="145" y="10"/>
                  <a:pt x="150" y="15"/>
                  <a:pt x="149" y="18"/>
                </a:cubicBezTo>
                <a:cubicBezTo>
                  <a:pt x="144" y="33"/>
                  <a:pt x="152" y="34"/>
                  <a:pt x="152" y="34"/>
                </a:cubicBezTo>
                <a:cubicBezTo>
                  <a:pt x="152" y="34"/>
                  <a:pt x="151" y="36"/>
                  <a:pt x="147" y="36"/>
                </a:cubicBezTo>
                <a:cubicBezTo>
                  <a:pt x="137" y="35"/>
                  <a:pt x="141" y="41"/>
                  <a:pt x="145" y="43"/>
                </a:cubicBezTo>
                <a:cubicBezTo>
                  <a:pt x="154" y="46"/>
                  <a:pt x="148" y="48"/>
                  <a:pt x="143" y="48"/>
                </a:cubicBezTo>
                <a:cubicBezTo>
                  <a:pt x="139" y="48"/>
                  <a:pt x="136" y="50"/>
                  <a:pt x="135" y="55"/>
                </a:cubicBezTo>
                <a:cubicBezTo>
                  <a:pt x="132" y="70"/>
                  <a:pt x="144" y="67"/>
                  <a:pt x="144" y="67"/>
                </a:cubicBezTo>
                <a:cubicBezTo>
                  <a:pt x="162" y="72"/>
                  <a:pt x="189" y="69"/>
                  <a:pt x="189" y="69"/>
                </a:cubicBezTo>
                <a:cubicBezTo>
                  <a:pt x="209" y="75"/>
                  <a:pt x="200" y="45"/>
                  <a:pt x="199" y="29"/>
                </a:cubicBezTo>
                <a:cubicBezTo>
                  <a:pt x="197" y="13"/>
                  <a:pt x="195" y="5"/>
                  <a:pt x="181" y="2"/>
                </a:cubicBezTo>
                <a:cubicBezTo>
                  <a:pt x="168" y="0"/>
                  <a:pt x="90" y="1"/>
                  <a:pt x="90" y="1"/>
                </a:cubicBezTo>
                <a:cubicBezTo>
                  <a:pt x="87" y="2"/>
                  <a:pt x="56" y="1"/>
                  <a:pt x="56" y="1"/>
                </a:cubicBezTo>
                <a:cubicBezTo>
                  <a:pt x="56" y="1"/>
                  <a:pt x="54" y="8"/>
                  <a:pt x="56" y="8"/>
                </a:cubicBezTo>
                <a:cubicBezTo>
                  <a:pt x="61" y="8"/>
                  <a:pt x="80" y="9"/>
                  <a:pt x="80" y="9"/>
                </a:cubicBezTo>
                <a:cubicBezTo>
                  <a:pt x="81" y="9"/>
                  <a:pt x="90" y="8"/>
                  <a:pt x="85" y="12"/>
                </a:cubicBezTo>
                <a:cubicBezTo>
                  <a:pt x="80" y="16"/>
                  <a:pt x="69" y="16"/>
                  <a:pt x="62" y="16"/>
                </a:cubicBezTo>
                <a:cubicBezTo>
                  <a:pt x="47" y="15"/>
                  <a:pt x="54" y="22"/>
                  <a:pt x="60" y="22"/>
                </a:cubicBezTo>
                <a:cubicBezTo>
                  <a:pt x="78" y="22"/>
                  <a:pt x="82" y="26"/>
                  <a:pt x="74" y="27"/>
                </a:cubicBezTo>
                <a:cubicBezTo>
                  <a:pt x="67" y="28"/>
                  <a:pt x="65" y="28"/>
                  <a:pt x="58" y="29"/>
                </a:cubicBezTo>
                <a:cubicBezTo>
                  <a:pt x="2" y="38"/>
                  <a:pt x="21" y="23"/>
                  <a:pt x="26" y="23"/>
                </a:cubicBezTo>
                <a:cubicBezTo>
                  <a:pt x="49" y="23"/>
                  <a:pt x="44" y="15"/>
                  <a:pt x="38" y="17"/>
                </a:cubicBezTo>
                <a:cubicBezTo>
                  <a:pt x="32" y="18"/>
                  <a:pt x="12" y="11"/>
                  <a:pt x="9" y="24"/>
                </a:cubicBezTo>
                <a:cubicBezTo>
                  <a:pt x="7" y="37"/>
                  <a:pt x="15" y="103"/>
                  <a:pt x="13" y="115"/>
                </a:cubicBezTo>
                <a:cubicBezTo>
                  <a:pt x="0" y="193"/>
                  <a:pt x="71" y="176"/>
                  <a:pt x="71" y="176"/>
                </a:cubicBezTo>
                <a:cubicBezTo>
                  <a:pt x="56" y="164"/>
                  <a:pt x="62" y="153"/>
                  <a:pt x="61" y="146"/>
                </a:cubicBezTo>
                <a:cubicBezTo>
                  <a:pt x="57" y="125"/>
                  <a:pt x="55" y="122"/>
                  <a:pt x="51" y="124"/>
                </a:cubicBezTo>
                <a:cubicBezTo>
                  <a:pt x="43" y="128"/>
                  <a:pt x="44" y="130"/>
                  <a:pt x="45" y="133"/>
                </a:cubicBezTo>
                <a:cubicBezTo>
                  <a:pt x="51" y="151"/>
                  <a:pt x="37" y="137"/>
                  <a:pt x="37" y="137"/>
                </a:cubicBezTo>
                <a:cubicBezTo>
                  <a:pt x="35" y="138"/>
                  <a:pt x="34" y="142"/>
                  <a:pt x="35" y="145"/>
                </a:cubicBezTo>
                <a:cubicBezTo>
                  <a:pt x="47" y="168"/>
                  <a:pt x="36" y="162"/>
                  <a:pt x="33" y="158"/>
                </a:cubicBezTo>
                <a:cubicBezTo>
                  <a:pt x="22" y="142"/>
                  <a:pt x="33" y="133"/>
                  <a:pt x="32" y="128"/>
                </a:cubicBezTo>
                <a:cubicBezTo>
                  <a:pt x="27" y="108"/>
                  <a:pt x="42" y="100"/>
                  <a:pt x="44" y="97"/>
                </a:cubicBezTo>
                <a:cubicBezTo>
                  <a:pt x="46" y="93"/>
                  <a:pt x="45" y="92"/>
                  <a:pt x="46" y="86"/>
                </a:cubicBezTo>
                <a:cubicBezTo>
                  <a:pt x="48" y="72"/>
                  <a:pt x="55" y="79"/>
                  <a:pt x="55" y="84"/>
                </a:cubicBezTo>
                <a:cubicBezTo>
                  <a:pt x="53" y="100"/>
                  <a:pt x="63" y="88"/>
                  <a:pt x="67" y="83"/>
                </a:cubicBezTo>
                <a:cubicBezTo>
                  <a:pt x="78" y="68"/>
                  <a:pt x="77" y="84"/>
                  <a:pt x="75" y="87"/>
                </a:cubicBezTo>
                <a:cubicBezTo>
                  <a:pt x="72" y="89"/>
                  <a:pt x="71" y="93"/>
                  <a:pt x="71" y="95"/>
                </a:cubicBezTo>
                <a:cubicBezTo>
                  <a:pt x="74" y="103"/>
                  <a:pt x="69" y="111"/>
                  <a:pt x="67" y="112"/>
                </a:cubicBezTo>
                <a:cubicBezTo>
                  <a:pt x="66" y="112"/>
                  <a:pt x="61" y="114"/>
                  <a:pt x="61" y="121"/>
                </a:cubicBezTo>
                <a:cubicBezTo>
                  <a:pt x="61" y="127"/>
                  <a:pt x="69" y="139"/>
                  <a:pt x="69" y="143"/>
                </a:cubicBezTo>
                <a:cubicBezTo>
                  <a:pt x="69" y="178"/>
                  <a:pt x="84" y="181"/>
                  <a:pt x="91" y="180"/>
                </a:cubicBezTo>
                <a:cubicBezTo>
                  <a:pt x="98" y="179"/>
                  <a:pt x="159" y="177"/>
                  <a:pt x="185" y="175"/>
                </a:cubicBezTo>
                <a:cubicBezTo>
                  <a:pt x="210" y="173"/>
                  <a:pt x="193" y="166"/>
                  <a:pt x="186" y="166"/>
                </a:cubicBezTo>
                <a:close/>
                <a:moveTo>
                  <a:pt x="165" y="60"/>
                </a:moveTo>
                <a:cubicBezTo>
                  <a:pt x="203" y="61"/>
                  <a:pt x="185" y="64"/>
                  <a:pt x="182" y="66"/>
                </a:cubicBezTo>
                <a:cubicBezTo>
                  <a:pt x="178" y="68"/>
                  <a:pt x="182" y="66"/>
                  <a:pt x="167" y="65"/>
                </a:cubicBezTo>
                <a:cubicBezTo>
                  <a:pt x="152" y="65"/>
                  <a:pt x="165" y="60"/>
                  <a:pt x="165" y="60"/>
                </a:cubicBezTo>
                <a:close/>
                <a:moveTo>
                  <a:pt x="114" y="50"/>
                </a:moveTo>
                <a:cubicBezTo>
                  <a:pt x="121" y="55"/>
                  <a:pt x="113" y="61"/>
                  <a:pt x="113" y="61"/>
                </a:cubicBezTo>
                <a:cubicBezTo>
                  <a:pt x="113" y="61"/>
                  <a:pt x="108" y="70"/>
                  <a:pt x="112" y="78"/>
                </a:cubicBezTo>
                <a:cubicBezTo>
                  <a:pt x="116" y="87"/>
                  <a:pt x="116" y="97"/>
                  <a:pt x="108" y="87"/>
                </a:cubicBezTo>
                <a:cubicBezTo>
                  <a:pt x="100" y="78"/>
                  <a:pt x="105" y="58"/>
                  <a:pt x="107" y="53"/>
                </a:cubicBezTo>
                <a:cubicBezTo>
                  <a:pt x="107" y="53"/>
                  <a:pt x="107" y="44"/>
                  <a:pt x="114" y="50"/>
                </a:cubicBezTo>
                <a:close/>
                <a:moveTo>
                  <a:pt x="83" y="29"/>
                </a:moveTo>
                <a:cubicBezTo>
                  <a:pt x="83" y="25"/>
                  <a:pt x="89" y="26"/>
                  <a:pt x="89" y="26"/>
                </a:cubicBezTo>
                <a:cubicBezTo>
                  <a:pt x="89" y="26"/>
                  <a:pt x="99" y="30"/>
                  <a:pt x="104" y="30"/>
                </a:cubicBezTo>
                <a:cubicBezTo>
                  <a:pt x="108" y="29"/>
                  <a:pt x="114" y="35"/>
                  <a:pt x="105" y="35"/>
                </a:cubicBezTo>
                <a:cubicBezTo>
                  <a:pt x="96" y="35"/>
                  <a:pt x="82" y="39"/>
                  <a:pt x="83" y="29"/>
                </a:cubicBezTo>
                <a:close/>
                <a:moveTo>
                  <a:pt x="61" y="72"/>
                </a:moveTo>
                <a:cubicBezTo>
                  <a:pt x="55" y="72"/>
                  <a:pt x="16" y="87"/>
                  <a:pt x="16" y="48"/>
                </a:cubicBezTo>
                <a:cubicBezTo>
                  <a:pt x="16" y="39"/>
                  <a:pt x="14" y="31"/>
                  <a:pt x="24" y="37"/>
                </a:cubicBezTo>
                <a:cubicBezTo>
                  <a:pt x="35" y="42"/>
                  <a:pt x="25" y="42"/>
                  <a:pt x="49" y="40"/>
                </a:cubicBezTo>
                <a:cubicBezTo>
                  <a:pt x="49" y="40"/>
                  <a:pt x="66" y="41"/>
                  <a:pt x="68" y="40"/>
                </a:cubicBezTo>
                <a:cubicBezTo>
                  <a:pt x="71" y="38"/>
                  <a:pt x="69" y="34"/>
                  <a:pt x="74" y="34"/>
                </a:cubicBezTo>
                <a:cubicBezTo>
                  <a:pt x="80" y="34"/>
                  <a:pt x="79" y="40"/>
                  <a:pt x="79" y="40"/>
                </a:cubicBezTo>
                <a:cubicBezTo>
                  <a:pt x="79" y="40"/>
                  <a:pt x="74" y="46"/>
                  <a:pt x="109" y="41"/>
                </a:cubicBezTo>
                <a:cubicBezTo>
                  <a:pt x="113" y="41"/>
                  <a:pt x="117" y="45"/>
                  <a:pt x="108" y="45"/>
                </a:cubicBezTo>
                <a:cubicBezTo>
                  <a:pt x="104" y="45"/>
                  <a:pt x="97" y="48"/>
                  <a:pt x="100" y="53"/>
                </a:cubicBezTo>
                <a:cubicBezTo>
                  <a:pt x="102" y="58"/>
                  <a:pt x="99" y="93"/>
                  <a:pt x="99" y="93"/>
                </a:cubicBezTo>
                <a:cubicBezTo>
                  <a:pt x="99" y="93"/>
                  <a:pt x="97" y="100"/>
                  <a:pt x="94" y="90"/>
                </a:cubicBezTo>
                <a:cubicBezTo>
                  <a:pt x="93" y="86"/>
                  <a:pt x="94" y="53"/>
                  <a:pt x="93" y="51"/>
                </a:cubicBezTo>
                <a:cubicBezTo>
                  <a:pt x="93" y="48"/>
                  <a:pt x="77" y="45"/>
                  <a:pt x="77" y="57"/>
                </a:cubicBezTo>
                <a:cubicBezTo>
                  <a:pt x="77" y="68"/>
                  <a:pt x="73" y="71"/>
                  <a:pt x="61" y="72"/>
                </a:cubicBezTo>
                <a:close/>
                <a:moveTo>
                  <a:pt x="85" y="84"/>
                </a:moveTo>
                <a:cubicBezTo>
                  <a:pt x="82" y="88"/>
                  <a:pt x="78" y="90"/>
                  <a:pt x="80" y="82"/>
                </a:cubicBezTo>
                <a:cubicBezTo>
                  <a:pt x="81" y="74"/>
                  <a:pt x="83" y="63"/>
                  <a:pt x="83" y="57"/>
                </a:cubicBezTo>
                <a:cubicBezTo>
                  <a:pt x="83" y="57"/>
                  <a:pt x="87" y="50"/>
                  <a:pt x="88" y="58"/>
                </a:cubicBezTo>
                <a:cubicBezTo>
                  <a:pt x="89" y="66"/>
                  <a:pt x="87" y="81"/>
                  <a:pt x="85" y="84"/>
                </a:cubicBezTo>
                <a:close/>
                <a:moveTo>
                  <a:pt x="102" y="145"/>
                </a:moveTo>
                <a:cubicBezTo>
                  <a:pt x="78" y="144"/>
                  <a:pt x="77" y="148"/>
                  <a:pt x="77" y="117"/>
                </a:cubicBezTo>
                <a:cubicBezTo>
                  <a:pt x="77" y="86"/>
                  <a:pt x="81" y="93"/>
                  <a:pt x="82" y="96"/>
                </a:cubicBezTo>
                <a:cubicBezTo>
                  <a:pt x="82" y="96"/>
                  <a:pt x="90" y="116"/>
                  <a:pt x="111" y="101"/>
                </a:cubicBezTo>
                <a:cubicBezTo>
                  <a:pt x="114" y="98"/>
                  <a:pt x="116" y="96"/>
                  <a:pt x="117" y="106"/>
                </a:cubicBezTo>
                <a:cubicBezTo>
                  <a:pt x="117" y="117"/>
                  <a:pt x="127" y="145"/>
                  <a:pt x="102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1" name="CustomShape 174"/>
          <p:cNvSpPr/>
          <p:nvPr/>
        </p:nvSpPr>
        <p:spPr>
          <a:xfrm>
            <a:off x="1193400" y="5798520"/>
            <a:ext cx="42840" cy="50760"/>
          </a:xfrm>
          <a:custGeom>
            <a:avLst/>
            <a:gdLst/>
            <a:ahLst/>
            <a:rect l="l" t="t" r="r" b="b"/>
            <a:pathLst>
              <a:path w="17" h="20">
                <a:moveTo>
                  <a:pt x="14" y="5"/>
                </a:moveTo>
                <a:cubicBezTo>
                  <a:pt x="13" y="0"/>
                  <a:pt x="0" y="8"/>
                  <a:pt x="9" y="20"/>
                </a:cubicBezTo>
                <a:cubicBezTo>
                  <a:pt x="9" y="20"/>
                  <a:pt x="17" y="17"/>
                  <a:pt x="14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2" name="CustomShape 175"/>
          <p:cNvSpPr/>
          <p:nvPr/>
        </p:nvSpPr>
        <p:spPr>
          <a:xfrm>
            <a:off x="1152720" y="5819040"/>
            <a:ext cx="37800" cy="68040"/>
          </a:xfrm>
          <a:custGeom>
            <a:avLst/>
            <a:gdLst/>
            <a:ahLst/>
            <a:rect l="l" t="t" r="r" b="b"/>
            <a:pathLst>
              <a:path w="15" h="27">
                <a:moveTo>
                  <a:pt x="7" y="10"/>
                </a:moveTo>
                <a:cubicBezTo>
                  <a:pt x="0" y="19"/>
                  <a:pt x="2" y="23"/>
                  <a:pt x="4" y="25"/>
                </a:cubicBezTo>
                <a:cubicBezTo>
                  <a:pt x="7" y="27"/>
                  <a:pt x="11" y="26"/>
                  <a:pt x="15" y="16"/>
                </a:cubicBezTo>
                <a:cubicBezTo>
                  <a:pt x="15" y="16"/>
                  <a:pt x="12" y="11"/>
                  <a:pt x="13" y="8"/>
                </a:cubicBezTo>
                <a:cubicBezTo>
                  <a:pt x="15" y="6"/>
                  <a:pt x="14" y="0"/>
                  <a:pt x="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3" name="CustomShape 176"/>
          <p:cNvSpPr/>
          <p:nvPr/>
        </p:nvSpPr>
        <p:spPr>
          <a:xfrm>
            <a:off x="1130040" y="5681880"/>
            <a:ext cx="121680" cy="57960"/>
          </a:xfrm>
          <a:custGeom>
            <a:avLst/>
            <a:gdLst/>
            <a:ahLst/>
            <a:rect l="l" t="t" r="r" b="b"/>
            <a:pathLst>
              <a:path w="48" h="23">
                <a:moveTo>
                  <a:pt x="40" y="2"/>
                </a:moveTo>
                <a:cubicBezTo>
                  <a:pt x="38" y="3"/>
                  <a:pt x="9" y="1"/>
                  <a:pt x="9" y="1"/>
                </a:cubicBezTo>
                <a:cubicBezTo>
                  <a:pt x="5" y="1"/>
                  <a:pt x="1" y="0"/>
                  <a:pt x="1" y="9"/>
                </a:cubicBezTo>
                <a:cubicBezTo>
                  <a:pt x="0" y="23"/>
                  <a:pt x="17" y="21"/>
                  <a:pt x="22" y="21"/>
                </a:cubicBezTo>
                <a:cubicBezTo>
                  <a:pt x="26" y="21"/>
                  <a:pt x="30" y="18"/>
                  <a:pt x="34" y="20"/>
                </a:cubicBezTo>
                <a:cubicBezTo>
                  <a:pt x="34" y="20"/>
                  <a:pt x="38" y="23"/>
                  <a:pt x="40" y="19"/>
                </a:cubicBezTo>
                <a:cubicBezTo>
                  <a:pt x="48" y="5"/>
                  <a:pt x="43" y="0"/>
                  <a:pt x="4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4" name="CustomShape 177"/>
          <p:cNvSpPr/>
          <p:nvPr/>
        </p:nvSpPr>
        <p:spPr>
          <a:xfrm>
            <a:off x="1269720" y="5843880"/>
            <a:ext cx="88560" cy="93600"/>
          </a:xfrm>
          <a:custGeom>
            <a:avLst/>
            <a:gdLst/>
            <a:ahLst/>
            <a:rect l="l" t="t" r="r" b="b"/>
            <a:pathLst>
              <a:path w="35" h="37">
                <a:moveTo>
                  <a:pt x="24" y="2"/>
                </a:moveTo>
                <a:cubicBezTo>
                  <a:pt x="19" y="3"/>
                  <a:pt x="11" y="2"/>
                  <a:pt x="11" y="2"/>
                </a:cubicBezTo>
                <a:cubicBezTo>
                  <a:pt x="0" y="2"/>
                  <a:pt x="5" y="14"/>
                  <a:pt x="4" y="20"/>
                </a:cubicBezTo>
                <a:cubicBezTo>
                  <a:pt x="3" y="27"/>
                  <a:pt x="22" y="37"/>
                  <a:pt x="28" y="22"/>
                </a:cubicBezTo>
                <a:cubicBezTo>
                  <a:pt x="35" y="7"/>
                  <a:pt x="28" y="0"/>
                  <a:pt x="24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5" name="CustomShape 178"/>
          <p:cNvSpPr/>
          <p:nvPr/>
        </p:nvSpPr>
        <p:spPr>
          <a:xfrm>
            <a:off x="1473120" y="5750280"/>
            <a:ext cx="88560" cy="17640"/>
          </a:xfrm>
          <a:custGeom>
            <a:avLst/>
            <a:gdLst/>
            <a:ahLst/>
            <a:rect l="l" t="t" r="r" b="b"/>
            <a:pathLst>
              <a:path w="35" h="7">
                <a:moveTo>
                  <a:pt x="5" y="0"/>
                </a:moveTo>
                <a:cubicBezTo>
                  <a:pt x="0" y="0"/>
                  <a:pt x="7" y="7"/>
                  <a:pt x="14" y="5"/>
                </a:cubicBezTo>
                <a:cubicBezTo>
                  <a:pt x="35" y="1"/>
                  <a:pt x="5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6" name="CustomShape 179"/>
          <p:cNvSpPr/>
          <p:nvPr/>
        </p:nvSpPr>
        <p:spPr>
          <a:xfrm>
            <a:off x="1503360" y="5747760"/>
            <a:ext cx="68400" cy="40320"/>
          </a:xfrm>
          <a:custGeom>
            <a:avLst/>
            <a:gdLst/>
            <a:ahLst/>
            <a:rect l="l" t="t" r="r" b="b"/>
            <a:pathLst>
              <a:path w="27" h="16">
                <a:moveTo>
                  <a:pt x="7" y="13"/>
                </a:moveTo>
                <a:cubicBezTo>
                  <a:pt x="7" y="13"/>
                  <a:pt x="18" y="16"/>
                  <a:pt x="25" y="6"/>
                </a:cubicBezTo>
                <a:cubicBezTo>
                  <a:pt x="27" y="2"/>
                  <a:pt x="23" y="0"/>
                  <a:pt x="17" y="1"/>
                </a:cubicBezTo>
                <a:cubicBezTo>
                  <a:pt x="13" y="1"/>
                  <a:pt x="14" y="11"/>
                  <a:pt x="7" y="11"/>
                </a:cubicBezTo>
                <a:cubicBezTo>
                  <a:pt x="0" y="11"/>
                  <a:pt x="7" y="13"/>
                  <a:pt x="7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7" name="CustomShape 180"/>
          <p:cNvSpPr/>
          <p:nvPr/>
        </p:nvSpPr>
        <p:spPr>
          <a:xfrm>
            <a:off x="1500840" y="5773320"/>
            <a:ext cx="88560" cy="42840"/>
          </a:xfrm>
          <a:custGeom>
            <a:avLst/>
            <a:gdLst/>
            <a:ahLst/>
            <a:rect l="l" t="t" r="r" b="b"/>
            <a:pathLst>
              <a:path w="35" h="17">
                <a:moveTo>
                  <a:pt x="25" y="6"/>
                </a:moveTo>
                <a:cubicBezTo>
                  <a:pt x="20" y="12"/>
                  <a:pt x="8" y="10"/>
                  <a:pt x="8" y="10"/>
                </a:cubicBezTo>
                <a:cubicBezTo>
                  <a:pt x="8" y="10"/>
                  <a:pt x="0" y="9"/>
                  <a:pt x="6" y="13"/>
                </a:cubicBezTo>
                <a:cubicBezTo>
                  <a:pt x="11" y="17"/>
                  <a:pt x="18" y="15"/>
                  <a:pt x="27" y="12"/>
                </a:cubicBezTo>
                <a:cubicBezTo>
                  <a:pt x="35" y="8"/>
                  <a:pt x="31" y="0"/>
                  <a:pt x="2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8" name="CustomShape 181"/>
          <p:cNvSpPr/>
          <p:nvPr/>
        </p:nvSpPr>
        <p:spPr>
          <a:xfrm>
            <a:off x="1442520" y="5814000"/>
            <a:ext cx="124200" cy="29880"/>
          </a:xfrm>
          <a:custGeom>
            <a:avLst/>
            <a:gdLst/>
            <a:ahLst/>
            <a:rect l="l" t="t" r="r" b="b"/>
            <a:pathLst>
              <a:path w="49" h="12">
                <a:moveTo>
                  <a:pt x="40" y="3"/>
                </a:moveTo>
                <a:cubicBezTo>
                  <a:pt x="37" y="2"/>
                  <a:pt x="36" y="0"/>
                  <a:pt x="29" y="1"/>
                </a:cubicBezTo>
                <a:cubicBezTo>
                  <a:pt x="13" y="4"/>
                  <a:pt x="7" y="0"/>
                  <a:pt x="7" y="0"/>
                </a:cubicBezTo>
                <a:cubicBezTo>
                  <a:pt x="7" y="0"/>
                  <a:pt x="0" y="3"/>
                  <a:pt x="2" y="5"/>
                </a:cubicBezTo>
                <a:cubicBezTo>
                  <a:pt x="5" y="7"/>
                  <a:pt x="17" y="8"/>
                  <a:pt x="20" y="8"/>
                </a:cubicBezTo>
                <a:cubicBezTo>
                  <a:pt x="23" y="8"/>
                  <a:pt x="34" y="12"/>
                  <a:pt x="41" y="8"/>
                </a:cubicBezTo>
                <a:cubicBezTo>
                  <a:pt x="49" y="4"/>
                  <a:pt x="44" y="3"/>
                  <a:pt x="4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9" name="CustomShape 182"/>
          <p:cNvSpPr/>
          <p:nvPr/>
        </p:nvSpPr>
        <p:spPr>
          <a:xfrm>
            <a:off x="1455120" y="5841360"/>
            <a:ext cx="101520" cy="27720"/>
          </a:xfrm>
          <a:custGeom>
            <a:avLst/>
            <a:gdLst/>
            <a:ahLst/>
            <a:rect l="l" t="t" r="r" b="b"/>
            <a:pathLst>
              <a:path w="40" h="11">
                <a:moveTo>
                  <a:pt x="37" y="2"/>
                </a:moveTo>
                <a:cubicBezTo>
                  <a:pt x="34" y="4"/>
                  <a:pt x="30" y="4"/>
                  <a:pt x="26" y="4"/>
                </a:cubicBezTo>
                <a:cubicBezTo>
                  <a:pt x="23" y="4"/>
                  <a:pt x="16" y="2"/>
                  <a:pt x="13" y="3"/>
                </a:cubicBezTo>
                <a:cubicBezTo>
                  <a:pt x="10" y="4"/>
                  <a:pt x="1" y="2"/>
                  <a:pt x="1" y="2"/>
                </a:cubicBezTo>
                <a:cubicBezTo>
                  <a:pt x="0" y="11"/>
                  <a:pt x="30" y="10"/>
                  <a:pt x="35" y="8"/>
                </a:cubicBezTo>
                <a:cubicBezTo>
                  <a:pt x="40" y="5"/>
                  <a:pt x="40" y="0"/>
                  <a:pt x="37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0" name="CustomShape 183"/>
          <p:cNvSpPr/>
          <p:nvPr/>
        </p:nvSpPr>
        <p:spPr>
          <a:xfrm>
            <a:off x="1450080" y="5864760"/>
            <a:ext cx="103680" cy="86040"/>
          </a:xfrm>
          <a:custGeom>
            <a:avLst/>
            <a:gdLst/>
            <a:ahLst/>
            <a:rect l="l" t="t" r="r" b="b"/>
            <a:pathLst>
              <a:path w="41" h="34">
                <a:moveTo>
                  <a:pt x="28" y="9"/>
                </a:moveTo>
                <a:cubicBezTo>
                  <a:pt x="28" y="6"/>
                  <a:pt x="14" y="0"/>
                  <a:pt x="13" y="6"/>
                </a:cubicBezTo>
                <a:cubicBezTo>
                  <a:pt x="11" y="12"/>
                  <a:pt x="4" y="15"/>
                  <a:pt x="4" y="15"/>
                </a:cubicBezTo>
                <a:cubicBezTo>
                  <a:pt x="0" y="16"/>
                  <a:pt x="0" y="16"/>
                  <a:pt x="1" y="19"/>
                </a:cubicBezTo>
                <a:cubicBezTo>
                  <a:pt x="1" y="22"/>
                  <a:pt x="4" y="24"/>
                  <a:pt x="9" y="19"/>
                </a:cubicBezTo>
                <a:cubicBezTo>
                  <a:pt x="17" y="10"/>
                  <a:pt x="17" y="26"/>
                  <a:pt x="17" y="27"/>
                </a:cubicBezTo>
                <a:cubicBezTo>
                  <a:pt x="18" y="29"/>
                  <a:pt x="19" y="34"/>
                  <a:pt x="21" y="30"/>
                </a:cubicBezTo>
                <a:cubicBezTo>
                  <a:pt x="22" y="26"/>
                  <a:pt x="25" y="14"/>
                  <a:pt x="29" y="19"/>
                </a:cubicBezTo>
                <a:cubicBezTo>
                  <a:pt x="35" y="27"/>
                  <a:pt x="41" y="19"/>
                  <a:pt x="39" y="19"/>
                </a:cubicBezTo>
                <a:cubicBezTo>
                  <a:pt x="38" y="18"/>
                  <a:pt x="28" y="13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1" name="CustomShape 184"/>
          <p:cNvSpPr/>
          <p:nvPr/>
        </p:nvSpPr>
        <p:spPr>
          <a:xfrm>
            <a:off x="1518840" y="5824080"/>
            <a:ext cx="63000" cy="159120"/>
          </a:xfrm>
          <a:custGeom>
            <a:avLst/>
            <a:gdLst/>
            <a:ahLst/>
            <a:rect l="l" t="t" r="r" b="b"/>
            <a:pathLst>
              <a:path w="25" h="63">
                <a:moveTo>
                  <a:pt x="22" y="2"/>
                </a:moveTo>
                <a:cubicBezTo>
                  <a:pt x="22" y="2"/>
                  <a:pt x="20" y="15"/>
                  <a:pt x="18" y="17"/>
                </a:cubicBezTo>
                <a:cubicBezTo>
                  <a:pt x="15" y="19"/>
                  <a:pt x="10" y="20"/>
                  <a:pt x="7" y="20"/>
                </a:cubicBezTo>
                <a:cubicBezTo>
                  <a:pt x="4" y="19"/>
                  <a:pt x="4" y="22"/>
                  <a:pt x="7" y="23"/>
                </a:cubicBezTo>
                <a:cubicBezTo>
                  <a:pt x="10" y="24"/>
                  <a:pt x="17" y="29"/>
                  <a:pt x="17" y="34"/>
                </a:cubicBezTo>
                <a:cubicBezTo>
                  <a:pt x="17" y="40"/>
                  <a:pt x="17" y="44"/>
                  <a:pt x="12" y="45"/>
                </a:cubicBezTo>
                <a:cubicBezTo>
                  <a:pt x="6" y="46"/>
                  <a:pt x="0" y="47"/>
                  <a:pt x="0" y="55"/>
                </a:cubicBezTo>
                <a:cubicBezTo>
                  <a:pt x="0" y="55"/>
                  <a:pt x="3" y="57"/>
                  <a:pt x="5" y="58"/>
                </a:cubicBezTo>
                <a:cubicBezTo>
                  <a:pt x="8" y="58"/>
                  <a:pt x="14" y="61"/>
                  <a:pt x="16" y="62"/>
                </a:cubicBezTo>
                <a:cubicBezTo>
                  <a:pt x="18" y="63"/>
                  <a:pt x="23" y="61"/>
                  <a:pt x="23" y="57"/>
                </a:cubicBezTo>
                <a:cubicBezTo>
                  <a:pt x="24" y="52"/>
                  <a:pt x="24" y="20"/>
                  <a:pt x="25" y="14"/>
                </a:cubicBezTo>
                <a:cubicBezTo>
                  <a:pt x="25" y="9"/>
                  <a:pt x="25" y="3"/>
                  <a:pt x="25" y="2"/>
                </a:cubicBezTo>
                <a:cubicBezTo>
                  <a:pt x="25" y="1"/>
                  <a:pt x="22" y="0"/>
                  <a:pt x="2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2" name="CustomShape 185"/>
          <p:cNvSpPr/>
          <p:nvPr/>
        </p:nvSpPr>
        <p:spPr>
          <a:xfrm>
            <a:off x="393480" y="3962520"/>
            <a:ext cx="103680" cy="40320"/>
          </a:xfrm>
          <a:custGeom>
            <a:avLst/>
            <a:gdLst/>
            <a:ahLst/>
            <a:rect l="l" t="t" r="r" b="b"/>
            <a:pathLst>
              <a:path w="41" h="16">
                <a:moveTo>
                  <a:pt x="30" y="12"/>
                </a:moveTo>
                <a:cubicBezTo>
                  <a:pt x="34" y="11"/>
                  <a:pt x="36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41" y="6"/>
                  <a:pt x="37" y="1"/>
                  <a:pt x="31" y="1"/>
                </a:cubicBezTo>
                <a:cubicBezTo>
                  <a:pt x="31" y="1"/>
                  <a:pt x="0" y="0"/>
                  <a:pt x="8" y="11"/>
                </a:cubicBezTo>
                <a:cubicBezTo>
                  <a:pt x="8" y="11"/>
                  <a:pt x="15" y="16"/>
                  <a:pt x="3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3" name="CustomShape 186"/>
          <p:cNvSpPr/>
          <p:nvPr/>
        </p:nvSpPr>
        <p:spPr>
          <a:xfrm>
            <a:off x="380880" y="3965040"/>
            <a:ext cx="533160" cy="489240"/>
          </a:xfrm>
          <a:custGeom>
            <a:avLst/>
            <a:gdLst/>
            <a:ahLst/>
            <a:rect l="l" t="t" r="r" b="b"/>
            <a:pathLst>
              <a:path w="210" h="193">
                <a:moveTo>
                  <a:pt x="186" y="166"/>
                </a:moveTo>
                <a:cubicBezTo>
                  <a:pt x="167" y="166"/>
                  <a:pt x="163" y="155"/>
                  <a:pt x="163" y="155"/>
                </a:cubicBezTo>
                <a:cubicBezTo>
                  <a:pt x="163" y="155"/>
                  <a:pt x="162" y="147"/>
                  <a:pt x="154" y="145"/>
                </a:cubicBezTo>
                <a:cubicBezTo>
                  <a:pt x="135" y="140"/>
                  <a:pt x="147" y="128"/>
                  <a:pt x="152" y="125"/>
                </a:cubicBezTo>
                <a:cubicBezTo>
                  <a:pt x="157" y="123"/>
                  <a:pt x="154" y="122"/>
                  <a:pt x="150" y="120"/>
                </a:cubicBezTo>
                <a:cubicBezTo>
                  <a:pt x="142" y="115"/>
                  <a:pt x="141" y="109"/>
                  <a:pt x="142" y="99"/>
                </a:cubicBezTo>
                <a:cubicBezTo>
                  <a:pt x="142" y="88"/>
                  <a:pt x="149" y="91"/>
                  <a:pt x="149" y="91"/>
                </a:cubicBezTo>
                <a:cubicBezTo>
                  <a:pt x="149" y="91"/>
                  <a:pt x="160" y="96"/>
                  <a:pt x="165" y="93"/>
                </a:cubicBezTo>
                <a:cubicBezTo>
                  <a:pt x="169" y="91"/>
                  <a:pt x="167" y="88"/>
                  <a:pt x="165" y="89"/>
                </a:cubicBezTo>
                <a:cubicBezTo>
                  <a:pt x="163" y="91"/>
                  <a:pt x="148" y="89"/>
                  <a:pt x="146" y="82"/>
                </a:cubicBezTo>
                <a:cubicBezTo>
                  <a:pt x="144" y="74"/>
                  <a:pt x="150" y="78"/>
                  <a:pt x="151" y="78"/>
                </a:cubicBezTo>
                <a:cubicBezTo>
                  <a:pt x="153" y="79"/>
                  <a:pt x="153" y="81"/>
                  <a:pt x="157" y="83"/>
                </a:cubicBezTo>
                <a:cubicBezTo>
                  <a:pt x="168" y="88"/>
                  <a:pt x="162" y="82"/>
                  <a:pt x="162" y="82"/>
                </a:cubicBezTo>
                <a:cubicBezTo>
                  <a:pt x="162" y="82"/>
                  <a:pt x="162" y="82"/>
                  <a:pt x="157" y="77"/>
                </a:cubicBezTo>
                <a:cubicBezTo>
                  <a:pt x="152" y="71"/>
                  <a:pt x="145" y="73"/>
                  <a:pt x="139" y="73"/>
                </a:cubicBezTo>
                <a:cubicBezTo>
                  <a:pt x="133" y="73"/>
                  <a:pt x="135" y="78"/>
                  <a:pt x="135" y="78"/>
                </a:cubicBezTo>
                <a:cubicBezTo>
                  <a:pt x="135" y="78"/>
                  <a:pt x="134" y="88"/>
                  <a:pt x="133" y="106"/>
                </a:cubicBezTo>
                <a:cubicBezTo>
                  <a:pt x="132" y="124"/>
                  <a:pt x="129" y="126"/>
                  <a:pt x="128" y="125"/>
                </a:cubicBezTo>
                <a:cubicBezTo>
                  <a:pt x="127" y="123"/>
                  <a:pt x="125" y="114"/>
                  <a:pt x="125" y="111"/>
                </a:cubicBezTo>
                <a:cubicBezTo>
                  <a:pt x="125" y="108"/>
                  <a:pt x="123" y="97"/>
                  <a:pt x="124" y="84"/>
                </a:cubicBezTo>
                <a:cubicBezTo>
                  <a:pt x="125" y="72"/>
                  <a:pt x="128" y="77"/>
                  <a:pt x="120" y="74"/>
                </a:cubicBezTo>
                <a:cubicBezTo>
                  <a:pt x="111" y="71"/>
                  <a:pt x="116" y="67"/>
                  <a:pt x="118" y="67"/>
                </a:cubicBezTo>
                <a:cubicBezTo>
                  <a:pt x="121" y="67"/>
                  <a:pt x="125" y="69"/>
                  <a:pt x="126" y="67"/>
                </a:cubicBezTo>
                <a:cubicBezTo>
                  <a:pt x="127" y="59"/>
                  <a:pt x="128" y="52"/>
                  <a:pt x="124" y="51"/>
                </a:cubicBezTo>
                <a:cubicBezTo>
                  <a:pt x="115" y="47"/>
                  <a:pt x="119" y="45"/>
                  <a:pt x="122" y="44"/>
                </a:cubicBezTo>
                <a:cubicBezTo>
                  <a:pt x="125" y="43"/>
                  <a:pt x="126" y="35"/>
                  <a:pt x="121" y="37"/>
                </a:cubicBezTo>
                <a:cubicBezTo>
                  <a:pt x="112" y="40"/>
                  <a:pt x="113" y="32"/>
                  <a:pt x="115" y="31"/>
                </a:cubicBezTo>
                <a:cubicBezTo>
                  <a:pt x="117" y="30"/>
                  <a:pt x="120" y="32"/>
                  <a:pt x="119" y="24"/>
                </a:cubicBezTo>
                <a:cubicBezTo>
                  <a:pt x="117" y="17"/>
                  <a:pt x="124" y="14"/>
                  <a:pt x="126" y="21"/>
                </a:cubicBezTo>
                <a:cubicBezTo>
                  <a:pt x="127" y="28"/>
                  <a:pt x="130" y="42"/>
                  <a:pt x="132" y="39"/>
                </a:cubicBezTo>
                <a:cubicBezTo>
                  <a:pt x="134" y="35"/>
                  <a:pt x="138" y="22"/>
                  <a:pt x="142" y="16"/>
                </a:cubicBezTo>
                <a:cubicBezTo>
                  <a:pt x="145" y="10"/>
                  <a:pt x="150" y="15"/>
                  <a:pt x="149" y="18"/>
                </a:cubicBezTo>
                <a:cubicBezTo>
                  <a:pt x="144" y="33"/>
                  <a:pt x="152" y="34"/>
                  <a:pt x="152" y="34"/>
                </a:cubicBezTo>
                <a:cubicBezTo>
                  <a:pt x="152" y="34"/>
                  <a:pt x="151" y="36"/>
                  <a:pt x="147" y="36"/>
                </a:cubicBezTo>
                <a:cubicBezTo>
                  <a:pt x="137" y="35"/>
                  <a:pt x="141" y="41"/>
                  <a:pt x="145" y="43"/>
                </a:cubicBezTo>
                <a:cubicBezTo>
                  <a:pt x="154" y="46"/>
                  <a:pt x="148" y="48"/>
                  <a:pt x="143" y="48"/>
                </a:cubicBezTo>
                <a:cubicBezTo>
                  <a:pt x="139" y="48"/>
                  <a:pt x="136" y="50"/>
                  <a:pt x="135" y="55"/>
                </a:cubicBezTo>
                <a:cubicBezTo>
                  <a:pt x="132" y="70"/>
                  <a:pt x="144" y="67"/>
                  <a:pt x="144" y="67"/>
                </a:cubicBezTo>
                <a:cubicBezTo>
                  <a:pt x="162" y="72"/>
                  <a:pt x="189" y="69"/>
                  <a:pt x="189" y="69"/>
                </a:cubicBezTo>
                <a:cubicBezTo>
                  <a:pt x="209" y="75"/>
                  <a:pt x="200" y="45"/>
                  <a:pt x="199" y="29"/>
                </a:cubicBezTo>
                <a:cubicBezTo>
                  <a:pt x="197" y="13"/>
                  <a:pt x="195" y="5"/>
                  <a:pt x="181" y="2"/>
                </a:cubicBezTo>
                <a:cubicBezTo>
                  <a:pt x="168" y="0"/>
                  <a:pt x="90" y="1"/>
                  <a:pt x="90" y="1"/>
                </a:cubicBezTo>
                <a:cubicBezTo>
                  <a:pt x="87" y="2"/>
                  <a:pt x="56" y="1"/>
                  <a:pt x="56" y="1"/>
                </a:cubicBezTo>
                <a:cubicBezTo>
                  <a:pt x="56" y="1"/>
                  <a:pt x="54" y="8"/>
                  <a:pt x="56" y="8"/>
                </a:cubicBezTo>
                <a:cubicBezTo>
                  <a:pt x="61" y="8"/>
                  <a:pt x="80" y="9"/>
                  <a:pt x="80" y="9"/>
                </a:cubicBezTo>
                <a:cubicBezTo>
                  <a:pt x="81" y="9"/>
                  <a:pt x="90" y="8"/>
                  <a:pt x="85" y="12"/>
                </a:cubicBezTo>
                <a:cubicBezTo>
                  <a:pt x="80" y="16"/>
                  <a:pt x="69" y="16"/>
                  <a:pt x="62" y="16"/>
                </a:cubicBezTo>
                <a:cubicBezTo>
                  <a:pt x="47" y="15"/>
                  <a:pt x="54" y="22"/>
                  <a:pt x="60" y="22"/>
                </a:cubicBezTo>
                <a:cubicBezTo>
                  <a:pt x="78" y="22"/>
                  <a:pt x="82" y="26"/>
                  <a:pt x="74" y="27"/>
                </a:cubicBezTo>
                <a:cubicBezTo>
                  <a:pt x="67" y="28"/>
                  <a:pt x="65" y="28"/>
                  <a:pt x="58" y="29"/>
                </a:cubicBezTo>
                <a:cubicBezTo>
                  <a:pt x="2" y="38"/>
                  <a:pt x="21" y="23"/>
                  <a:pt x="26" y="23"/>
                </a:cubicBezTo>
                <a:cubicBezTo>
                  <a:pt x="49" y="23"/>
                  <a:pt x="44" y="15"/>
                  <a:pt x="38" y="17"/>
                </a:cubicBezTo>
                <a:cubicBezTo>
                  <a:pt x="32" y="18"/>
                  <a:pt x="12" y="11"/>
                  <a:pt x="9" y="24"/>
                </a:cubicBezTo>
                <a:cubicBezTo>
                  <a:pt x="7" y="37"/>
                  <a:pt x="15" y="103"/>
                  <a:pt x="13" y="115"/>
                </a:cubicBezTo>
                <a:cubicBezTo>
                  <a:pt x="0" y="193"/>
                  <a:pt x="71" y="176"/>
                  <a:pt x="71" y="176"/>
                </a:cubicBezTo>
                <a:cubicBezTo>
                  <a:pt x="56" y="164"/>
                  <a:pt x="62" y="153"/>
                  <a:pt x="61" y="146"/>
                </a:cubicBezTo>
                <a:cubicBezTo>
                  <a:pt x="57" y="125"/>
                  <a:pt x="55" y="122"/>
                  <a:pt x="51" y="124"/>
                </a:cubicBezTo>
                <a:cubicBezTo>
                  <a:pt x="43" y="128"/>
                  <a:pt x="44" y="130"/>
                  <a:pt x="45" y="133"/>
                </a:cubicBezTo>
                <a:cubicBezTo>
                  <a:pt x="51" y="151"/>
                  <a:pt x="37" y="137"/>
                  <a:pt x="37" y="137"/>
                </a:cubicBezTo>
                <a:cubicBezTo>
                  <a:pt x="35" y="138"/>
                  <a:pt x="34" y="142"/>
                  <a:pt x="35" y="145"/>
                </a:cubicBezTo>
                <a:cubicBezTo>
                  <a:pt x="47" y="168"/>
                  <a:pt x="36" y="162"/>
                  <a:pt x="33" y="158"/>
                </a:cubicBezTo>
                <a:cubicBezTo>
                  <a:pt x="22" y="142"/>
                  <a:pt x="33" y="133"/>
                  <a:pt x="32" y="128"/>
                </a:cubicBezTo>
                <a:cubicBezTo>
                  <a:pt x="27" y="108"/>
                  <a:pt x="42" y="100"/>
                  <a:pt x="44" y="97"/>
                </a:cubicBezTo>
                <a:cubicBezTo>
                  <a:pt x="46" y="93"/>
                  <a:pt x="45" y="92"/>
                  <a:pt x="46" y="86"/>
                </a:cubicBezTo>
                <a:cubicBezTo>
                  <a:pt x="48" y="72"/>
                  <a:pt x="55" y="79"/>
                  <a:pt x="55" y="84"/>
                </a:cubicBezTo>
                <a:cubicBezTo>
                  <a:pt x="53" y="100"/>
                  <a:pt x="63" y="88"/>
                  <a:pt x="67" y="83"/>
                </a:cubicBezTo>
                <a:cubicBezTo>
                  <a:pt x="78" y="68"/>
                  <a:pt x="77" y="84"/>
                  <a:pt x="75" y="87"/>
                </a:cubicBezTo>
                <a:cubicBezTo>
                  <a:pt x="72" y="89"/>
                  <a:pt x="71" y="93"/>
                  <a:pt x="71" y="95"/>
                </a:cubicBezTo>
                <a:cubicBezTo>
                  <a:pt x="74" y="103"/>
                  <a:pt x="69" y="111"/>
                  <a:pt x="67" y="112"/>
                </a:cubicBezTo>
                <a:cubicBezTo>
                  <a:pt x="66" y="112"/>
                  <a:pt x="61" y="114"/>
                  <a:pt x="61" y="121"/>
                </a:cubicBezTo>
                <a:cubicBezTo>
                  <a:pt x="61" y="127"/>
                  <a:pt x="69" y="139"/>
                  <a:pt x="69" y="143"/>
                </a:cubicBezTo>
                <a:cubicBezTo>
                  <a:pt x="69" y="178"/>
                  <a:pt x="84" y="181"/>
                  <a:pt x="91" y="180"/>
                </a:cubicBezTo>
                <a:cubicBezTo>
                  <a:pt x="98" y="179"/>
                  <a:pt x="159" y="177"/>
                  <a:pt x="185" y="175"/>
                </a:cubicBezTo>
                <a:cubicBezTo>
                  <a:pt x="210" y="173"/>
                  <a:pt x="193" y="166"/>
                  <a:pt x="186" y="166"/>
                </a:cubicBezTo>
                <a:close/>
                <a:moveTo>
                  <a:pt x="165" y="60"/>
                </a:moveTo>
                <a:cubicBezTo>
                  <a:pt x="203" y="61"/>
                  <a:pt x="185" y="64"/>
                  <a:pt x="182" y="66"/>
                </a:cubicBezTo>
                <a:cubicBezTo>
                  <a:pt x="178" y="68"/>
                  <a:pt x="182" y="66"/>
                  <a:pt x="167" y="65"/>
                </a:cubicBezTo>
                <a:cubicBezTo>
                  <a:pt x="152" y="65"/>
                  <a:pt x="165" y="60"/>
                  <a:pt x="165" y="60"/>
                </a:cubicBezTo>
                <a:close/>
                <a:moveTo>
                  <a:pt x="114" y="50"/>
                </a:moveTo>
                <a:cubicBezTo>
                  <a:pt x="121" y="55"/>
                  <a:pt x="113" y="61"/>
                  <a:pt x="113" y="61"/>
                </a:cubicBezTo>
                <a:cubicBezTo>
                  <a:pt x="113" y="61"/>
                  <a:pt x="108" y="70"/>
                  <a:pt x="112" y="78"/>
                </a:cubicBezTo>
                <a:cubicBezTo>
                  <a:pt x="116" y="87"/>
                  <a:pt x="116" y="97"/>
                  <a:pt x="108" y="87"/>
                </a:cubicBezTo>
                <a:cubicBezTo>
                  <a:pt x="100" y="78"/>
                  <a:pt x="105" y="58"/>
                  <a:pt x="107" y="53"/>
                </a:cubicBezTo>
                <a:cubicBezTo>
                  <a:pt x="107" y="53"/>
                  <a:pt x="107" y="44"/>
                  <a:pt x="114" y="50"/>
                </a:cubicBezTo>
                <a:close/>
                <a:moveTo>
                  <a:pt x="83" y="29"/>
                </a:moveTo>
                <a:cubicBezTo>
                  <a:pt x="83" y="25"/>
                  <a:pt x="89" y="26"/>
                  <a:pt x="89" y="26"/>
                </a:cubicBezTo>
                <a:cubicBezTo>
                  <a:pt x="89" y="26"/>
                  <a:pt x="99" y="30"/>
                  <a:pt x="104" y="30"/>
                </a:cubicBezTo>
                <a:cubicBezTo>
                  <a:pt x="108" y="29"/>
                  <a:pt x="114" y="35"/>
                  <a:pt x="105" y="35"/>
                </a:cubicBezTo>
                <a:cubicBezTo>
                  <a:pt x="96" y="35"/>
                  <a:pt x="82" y="39"/>
                  <a:pt x="83" y="29"/>
                </a:cubicBezTo>
                <a:close/>
                <a:moveTo>
                  <a:pt x="61" y="72"/>
                </a:moveTo>
                <a:cubicBezTo>
                  <a:pt x="55" y="72"/>
                  <a:pt x="16" y="87"/>
                  <a:pt x="16" y="48"/>
                </a:cubicBezTo>
                <a:cubicBezTo>
                  <a:pt x="16" y="39"/>
                  <a:pt x="14" y="31"/>
                  <a:pt x="24" y="37"/>
                </a:cubicBezTo>
                <a:cubicBezTo>
                  <a:pt x="35" y="42"/>
                  <a:pt x="25" y="42"/>
                  <a:pt x="49" y="40"/>
                </a:cubicBezTo>
                <a:cubicBezTo>
                  <a:pt x="49" y="40"/>
                  <a:pt x="66" y="41"/>
                  <a:pt x="68" y="40"/>
                </a:cubicBezTo>
                <a:cubicBezTo>
                  <a:pt x="71" y="38"/>
                  <a:pt x="69" y="34"/>
                  <a:pt x="74" y="34"/>
                </a:cubicBezTo>
                <a:cubicBezTo>
                  <a:pt x="80" y="34"/>
                  <a:pt x="79" y="40"/>
                  <a:pt x="79" y="40"/>
                </a:cubicBezTo>
                <a:cubicBezTo>
                  <a:pt x="79" y="40"/>
                  <a:pt x="74" y="46"/>
                  <a:pt x="109" y="41"/>
                </a:cubicBezTo>
                <a:cubicBezTo>
                  <a:pt x="113" y="41"/>
                  <a:pt x="117" y="45"/>
                  <a:pt x="108" y="45"/>
                </a:cubicBezTo>
                <a:cubicBezTo>
                  <a:pt x="104" y="45"/>
                  <a:pt x="97" y="48"/>
                  <a:pt x="100" y="53"/>
                </a:cubicBezTo>
                <a:cubicBezTo>
                  <a:pt x="102" y="58"/>
                  <a:pt x="99" y="93"/>
                  <a:pt x="99" y="93"/>
                </a:cubicBezTo>
                <a:cubicBezTo>
                  <a:pt x="99" y="93"/>
                  <a:pt x="97" y="100"/>
                  <a:pt x="94" y="90"/>
                </a:cubicBezTo>
                <a:cubicBezTo>
                  <a:pt x="93" y="86"/>
                  <a:pt x="94" y="53"/>
                  <a:pt x="93" y="51"/>
                </a:cubicBezTo>
                <a:cubicBezTo>
                  <a:pt x="93" y="48"/>
                  <a:pt x="77" y="45"/>
                  <a:pt x="77" y="57"/>
                </a:cubicBezTo>
                <a:cubicBezTo>
                  <a:pt x="77" y="68"/>
                  <a:pt x="73" y="71"/>
                  <a:pt x="61" y="72"/>
                </a:cubicBezTo>
                <a:close/>
                <a:moveTo>
                  <a:pt x="85" y="84"/>
                </a:moveTo>
                <a:cubicBezTo>
                  <a:pt x="82" y="88"/>
                  <a:pt x="78" y="90"/>
                  <a:pt x="80" y="82"/>
                </a:cubicBezTo>
                <a:cubicBezTo>
                  <a:pt x="81" y="74"/>
                  <a:pt x="83" y="63"/>
                  <a:pt x="83" y="57"/>
                </a:cubicBezTo>
                <a:cubicBezTo>
                  <a:pt x="83" y="57"/>
                  <a:pt x="87" y="50"/>
                  <a:pt x="88" y="58"/>
                </a:cubicBezTo>
                <a:cubicBezTo>
                  <a:pt x="89" y="66"/>
                  <a:pt x="87" y="81"/>
                  <a:pt x="85" y="84"/>
                </a:cubicBezTo>
                <a:close/>
                <a:moveTo>
                  <a:pt x="102" y="145"/>
                </a:moveTo>
                <a:cubicBezTo>
                  <a:pt x="78" y="144"/>
                  <a:pt x="77" y="148"/>
                  <a:pt x="77" y="117"/>
                </a:cubicBezTo>
                <a:cubicBezTo>
                  <a:pt x="77" y="86"/>
                  <a:pt x="81" y="93"/>
                  <a:pt x="82" y="96"/>
                </a:cubicBezTo>
                <a:cubicBezTo>
                  <a:pt x="82" y="96"/>
                  <a:pt x="90" y="116"/>
                  <a:pt x="111" y="101"/>
                </a:cubicBezTo>
                <a:cubicBezTo>
                  <a:pt x="114" y="98"/>
                  <a:pt x="116" y="96"/>
                  <a:pt x="117" y="106"/>
                </a:cubicBezTo>
                <a:cubicBezTo>
                  <a:pt x="117" y="117"/>
                  <a:pt x="127" y="145"/>
                  <a:pt x="102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4" name="CustomShape 187"/>
          <p:cNvSpPr/>
          <p:nvPr/>
        </p:nvSpPr>
        <p:spPr>
          <a:xfrm>
            <a:off x="507600" y="4198320"/>
            <a:ext cx="42840" cy="50760"/>
          </a:xfrm>
          <a:custGeom>
            <a:avLst/>
            <a:gdLst/>
            <a:ahLst/>
            <a:rect l="l" t="t" r="r" b="b"/>
            <a:pathLst>
              <a:path w="17" h="20">
                <a:moveTo>
                  <a:pt x="14" y="5"/>
                </a:moveTo>
                <a:cubicBezTo>
                  <a:pt x="13" y="0"/>
                  <a:pt x="0" y="8"/>
                  <a:pt x="9" y="20"/>
                </a:cubicBezTo>
                <a:cubicBezTo>
                  <a:pt x="9" y="20"/>
                  <a:pt x="17" y="17"/>
                  <a:pt x="14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5" name="CustomShape 188"/>
          <p:cNvSpPr/>
          <p:nvPr/>
        </p:nvSpPr>
        <p:spPr>
          <a:xfrm>
            <a:off x="466920" y="4218840"/>
            <a:ext cx="37800" cy="68040"/>
          </a:xfrm>
          <a:custGeom>
            <a:avLst/>
            <a:gdLst/>
            <a:ahLst/>
            <a:rect l="l" t="t" r="r" b="b"/>
            <a:pathLst>
              <a:path w="15" h="27">
                <a:moveTo>
                  <a:pt x="7" y="10"/>
                </a:moveTo>
                <a:cubicBezTo>
                  <a:pt x="0" y="19"/>
                  <a:pt x="2" y="23"/>
                  <a:pt x="4" y="25"/>
                </a:cubicBezTo>
                <a:cubicBezTo>
                  <a:pt x="7" y="27"/>
                  <a:pt x="11" y="26"/>
                  <a:pt x="15" y="16"/>
                </a:cubicBezTo>
                <a:cubicBezTo>
                  <a:pt x="15" y="16"/>
                  <a:pt x="12" y="11"/>
                  <a:pt x="13" y="8"/>
                </a:cubicBezTo>
                <a:cubicBezTo>
                  <a:pt x="15" y="6"/>
                  <a:pt x="14" y="0"/>
                  <a:pt x="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6" name="CustomShape 189"/>
          <p:cNvSpPr/>
          <p:nvPr/>
        </p:nvSpPr>
        <p:spPr>
          <a:xfrm>
            <a:off x="444240" y="4081680"/>
            <a:ext cx="121680" cy="57960"/>
          </a:xfrm>
          <a:custGeom>
            <a:avLst/>
            <a:gdLst/>
            <a:ahLst/>
            <a:rect l="l" t="t" r="r" b="b"/>
            <a:pathLst>
              <a:path w="48" h="23">
                <a:moveTo>
                  <a:pt x="40" y="2"/>
                </a:moveTo>
                <a:cubicBezTo>
                  <a:pt x="38" y="3"/>
                  <a:pt x="9" y="1"/>
                  <a:pt x="9" y="1"/>
                </a:cubicBezTo>
                <a:cubicBezTo>
                  <a:pt x="5" y="1"/>
                  <a:pt x="1" y="0"/>
                  <a:pt x="1" y="9"/>
                </a:cubicBezTo>
                <a:cubicBezTo>
                  <a:pt x="0" y="23"/>
                  <a:pt x="17" y="21"/>
                  <a:pt x="22" y="21"/>
                </a:cubicBezTo>
                <a:cubicBezTo>
                  <a:pt x="26" y="21"/>
                  <a:pt x="30" y="18"/>
                  <a:pt x="34" y="20"/>
                </a:cubicBezTo>
                <a:cubicBezTo>
                  <a:pt x="34" y="20"/>
                  <a:pt x="38" y="23"/>
                  <a:pt x="40" y="19"/>
                </a:cubicBezTo>
                <a:cubicBezTo>
                  <a:pt x="48" y="5"/>
                  <a:pt x="43" y="0"/>
                  <a:pt x="4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7" name="CustomShape 190"/>
          <p:cNvSpPr/>
          <p:nvPr/>
        </p:nvSpPr>
        <p:spPr>
          <a:xfrm>
            <a:off x="583920" y="4243680"/>
            <a:ext cx="88560" cy="93600"/>
          </a:xfrm>
          <a:custGeom>
            <a:avLst/>
            <a:gdLst/>
            <a:ahLst/>
            <a:rect l="l" t="t" r="r" b="b"/>
            <a:pathLst>
              <a:path w="35" h="37">
                <a:moveTo>
                  <a:pt x="24" y="2"/>
                </a:moveTo>
                <a:cubicBezTo>
                  <a:pt x="19" y="3"/>
                  <a:pt x="11" y="2"/>
                  <a:pt x="11" y="2"/>
                </a:cubicBezTo>
                <a:cubicBezTo>
                  <a:pt x="0" y="2"/>
                  <a:pt x="5" y="14"/>
                  <a:pt x="4" y="20"/>
                </a:cubicBezTo>
                <a:cubicBezTo>
                  <a:pt x="3" y="27"/>
                  <a:pt x="22" y="37"/>
                  <a:pt x="28" y="22"/>
                </a:cubicBezTo>
                <a:cubicBezTo>
                  <a:pt x="35" y="7"/>
                  <a:pt x="28" y="0"/>
                  <a:pt x="24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8" name="CustomShape 191"/>
          <p:cNvSpPr/>
          <p:nvPr/>
        </p:nvSpPr>
        <p:spPr>
          <a:xfrm>
            <a:off x="787320" y="4150080"/>
            <a:ext cx="88560" cy="17640"/>
          </a:xfrm>
          <a:custGeom>
            <a:avLst/>
            <a:gdLst/>
            <a:ahLst/>
            <a:rect l="l" t="t" r="r" b="b"/>
            <a:pathLst>
              <a:path w="35" h="7">
                <a:moveTo>
                  <a:pt x="5" y="0"/>
                </a:moveTo>
                <a:cubicBezTo>
                  <a:pt x="0" y="0"/>
                  <a:pt x="7" y="7"/>
                  <a:pt x="14" y="5"/>
                </a:cubicBezTo>
                <a:cubicBezTo>
                  <a:pt x="35" y="1"/>
                  <a:pt x="5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9" name="CustomShape 192"/>
          <p:cNvSpPr/>
          <p:nvPr/>
        </p:nvSpPr>
        <p:spPr>
          <a:xfrm>
            <a:off x="817560" y="4147560"/>
            <a:ext cx="68400" cy="40320"/>
          </a:xfrm>
          <a:custGeom>
            <a:avLst/>
            <a:gdLst/>
            <a:ahLst/>
            <a:rect l="l" t="t" r="r" b="b"/>
            <a:pathLst>
              <a:path w="27" h="16">
                <a:moveTo>
                  <a:pt x="7" y="13"/>
                </a:moveTo>
                <a:cubicBezTo>
                  <a:pt x="7" y="13"/>
                  <a:pt x="18" y="16"/>
                  <a:pt x="25" y="6"/>
                </a:cubicBezTo>
                <a:cubicBezTo>
                  <a:pt x="27" y="2"/>
                  <a:pt x="23" y="0"/>
                  <a:pt x="17" y="1"/>
                </a:cubicBezTo>
                <a:cubicBezTo>
                  <a:pt x="13" y="1"/>
                  <a:pt x="14" y="11"/>
                  <a:pt x="7" y="11"/>
                </a:cubicBezTo>
                <a:cubicBezTo>
                  <a:pt x="0" y="11"/>
                  <a:pt x="7" y="13"/>
                  <a:pt x="7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0" name="CustomShape 193"/>
          <p:cNvSpPr/>
          <p:nvPr/>
        </p:nvSpPr>
        <p:spPr>
          <a:xfrm>
            <a:off x="815040" y="4173120"/>
            <a:ext cx="88560" cy="42840"/>
          </a:xfrm>
          <a:custGeom>
            <a:avLst/>
            <a:gdLst/>
            <a:ahLst/>
            <a:rect l="l" t="t" r="r" b="b"/>
            <a:pathLst>
              <a:path w="35" h="17">
                <a:moveTo>
                  <a:pt x="25" y="6"/>
                </a:moveTo>
                <a:cubicBezTo>
                  <a:pt x="20" y="12"/>
                  <a:pt x="8" y="10"/>
                  <a:pt x="8" y="10"/>
                </a:cubicBezTo>
                <a:cubicBezTo>
                  <a:pt x="8" y="10"/>
                  <a:pt x="0" y="9"/>
                  <a:pt x="6" y="13"/>
                </a:cubicBezTo>
                <a:cubicBezTo>
                  <a:pt x="11" y="17"/>
                  <a:pt x="18" y="15"/>
                  <a:pt x="27" y="12"/>
                </a:cubicBezTo>
                <a:cubicBezTo>
                  <a:pt x="35" y="8"/>
                  <a:pt x="31" y="0"/>
                  <a:pt x="2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1" name="CustomShape 194"/>
          <p:cNvSpPr/>
          <p:nvPr/>
        </p:nvSpPr>
        <p:spPr>
          <a:xfrm>
            <a:off x="756720" y="4213800"/>
            <a:ext cx="124200" cy="29880"/>
          </a:xfrm>
          <a:custGeom>
            <a:avLst/>
            <a:gdLst/>
            <a:ahLst/>
            <a:rect l="l" t="t" r="r" b="b"/>
            <a:pathLst>
              <a:path w="49" h="12">
                <a:moveTo>
                  <a:pt x="40" y="3"/>
                </a:moveTo>
                <a:cubicBezTo>
                  <a:pt x="37" y="2"/>
                  <a:pt x="36" y="0"/>
                  <a:pt x="29" y="1"/>
                </a:cubicBezTo>
                <a:cubicBezTo>
                  <a:pt x="13" y="4"/>
                  <a:pt x="7" y="0"/>
                  <a:pt x="7" y="0"/>
                </a:cubicBezTo>
                <a:cubicBezTo>
                  <a:pt x="7" y="0"/>
                  <a:pt x="0" y="3"/>
                  <a:pt x="2" y="5"/>
                </a:cubicBezTo>
                <a:cubicBezTo>
                  <a:pt x="5" y="7"/>
                  <a:pt x="17" y="8"/>
                  <a:pt x="20" y="8"/>
                </a:cubicBezTo>
                <a:cubicBezTo>
                  <a:pt x="23" y="8"/>
                  <a:pt x="34" y="12"/>
                  <a:pt x="41" y="8"/>
                </a:cubicBezTo>
                <a:cubicBezTo>
                  <a:pt x="49" y="4"/>
                  <a:pt x="44" y="3"/>
                  <a:pt x="4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2" name="CustomShape 195"/>
          <p:cNvSpPr/>
          <p:nvPr/>
        </p:nvSpPr>
        <p:spPr>
          <a:xfrm>
            <a:off x="769320" y="4241160"/>
            <a:ext cx="101520" cy="27720"/>
          </a:xfrm>
          <a:custGeom>
            <a:avLst/>
            <a:gdLst/>
            <a:ahLst/>
            <a:rect l="l" t="t" r="r" b="b"/>
            <a:pathLst>
              <a:path w="40" h="11">
                <a:moveTo>
                  <a:pt x="37" y="2"/>
                </a:moveTo>
                <a:cubicBezTo>
                  <a:pt x="34" y="4"/>
                  <a:pt x="30" y="4"/>
                  <a:pt x="26" y="4"/>
                </a:cubicBezTo>
                <a:cubicBezTo>
                  <a:pt x="23" y="4"/>
                  <a:pt x="16" y="2"/>
                  <a:pt x="13" y="3"/>
                </a:cubicBezTo>
                <a:cubicBezTo>
                  <a:pt x="10" y="4"/>
                  <a:pt x="1" y="2"/>
                  <a:pt x="1" y="2"/>
                </a:cubicBezTo>
                <a:cubicBezTo>
                  <a:pt x="0" y="11"/>
                  <a:pt x="30" y="10"/>
                  <a:pt x="35" y="8"/>
                </a:cubicBezTo>
                <a:cubicBezTo>
                  <a:pt x="40" y="5"/>
                  <a:pt x="40" y="0"/>
                  <a:pt x="37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3" name="CustomShape 196"/>
          <p:cNvSpPr/>
          <p:nvPr/>
        </p:nvSpPr>
        <p:spPr>
          <a:xfrm>
            <a:off x="764280" y="4264560"/>
            <a:ext cx="103680" cy="86040"/>
          </a:xfrm>
          <a:custGeom>
            <a:avLst/>
            <a:gdLst/>
            <a:ahLst/>
            <a:rect l="l" t="t" r="r" b="b"/>
            <a:pathLst>
              <a:path w="41" h="34">
                <a:moveTo>
                  <a:pt x="28" y="9"/>
                </a:moveTo>
                <a:cubicBezTo>
                  <a:pt x="28" y="6"/>
                  <a:pt x="14" y="0"/>
                  <a:pt x="13" y="6"/>
                </a:cubicBezTo>
                <a:cubicBezTo>
                  <a:pt x="11" y="12"/>
                  <a:pt x="4" y="15"/>
                  <a:pt x="4" y="15"/>
                </a:cubicBezTo>
                <a:cubicBezTo>
                  <a:pt x="0" y="16"/>
                  <a:pt x="0" y="16"/>
                  <a:pt x="1" y="19"/>
                </a:cubicBezTo>
                <a:cubicBezTo>
                  <a:pt x="1" y="22"/>
                  <a:pt x="4" y="24"/>
                  <a:pt x="9" y="19"/>
                </a:cubicBezTo>
                <a:cubicBezTo>
                  <a:pt x="17" y="10"/>
                  <a:pt x="17" y="26"/>
                  <a:pt x="17" y="27"/>
                </a:cubicBezTo>
                <a:cubicBezTo>
                  <a:pt x="18" y="29"/>
                  <a:pt x="19" y="34"/>
                  <a:pt x="21" y="30"/>
                </a:cubicBezTo>
                <a:cubicBezTo>
                  <a:pt x="22" y="26"/>
                  <a:pt x="25" y="14"/>
                  <a:pt x="29" y="19"/>
                </a:cubicBezTo>
                <a:cubicBezTo>
                  <a:pt x="35" y="27"/>
                  <a:pt x="41" y="19"/>
                  <a:pt x="39" y="19"/>
                </a:cubicBezTo>
                <a:cubicBezTo>
                  <a:pt x="38" y="18"/>
                  <a:pt x="28" y="13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4" name="CustomShape 197"/>
          <p:cNvSpPr/>
          <p:nvPr/>
        </p:nvSpPr>
        <p:spPr>
          <a:xfrm>
            <a:off x="833040" y="4223880"/>
            <a:ext cx="63000" cy="159120"/>
          </a:xfrm>
          <a:custGeom>
            <a:avLst/>
            <a:gdLst/>
            <a:ahLst/>
            <a:rect l="l" t="t" r="r" b="b"/>
            <a:pathLst>
              <a:path w="25" h="63">
                <a:moveTo>
                  <a:pt x="22" y="2"/>
                </a:moveTo>
                <a:cubicBezTo>
                  <a:pt x="22" y="2"/>
                  <a:pt x="20" y="15"/>
                  <a:pt x="18" y="17"/>
                </a:cubicBezTo>
                <a:cubicBezTo>
                  <a:pt x="15" y="19"/>
                  <a:pt x="10" y="20"/>
                  <a:pt x="7" y="20"/>
                </a:cubicBezTo>
                <a:cubicBezTo>
                  <a:pt x="4" y="19"/>
                  <a:pt x="4" y="22"/>
                  <a:pt x="7" y="23"/>
                </a:cubicBezTo>
                <a:cubicBezTo>
                  <a:pt x="10" y="24"/>
                  <a:pt x="17" y="29"/>
                  <a:pt x="17" y="34"/>
                </a:cubicBezTo>
                <a:cubicBezTo>
                  <a:pt x="17" y="40"/>
                  <a:pt x="17" y="44"/>
                  <a:pt x="12" y="45"/>
                </a:cubicBezTo>
                <a:cubicBezTo>
                  <a:pt x="6" y="46"/>
                  <a:pt x="0" y="47"/>
                  <a:pt x="0" y="55"/>
                </a:cubicBezTo>
                <a:cubicBezTo>
                  <a:pt x="0" y="55"/>
                  <a:pt x="3" y="57"/>
                  <a:pt x="5" y="58"/>
                </a:cubicBezTo>
                <a:cubicBezTo>
                  <a:pt x="8" y="58"/>
                  <a:pt x="14" y="61"/>
                  <a:pt x="16" y="62"/>
                </a:cubicBezTo>
                <a:cubicBezTo>
                  <a:pt x="18" y="63"/>
                  <a:pt x="23" y="61"/>
                  <a:pt x="23" y="57"/>
                </a:cubicBezTo>
                <a:cubicBezTo>
                  <a:pt x="24" y="52"/>
                  <a:pt x="24" y="20"/>
                  <a:pt x="25" y="14"/>
                </a:cubicBezTo>
                <a:cubicBezTo>
                  <a:pt x="25" y="9"/>
                  <a:pt x="25" y="3"/>
                  <a:pt x="25" y="2"/>
                </a:cubicBezTo>
                <a:cubicBezTo>
                  <a:pt x="25" y="1"/>
                  <a:pt x="22" y="0"/>
                  <a:pt x="2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5" name="CustomShape 198"/>
          <p:cNvSpPr/>
          <p:nvPr/>
        </p:nvSpPr>
        <p:spPr>
          <a:xfrm>
            <a:off x="393480" y="5070600"/>
            <a:ext cx="103680" cy="40320"/>
          </a:xfrm>
          <a:custGeom>
            <a:avLst/>
            <a:gdLst/>
            <a:ahLst/>
            <a:rect l="l" t="t" r="r" b="b"/>
            <a:pathLst>
              <a:path w="41" h="16">
                <a:moveTo>
                  <a:pt x="30" y="12"/>
                </a:moveTo>
                <a:cubicBezTo>
                  <a:pt x="34" y="11"/>
                  <a:pt x="36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41" y="6"/>
                  <a:pt x="37" y="1"/>
                  <a:pt x="31" y="1"/>
                </a:cubicBezTo>
                <a:cubicBezTo>
                  <a:pt x="31" y="1"/>
                  <a:pt x="0" y="0"/>
                  <a:pt x="8" y="11"/>
                </a:cubicBezTo>
                <a:cubicBezTo>
                  <a:pt x="8" y="11"/>
                  <a:pt x="15" y="16"/>
                  <a:pt x="3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6" name="CustomShape 199"/>
          <p:cNvSpPr/>
          <p:nvPr/>
        </p:nvSpPr>
        <p:spPr>
          <a:xfrm>
            <a:off x="380880" y="5073120"/>
            <a:ext cx="533160" cy="489240"/>
          </a:xfrm>
          <a:custGeom>
            <a:avLst/>
            <a:gdLst/>
            <a:ahLst/>
            <a:rect l="l" t="t" r="r" b="b"/>
            <a:pathLst>
              <a:path w="210" h="193">
                <a:moveTo>
                  <a:pt x="186" y="166"/>
                </a:moveTo>
                <a:cubicBezTo>
                  <a:pt x="167" y="166"/>
                  <a:pt x="163" y="155"/>
                  <a:pt x="163" y="155"/>
                </a:cubicBezTo>
                <a:cubicBezTo>
                  <a:pt x="163" y="155"/>
                  <a:pt x="162" y="147"/>
                  <a:pt x="154" y="145"/>
                </a:cubicBezTo>
                <a:cubicBezTo>
                  <a:pt x="135" y="140"/>
                  <a:pt x="147" y="128"/>
                  <a:pt x="152" y="125"/>
                </a:cubicBezTo>
                <a:cubicBezTo>
                  <a:pt x="157" y="123"/>
                  <a:pt x="154" y="122"/>
                  <a:pt x="150" y="120"/>
                </a:cubicBezTo>
                <a:cubicBezTo>
                  <a:pt x="142" y="115"/>
                  <a:pt x="141" y="109"/>
                  <a:pt x="142" y="99"/>
                </a:cubicBezTo>
                <a:cubicBezTo>
                  <a:pt x="142" y="88"/>
                  <a:pt x="149" y="91"/>
                  <a:pt x="149" y="91"/>
                </a:cubicBezTo>
                <a:cubicBezTo>
                  <a:pt x="149" y="91"/>
                  <a:pt x="160" y="96"/>
                  <a:pt x="165" y="93"/>
                </a:cubicBezTo>
                <a:cubicBezTo>
                  <a:pt x="169" y="91"/>
                  <a:pt x="167" y="88"/>
                  <a:pt x="165" y="89"/>
                </a:cubicBezTo>
                <a:cubicBezTo>
                  <a:pt x="163" y="91"/>
                  <a:pt x="148" y="89"/>
                  <a:pt x="146" y="82"/>
                </a:cubicBezTo>
                <a:cubicBezTo>
                  <a:pt x="144" y="74"/>
                  <a:pt x="150" y="78"/>
                  <a:pt x="151" y="78"/>
                </a:cubicBezTo>
                <a:cubicBezTo>
                  <a:pt x="153" y="79"/>
                  <a:pt x="153" y="81"/>
                  <a:pt x="157" y="83"/>
                </a:cubicBezTo>
                <a:cubicBezTo>
                  <a:pt x="168" y="88"/>
                  <a:pt x="162" y="82"/>
                  <a:pt x="162" y="82"/>
                </a:cubicBezTo>
                <a:cubicBezTo>
                  <a:pt x="162" y="82"/>
                  <a:pt x="162" y="82"/>
                  <a:pt x="157" y="77"/>
                </a:cubicBezTo>
                <a:cubicBezTo>
                  <a:pt x="152" y="71"/>
                  <a:pt x="145" y="73"/>
                  <a:pt x="139" y="73"/>
                </a:cubicBezTo>
                <a:cubicBezTo>
                  <a:pt x="133" y="73"/>
                  <a:pt x="135" y="78"/>
                  <a:pt x="135" y="78"/>
                </a:cubicBezTo>
                <a:cubicBezTo>
                  <a:pt x="135" y="78"/>
                  <a:pt x="134" y="88"/>
                  <a:pt x="133" y="106"/>
                </a:cubicBezTo>
                <a:cubicBezTo>
                  <a:pt x="132" y="124"/>
                  <a:pt x="129" y="126"/>
                  <a:pt x="128" y="125"/>
                </a:cubicBezTo>
                <a:cubicBezTo>
                  <a:pt x="127" y="123"/>
                  <a:pt x="125" y="114"/>
                  <a:pt x="125" y="111"/>
                </a:cubicBezTo>
                <a:cubicBezTo>
                  <a:pt x="125" y="108"/>
                  <a:pt x="123" y="97"/>
                  <a:pt x="124" y="84"/>
                </a:cubicBezTo>
                <a:cubicBezTo>
                  <a:pt x="125" y="72"/>
                  <a:pt x="128" y="77"/>
                  <a:pt x="120" y="74"/>
                </a:cubicBezTo>
                <a:cubicBezTo>
                  <a:pt x="111" y="71"/>
                  <a:pt x="116" y="67"/>
                  <a:pt x="118" y="67"/>
                </a:cubicBezTo>
                <a:cubicBezTo>
                  <a:pt x="121" y="67"/>
                  <a:pt x="125" y="69"/>
                  <a:pt x="126" y="67"/>
                </a:cubicBezTo>
                <a:cubicBezTo>
                  <a:pt x="127" y="59"/>
                  <a:pt x="128" y="52"/>
                  <a:pt x="124" y="51"/>
                </a:cubicBezTo>
                <a:cubicBezTo>
                  <a:pt x="115" y="47"/>
                  <a:pt x="119" y="45"/>
                  <a:pt x="122" y="44"/>
                </a:cubicBezTo>
                <a:cubicBezTo>
                  <a:pt x="125" y="43"/>
                  <a:pt x="126" y="35"/>
                  <a:pt x="121" y="37"/>
                </a:cubicBezTo>
                <a:cubicBezTo>
                  <a:pt x="112" y="40"/>
                  <a:pt x="113" y="32"/>
                  <a:pt x="115" y="31"/>
                </a:cubicBezTo>
                <a:cubicBezTo>
                  <a:pt x="117" y="30"/>
                  <a:pt x="120" y="32"/>
                  <a:pt x="119" y="24"/>
                </a:cubicBezTo>
                <a:cubicBezTo>
                  <a:pt x="117" y="17"/>
                  <a:pt x="124" y="14"/>
                  <a:pt x="126" y="21"/>
                </a:cubicBezTo>
                <a:cubicBezTo>
                  <a:pt x="127" y="28"/>
                  <a:pt x="130" y="42"/>
                  <a:pt x="132" y="39"/>
                </a:cubicBezTo>
                <a:cubicBezTo>
                  <a:pt x="134" y="35"/>
                  <a:pt x="138" y="22"/>
                  <a:pt x="142" y="16"/>
                </a:cubicBezTo>
                <a:cubicBezTo>
                  <a:pt x="145" y="10"/>
                  <a:pt x="150" y="15"/>
                  <a:pt x="149" y="18"/>
                </a:cubicBezTo>
                <a:cubicBezTo>
                  <a:pt x="144" y="33"/>
                  <a:pt x="152" y="34"/>
                  <a:pt x="152" y="34"/>
                </a:cubicBezTo>
                <a:cubicBezTo>
                  <a:pt x="152" y="34"/>
                  <a:pt x="151" y="36"/>
                  <a:pt x="147" y="36"/>
                </a:cubicBezTo>
                <a:cubicBezTo>
                  <a:pt x="137" y="35"/>
                  <a:pt x="141" y="41"/>
                  <a:pt x="145" y="43"/>
                </a:cubicBezTo>
                <a:cubicBezTo>
                  <a:pt x="154" y="46"/>
                  <a:pt x="148" y="48"/>
                  <a:pt x="143" y="48"/>
                </a:cubicBezTo>
                <a:cubicBezTo>
                  <a:pt x="139" y="48"/>
                  <a:pt x="136" y="50"/>
                  <a:pt x="135" y="55"/>
                </a:cubicBezTo>
                <a:cubicBezTo>
                  <a:pt x="132" y="70"/>
                  <a:pt x="144" y="67"/>
                  <a:pt x="144" y="67"/>
                </a:cubicBezTo>
                <a:cubicBezTo>
                  <a:pt x="162" y="72"/>
                  <a:pt x="189" y="69"/>
                  <a:pt x="189" y="69"/>
                </a:cubicBezTo>
                <a:cubicBezTo>
                  <a:pt x="209" y="75"/>
                  <a:pt x="200" y="45"/>
                  <a:pt x="199" y="29"/>
                </a:cubicBezTo>
                <a:cubicBezTo>
                  <a:pt x="197" y="13"/>
                  <a:pt x="195" y="5"/>
                  <a:pt x="181" y="2"/>
                </a:cubicBezTo>
                <a:cubicBezTo>
                  <a:pt x="168" y="0"/>
                  <a:pt x="90" y="1"/>
                  <a:pt x="90" y="1"/>
                </a:cubicBezTo>
                <a:cubicBezTo>
                  <a:pt x="87" y="2"/>
                  <a:pt x="56" y="1"/>
                  <a:pt x="56" y="1"/>
                </a:cubicBezTo>
                <a:cubicBezTo>
                  <a:pt x="56" y="1"/>
                  <a:pt x="54" y="8"/>
                  <a:pt x="56" y="8"/>
                </a:cubicBezTo>
                <a:cubicBezTo>
                  <a:pt x="61" y="8"/>
                  <a:pt x="80" y="9"/>
                  <a:pt x="80" y="9"/>
                </a:cubicBezTo>
                <a:cubicBezTo>
                  <a:pt x="81" y="9"/>
                  <a:pt x="90" y="8"/>
                  <a:pt x="85" y="12"/>
                </a:cubicBezTo>
                <a:cubicBezTo>
                  <a:pt x="80" y="16"/>
                  <a:pt x="69" y="16"/>
                  <a:pt x="62" y="16"/>
                </a:cubicBezTo>
                <a:cubicBezTo>
                  <a:pt x="47" y="15"/>
                  <a:pt x="54" y="22"/>
                  <a:pt x="60" y="22"/>
                </a:cubicBezTo>
                <a:cubicBezTo>
                  <a:pt x="78" y="22"/>
                  <a:pt x="82" y="26"/>
                  <a:pt x="74" y="27"/>
                </a:cubicBezTo>
                <a:cubicBezTo>
                  <a:pt x="67" y="28"/>
                  <a:pt x="65" y="28"/>
                  <a:pt x="58" y="29"/>
                </a:cubicBezTo>
                <a:cubicBezTo>
                  <a:pt x="2" y="38"/>
                  <a:pt x="21" y="23"/>
                  <a:pt x="26" y="23"/>
                </a:cubicBezTo>
                <a:cubicBezTo>
                  <a:pt x="49" y="23"/>
                  <a:pt x="44" y="15"/>
                  <a:pt x="38" y="17"/>
                </a:cubicBezTo>
                <a:cubicBezTo>
                  <a:pt x="32" y="18"/>
                  <a:pt x="12" y="11"/>
                  <a:pt x="9" y="24"/>
                </a:cubicBezTo>
                <a:cubicBezTo>
                  <a:pt x="7" y="37"/>
                  <a:pt x="15" y="103"/>
                  <a:pt x="13" y="115"/>
                </a:cubicBezTo>
                <a:cubicBezTo>
                  <a:pt x="0" y="193"/>
                  <a:pt x="71" y="176"/>
                  <a:pt x="71" y="176"/>
                </a:cubicBezTo>
                <a:cubicBezTo>
                  <a:pt x="56" y="164"/>
                  <a:pt x="62" y="153"/>
                  <a:pt x="61" y="146"/>
                </a:cubicBezTo>
                <a:cubicBezTo>
                  <a:pt x="57" y="125"/>
                  <a:pt x="55" y="122"/>
                  <a:pt x="51" y="124"/>
                </a:cubicBezTo>
                <a:cubicBezTo>
                  <a:pt x="43" y="128"/>
                  <a:pt x="44" y="130"/>
                  <a:pt x="45" y="133"/>
                </a:cubicBezTo>
                <a:cubicBezTo>
                  <a:pt x="51" y="151"/>
                  <a:pt x="37" y="137"/>
                  <a:pt x="37" y="137"/>
                </a:cubicBezTo>
                <a:cubicBezTo>
                  <a:pt x="35" y="138"/>
                  <a:pt x="34" y="142"/>
                  <a:pt x="35" y="145"/>
                </a:cubicBezTo>
                <a:cubicBezTo>
                  <a:pt x="47" y="168"/>
                  <a:pt x="36" y="162"/>
                  <a:pt x="33" y="158"/>
                </a:cubicBezTo>
                <a:cubicBezTo>
                  <a:pt x="22" y="142"/>
                  <a:pt x="33" y="133"/>
                  <a:pt x="32" y="128"/>
                </a:cubicBezTo>
                <a:cubicBezTo>
                  <a:pt x="27" y="108"/>
                  <a:pt x="42" y="100"/>
                  <a:pt x="44" y="97"/>
                </a:cubicBezTo>
                <a:cubicBezTo>
                  <a:pt x="46" y="93"/>
                  <a:pt x="45" y="92"/>
                  <a:pt x="46" y="86"/>
                </a:cubicBezTo>
                <a:cubicBezTo>
                  <a:pt x="48" y="72"/>
                  <a:pt x="55" y="79"/>
                  <a:pt x="55" y="84"/>
                </a:cubicBezTo>
                <a:cubicBezTo>
                  <a:pt x="53" y="100"/>
                  <a:pt x="63" y="88"/>
                  <a:pt x="67" y="83"/>
                </a:cubicBezTo>
                <a:cubicBezTo>
                  <a:pt x="78" y="68"/>
                  <a:pt x="77" y="84"/>
                  <a:pt x="75" y="87"/>
                </a:cubicBezTo>
                <a:cubicBezTo>
                  <a:pt x="72" y="89"/>
                  <a:pt x="71" y="93"/>
                  <a:pt x="71" y="95"/>
                </a:cubicBezTo>
                <a:cubicBezTo>
                  <a:pt x="74" y="103"/>
                  <a:pt x="69" y="111"/>
                  <a:pt x="67" y="112"/>
                </a:cubicBezTo>
                <a:cubicBezTo>
                  <a:pt x="66" y="112"/>
                  <a:pt x="61" y="114"/>
                  <a:pt x="61" y="121"/>
                </a:cubicBezTo>
                <a:cubicBezTo>
                  <a:pt x="61" y="127"/>
                  <a:pt x="69" y="139"/>
                  <a:pt x="69" y="143"/>
                </a:cubicBezTo>
                <a:cubicBezTo>
                  <a:pt x="69" y="178"/>
                  <a:pt x="84" y="181"/>
                  <a:pt x="91" y="180"/>
                </a:cubicBezTo>
                <a:cubicBezTo>
                  <a:pt x="98" y="179"/>
                  <a:pt x="159" y="177"/>
                  <a:pt x="185" y="175"/>
                </a:cubicBezTo>
                <a:cubicBezTo>
                  <a:pt x="210" y="173"/>
                  <a:pt x="193" y="166"/>
                  <a:pt x="186" y="166"/>
                </a:cubicBezTo>
                <a:close/>
                <a:moveTo>
                  <a:pt x="165" y="60"/>
                </a:moveTo>
                <a:cubicBezTo>
                  <a:pt x="203" y="61"/>
                  <a:pt x="185" y="64"/>
                  <a:pt x="182" y="66"/>
                </a:cubicBezTo>
                <a:cubicBezTo>
                  <a:pt x="178" y="68"/>
                  <a:pt x="182" y="66"/>
                  <a:pt x="167" y="65"/>
                </a:cubicBezTo>
                <a:cubicBezTo>
                  <a:pt x="152" y="65"/>
                  <a:pt x="165" y="60"/>
                  <a:pt x="165" y="60"/>
                </a:cubicBezTo>
                <a:close/>
                <a:moveTo>
                  <a:pt x="114" y="50"/>
                </a:moveTo>
                <a:cubicBezTo>
                  <a:pt x="121" y="55"/>
                  <a:pt x="113" y="61"/>
                  <a:pt x="113" y="61"/>
                </a:cubicBezTo>
                <a:cubicBezTo>
                  <a:pt x="113" y="61"/>
                  <a:pt x="108" y="70"/>
                  <a:pt x="112" y="78"/>
                </a:cubicBezTo>
                <a:cubicBezTo>
                  <a:pt x="116" y="87"/>
                  <a:pt x="116" y="97"/>
                  <a:pt x="108" y="87"/>
                </a:cubicBezTo>
                <a:cubicBezTo>
                  <a:pt x="100" y="78"/>
                  <a:pt x="105" y="58"/>
                  <a:pt x="107" y="53"/>
                </a:cubicBezTo>
                <a:cubicBezTo>
                  <a:pt x="107" y="53"/>
                  <a:pt x="107" y="44"/>
                  <a:pt x="114" y="50"/>
                </a:cubicBezTo>
                <a:close/>
                <a:moveTo>
                  <a:pt x="83" y="29"/>
                </a:moveTo>
                <a:cubicBezTo>
                  <a:pt x="83" y="25"/>
                  <a:pt x="89" y="26"/>
                  <a:pt x="89" y="26"/>
                </a:cubicBezTo>
                <a:cubicBezTo>
                  <a:pt x="89" y="26"/>
                  <a:pt x="99" y="30"/>
                  <a:pt x="104" y="30"/>
                </a:cubicBezTo>
                <a:cubicBezTo>
                  <a:pt x="108" y="29"/>
                  <a:pt x="114" y="35"/>
                  <a:pt x="105" y="35"/>
                </a:cubicBezTo>
                <a:cubicBezTo>
                  <a:pt x="96" y="35"/>
                  <a:pt x="82" y="39"/>
                  <a:pt x="83" y="29"/>
                </a:cubicBezTo>
                <a:close/>
                <a:moveTo>
                  <a:pt x="61" y="72"/>
                </a:moveTo>
                <a:cubicBezTo>
                  <a:pt x="55" y="72"/>
                  <a:pt x="16" y="87"/>
                  <a:pt x="16" y="48"/>
                </a:cubicBezTo>
                <a:cubicBezTo>
                  <a:pt x="16" y="39"/>
                  <a:pt x="14" y="31"/>
                  <a:pt x="24" y="37"/>
                </a:cubicBezTo>
                <a:cubicBezTo>
                  <a:pt x="35" y="42"/>
                  <a:pt x="25" y="42"/>
                  <a:pt x="49" y="40"/>
                </a:cubicBezTo>
                <a:cubicBezTo>
                  <a:pt x="49" y="40"/>
                  <a:pt x="66" y="41"/>
                  <a:pt x="68" y="40"/>
                </a:cubicBezTo>
                <a:cubicBezTo>
                  <a:pt x="71" y="38"/>
                  <a:pt x="69" y="34"/>
                  <a:pt x="74" y="34"/>
                </a:cubicBezTo>
                <a:cubicBezTo>
                  <a:pt x="80" y="34"/>
                  <a:pt x="79" y="40"/>
                  <a:pt x="79" y="40"/>
                </a:cubicBezTo>
                <a:cubicBezTo>
                  <a:pt x="79" y="40"/>
                  <a:pt x="74" y="46"/>
                  <a:pt x="109" y="41"/>
                </a:cubicBezTo>
                <a:cubicBezTo>
                  <a:pt x="113" y="41"/>
                  <a:pt x="117" y="45"/>
                  <a:pt x="108" y="45"/>
                </a:cubicBezTo>
                <a:cubicBezTo>
                  <a:pt x="104" y="45"/>
                  <a:pt x="97" y="48"/>
                  <a:pt x="100" y="53"/>
                </a:cubicBezTo>
                <a:cubicBezTo>
                  <a:pt x="102" y="58"/>
                  <a:pt x="99" y="93"/>
                  <a:pt x="99" y="93"/>
                </a:cubicBezTo>
                <a:cubicBezTo>
                  <a:pt x="99" y="93"/>
                  <a:pt x="97" y="100"/>
                  <a:pt x="94" y="90"/>
                </a:cubicBezTo>
                <a:cubicBezTo>
                  <a:pt x="93" y="86"/>
                  <a:pt x="94" y="53"/>
                  <a:pt x="93" y="51"/>
                </a:cubicBezTo>
                <a:cubicBezTo>
                  <a:pt x="93" y="48"/>
                  <a:pt x="77" y="45"/>
                  <a:pt x="77" y="57"/>
                </a:cubicBezTo>
                <a:cubicBezTo>
                  <a:pt x="77" y="68"/>
                  <a:pt x="73" y="71"/>
                  <a:pt x="61" y="72"/>
                </a:cubicBezTo>
                <a:close/>
                <a:moveTo>
                  <a:pt x="85" y="84"/>
                </a:moveTo>
                <a:cubicBezTo>
                  <a:pt x="82" y="88"/>
                  <a:pt x="78" y="90"/>
                  <a:pt x="80" y="82"/>
                </a:cubicBezTo>
                <a:cubicBezTo>
                  <a:pt x="81" y="74"/>
                  <a:pt x="83" y="63"/>
                  <a:pt x="83" y="57"/>
                </a:cubicBezTo>
                <a:cubicBezTo>
                  <a:pt x="83" y="57"/>
                  <a:pt x="87" y="50"/>
                  <a:pt x="88" y="58"/>
                </a:cubicBezTo>
                <a:cubicBezTo>
                  <a:pt x="89" y="66"/>
                  <a:pt x="87" y="81"/>
                  <a:pt x="85" y="84"/>
                </a:cubicBezTo>
                <a:close/>
                <a:moveTo>
                  <a:pt x="102" y="145"/>
                </a:moveTo>
                <a:cubicBezTo>
                  <a:pt x="78" y="144"/>
                  <a:pt x="77" y="148"/>
                  <a:pt x="77" y="117"/>
                </a:cubicBezTo>
                <a:cubicBezTo>
                  <a:pt x="77" y="86"/>
                  <a:pt x="81" y="93"/>
                  <a:pt x="82" y="96"/>
                </a:cubicBezTo>
                <a:cubicBezTo>
                  <a:pt x="82" y="96"/>
                  <a:pt x="90" y="116"/>
                  <a:pt x="111" y="101"/>
                </a:cubicBezTo>
                <a:cubicBezTo>
                  <a:pt x="114" y="98"/>
                  <a:pt x="116" y="96"/>
                  <a:pt x="117" y="106"/>
                </a:cubicBezTo>
                <a:cubicBezTo>
                  <a:pt x="117" y="117"/>
                  <a:pt x="127" y="145"/>
                  <a:pt x="102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7" name="CustomShape 200"/>
          <p:cNvSpPr/>
          <p:nvPr/>
        </p:nvSpPr>
        <p:spPr>
          <a:xfrm>
            <a:off x="507600" y="5306400"/>
            <a:ext cx="42840" cy="50760"/>
          </a:xfrm>
          <a:custGeom>
            <a:avLst/>
            <a:gdLst/>
            <a:ahLst/>
            <a:rect l="l" t="t" r="r" b="b"/>
            <a:pathLst>
              <a:path w="17" h="20">
                <a:moveTo>
                  <a:pt x="14" y="5"/>
                </a:moveTo>
                <a:cubicBezTo>
                  <a:pt x="13" y="0"/>
                  <a:pt x="0" y="8"/>
                  <a:pt x="9" y="20"/>
                </a:cubicBezTo>
                <a:cubicBezTo>
                  <a:pt x="9" y="20"/>
                  <a:pt x="17" y="17"/>
                  <a:pt x="14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8" name="CustomShape 201"/>
          <p:cNvSpPr/>
          <p:nvPr/>
        </p:nvSpPr>
        <p:spPr>
          <a:xfrm>
            <a:off x="466920" y="5326920"/>
            <a:ext cx="37800" cy="68040"/>
          </a:xfrm>
          <a:custGeom>
            <a:avLst/>
            <a:gdLst/>
            <a:ahLst/>
            <a:rect l="l" t="t" r="r" b="b"/>
            <a:pathLst>
              <a:path w="15" h="27">
                <a:moveTo>
                  <a:pt x="7" y="10"/>
                </a:moveTo>
                <a:cubicBezTo>
                  <a:pt x="0" y="19"/>
                  <a:pt x="2" y="23"/>
                  <a:pt x="4" y="25"/>
                </a:cubicBezTo>
                <a:cubicBezTo>
                  <a:pt x="7" y="27"/>
                  <a:pt x="11" y="26"/>
                  <a:pt x="15" y="16"/>
                </a:cubicBezTo>
                <a:cubicBezTo>
                  <a:pt x="15" y="16"/>
                  <a:pt x="12" y="11"/>
                  <a:pt x="13" y="8"/>
                </a:cubicBezTo>
                <a:cubicBezTo>
                  <a:pt x="15" y="6"/>
                  <a:pt x="14" y="0"/>
                  <a:pt x="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99" name="CustomShape 202"/>
          <p:cNvSpPr/>
          <p:nvPr/>
        </p:nvSpPr>
        <p:spPr>
          <a:xfrm>
            <a:off x="444240" y="5189760"/>
            <a:ext cx="121680" cy="57960"/>
          </a:xfrm>
          <a:custGeom>
            <a:avLst/>
            <a:gdLst/>
            <a:ahLst/>
            <a:rect l="l" t="t" r="r" b="b"/>
            <a:pathLst>
              <a:path w="48" h="23">
                <a:moveTo>
                  <a:pt x="40" y="2"/>
                </a:moveTo>
                <a:cubicBezTo>
                  <a:pt x="38" y="3"/>
                  <a:pt x="9" y="1"/>
                  <a:pt x="9" y="1"/>
                </a:cubicBezTo>
                <a:cubicBezTo>
                  <a:pt x="5" y="1"/>
                  <a:pt x="1" y="0"/>
                  <a:pt x="1" y="9"/>
                </a:cubicBezTo>
                <a:cubicBezTo>
                  <a:pt x="0" y="23"/>
                  <a:pt x="17" y="21"/>
                  <a:pt x="22" y="21"/>
                </a:cubicBezTo>
                <a:cubicBezTo>
                  <a:pt x="26" y="21"/>
                  <a:pt x="30" y="18"/>
                  <a:pt x="34" y="20"/>
                </a:cubicBezTo>
                <a:cubicBezTo>
                  <a:pt x="34" y="20"/>
                  <a:pt x="38" y="23"/>
                  <a:pt x="40" y="19"/>
                </a:cubicBezTo>
                <a:cubicBezTo>
                  <a:pt x="48" y="5"/>
                  <a:pt x="43" y="0"/>
                  <a:pt x="4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0" name="CustomShape 203"/>
          <p:cNvSpPr/>
          <p:nvPr/>
        </p:nvSpPr>
        <p:spPr>
          <a:xfrm>
            <a:off x="583920" y="5351760"/>
            <a:ext cx="88560" cy="93600"/>
          </a:xfrm>
          <a:custGeom>
            <a:avLst/>
            <a:gdLst/>
            <a:ahLst/>
            <a:rect l="l" t="t" r="r" b="b"/>
            <a:pathLst>
              <a:path w="35" h="37">
                <a:moveTo>
                  <a:pt x="24" y="2"/>
                </a:moveTo>
                <a:cubicBezTo>
                  <a:pt x="19" y="3"/>
                  <a:pt x="11" y="2"/>
                  <a:pt x="11" y="2"/>
                </a:cubicBezTo>
                <a:cubicBezTo>
                  <a:pt x="0" y="2"/>
                  <a:pt x="5" y="14"/>
                  <a:pt x="4" y="20"/>
                </a:cubicBezTo>
                <a:cubicBezTo>
                  <a:pt x="3" y="27"/>
                  <a:pt x="22" y="37"/>
                  <a:pt x="28" y="22"/>
                </a:cubicBezTo>
                <a:cubicBezTo>
                  <a:pt x="35" y="7"/>
                  <a:pt x="28" y="0"/>
                  <a:pt x="24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1" name="CustomShape 204"/>
          <p:cNvSpPr/>
          <p:nvPr/>
        </p:nvSpPr>
        <p:spPr>
          <a:xfrm>
            <a:off x="787320" y="5258160"/>
            <a:ext cx="88560" cy="17640"/>
          </a:xfrm>
          <a:custGeom>
            <a:avLst/>
            <a:gdLst/>
            <a:ahLst/>
            <a:rect l="l" t="t" r="r" b="b"/>
            <a:pathLst>
              <a:path w="35" h="7">
                <a:moveTo>
                  <a:pt x="5" y="0"/>
                </a:moveTo>
                <a:cubicBezTo>
                  <a:pt x="0" y="0"/>
                  <a:pt x="7" y="7"/>
                  <a:pt x="14" y="5"/>
                </a:cubicBezTo>
                <a:cubicBezTo>
                  <a:pt x="35" y="1"/>
                  <a:pt x="5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2" name="CustomShape 205"/>
          <p:cNvSpPr/>
          <p:nvPr/>
        </p:nvSpPr>
        <p:spPr>
          <a:xfrm>
            <a:off x="817560" y="5255640"/>
            <a:ext cx="68400" cy="40320"/>
          </a:xfrm>
          <a:custGeom>
            <a:avLst/>
            <a:gdLst/>
            <a:ahLst/>
            <a:rect l="l" t="t" r="r" b="b"/>
            <a:pathLst>
              <a:path w="27" h="16">
                <a:moveTo>
                  <a:pt x="7" y="13"/>
                </a:moveTo>
                <a:cubicBezTo>
                  <a:pt x="7" y="13"/>
                  <a:pt x="18" y="16"/>
                  <a:pt x="25" y="6"/>
                </a:cubicBezTo>
                <a:cubicBezTo>
                  <a:pt x="27" y="2"/>
                  <a:pt x="23" y="0"/>
                  <a:pt x="17" y="1"/>
                </a:cubicBezTo>
                <a:cubicBezTo>
                  <a:pt x="13" y="1"/>
                  <a:pt x="14" y="11"/>
                  <a:pt x="7" y="11"/>
                </a:cubicBezTo>
                <a:cubicBezTo>
                  <a:pt x="0" y="11"/>
                  <a:pt x="7" y="13"/>
                  <a:pt x="7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3" name="CustomShape 206"/>
          <p:cNvSpPr/>
          <p:nvPr/>
        </p:nvSpPr>
        <p:spPr>
          <a:xfrm>
            <a:off x="815040" y="5281200"/>
            <a:ext cx="88560" cy="42840"/>
          </a:xfrm>
          <a:custGeom>
            <a:avLst/>
            <a:gdLst/>
            <a:ahLst/>
            <a:rect l="l" t="t" r="r" b="b"/>
            <a:pathLst>
              <a:path w="35" h="17">
                <a:moveTo>
                  <a:pt x="25" y="6"/>
                </a:moveTo>
                <a:cubicBezTo>
                  <a:pt x="20" y="12"/>
                  <a:pt x="8" y="10"/>
                  <a:pt x="8" y="10"/>
                </a:cubicBezTo>
                <a:cubicBezTo>
                  <a:pt x="8" y="10"/>
                  <a:pt x="0" y="9"/>
                  <a:pt x="6" y="13"/>
                </a:cubicBezTo>
                <a:cubicBezTo>
                  <a:pt x="11" y="17"/>
                  <a:pt x="18" y="15"/>
                  <a:pt x="27" y="12"/>
                </a:cubicBezTo>
                <a:cubicBezTo>
                  <a:pt x="35" y="8"/>
                  <a:pt x="31" y="0"/>
                  <a:pt x="2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4" name="CustomShape 207"/>
          <p:cNvSpPr/>
          <p:nvPr/>
        </p:nvSpPr>
        <p:spPr>
          <a:xfrm>
            <a:off x="756720" y="5321880"/>
            <a:ext cx="124200" cy="29880"/>
          </a:xfrm>
          <a:custGeom>
            <a:avLst/>
            <a:gdLst/>
            <a:ahLst/>
            <a:rect l="l" t="t" r="r" b="b"/>
            <a:pathLst>
              <a:path w="49" h="12">
                <a:moveTo>
                  <a:pt x="40" y="3"/>
                </a:moveTo>
                <a:cubicBezTo>
                  <a:pt x="37" y="2"/>
                  <a:pt x="36" y="0"/>
                  <a:pt x="29" y="1"/>
                </a:cubicBezTo>
                <a:cubicBezTo>
                  <a:pt x="13" y="4"/>
                  <a:pt x="7" y="0"/>
                  <a:pt x="7" y="0"/>
                </a:cubicBezTo>
                <a:cubicBezTo>
                  <a:pt x="7" y="0"/>
                  <a:pt x="0" y="3"/>
                  <a:pt x="2" y="5"/>
                </a:cubicBezTo>
                <a:cubicBezTo>
                  <a:pt x="5" y="7"/>
                  <a:pt x="17" y="8"/>
                  <a:pt x="20" y="8"/>
                </a:cubicBezTo>
                <a:cubicBezTo>
                  <a:pt x="23" y="8"/>
                  <a:pt x="34" y="12"/>
                  <a:pt x="41" y="8"/>
                </a:cubicBezTo>
                <a:cubicBezTo>
                  <a:pt x="49" y="4"/>
                  <a:pt x="44" y="3"/>
                  <a:pt x="4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5" name="CustomShape 208"/>
          <p:cNvSpPr/>
          <p:nvPr/>
        </p:nvSpPr>
        <p:spPr>
          <a:xfrm>
            <a:off x="769320" y="5349240"/>
            <a:ext cx="101520" cy="27720"/>
          </a:xfrm>
          <a:custGeom>
            <a:avLst/>
            <a:gdLst/>
            <a:ahLst/>
            <a:rect l="l" t="t" r="r" b="b"/>
            <a:pathLst>
              <a:path w="40" h="11">
                <a:moveTo>
                  <a:pt x="37" y="2"/>
                </a:moveTo>
                <a:cubicBezTo>
                  <a:pt x="34" y="4"/>
                  <a:pt x="30" y="4"/>
                  <a:pt x="26" y="4"/>
                </a:cubicBezTo>
                <a:cubicBezTo>
                  <a:pt x="23" y="4"/>
                  <a:pt x="16" y="2"/>
                  <a:pt x="13" y="3"/>
                </a:cubicBezTo>
                <a:cubicBezTo>
                  <a:pt x="10" y="4"/>
                  <a:pt x="1" y="2"/>
                  <a:pt x="1" y="2"/>
                </a:cubicBezTo>
                <a:cubicBezTo>
                  <a:pt x="0" y="11"/>
                  <a:pt x="30" y="10"/>
                  <a:pt x="35" y="8"/>
                </a:cubicBezTo>
                <a:cubicBezTo>
                  <a:pt x="40" y="5"/>
                  <a:pt x="40" y="0"/>
                  <a:pt x="37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6" name="CustomShape 209"/>
          <p:cNvSpPr/>
          <p:nvPr/>
        </p:nvSpPr>
        <p:spPr>
          <a:xfrm>
            <a:off x="764280" y="5372640"/>
            <a:ext cx="103680" cy="86040"/>
          </a:xfrm>
          <a:custGeom>
            <a:avLst/>
            <a:gdLst/>
            <a:ahLst/>
            <a:rect l="l" t="t" r="r" b="b"/>
            <a:pathLst>
              <a:path w="41" h="34">
                <a:moveTo>
                  <a:pt x="28" y="9"/>
                </a:moveTo>
                <a:cubicBezTo>
                  <a:pt x="28" y="6"/>
                  <a:pt x="14" y="0"/>
                  <a:pt x="13" y="6"/>
                </a:cubicBezTo>
                <a:cubicBezTo>
                  <a:pt x="11" y="12"/>
                  <a:pt x="4" y="15"/>
                  <a:pt x="4" y="15"/>
                </a:cubicBezTo>
                <a:cubicBezTo>
                  <a:pt x="0" y="16"/>
                  <a:pt x="0" y="16"/>
                  <a:pt x="1" y="19"/>
                </a:cubicBezTo>
                <a:cubicBezTo>
                  <a:pt x="1" y="22"/>
                  <a:pt x="4" y="24"/>
                  <a:pt x="9" y="19"/>
                </a:cubicBezTo>
                <a:cubicBezTo>
                  <a:pt x="17" y="10"/>
                  <a:pt x="17" y="26"/>
                  <a:pt x="17" y="27"/>
                </a:cubicBezTo>
                <a:cubicBezTo>
                  <a:pt x="18" y="29"/>
                  <a:pt x="19" y="34"/>
                  <a:pt x="21" y="30"/>
                </a:cubicBezTo>
                <a:cubicBezTo>
                  <a:pt x="22" y="26"/>
                  <a:pt x="25" y="14"/>
                  <a:pt x="29" y="19"/>
                </a:cubicBezTo>
                <a:cubicBezTo>
                  <a:pt x="35" y="27"/>
                  <a:pt x="41" y="19"/>
                  <a:pt x="39" y="19"/>
                </a:cubicBezTo>
                <a:cubicBezTo>
                  <a:pt x="38" y="18"/>
                  <a:pt x="28" y="13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7" name="CustomShape 210"/>
          <p:cNvSpPr/>
          <p:nvPr/>
        </p:nvSpPr>
        <p:spPr>
          <a:xfrm>
            <a:off x="833040" y="5331960"/>
            <a:ext cx="63000" cy="159120"/>
          </a:xfrm>
          <a:custGeom>
            <a:avLst/>
            <a:gdLst/>
            <a:ahLst/>
            <a:rect l="l" t="t" r="r" b="b"/>
            <a:pathLst>
              <a:path w="25" h="63">
                <a:moveTo>
                  <a:pt x="22" y="2"/>
                </a:moveTo>
                <a:cubicBezTo>
                  <a:pt x="22" y="2"/>
                  <a:pt x="20" y="15"/>
                  <a:pt x="18" y="17"/>
                </a:cubicBezTo>
                <a:cubicBezTo>
                  <a:pt x="15" y="19"/>
                  <a:pt x="10" y="20"/>
                  <a:pt x="7" y="20"/>
                </a:cubicBezTo>
                <a:cubicBezTo>
                  <a:pt x="4" y="19"/>
                  <a:pt x="4" y="22"/>
                  <a:pt x="7" y="23"/>
                </a:cubicBezTo>
                <a:cubicBezTo>
                  <a:pt x="10" y="24"/>
                  <a:pt x="17" y="29"/>
                  <a:pt x="17" y="34"/>
                </a:cubicBezTo>
                <a:cubicBezTo>
                  <a:pt x="17" y="40"/>
                  <a:pt x="17" y="44"/>
                  <a:pt x="12" y="45"/>
                </a:cubicBezTo>
                <a:cubicBezTo>
                  <a:pt x="6" y="46"/>
                  <a:pt x="0" y="47"/>
                  <a:pt x="0" y="55"/>
                </a:cubicBezTo>
                <a:cubicBezTo>
                  <a:pt x="0" y="55"/>
                  <a:pt x="3" y="57"/>
                  <a:pt x="5" y="58"/>
                </a:cubicBezTo>
                <a:cubicBezTo>
                  <a:pt x="8" y="58"/>
                  <a:pt x="14" y="61"/>
                  <a:pt x="16" y="62"/>
                </a:cubicBezTo>
                <a:cubicBezTo>
                  <a:pt x="18" y="63"/>
                  <a:pt x="23" y="61"/>
                  <a:pt x="23" y="57"/>
                </a:cubicBezTo>
                <a:cubicBezTo>
                  <a:pt x="24" y="52"/>
                  <a:pt x="24" y="20"/>
                  <a:pt x="25" y="14"/>
                </a:cubicBezTo>
                <a:cubicBezTo>
                  <a:pt x="25" y="9"/>
                  <a:pt x="25" y="3"/>
                  <a:pt x="25" y="2"/>
                </a:cubicBezTo>
                <a:cubicBezTo>
                  <a:pt x="25" y="1"/>
                  <a:pt x="22" y="0"/>
                  <a:pt x="2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8" name="CustomShape 211"/>
          <p:cNvSpPr/>
          <p:nvPr/>
        </p:nvSpPr>
        <p:spPr>
          <a:xfrm>
            <a:off x="393480" y="6121440"/>
            <a:ext cx="103680" cy="40320"/>
          </a:xfrm>
          <a:custGeom>
            <a:avLst/>
            <a:gdLst/>
            <a:ahLst/>
            <a:rect l="l" t="t" r="r" b="b"/>
            <a:pathLst>
              <a:path w="41" h="16">
                <a:moveTo>
                  <a:pt x="30" y="12"/>
                </a:moveTo>
                <a:cubicBezTo>
                  <a:pt x="34" y="11"/>
                  <a:pt x="36" y="10"/>
                  <a:pt x="37" y="10"/>
                </a:cubicBezTo>
                <a:cubicBezTo>
                  <a:pt x="37" y="10"/>
                  <a:pt x="38" y="9"/>
                  <a:pt x="38" y="9"/>
                </a:cubicBezTo>
                <a:cubicBezTo>
                  <a:pt x="41" y="6"/>
                  <a:pt x="37" y="1"/>
                  <a:pt x="31" y="1"/>
                </a:cubicBezTo>
                <a:cubicBezTo>
                  <a:pt x="31" y="1"/>
                  <a:pt x="0" y="0"/>
                  <a:pt x="8" y="11"/>
                </a:cubicBezTo>
                <a:cubicBezTo>
                  <a:pt x="8" y="11"/>
                  <a:pt x="15" y="16"/>
                  <a:pt x="30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09" name="CustomShape 212"/>
          <p:cNvSpPr/>
          <p:nvPr/>
        </p:nvSpPr>
        <p:spPr>
          <a:xfrm>
            <a:off x="380880" y="6123960"/>
            <a:ext cx="533160" cy="489240"/>
          </a:xfrm>
          <a:custGeom>
            <a:avLst/>
            <a:gdLst/>
            <a:ahLst/>
            <a:rect l="l" t="t" r="r" b="b"/>
            <a:pathLst>
              <a:path w="210" h="193">
                <a:moveTo>
                  <a:pt x="186" y="166"/>
                </a:moveTo>
                <a:cubicBezTo>
                  <a:pt x="167" y="166"/>
                  <a:pt x="163" y="155"/>
                  <a:pt x="163" y="155"/>
                </a:cubicBezTo>
                <a:cubicBezTo>
                  <a:pt x="163" y="155"/>
                  <a:pt x="162" y="147"/>
                  <a:pt x="154" y="145"/>
                </a:cubicBezTo>
                <a:cubicBezTo>
                  <a:pt x="135" y="140"/>
                  <a:pt x="147" y="128"/>
                  <a:pt x="152" y="125"/>
                </a:cubicBezTo>
                <a:cubicBezTo>
                  <a:pt x="157" y="123"/>
                  <a:pt x="154" y="122"/>
                  <a:pt x="150" y="120"/>
                </a:cubicBezTo>
                <a:cubicBezTo>
                  <a:pt x="142" y="115"/>
                  <a:pt x="141" y="109"/>
                  <a:pt x="142" y="99"/>
                </a:cubicBezTo>
                <a:cubicBezTo>
                  <a:pt x="142" y="88"/>
                  <a:pt x="149" y="91"/>
                  <a:pt x="149" y="91"/>
                </a:cubicBezTo>
                <a:cubicBezTo>
                  <a:pt x="149" y="91"/>
                  <a:pt x="160" y="96"/>
                  <a:pt x="165" y="93"/>
                </a:cubicBezTo>
                <a:cubicBezTo>
                  <a:pt x="169" y="91"/>
                  <a:pt x="167" y="88"/>
                  <a:pt x="165" y="89"/>
                </a:cubicBezTo>
                <a:cubicBezTo>
                  <a:pt x="163" y="91"/>
                  <a:pt x="148" y="89"/>
                  <a:pt x="146" y="82"/>
                </a:cubicBezTo>
                <a:cubicBezTo>
                  <a:pt x="144" y="74"/>
                  <a:pt x="150" y="78"/>
                  <a:pt x="151" y="78"/>
                </a:cubicBezTo>
                <a:cubicBezTo>
                  <a:pt x="153" y="79"/>
                  <a:pt x="153" y="81"/>
                  <a:pt x="157" y="83"/>
                </a:cubicBezTo>
                <a:cubicBezTo>
                  <a:pt x="168" y="88"/>
                  <a:pt x="162" y="82"/>
                  <a:pt x="162" y="82"/>
                </a:cubicBezTo>
                <a:cubicBezTo>
                  <a:pt x="162" y="82"/>
                  <a:pt x="162" y="82"/>
                  <a:pt x="157" y="77"/>
                </a:cubicBezTo>
                <a:cubicBezTo>
                  <a:pt x="152" y="71"/>
                  <a:pt x="145" y="73"/>
                  <a:pt x="139" y="73"/>
                </a:cubicBezTo>
                <a:cubicBezTo>
                  <a:pt x="133" y="73"/>
                  <a:pt x="135" y="78"/>
                  <a:pt x="135" y="78"/>
                </a:cubicBezTo>
                <a:cubicBezTo>
                  <a:pt x="135" y="78"/>
                  <a:pt x="134" y="88"/>
                  <a:pt x="133" y="106"/>
                </a:cubicBezTo>
                <a:cubicBezTo>
                  <a:pt x="132" y="124"/>
                  <a:pt x="129" y="126"/>
                  <a:pt x="128" y="125"/>
                </a:cubicBezTo>
                <a:cubicBezTo>
                  <a:pt x="127" y="123"/>
                  <a:pt x="125" y="114"/>
                  <a:pt x="125" y="111"/>
                </a:cubicBezTo>
                <a:cubicBezTo>
                  <a:pt x="125" y="108"/>
                  <a:pt x="123" y="97"/>
                  <a:pt x="124" y="84"/>
                </a:cubicBezTo>
                <a:cubicBezTo>
                  <a:pt x="125" y="72"/>
                  <a:pt x="128" y="77"/>
                  <a:pt x="120" y="74"/>
                </a:cubicBezTo>
                <a:cubicBezTo>
                  <a:pt x="111" y="71"/>
                  <a:pt x="116" y="67"/>
                  <a:pt x="118" y="67"/>
                </a:cubicBezTo>
                <a:cubicBezTo>
                  <a:pt x="121" y="67"/>
                  <a:pt x="125" y="69"/>
                  <a:pt x="126" y="67"/>
                </a:cubicBezTo>
                <a:cubicBezTo>
                  <a:pt x="127" y="59"/>
                  <a:pt x="128" y="52"/>
                  <a:pt x="124" y="51"/>
                </a:cubicBezTo>
                <a:cubicBezTo>
                  <a:pt x="115" y="47"/>
                  <a:pt x="119" y="45"/>
                  <a:pt x="122" y="44"/>
                </a:cubicBezTo>
                <a:cubicBezTo>
                  <a:pt x="125" y="43"/>
                  <a:pt x="126" y="35"/>
                  <a:pt x="121" y="37"/>
                </a:cubicBezTo>
                <a:cubicBezTo>
                  <a:pt x="112" y="40"/>
                  <a:pt x="113" y="32"/>
                  <a:pt x="115" y="31"/>
                </a:cubicBezTo>
                <a:cubicBezTo>
                  <a:pt x="117" y="30"/>
                  <a:pt x="120" y="32"/>
                  <a:pt x="119" y="24"/>
                </a:cubicBezTo>
                <a:cubicBezTo>
                  <a:pt x="117" y="17"/>
                  <a:pt x="124" y="14"/>
                  <a:pt x="126" y="21"/>
                </a:cubicBezTo>
                <a:cubicBezTo>
                  <a:pt x="127" y="28"/>
                  <a:pt x="130" y="42"/>
                  <a:pt x="132" y="39"/>
                </a:cubicBezTo>
                <a:cubicBezTo>
                  <a:pt x="134" y="35"/>
                  <a:pt x="138" y="22"/>
                  <a:pt x="142" y="16"/>
                </a:cubicBezTo>
                <a:cubicBezTo>
                  <a:pt x="145" y="10"/>
                  <a:pt x="150" y="15"/>
                  <a:pt x="149" y="18"/>
                </a:cubicBezTo>
                <a:cubicBezTo>
                  <a:pt x="144" y="33"/>
                  <a:pt x="152" y="34"/>
                  <a:pt x="152" y="34"/>
                </a:cubicBezTo>
                <a:cubicBezTo>
                  <a:pt x="152" y="34"/>
                  <a:pt x="151" y="36"/>
                  <a:pt x="147" y="36"/>
                </a:cubicBezTo>
                <a:cubicBezTo>
                  <a:pt x="137" y="35"/>
                  <a:pt x="141" y="41"/>
                  <a:pt x="145" y="43"/>
                </a:cubicBezTo>
                <a:cubicBezTo>
                  <a:pt x="154" y="46"/>
                  <a:pt x="148" y="48"/>
                  <a:pt x="143" y="48"/>
                </a:cubicBezTo>
                <a:cubicBezTo>
                  <a:pt x="139" y="48"/>
                  <a:pt x="136" y="50"/>
                  <a:pt x="135" y="55"/>
                </a:cubicBezTo>
                <a:cubicBezTo>
                  <a:pt x="132" y="70"/>
                  <a:pt x="144" y="67"/>
                  <a:pt x="144" y="67"/>
                </a:cubicBezTo>
                <a:cubicBezTo>
                  <a:pt x="162" y="72"/>
                  <a:pt x="189" y="69"/>
                  <a:pt x="189" y="69"/>
                </a:cubicBezTo>
                <a:cubicBezTo>
                  <a:pt x="209" y="75"/>
                  <a:pt x="200" y="45"/>
                  <a:pt x="199" y="29"/>
                </a:cubicBezTo>
                <a:cubicBezTo>
                  <a:pt x="197" y="13"/>
                  <a:pt x="195" y="5"/>
                  <a:pt x="181" y="2"/>
                </a:cubicBezTo>
                <a:cubicBezTo>
                  <a:pt x="168" y="0"/>
                  <a:pt x="90" y="1"/>
                  <a:pt x="90" y="1"/>
                </a:cubicBezTo>
                <a:cubicBezTo>
                  <a:pt x="87" y="2"/>
                  <a:pt x="56" y="1"/>
                  <a:pt x="56" y="1"/>
                </a:cubicBezTo>
                <a:cubicBezTo>
                  <a:pt x="56" y="1"/>
                  <a:pt x="54" y="8"/>
                  <a:pt x="56" y="8"/>
                </a:cubicBezTo>
                <a:cubicBezTo>
                  <a:pt x="61" y="8"/>
                  <a:pt x="80" y="9"/>
                  <a:pt x="80" y="9"/>
                </a:cubicBezTo>
                <a:cubicBezTo>
                  <a:pt x="81" y="9"/>
                  <a:pt x="90" y="8"/>
                  <a:pt x="85" y="12"/>
                </a:cubicBezTo>
                <a:cubicBezTo>
                  <a:pt x="80" y="16"/>
                  <a:pt x="69" y="16"/>
                  <a:pt x="62" y="16"/>
                </a:cubicBezTo>
                <a:cubicBezTo>
                  <a:pt x="47" y="15"/>
                  <a:pt x="54" y="22"/>
                  <a:pt x="60" y="22"/>
                </a:cubicBezTo>
                <a:cubicBezTo>
                  <a:pt x="78" y="22"/>
                  <a:pt x="82" y="26"/>
                  <a:pt x="74" y="27"/>
                </a:cubicBezTo>
                <a:cubicBezTo>
                  <a:pt x="67" y="28"/>
                  <a:pt x="65" y="28"/>
                  <a:pt x="58" y="29"/>
                </a:cubicBezTo>
                <a:cubicBezTo>
                  <a:pt x="2" y="38"/>
                  <a:pt x="21" y="23"/>
                  <a:pt x="26" y="23"/>
                </a:cubicBezTo>
                <a:cubicBezTo>
                  <a:pt x="49" y="23"/>
                  <a:pt x="44" y="15"/>
                  <a:pt x="38" y="17"/>
                </a:cubicBezTo>
                <a:cubicBezTo>
                  <a:pt x="32" y="18"/>
                  <a:pt x="12" y="11"/>
                  <a:pt x="9" y="24"/>
                </a:cubicBezTo>
                <a:cubicBezTo>
                  <a:pt x="7" y="37"/>
                  <a:pt x="15" y="103"/>
                  <a:pt x="13" y="115"/>
                </a:cubicBezTo>
                <a:cubicBezTo>
                  <a:pt x="0" y="193"/>
                  <a:pt x="71" y="176"/>
                  <a:pt x="71" y="176"/>
                </a:cubicBezTo>
                <a:cubicBezTo>
                  <a:pt x="56" y="164"/>
                  <a:pt x="62" y="153"/>
                  <a:pt x="61" y="146"/>
                </a:cubicBezTo>
                <a:cubicBezTo>
                  <a:pt x="57" y="125"/>
                  <a:pt x="55" y="122"/>
                  <a:pt x="51" y="124"/>
                </a:cubicBezTo>
                <a:cubicBezTo>
                  <a:pt x="43" y="128"/>
                  <a:pt x="44" y="130"/>
                  <a:pt x="45" y="133"/>
                </a:cubicBezTo>
                <a:cubicBezTo>
                  <a:pt x="51" y="151"/>
                  <a:pt x="37" y="137"/>
                  <a:pt x="37" y="137"/>
                </a:cubicBezTo>
                <a:cubicBezTo>
                  <a:pt x="35" y="138"/>
                  <a:pt x="34" y="142"/>
                  <a:pt x="35" y="145"/>
                </a:cubicBezTo>
                <a:cubicBezTo>
                  <a:pt x="47" y="168"/>
                  <a:pt x="36" y="162"/>
                  <a:pt x="33" y="158"/>
                </a:cubicBezTo>
                <a:cubicBezTo>
                  <a:pt x="22" y="142"/>
                  <a:pt x="33" y="133"/>
                  <a:pt x="32" y="128"/>
                </a:cubicBezTo>
                <a:cubicBezTo>
                  <a:pt x="27" y="108"/>
                  <a:pt x="42" y="100"/>
                  <a:pt x="44" y="97"/>
                </a:cubicBezTo>
                <a:cubicBezTo>
                  <a:pt x="46" y="93"/>
                  <a:pt x="45" y="92"/>
                  <a:pt x="46" y="86"/>
                </a:cubicBezTo>
                <a:cubicBezTo>
                  <a:pt x="48" y="72"/>
                  <a:pt x="55" y="79"/>
                  <a:pt x="55" y="84"/>
                </a:cubicBezTo>
                <a:cubicBezTo>
                  <a:pt x="53" y="100"/>
                  <a:pt x="63" y="88"/>
                  <a:pt x="67" y="83"/>
                </a:cubicBezTo>
                <a:cubicBezTo>
                  <a:pt x="78" y="68"/>
                  <a:pt x="77" y="84"/>
                  <a:pt x="75" y="87"/>
                </a:cubicBezTo>
                <a:cubicBezTo>
                  <a:pt x="72" y="89"/>
                  <a:pt x="71" y="93"/>
                  <a:pt x="71" y="95"/>
                </a:cubicBezTo>
                <a:cubicBezTo>
                  <a:pt x="74" y="103"/>
                  <a:pt x="69" y="111"/>
                  <a:pt x="67" y="112"/>
                </a:cubicBezTo>
                <a:cubicBezTo>
                  <a:pt x="66" y="112"/>
                  <a:pt x="61" y="114"/>
                  <a:pt x="61" y="121"/>
                </a:cubicBezTo>
                <a:cubicBezTo>
                  <a:pt x="61" y="127"/>
                  <a:pt x="69" y="139"/>
                  <a:pt x="69" y="143"/>
                </a:cubicBezTo>
                <a:cubicBezTo>
                  <a:pt x="69" y="178"/>
                  <a:pt x="84" y="181"/>
                  <a:pt x="91" y="180"/>
                </a:cubicBezTo>
                <a:cubicBezTo>
                  <a:pt x="98" y="179"/>
                  <a:pt x="159" y="177"/>
                  <a:pt x="185" y="175"/>
                </a:cubicBezTo>
                <a:cubicBezTo>
                  <a:pt x="210" y="173"/>
                  <a:pt x="193" y="166"/>
                  <a:pt x="186" y="166"/>
                </a:cubicBezTo>
                <a:close/>
                <a:moveTo>
                  <a:pt x="165" y="60"/>
                </a:moveTo>
                <a:cubicBezTo>
                  <a:pt x="203" y="61"/>
                  <a:pt x="185" y="64"/>
                  <a:pt x="182" y="66"/>
                </a:cubicBezTo>
                <a:cubicBezTo>
                  <a:pt x="178" y="68"/>
                  <a:pt x="182" y="66"/>
                  <a:pt x="167" y="65"/>
                </a:cubicBezTo>
                <a:cubicBezTo>
                  <a:pt x="152" y="65"/>
                  <a:pt x="165" y="60"/>
                  <a:pt x="165" y="60"/>
                </a:cubicBezTo>
                <a:close/>
                <a:moveTo>
                  <a:pt x="114" y="50"/>
                </a:moveTo>
                <a:cubicBezTo>
                  <a:pt x="121" y="55"/>
                  <a:pt x="113" y="61"/>
                  <a:pt x="113" y="61"/>
                </a:cubicBezTo>
                <a:cubicBezTo>
                  <a:pt x="113" y="61"/>
                  <a:pt x="108" y="70"/>
                  <a:pt x="112" y="78"/>
                </a:cubicBezTo>
                <a:cubicBezTo>
                  <a:pt x="116" y="87"/>
                  <a:pt x="116" y="97"/>
                  <a:pt x="108" y="87"/>
                </a:cubicBezTo>
                <a:cubicBezTo>
                  <a:pt x="100" y="78"/>
                  <a:pt x="105" y="58"/>
                  <a:pt x="107" y="53"/>
                </a:cubicBezTo>
                <a:cubicBezTo>
                  <a:pt x="107" y="53"/>
                  <a:pt x="107" y="44"/>
                  <a:pt x="114" y="50"/>
                </a:cubicBezTo>
                <a:close/>
                <a:moveTo>
                  <a:pt x="83" y="29"/>
                </a:moveTo>
                <a:cubicBezTo>
                  <a:pt x="83" y="25"/>
                  <a:pt x="89" y="26"/>
                  <a:pt x="89" y="26"/>
                </a:cubicBezTo>
                <a:cubicBezTo>
                  <a:pt x="89" y="26"/>
                  <a:pt x="99" y="30"/>
                  <a:pt x="104" y="30"/>
                </a:cubicBezTo>
                <a:cubicBezTo>
                  <a:pt x="108" y="29"/>
                  <a:pt x="114" y="35"/>
                  <a:pt x="105" y="35"/>
                </a:cubicBezTo>
                <a:cubicBezTo>
                  <a:pt x="96" y="35"/>
                  <a:pt x="82" y="39"/>
                  <a:pt x="83" y="29"/>
                </a:cubicBezTo>
                <a:close/>
                <a:moveTo>
                  <a:pt x="61" y="72"/>
                </a:moveTo>
                <a:cubicBezTo>
                  <a:pt x="55" y="72"/>
                  <a:pt x="16" y="87"/>
                  <a:pt x="16" y="48"/>
                </a:cubicBezTo>
                <a:cubicBezTo>
                  <a:pt x="16" y="39"/>
                  <a:pt x="14" y="31"/>
                  <a:pt x="24" y="37"/>
                </a:cubicBezTo>
                <a:cubicBezTo>
                  <a:pt x="35" y="42"/>
                  <a:pt x="25" y="42"/>
                  <a:pt x="49" y="40"/>
                </a:cubicBezTo>
                <a:cubicBezTo>
                  <a:pt x="49" y="40"/>
                  <a:pt x="66" y="41"/>
                  <a:pt x="68" y="40"/>
                </a:cubicBezTo>
                <a:cubicBezTo>
                  <a:pt x="71" y="38"/>
                  <a:pt x="69" y="34"/>
                  <a:pt x="74" y="34"/>
                </a:cubicBezTo>
                <a:cubicBezTo>
                  <a:pt x="80" y="34"/>
                  <a:pt x="79" y="40"/>
                  <a:pt x="79" y="40"/>
                </a:cubicBezTo>
                <a:cubicBezTo>
                  <a:pt x="79" y="40"/>
                  <a:pt x="74" y="46"/>
                  <a:pt x="109" y="41"/>
                </a:cubicBezTo>
                <a:cubicBezTo>
                  <a:pt x="113" y="41"/>
                  <a:pt x="117" y="45"/>
                  <a:pt x="108" y="45"/>
                </a:cubicBezTo>
                <a:cubicBezTo>
                  <a:pt x="104" y="45"/>
                  <a:pt x="97" y="48"/>
                  <a:pt x="100" y="53"/>
                </a:cubicBezTo>
                <a:cubicBezTo>
                  <a:pt x="102" y="58"/>
                  <a:pt x="99" y="93"/>
                  <a:pt x="99" y="93"/>
                </a:cubicBezTo>
                <a:cubicBezTo>
                  <a:pt x="99" y="93"/>
                  <a:pt x="97" y="100"/>
                  <a:pt x="94" y="90"/>
                </a:cubicBezTo>
                <a:cubicBezTo>
                  <a:pt x="93" y="86"/>
                  <a:pt x="94" y="53"/>
                  <a:pt x="93" y="51"/>
                </a:cubicBezTo>
                <a:cubicBezTo>
                  <a:pt x="93" y="48"/>
                  <a:pt x="77" y="45"/>
                  <a:pt x="77" y="57"/>
                </a:cubicBezTo>
                <a:cubicBezTo>
                  <a:pt x="77" y="68"/>
                  <a:pt x="73" y="71"/>
                  <a:pt x="61" y="72"/>
                </a:cubicBezTo>
                <a:close/>
                <a:moveTo>
                  <a:pt x="85" y="84"/>
                </a:moveTo>
                <a:cubicBezTo>
                  <a:pt x="82" y="88"/>
                  <a:pt x="78" y="90"/>
                  <a:pt x="80" y="82"/>
                </a:cubicBezTo>
                <a:cubicBezTo>
                  <a:pt x="81" y="74"/>
                  <a:pt x="83" y="63"/>
                  <a:pt x="83" y="57"/>
                </a:cubicBezTo>
                <a:cubicBezTo>
                  <a:pt x="83" y="57"/>
                  <a:pt x="87" y="50"/>
                  <a:pt x="88" y="58"/>
                </a:cubicBezTo>
                <a:cubicBezTo>
                  <a:pt x="89" y="66"/>
                  <a:pt x="87" y="81"/>
                  <a:pt x="85" y="84"/>
                </a:cubicBezTo>
                <a:close/>
                <a:moveTo>
                  <a:pt x="102" y="145"/>
                </a:moveTo>
                <a:cubicBezTo>
                  <a:pt x="78" y="144"/>
                  <a:pt x="77" y="148"/>
                  <a:pt x="77" y="117"/>
                </a:cubicBezTo>
                <a:cubicBezTo>
                  <a:pt x="77" y="86"/>
                  <a:pt x="81" y="93"/>
                  <a:pt x="82" y="96"/>
                </a:cubicBezTo>
                <a:cubicBezTo>
                  <a:pt x="82" y="96"/>
                  <a:pt x="90" y="116"/>
                  <a:pt x="111" y="101"/>
                </a:cubicBezTo>
                <a:cubicBezTo>
                  <a:pt x="114" y="98"/>
                  <a:pt x="116" y="96"/>
                  <a:pt x="117" y="106"/>
                </a:cubicBezTo>
                <a:cubicBezTo>
                  <a:pt x="117" y="117"/>
                  <a:pt x="127" y="145"/>
                  <a:pt x="102" y="1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0" name="CustomShape 213"/>
          <p:cNvSpPr/>
          <p:nvPr/>
        </p:nvSpPr>
        <p:spPr>
          <a:xfrm>
            <a:off x="507600" y="6357240"/>
            <a:ext cx="42840" cy="50760"/>
          </a:xfrm>
          <a:custGeom>
            <a:avLst/>
            <a:gdLst/>
            <a:ahLst/>
            <a:rect l="l" t="t" r="r" b="b"/>
            <a:pathLst>
              <a:path w="17" h="20">
                <a:moveTo>
                  <a:pt x="14" y="5"/>
                </a:moveTo>
                <a:cubicBezTo>
                  <a:pt x="13" y="0"/>
                  <a:pt x="0" y="8"/>
                  <a:pt x="9" y="20"/>
                </a:cubicBezTo>
                <a:cubicBezTo>
                  <a:pt x="9" y="20"/>
                  <a:pt x="17" y="17"/>
                  <a:pt x="14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1" name="CustomShape 214"/>
          <p:cNvSpPr/>
          <p:nvPr/>
        </p:nvSpPr>
        <p:spPr>
          <a:xfrm>
            <a:off x="466920" y="6377760"/>
            <a:ext cx="37800" cy="68040"/>
          </a:xfrm>
          <a:custGeom>
            <a:avLst/>
            <a:gdLst/>
            <a:ahLst/>
            <a:rect l="l" t="t" r="r" b="b"/>
            <a:pathLst>
              <a:path w="15" h="27">
                <a:moveTo>
                  <a:pt x="7" y="10"/>
                </a:moveTo>
                <a:cubicBezTo>
                  <a:pt x="0" y="19"/>
                  <a:pt x="2" y="23"/>
                  <a:pt x="4" y="25"/>
                </a:cubicBezTo>
                <a:cubicBezTo>
                  <a:pt x="7" y="27"/>
                  <a:pt x="11" y="26"/>
                  <a:pt x="15" y="16"/>
                </a:cubicBezTo>
                <a:cubicBezTo>
                  <a:pt x="15" y="16"/>
                  <a:pt x="12" y="11"/>
                  <a:pt x="13" y="8"/>
                </a:cubicBezTo>
                <a:cubicBezTo>
                  <a:pt x="15" y="6"/>
                  <a:pt x="14" y="0"/>
                  <a:pt x="7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2" name="CustomShape 215"/>
          <p:cNvSpPr/>
          <p:nvPr/>
        </p:nvSpPr>
        <p:spPr>
          <a:xfrm>
            <a:off x="444240" y="6240960"/>
            <a:ext cx="121680" cy="57960"/>
          </a:xfrm>
          <a:custGeom>
            <a:avLst/>
            <a:gdLst/>
            <a:ahLst/>
            <a:rect l="l" t="t" r="r" b="b"/>
            <a:pathLst>
              <a:path w="48" h="23">
                <a:moveTo>
                  <a:pt x="40" y="2"/>
                </a:moveTo>
                <a:cubicBezTo>
                  <a:pt x="38" y="3"/>
                  <a:pt x="9" y="1"/>
                  <a:pt x="9" y="1"/>
                </a:cubicBezTo>
                <a:cubicBezTo>
                  <a:pt x="5" y="1"/>
                  <a:pt x="1" y="0"/>
                  <a:pt x="1" y="9"/>
                </a:cubicBezTo>
                <a:cubicBezTo>
                  <a:pt x="0" y="23"/>
                  <a:pt x="17" y="21"/>
                  <a:pt x="22" y="21"/>
                </a:cubicBezTo>
                <a:cubicBezTo>
                  <a:pt x="26" y="21"/>
                  <a:pt x="30" y="18"/>
                  <a:pt x="34" y="20"/>
                </a:cubicBezTo>
                <a:cubicBezTo>
                  <a:pt x="34" y="20"/>
                  <a:pt x="38" y="23"/>
                  <a:pt x="40" y="19"/>
                </a:cubicBezTo>
                <a:cubicBezTo>
                  <a:pt x="48" y="5"/>
                  <a:pt x="43" y="0"/>
                  <a:pt x="4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3" name="CustomShape 216"/>
          <p:cNvSpPr/>
          <p:nvPr/>
        </p:nvSpPr>
        <p:spPr>
          <a:xfrm>
            <a:off x="583920" y="6402960"/>
            <a:ext cx="88560" cy="93600"/>
          </a:xfrm>
          <a:custGeom>
            <a:avLst/>
            <a:gdLst/>
            <a:ahLst/>
            <a:rect l="l" t="t" r="r" b="b"/>
            <a:pathLst>
              <a:path w="35" h="37">
                <a:moveTo>
                  <a:pt x="24" y="2"/>
                </a:moveTo>
                <a:cubicBezTo>
                  <a:pt x="19" y="3"/>
                  <a:pt x="11" y="2"/>
                  <a:pt x="11" y="2"/>
                </a:cubicBezTo>
                <a:cubicBezTo>
                  <a:pt x="0" y="2"/>
                  <a:pt x="5" y="14"/>
                  <a:pt x="4" y="20"/>
                </a:cubicBezTo>
                <a:cubicBezTo>
                  <a:pt x="3" y="27"/>
                  <a:pt x="22" y="37"/>
                  <a:pt x="28" y="22"/>
                </a:cubicBezTo>
                <a:cubicBezTo>
                  <a:pt x="35" y="7"/>
                  <a:pt x="28" y="0"/>
                  <a:pt x="24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4" name="CustomShape 217"/>
          <p:cNvSpPr/>
          <p:nvPr/>
        </p:nvSpPr>
        <p:spPr>
          <a:xfrm>
            <a:off x="787320" y="6309000"/>
            <a:ext cx="88560" cy="17640"/>
          </a:xfrm>
          <a:custGeom>
            <a:avLst/>
            <a:gdLst/>
            <a:ahLst/>
            <a:rect l="l" t="t" r="r" b="b"/>
            <a:pathLst>
              <a:path w="35" h="7">
                <a:moveTo>
                  <a:pt x="5" y="0"/>
                </a:moveTo>
                <a:cubicBezTo>
                  <a:pt x="0" y="0"/>
                  <a:pt x="7" y="7"/>
                  <a:pt x="14" y="5"/>
                </a:cubicBezTo>
                <a:cubicBezTo>
                  <a:pt x="35" y="1"/>
                  <a:pt x="5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5" name="CustomShape 218"/>
          <p:cNvSpPr/>
          <p:nvPr/>
        </p:nvSpPr>
        <p:spPr>
          <a:xfrm>
            <a:off x="817560" y="6306480"/>
            <a:ext cx="68400" cy="40320"/>
          </a:xfrm>
          <a:custGeom>
            <a:avLst/>
            <a:gdLst/>
            <a:ahLst/>
            <a:rect l="l" t="t" r="r" b="b"/>
            <a:pathLst>
              <a:path w="27" h="16">
                <a:moveTo>
                  <a:pt x="7" y="13"/>
                </a:moveTo>
                <a:cubicBezTo>
                  <a:pt x="7" y="13"/>
                  <a:pt x="18" y="16"/>
                  <a:pt x="25" y="6"/>
                </a:cubicBezTo>
                <a:cubicBezTo>
                  <a:pt x="27" y="2"/>
                  <a:pt x="23" y="0"/>
                  <a:pt x="17" y="1"/>
                </a:cubicBezTo>
                <a:cubicBezTo>
                  <a:pt x="13" y="1"/>
                  <a:pt x="14" y="11"/>
                  <a:pt x="7" y="11"/>
                </a:cubicBezTo>
                <a:cubicBezTo>
                  <a:pt x="0" y="11"/>
                  <a:pt x="7" y="13"/>
                  <a:pt x="7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6" name="CustomShape 219"/>
          <p:cNvSpPr/>
          <p:nvPr/>
        </p:nvSpPr>
        <p:spPr>
          <a:xfrm>
            <a:off x="815040" y="6332040"/>
            <a:ext cx="88560" cy="42840"/>
          </a:xfrm>
          <a:custGeom>
            <a:avLst/>
            <a:gdLst/>
            <a:ahLst/>
            <a:rect l="l" t="t" r="r" b="b"/>
            <a:pathLst>
              <a:path w="35" h="17">
                <a:moveTo>
                  <a:pt x="25" y="6"/>
                </a:moveTo>
                <a:cubicBezTo>
                  <a:pt x="20" y="12"/>
                  <a:pt x="8" y="10"/>
                  <a:pt x="8" y="10"/>
                </a:cubicBezTo>
                <a:cubicBezTo>
                  <a:pt x="8" y="10"/>
                  <a:pt x="0" y="9"/>
                  <a:pt x="6" y="13"/>
                </a:cubicBezTo>
                <a:cubicBezTo>
                  <a:pt x="11" y="17"/>
                  <a:pt x="18" y="15"/>
                  <a:pt x="27" y="12"/>
                </a:cubicBezTo>
                <a:cubicBezTo>
                  <a:pt x="35" y="8"/>
                  <a:pt x="31" y="0"/>
                  <a:pt x="25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7" name="CustomShape 220"/>
          <p:cNvSpPr/>
          <p:nvPr/>
        </p:nvSpPr>
        <p:spPr>
          <a:xfrm>
            <a:off x="756720" y="6372720"/>
            <a:ext cx="124200" cy="29880"/>
          </a:xfrm>
          <a:custGeom>
            <a:avLst/>
            <a:gdLst/>
            <a:ahLst/>
            <a:rect l="l" t="t" r="r" b="b"/>
            <a:pathLst>
              <a:path w="49" h="12">
                <a:moveTo>
                  <a:pt x="40" y="3"/>
                </a:moveTo>
                <a:cubicBezTo>
                  <a:pt x="37" y="2"/>
                  <a:pt x="36" y="0"/>
                  <a:pt x="29" y="1"/>
                </a:cubicBezTo>
                <a:cubicBezTo>
                  <a:pt x="13" y="4"/>
                  <a:pt x="7" y="0"/>
                  <a:pt x="7" y="0"/>
                </a:cubicBezTo>
                <a:cubicBezTo>
                  <a:pt x="7" y="0"/>
                  <a:pt x="0" y="3"/>
                  <a:pt x="2" y="5"/>
                </a:cubicBezTo>
                <a:cubicBezTo>
                  <a:pt x="5" y="7"/>
                  <a:pt x="17" y="8"/>
                  <a:pt x="20" y="8"/>
                </a:cubicBezTo>
                <a:cubicBezTo>
                  <a:pt x="23" y="8"/>
                  <a:pt x="34" y="12"/>
                  <a:pt x="41" y="8"/>
                </a:cubicBezTo>
                <a:cubicBezTo>
                  <a:pt x="49" y="4"/>
                  <a:pt x="44" y="3"/>
                  <a:pt x="40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8" name="CustomShape 221"/>
          <p:cNvSpPr/>
          <p:nvPr/>
        </p:nvSpPr>
        <p:spPr>
          <a:xfrm>
            <a:off x="769320" y="6400440"/>
            <a:ext cx="101520" cy="27720"/>
          </a:xfrm>
          <a:custGeom>
            <a:avLst/>
            <a:gdLst/>
            <a:ahLst/>
            <a:rect l="l" t="t" r="r" b="b"/>
            <a:pathLst>
              <a:path w="40" h="11">
                <a:moveTo>
                  <a:pt x="37" y="2"/>
                </a:moveTo>
                <a:cubicBezTo>
                  <a:pt x="34" y="4"/>
                  <a:pt x="30" y="4"/>
                  <a:pt x="26" y="4"/>
                </a:cubicBezTo>
                <a:cubicBezTo>
                  <a:pt x="23" y="4"/>
                  <a:pt x="16" y="2"/>
                  <a:pt x="13" y="3"/>
                </a:cubicBezTo>
                <a:cubicBezTo>
                  <a:pt x="10" y="4"/>
                  <a:pt x="1" y="2"/>
                  <a:pt x="1" y="2"/>
                </a:cubicBezTo>
                <a:cubicBezTo>
                  <a:pt x="0" y="11"/>
                  <a:pt x="30" y="10"/>
                  <a:pt x="35" y="8"/>
                </a:cubicBezTo>
                <a:cubicBezTo>
                  <a:pt x="40" y="5"/>
                  <a:pt x="40" y="0"/>
                  <a:pt x="37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19" name="CustomShape 222"/>
          <p:cNvSpPr/>
          <p:nvPr/>
        </p:nvSpPr>
        <p:spPr>
          <a:xfrm>
            <a:off x="764280" y="6423480"/>
            <a:ext cx="103680" cy="86040"/>
          </a:xfrm>
          <a:custGeom>
            <a:avLst/>
            <a:gdLst/>
            <a:ahLst/>
            <a:rect l="l" t="t" r="r" b="b"/>
            <a:pathLst>
              <a:path w="41" h="34">
                <a:moveTo>
                  <a:pt x="28" y="9"/>
                </a:moveTo>
                <a:cubicBezTo>
                  <a:pt x="28" y="6"/>
                  <a:pt x="14" y="0"/>
                  <a:pt x="13" y="6"/>
                </a:cubicBezTo>
                <a:cubicBezTo>
                  <a:pt x="11" y="12"/>
                  <a:pt x="4" y="15"/>
                  <a:pt x="4" y="15"/>
                </a:cubicBezTo>
                <a:cubicBezTo>
                  <a:pt x="0" y="16"/>
                  <a:pt x="0" y="16"/>
                  <a:pt x="1" y="19"/>
                </a:cubicBezTo>
                <a:cubicBezTo>
                  <a:pt x="1" y="22"/>
                  <a:pt x="4" y="24"/>
                  <a:pt x="9" y="19"/>
                </a:cubicBezTo>
                <a:cubicBezTo>
                  <a:pt x="17" y="10"/>
                  <a:pt x="17" y="26"/>
                  <a:pt x="17" y="27"/>
                </a:cubicBezTo>
                <a:cubicBezTo>
                  <a:pt x="18" y="29"/>
                  <a:pt x="19" y="34"/>
                  <a:pt x="21" y="30"/>
                </a:cubicBezTo>
                <a:cubicBezTo>
                  <a:pt x="22" y="26"/>
                  <a:pt x="25" y="14"/>
                  <a:pt x="29" y="19"/>
                </a:cubicBezTo>
                <a:cubicBezTo>
                  <a:pt x="35" y="27"/>
                  <a:pt x="41" y="19"/>
                  <a:pt x="39" y="19"/>
                </a:cubicBezTo>
                <a:cubicBezTo>
                  <a:pt x="38" y="18"/>
                  <a:pt x="28" y="13"/>
                  <a:pt x="28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0" name="CustomShape 223"/>
          <p:cNvSpPr/>
          <p:nvPr/>
        </p:nvSpPr>
        <p:spPr>
          <a:xfrm>
            <a:off x="833040" y="6382800"/>
            <a:ext cx="63000" cy="159120"/>
          </a:xfrm>
          <a:custGeom>
            <a:avLst/>
            <a:gdLst/>
            <a:ahLst/>
            <a:rect l="l" t="t" r="r" b="b"/>
            <a:pathLst>
              <a:path w="25" h="63">
                <a:moveTo>
                  <a:pt x="22" y="2"/>
                </a:moveTo>
                <a:cubicBezTo>
                  <a:pt x="22" y="2"/>
                  <a:pt x="20" y="15"/>
                  <a:pt x="18" y="17"/>
                </a:cubicBezTo>
                <a:cubicBezTo>
                  <a:pt x="15" y="19"/>
                  <a:pt x="10" y="20"/>
                  <a:pt x="7" y="20"/>
                </a:cubicBezTo>
                <a:cubicBezTo>
                  <a:pt x="4" y="19"/>
                  <a:pt x="4" y="22"/>
                  <a:pt x="7" y="23"/>
                </a:cubicBezTo>
                <a:cubicBezTo>
                  <a:pt x="10" y="24"/>
                  <a:pt x="17" y="29"/>
                  <a:pt x="17" y="34"/>
                </a:cubicBezTo>
                <a:cubicBezTo>
                  <a:pt x="17" y="40"/>
                  <a:pt x="17" y="44"/>
                  <a:pt x="12" y="45"/>
                </a:cubicBezTo>
                <a:cubicBezTo>
                  <a:pt x="6" y="46"/>
                  <a:pt x="0" y="47"/>
                  <a:pt x="0" y="55"/>
                </a:cubicBezTo>
                <a:cubicBezTo>
                  <a:pt x="0" y="55"/>
                  <a:pt x="3" y="57"/>
                  <a:pt x="5" y="58"/>
                </a:cubicBezTo>
                <a:cubicBezTo>
                  <a:pt x="8" y="58"/>
                  <a:pt x="14" y="61"/>
                  <a:pt x="16" y="62"/>
                </a:cubicBezTo>
                <a:cubicBezTo>
                  <a:pt x="18" y="63"/>
                  <a:pt x="23" y="61"/>
                  <a:pt x="23" y="57"/>
                </a:cubicBezTo>
                <a:cubicBezTo>
                  <a:pt x="24" y="52"/>
                  <a:pt x="24" y="20"/>
                  <a:pt x="25" y="14"/>
                </a:cubicBezTo>
                <a:cubicBezTo>
                  <a:pt x="25" y="9"/>
                  <a:pt x="25" y="3"/>
                  <a:pt x="25" y="2"/>
                </a:cubicBezTo>
                <a:cubicBezTo>
                  <a:pt x="25" y="1"/>
                  <a:pt x="22" y="0"/>
                  <a:pt x="2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1" name="CustomShape 224"/>
          <p:cNvSpPr/>
          <p:nvPr/>
        </p:nvSpPr>
        <p:spPr>
          <a:xfrm>
            <a:off x="7041600" y="-7920"/>
            <a:ext cx="2102760" cy="1913400"/>
          </a:xfrm>
          <a:custGeom>
            <a:avLst/>
            <a:gdLst/>
            <a:ahLst/>
            <a:rect l="l" t="t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2" name="CustomShape 225"/>
          <p:cNvSpPr/>
          <p:nvPr/>
        </p:nvSpPr>
        <p:spPr>
          <a:xfrm>
            <a:off x="7045560" y="-1440"/>
            <a:ext cx="383760" cy="142200"/>
          </a:xfrm>
          <a:custGeom>
            <a:avLst/>
            <a:gdLst/>
            <a:ahLst/>
            <a:rect l="l" t="t" r="r" b="b"/>
            <a:pathLst>
              <a:path w="97" h="37">
                <a:moveTo>
                  <a:pt x="71" y="25"/>
                </a:moveTo>
                <a:cubicBezTo>
                  <a:pt x="81" y="22"/>
                  <a:pt x="87" y="21"/>
                  <a:pt x="91" y="20"/>
                </a:cubicBezTo>
                <a:cubicBezTo>
                  <a:pt x="91" y="19"/>
                  <a:pt x="91" y="19"/>
                  <a:pt x="92" y="17"/>
                </a:cubicBezTo>
                <a:cubicBezTo>
                  <a:pt x="97" y="11"/>
                  <a:pt x="95" y="4"/>
                  <a:pt x="88" y="0"/>
                </a:cubicBezTo>
                <a:lnTo>
                  <a:pt x="25" y="0"/>
                </a:lnTo>
                <a:cubicBezTo>
                  <a:pt x="10" y="3"/>
                  <a:pt x="0" y="10"/>
                  <a:pt x="10" y="22"/>
                </a:cubicBezTo>
                <a:cubicBezTo>
                  <a:pt x="10" y="22"/>
                  <a:pt x="28" y="37"/>
                  <a:pt x="71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3" name="CustomShape 226"/>
          <p:cNvSpPr/>
          <p:nvPr/>
        </p:nvSpPr>
        <p:spPr>
          <a:xfrm>
            <a:off x="6934320" y="-1440"/>
            <a:ext cx="2317320" cy="2056680"/>
          </a:xfrm>
          <a:custGeom>
            <a:avLst/>
            <a:gdLst/>
            <a:ahLst/>
            <a:rect l="l" t="t" r="r" b="b"/>
            <a:pathLst>
              <a:path w="585" h="534">
                <a:moveTo>
                  <a:pt x="554" y="76"/>
                </a:moveTo>
                <a:cubicBezTo>
                  <a:pt x="551" y="32"/>
                  <a:pt x="543" y="9"/>
                  <a:pt x="504" y="1"/>
                </a:cubicBezTo>
                <a:cubicBezTo>
                  <a:pt x="500" y="1"/>
                  <a:pt x="494" y="0"/>
                  <a:pt x="486" y="0"/>
                </a:cubicBezTo>
                <a:lnTo>
                  <a:pt x="157" y="0"/>
                </a:lnTo>
                <a:cubicBezTo>
                  <a:pt x="156" y="5"/>
                  <a:pt x="153" y="17"/>
                  <a:pt x="158" y="17"/>
                </a:cubicBezTo>
                <a:cubicBezTo>
                  <a:pt x="171" y="17"/>
                  <a:pt x="223" y="21"/>
                  <a:pt x="225" y="21"/>
                </a:cubicBezTo>
                <a:cubicBezTo>
                  <a:pt x="226" y="21"/>
                  <a:pt x="250" y="16"/>
                  <a:pt x="237" y="28"/>
                </a:cubicBezTo>
                <a:cubicBezTo>
                  <a:pt x="223" y="41"/>
                  <a:pt x="192" y="41"/>
                  <a:pt x="174" y="39"/>
                </a:cubicBezTo>
                <a:cubicBezTo>
                  <a:pt x="131" y="36"/>
                  <a:pt x="152" y="56"/>
                  <a:pt x="168" y="56"/>
                </a:cubicBezTo>
                <a:cubicBezTo>
                  <a:pt x="218" y="56"/>
                  <a:pt x="228" y="68"/>
                  <a:pt x="207" y="71"/>
                </a:cubicBezTo>
                <a:cubicBezTo>
                  <a:pt x="186" y="74"/>
                  <a:pt x="182" y="73"/>
                  <a:pt x="162" y="76"/>
                </a:cubicBezTo>
                <a:cubicBezTo>
                  <a:pt x="7" y="101"/>
                  <a:pt x="59" y="60"/>
                  <a:pt x="74" y="60"/>
                </a:cubicBezTo>
                <a:cubicBezTo>
                  <a:pt x="139" y="59"/>
                  <a:pt x="123" y="37"/>
                  <a:pt x="107" y="42"/>
                </a:cubicBezTo>
                <a:cubicBezTo>
                  <a:pt x="91" y="46"/>
                  <a:pt x="34" y="27"/>
                  <a:pt x="26" y="63"/>
                </a:cubicBezTo>
                <a:cubicBezTo>
                  <a:pt x="19" y="100"/>
                  <a:pt x="42" y="282"/>
                  <a:pt x="36" y="317"/>
                </a:cubicBezTo>
                <a:cubicBezTo>
                  <a:pt x="0" y="534"/>
                  <a:pt x="199" y="487"/>
                  <a:pt x="199" y="487"/>
                </a:cubicBezTo>
                <a:cubicBezTo>
                  <a:pt x="156" y="453"/>
                  <a:pt x="174" y="421"/>
                  <a:pt x="171" y="403"/>
                </a:cubicBezTo>
                <a:cubicBezTo>
                  <a:pt x="161" y="345"/>
                  <a:pt x="154" y="337"/>
                  <a:pt x="144" y="341"/>
                </a:cubicBezTo>
                <a:cubicBezTo>
                  <a:pt x="121" y="352"/>
                  <a:pt x="123" y="358"/>
                  <a:pt x="126" y="367"/>
                </a:cubicBezTo>
                <a:cubicBezTo>
                  <a:pt x="142" y="416"/>
                  <a:pt x="105" y="376"/>
                  <a:pt x="105" y="376"/>
                </a:cubicBezTo>
                <a:cubicBezTo>
                  <a:pt x="98" y="380"/>
                  <a:pt x="95" y="390"/>
                  <a:pt x="99" y="399"/>
                </a:cubicBezTo>
                <a:cubicBezTo>
                  <a:pt x="131" y="463"/>
                  <a:pt x="101" y="446"/>
                  <a:pt x="94" y="435"/>
                </a:cubicBezTo>
                <a:cubicBezTo>
                  <a:pt x="61" y="390"/>
                  <a:pt x="92" y="366"/>
                  <a:pt x="88" y="352"/>
                </a:cubicBezTo>
                <a:cubicBezTo>
                  <a:pt x="75" y="295"/>
                  <a:pt x="118" y="274"/>
                  <a:pt x="124" y="265"/>
                </a:cubicBezTo>
                <a:cubicBezTo>
                  <a:pt x="130" y="256"/>
                  <a:pt x="127" y="253"/>
                  <a:pt x="129" y="234"/>
                </a:cubicBezTo>
                <a:cubicBezTo>
                  <a:pt x="136" y="195"/>
                  <a:pt x="155" y="216"/>
                  <a:pt x="153" y="228"/>
                </a:cubicBezTo>
                <a:cubicBezTo>
                  <a:pt x="148" y="274"/>
                  <a:pt x="176" y="242"/>
                  <a:pt x="186" y="228"/>
                </a:cubicBezTo>
                <a:cubicBezTo>
                  <a:pt x="218" y="186"/>
                  <a:pt x="214" y="229"/>
                  <a:pt x="209" y="237"/>
                </a:cubicBezTo>
                <a:cubicBezTo>
                  <a:pt x="203" y="244"/>
                  <a:pt x="198" y="255"/>
                  <a:pt x="200" y="260"/>
                </a:cubicBezTo>
                <a:cubicBezTo>
                  <a:pt x="208" y="283"/>
                  <a:pt x="193" y="305"/>
                  <a:pt x="188" y="306"/>
                </a:cubicBezTo>
                <a:cubicBezTo>
                  <a:pt x="184" y="308"/>
                  <a:pt x="170" y="314"/>
                  <a:pt x="170" y="332"/>
                </a:cubicBezTo>
                <a:cubicBezTo>
                  <a:pt x="171" y="350"/>
                  <a:pt x="192" y="382"/>
                  <a:pt x="192" y="395"/>
                </a:cubicBezTo>
                <a:cubicBezTo>
                  <a:pt x="193" y="492"/>
                  <a:pt x="236" y="499"/>
                  <a:pt x="255" y="497"/>
                </a:cubicBezTo>
                <a:cubicBezTo>
                  <a:pt x="275" y="496"/>
                  <a:pt x="445" y="490"/>
                  <a:pt x="515" y="483"/>
                </a:cubicBezTo>
                <a:cubicBezTo>
                  <a:pt x="585" y="477"/>
                  <a:pt x="538" y="458"/>
                  <a:pt x="518" y="458"/>
                </a:cubicBezTo>
                <a:cubicBezTo>
                  <a:pt x="467" y="458"/>
                  <a:pt x="454" y="427"/>
                  <a:pt x="454" y="427"/>
                </a:cubicBezTo>
                <a:cubicBezTo>
                  <a:pt x="454" y="427"/>
                  <a:pt x="453" y="405"/>
                  <a:pt x="431" y="400"/>
                </a:cubicBezTo>
                <a:cubicBezTo>
                  <a:pt x="376" y="385"/>
                  <a:pt x="411" y="353"/>
                  <a:pt x="425" y="345"/>
                </a:cubicBezTo>
                <a:cubicBezTo>
                  <a:pt x="438" y="338"/>
                  <a:pt x="430" y="335"/>
                  <a:pt x="420" y="329"/>
                </a:cubicBezTo>
                <a:cubicBezTo>
                  <a:pt x="398" y="316"/>
                  <a:pt x="394" y="300"/>
                  <a:pt x="396" y="270"/>
                </a:cubicBezTo>
                <a:cubicBezTo>
                  <a:pt x="397" y="240"/>
                  <a:pt x="416" y="249"/>
                  <a:pt x="416" y="249"/>
                </a:cubicBezTo>
                <a:cubicBezTo>
                  <a:pt x="416" y="249"/>
                  <a:pt x="448" y="262"/>
                  <a:pt x="460" y="256"/>
                </a:cubicBezTo>
                <a:cubicBezTo>
                  <a:pt x="472" y="250"/>
                  <a:pt x="467" y="239"/>
                  <a:pt x="461" y="244"/>
                </a:cubicBezTo>
                <a:cubicBezTo>
                  <a:pt x="455" y="248"/>
                  <a:pt x="412" y="244"/>
                  <a:pt x="407" y="223"/>
                </a:cubicBezTo>
                <a:cubicBezTo>
                  <a:pt x="403" y="202"/>
                  <a:pt x="418" y="213"/>
                  <a:pt x="422" y="214"/>
                </a:cubicBezTo>
                <a:cubicBezTo>
                  <a:pt x="427" y="216"/>
                  <a:pt x="427" y="220"/>
                  <a:pt x="439" y="226"/>
                </a:cubicBezTo>
                <a:cubicBezTo>
                  <a:pt x="468" y="241"/>
                  <a:pt x="454" y="224"/>
                  <a:pt x="454" y="224"/>
                </a:cubicBezTo>
                <a:cubicBezTo>
                  <a:pt x="454" y="224"/>
                  <a:pt x="454" y="224"/>
                  <a:pt x="438" y="209"/>
                </a:cubicBezTo>
                <a:cubicBezTo>
                  <a:pt x="423" y="194"/>
                  <a:pt x="406" y="199"/>
                  <a:pt x="389" y="199"/>
                </a:cubicBezTo>
                <a:cubicBezTo>
                  <a:pt x="373" y="199"/>
                  <a:pt x="376" y="211"/>
                  <a:pt x="376" y="211"/>
                </a:cubicBezTo>
                <a:cubicBezTo>
                  <a:pt x="376" y="211"/>
                  <a:pt x="373" y="242"/>
                  <a:pt x="370" y="291"/>
                </a:cubicBezTo>
                <a:cubicBezTo>
                  <a:pt x="368" y="341"/>
                  <a:pt x="360" y="347"/>
                  <a:pt x="357" y="343"/>
                </a:cubicBezTo>
                <a:cubicBezTo>
                  <a:pt x="354" y="338"/>
                  <a:pt x="350" y="313"/>
                  <a:pt x="350" y="305"/>
                </a:cubicBezTo>
                <a:cubicBezTo>
                  <a:pt x="350" y="298"/>
                  <a:pt x="345" y="264"/>
                  <a:pt x="347" y="230"/>
                </a:cubicBezTo>
                <a:cubicBezTo>
                  <a:pt x="350" y="195"/>
                  <a:pt x="356" y="210"/>
                  <a:pt x="334" y="201"/>
                </a:cubicBezTo>
                <a:cubicBezTo>
                  <a:pt x="311" y="192"/>
                  <a:pt x="323" y="182"/>
                  <a:pt x="331" y="182"/>
                </a:cubicBezTo>
                <a:cubicBezTo>
                  <a:pt x="338" y="182"/>
                  <a:pt x="350" y="189"/>
                  <a:pt x="352" y="181"/>
                </a:cubicBezTo>
                <a:cubicBezTo>
                  <a:pt x="356" y="160"/>
                  <a:pt x="359" y="141"/>
                  <a:pt x="347" y="136"/>
                </a:cubicBezTo>
                <a:cubicBezTo>
                  <a:pt x="322" y="127"/>
                  <a:pt x="332" y="121"/>
                  <a:pt x="341" y="118"/>
                </a:cubicBezTo>
                <a:cubicBezTo>
                  <a:pt x="350" y="115"/>
                  <a:pt x="352" y="94"/>
                  <a:pt x="339" y="99"/>
                </a:cubicBezTo>
                <a:cubicBezTo>
                  <a:pt x="313" y="107"/>
                  <a:pt x="316" y="85"/>
                  <a:pt x="321" y="82"/>
                </a:cubicBezTo>
                <a:cubicBezTo>
                  <a:pt x="325" y="79"/>
                  <a:pt x="334" y="83"/>
                  <a:pt x="331" y="62"/>
                </a:cubicBezTo>
                <a:cubicBezTo>
                  <a:pt x="328" y="41"/>
                  <a:pt x="347" y="34"/>
                  <a:pt x="351" y="53"/>
                </a:cubicBezTo>
                <a:cubicBezTo>
                  <a:pt x="354" y="73"/>
                  <a:pt x="363" y="112"/>
                  <a:pt x="369" y="103"/>
                </a:cubicBezTo>
                <a:cubicBezTo>
                  <a:pt x="375" y="94"/>
                  <a:pt x="385" y="57"/>
                  <a:pt x="395" y="41"/>
                </a:cubicBezTo>
                <a:cubicBezTo>
                  <a:pt x="406" y="24"/>
                  <a:pt x="418" y="38"/>
                  <a:pt x="415" y="47"/>
                </a:cubicBezTo>
                <a:cubicBezTo>
                  <a:pt x="401" y="88"/>
                  <a:pt x="426" y="90"/>
                  <a:pt x="426" y="90"/>
                </a:cubicBezTo>
                <a:cubicBezTo>
                  <a:pt x="426" y="90"/>
                  <a:pt x="423" y="96"/>
                  <a:pt x="409" y="95"/>
                </a:cubicBezTo>
                <a:cubicBezTo>
                  <a:pt x="382" y="92"/>
                  <a:pt x="393" y="110"/>
                  <a:pt x="405" y="115"/>
                </a:cubicBezTo>
                <a:cubicBezTo>
                  <a:pt x="431" y="124"/>
                  <a:pt x="414" y="130"/>
                  <a:pt x="401" y="130"/>
                </a:cubicBezTo>
                <a:cubicBezTo>
                  <a:pt x="387" y="130"/>
                  <a:pt x="381" y="134"/>
                  <a:pt x="378" y="148"/>
                </a:cubicBezTo>
                <a:cubicBezTo>
                  <a:pt x="369" y="191"/>
                  <a:pt x="401" y="181"/>
                  <a:pt x="401" y="181"/>
                </a:cubicBezTo>
                <a:cubicBezTo>
                  <a:pt x="452" y="195"/>
                  <a:pt x="528" y="188"/>
                  <a:pt x="528" y="188"/>
                </a:cubicBezTo>
                <a:cubicBezTo>
                  <a:pt x="543" y="192"/>
                  <a:pt x="552" y="189"/>
                  <a:pt x="558" y="181"/>
                </a:cubicBezTo>
                <a:lnTo>
                  <a:pt x="558" y="103"/>
                </a:lnTo>
                <a:cubicBezTo>
                  <a:pt x="556" y="93"/>
                  <a:pt x="555" y="84"/>
                  <a:pt x="554" y="76"/>
                </a:cubicBezTo>
                <a:close/>
                <a:moveTo>
                  <a:pt x="231" y="77"/>
                </a:moveTo>
                <a:cubicBezTo>
                  <a:pt x="233" y="65"/>
                  <a:pt x="249" y="69"/>
                  <a:pt x="249" y="69"/>
                </a:cubicBezTo>
                <a:cubicBezTo>
                  <a:pt x="249" y="69"/>
                  <a:pt x="278" y="79"/>
                  <a:pt x="290" y="78"/>
                </a:cubicBezTo>
                <a:cubicBezTo>
                  <a:pt x="301" y="76"/>
                  <a:pt x="318" y="93"/>
                  <a:pt x="293" y="93"/>
                </a:cubicBezTo>
                <a:cubicBezTo>
                  <a:pt x="267" y="93"/>
                  <a:pt x="228" y="104"/>
                  <a:pt x="231" y="77"/>
                </a:cubicBezTo>
                <a:close/>
                <a:moveTo>
                  <a:pt x="171" y="195"/>
                </a:moveTo>
                <a:cubicBezTo>
                  <a:pt x="153" y="195"/>
                  <a:pt x="46" y="237"/>
                  <a:pt x="45" y="128"/>
                </a:cubicBezTo>
                <a:cubicBezTo>
                  <a:pt x="45" y="104"/>
                  <a:pt x="39" y="83"/>
                  <a:pt x="69" y="98"/>
                </a:cubicBezTo>
                <a:cubicBezTo>
                  <a:pt x="99" y="112"/>
                  <a:pt x="72" y="111"/>
                  <a:pt x="137" y="108"/>
                </a:cubicBezTo>
                <a:cubicBezTo>
                  <a:pt x="137" y="108"/>
                  <a:pt x="184" y="110"/>
                  <a:pt x="191" y="106"/>
                </a:cubicBezTo>
                <a:cubicBezTo>
                  <a:pt x="199" y="101"/>
                  <a:pt x="192" y="91"/>
                  <a:pt x="207" y="91"/>
                </a:cubicBezTo>
                <a:cubicBezTo>
                  <a:pt x="222" y="90"/>
                  <a:pt x="220" y="105"/>
                  <a:pt x="220" y="105"/>
                </a:cubicBezTo>
                <a:cubicBezTo>
                  <a:pt x="220" y="105"/>
                  <a:pt x="207" y="124"/>
                  <a:pt x="305" y="111"/>
                </a:cubicBezTo>
                <a:cubicBezTo>
                  <a:pt x="317" y="109"/>
                  <a:pt x="327" y="121"/>
                  <a:pt x="302" y="121"/>
                </a:cubicBezTo>
                <a:cubicBezTo>
                  <a:pt x="290" y="122"/>
                  <a:pt x="272" y="128"/>
                  <a:pt x="278" y="143"/>
                </a:cubicBezTo>
                <a:cubicBezTo>
                  <a:pt x="284" y="158"/>
                  <a:pt x="276" y="256"/>
                  <a:pt x="276" y="256"/>
                </a:cubicBezTo>
                <a:cubicBezTo>
                  <a:pt x="276" y="256"/>
                  <a:pt x="271" y="274"/>
                  <a:pt x="262" y="245"/>
                </a:cubicBezTo>
                <a:cubicBezTo>
                  <a:pt x="259" y="235"/>
                  <a:pt x="262" y="144"/>
                  <a:pt x="260" y="137"/>
                </a:cubicBezTo>
                <a:cubicBezTo>
                  <a:pt x="259" y="129"/>
                  <a:pt x="217" y="122"/>
                  <a:pt x="215" y="154"/>
                </a:cubicBezTo>
                <a:cubicBezTo>
                  <a:pt x="214" y="185"/>
                  <a:pt x="205" y="195"/>
                  <a:pt x="171" y="195"/>
                </a:cubicBezTo>
                <a:close/>
                <a:moveTo>
                  <a:pt x="237" y="231"/>
                </a:moveTo>
                <a:cubicBezTo>
                  <a:pt x="230" y="240"/>
                  <a:pt x="219" y="247"/>
                  <a:pt x="223" y="225"/>
                </a:cubicBezTo>
                <a:cubicBezTo>
                  <a:pt x="228" y="202"/>
                  <a:pt x="232" y="170"/>
                  <a:pt x="232" y="155"/>
                </a:cubicBezTo>
                <a:cubicBezTo>
                  <a:pt x="232" y="155"/>
                  <a:pt x="244" y="135"/>
                  <a:pt x="247" y="158"/>
                </a:cubicBezTo>
                <a:cubicBezTo>
                  <a:pt x="250" y="181"/>
                  <a:pt x="244" y="221"/>
                  <a:pt x="237" y="231"/>
                </a:cubicBezTo>
                <a:close/>
                <a:moveTo>
                  <a:pt x="326" y="292"/>
                </a:moveTo>
                <a:cubicBezTo>
                  <a:pt x="327" y="320"/>
                  <a:pt x="355" y="400"/>
                  <a:pt x="286" y="399"/>
                </a:cubicBezTo>
                <a:cubicBezTo>
                  <a:pt x="217" y="398"/>
                  <a:pt x="214" y="409"/>
                  <a:pt x="215" y="321"/>
                </a:cubicBezTo>
                <a:cubicBezTo>
                  <a:pt x="216" y="236"/>
                  <a:pt x="225" y="253"/>
                  <a:pt x="230" y="264"/>
                </a:cubicBezTo>
                <a:cubicBezTo>
                  <a:pt x="230" y="264"/>
                  <a:pt x="253" y="318"/>
                  <a:pt x="309" y="277"/>
                </a:cubicBezTo>
                <a:cubicBezTo>
                  <a:pt x="319" y="269"/>
                  <a:pt x="324" y="263"/>
                  <a:pt x="326" y="292"/>
                </a:cubicBezTo>
                <a:close/>
                <a:moveTo>
                  <a:pt x="318" y="133"/>
                </a:moveTo>
                <a:cubicBezTo>
                  <a:pt x="338" y="148"/>
                  <a:pt x="316" y="165"/>
                  <a:pt x="316" y="165"/>
                </a:cubicBezTo>
                <a:cubicBezTo>
                  <a:pt x="316" y="165"/>
                  <a:pt x="302" y="189"/>
                  <a:pt x="313" y="213"/>
                </a:cubicBezTo>
                <a:cubicBezTo>
                  <a:pt x="324" y="237"/>
                  <a:pt x="324" y="265"/>
                  <a:pt x="301" y="239"/>
                </a:cubicBezTo>
                <a:cubicBezTo>
                  <a:pt x="279" y="214"/>
                  <a:pt x="293" y="156"/>
                  <a:pt x="299" y="144"/>
                </a:cubicBezTo>
                <a:cubicBezTo>
                  <a:pt x="299" y="144"/>
                  <a:pt x="299" y="118"/>
                  <a:pt x="318" y="133"/>
                </a:cubicBezTo>
                <a:close/>
                <a:moveTo>
                  <a:pt x="507" y="179"/>
                </a:moveTo>
                <a:cubicBezTo>
                  <a:pt x="498" y="185"/>
                  <a:pt x="507" y="179"/>
                  <a:pt x="465" y="177"/>
                </a:cubicBezTo>
                <a:cubicBezTo>
                  <a:pt x="423" y="176"/>
                  <a:pt x="461" y="162"/>
                  <a:pt x="461" y="162"/>
                </a:cubicBezTo>
                <a:cubicBezTo>
                  <a:pt x="565" y="166"/>
                  <a:pt x="516" y="173"/>
                  <a:pt x="507" y="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4" name="CustomShape 227"/>
          <p:cNvSpPr/>
          <p:nvPr/>
        </p:nvSpPr>
        <p:spPr>
          <a:xfrm>
            <a:off x="7485120" y="965880"/>
            <a:ext cx="186120" cy="215280"/>
          </a:xfrm>
          <a:custGeom>
            <a:avLst/>
            <a:gdLst/>
            <a:ahLst/>
            <a:rect l="l" t="t" r="r" b="b"/>
            <a:pathLst>
              <a:path w="47" h="56">
                <a:moveTo>
                  <a:pt x="40" y="15"/>
                </a:moveTo>
                <a:cubicBezTo>
                  <a:pt x="37" y="0"/>
                  <a:pt x="0" y="23"/>
                  <a:pt x="27" y="56"/>
                </a:cubicBezTo>
                <a:cubicBezTo>
                  <a:pt x="27" y="56"/>
                  <a:pt x="47" y="49"/>
                  <a:pt x="40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5" name="CustomShape 228"/>
          <p:cNvSpPr/>
          <p:nvPr/>
        </p:nvSpPr>
        <p:spPr>
          <a:xfrm>
            <a:off x="7314120" y="1054440"/>
            <a:ext cx="162720" cy="288360"/>
          </a:xfrm>
          <a:custGeom>
            <a:avLst/>
            <a:gdLst/>
            <a:ahLst/>
            <a:rect l="l" t="t" r="r" b="b"/>
            <a:pathLst>
              <a:path w="41" h="75">
                <a:moveTo>
                  <a:pt x="19" y="27"/>
                </a:moveTo>
                <a:cubicBezTo>
                  <a:pt x="0" y="54"/>
                  <a:pt x="6" y="63"/>
                  <a:pt x="12" y="69"/>
                </a:cubicBezTo>
                <a:cubicBezTo>
                  <a:pt x="18" y="75"/>
                  <a:pt x="30" y="74"/>
                  <a:pt x="40" y="45"/>
                </a:cubicBezTo>
                <a:cubicBezTo>
                  <a:pt x="40" y="45"/>
                  <a:pt x="32" y="31"/>
                  <a:pt x="37" y="24"/>
                </a:cubicBezTo>
                <a:cubicBezTo>
                  <a:pt x="41" y="16"/>
                  <a:pt x="38" y="0"/>
                  <a:pt x="19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6" name="CustomShape 229"/>
          <p:cNvSpPr/>
          <p:nvPr/>
        </p:nvSpPr>
        <p:spPr>
          <a:xfrm>
            <a:off x="7211520" y="476640"/>
            <a:ext cx="534960" cy="241920"/>
          </a:xfrm>
          <a:custGeom>
            <a:avLst/>
            <a:gdLst/>
            <a:ahLst/>
            <a:rect l="l" t="t" r="r" b="b"/>
            <a:pathLst>
              <a:path w="135" h="63">
                <a:moveTo>
                  <a:pt x="112" y="4"/>
                </a:moveTo>
                <a:cubicBezTo>
                  <a:pt x="105" y="9"/>
                  <a:pt x="24" y="4"/>
                  <a:pt x="24" y="4"/>
                </a:cubicBezTo>
                <a:cubicBezTo>
                  <a:pt x="15" y="4"/>
                  <a:pt x="3" y="1"/>
                  <a:pt x="2" y="25"/>
                </a:cubicBezTo>
                <a:cubicBezTo>
                  <a:pt x="0" y="63"/>
                  <a:pt x="48" y="58"/>
                  <a:pt x="60" y="58"/>
                </a:cubicBezTo>
                <a:cubicBezTo>
                  <a:pt x="72" y="58"/>
                  <a:pt x="84" y="48"/>
                  <a:pt x="96" y="54"/>
                </a:cubicBezTo>
                <a:cubicBezTo>
                  <a:pt x="96" y="54"/>
                  <a:pt x="107" y="63"/>
                  <a:pt x="113" y="53"/>
                </a:cubicBezTo>
                <a:cubicBezTo>
                  <a:pt x="135" y="13"/>
                  <a:pt x="120" y="0"/>
                  <a:pt x="11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7" name="CustomShape 230"/>
          <p:cNvSpPr/>
          <p:nvPr/>
        </p:nvSpPr>
        <p:spPr>
          <a:xfrm>
            <a:off x="7818120" y="1162440"/>
            <a:ext cx="383760" cy="392040"/>
          </a:xfrm>
          <a:custGeom>
            <a:avLst/>
            <a:gdLst/>
            <a:ahLst/>
            <a:rect l="l" t="t" r="r" b="b"/>
            <a:pathLst>
              <a:path w="97" h="102">
                <a:moveTo>
                  <a:pt x="67" y="5"/>
                </a:moveTo>
                <a:cubicBezTo>
                  <a:pt x="55" y="10"/>
                  <a:pt x="31" y="5"/>
                  <a:pt x="31" y="5"/>
                </a:cubicBezTo>
                <a:cubicBezTo>
                  <a:pt x="0" y="6"/>
                  <a:pt x="16" y="39"/>
                  <a:pt x="12" y="57"/>
                </a:cubicBezTo>
                <a:cubicBezTo>
                  <a:pt x="8" y="76"/>
                  <a:pt x="63" y="102"/>
                  <a:pt x="79" y="62"/>
                </a:cubicBezTo>
                <a:cubicBezTo>
                  <a:pt x="97" y="20"/>
                  <a:pt x="79" y="0"/>
                  <a:pt x="67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8" name="CustomShape 231"/>
          <p:cNvSpPr/>
          <p:nvPr/>
        </p:nvSpPr>
        <p:spPr>
          <a:xfrm>
            <a:off x="8701200" y="765360"/>
            <a:ext cx="392040" cy="72720"/>
          </a:xfrm>
          <a:custGeom>
            <a:avLst/>
            <a:gdLst/>
            <a:ahLst/>
            <a:rect l="l" t="t" r="r" b="b"/>
            <a:pathLst>
              <a:path w="99" h="19">
                <a:moveTo>
                  <a:pt x="15" y="0"/>
                </a:moveTo>
                <a:cubicBezTo>
                  <a:pt x="0" y="0"/>
                  <a:pt x="19" y="19"/>
                  <a:pt x="40" y="15"/>
                </a:cubicBezTo>
                <a:cubicBezTo>
                  <a:pt x="99" y="1"/>
                  <a:pt x="15" y="0"/>
                  <a:pt x="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9" name="CustomShape 232"/>
          <p:cNvSpPr/>
          <p:nvPr/>
        </p:nvSpPr>
        <p:spPr>
          <a:xfrm>
            <a:off x="8831880" y="750240"/>
            <a:ext cx="301320" cy="180360"/>
          </a:xfrm>
          <a:custGeom>
            <a:avLst/>
            <a:gdLst/>
            <a:ahLst/>
            <a:rect l="l" t="t" r="r" b="b"/>
            <a:pathLst>
              <a:path w="76" h="47">
                <a:moveTo>
                  <a:pt x="21" y="37"/>
                </a:moveTo>
                <a:cubicBezTo>
                  <a:pt x="21" y="37"/>
                  <a:pt x="50" y="47"/>
                  <a:pt x="70" y="17"/>
                </a:cubicBezTo>
                <a:cubicBezTo>
                  <a:pt x="76" y="7"/>
                  <a:pt x="65" y="0"/>
                  <a:pt x="48" y="3"/>
                </a:cubicBezTo>
                <a:cubicBezTo>
                  <a:pt x="39" y="5"/>
                  <a:pt x="39" y="32"/>
                  <a:pt x="19" y="32"/>
                </a:cubicBezTo>
                <a:cubicBezTo>
                  <a:pt x="0" y="32"/>
                  <a:pt x="21" y="37"/>
                  <a:pt x="2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30" name="CustomShape 233"/>
          <p:cNvSpPr/>
          <p:nvPr/>
        </p:nvSpPr>
        <p:spPr>
          <a:xfrm>
            <a:off x="8820360" y="900360"/>
            <a:ext cx="324720" cy="142200"/>
          </a:xfrm>
          <a:custGeom>
            <a:avLst/>
            <a:gdLst/>
            <a:ahLst/>
            <a:rect l="l" t="t" r="r" b="b"/>
            <a:pathLst>
              <a:path w="82" h="37">
                <a:moveTo>
                  <a:pt x="72" y="6"/>
                </a:moveTo>
                <a:cubicBezTo>
                  <a:pt x="57" y="23"/>
                  <a:pt x="24" y="17"/>
                  <a:pt x="24" y="17"/>
                </a:cubicBezTo>
                <a:cubicBezTo>
                  <a:pt x="24" y="17"/>
                  <a:pt x="0" y="16"/>
                  <a:pt x="17" y="26"/>
                </a:cubicBezTo>
                <a:cubicBezTo>
                  <a:pt x="33" y="37"/>
                  <a:pt x="53" y="32"/>
                  <a:pt x="76" y="23"/>
                </a:cubicBezTo>
                <a:cubicBezTo>
                  <a:pt x="78" y="22"/>
                  <a:pt x="80" y="21"/>
                  <a:pt x="82" y="20"/>
                </a:cubicBezTo>
                <a:lnTo>
                  <a:pt x="82" y="0"/>
                </a:lnTo>
                <a:cubicBezTo>
                  <a:pt x="79" y="1"/>
                  <a:pt x="75" y="2"/>
                  <a:pt x="7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31" name="CustomShape 234"/>
          <p:cNvSpPr/>
          <p:nvPr/>
        </p:nvSpPr>
        <p:spPr>
          <a:xfrm>
            <a:off x="8566200" y="1035360"/>
            <a:ext cx="546480" cy="127080"/>
          </a:xfrm>
          <a:custGeom>
            <a:avLst/>
            <a:gdLst/>
            <a:ahLst/>
            <a:rect l="l" t="t" r="r" b="b"/>
            <a:pathLst>
              <a:path w="138" h="33">
                <a:moveTo>
                  <a:pt x="21" y="1"/>
                </a:moveTo>
                <a:cubicBezTo>
                  <a:pt x="21" y="1"/>
                  <a:pt x="0" y="8"/>
                  <a:pt x="8" y="14"/>
                </a:cubicBezTo>
                <a:cubicBezTo>
                  <a:pt x="15" y="20"/>
                  <a:pt x="48" y="22"/>
                  <a:pt x="57" y="22"/>
                </a:cubicBezTo>
                <a:cubicBezTo>
                  <a:pt x="66" y="22"/>
                  <a:pt x="96" y="33"/>
                  <a:pt x="117" y="23"/>
                </a:cubicBezTo>
                <a:cubicBezTo>
                  <a:pt x="138" y="12"/>
                  <a:pt x="123" y="9"/>
                  <a:pt x="114" y="8"/>
                </a:cubicBezTo>
                <a:cubicBezTo>
                  <a:pt x="105" y="6"/>
                  <a:pt x="102" y="0"/>
                  <a:pt x="82" y="3"/>
                </a:cubicBezTo>
                <a:cubicBezTo>
                  <a:pt x="37" y="11"/>
                  <a:pt x="21" y="1"/>
                  <a:pt x="2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32" name="CustomShape 235"/>
          <p:cNvSpPr/>
          <p:nvPr/>
        </p:nvSpPr>
        <p:spPr>
          <a:xfrm>
            <a:off x="8625960" y="1158840"/>
            <a:ext cx="443880" cy="110880"/>
          </a:xfrm>
          <a:custGeom>
            <a:avLst/>
            <a:gdLst/>
            <a:ahLst/>
            <a:rect l="l" t="t" r="r" b="b"/>
            <a:pathLst>
              <a:path w="112" h="29">
                <a:moveTo>
                  <a:pt x="98" y="19"/>
                </a:moveTo>
                <a:cubicBezTo>
                  <a:pt x="112" y="13"/>
                  <a:pt x="111" y="0"/>
                  <a:pt x="103" y="4"/>
                </a:cubicBezTo>
                <a:cubicBezTo>
                  <a:pt x="96" y="9"/>
                  <a:pt x="83" y="10"/>
                  <a:pt x="74" y="10"/>
                </a:cubicBezTo>
                <a:cubicBezTo>
                  <a:pt x="65" y="11"/>
                  <a:pt x="45" y="3"/>
                  <a:pt x="36" y="6"/>
                </a:cubicBezTo>
                <a:cubicBezTo>
                  <a:pt x="27" y="9"/>
                  <a:pt x="2" y="4"/>
                  <a:pt x="2" y="4"/>
                </a:cubicBezTo>
                <a:cubicBezTo>
                  <a:pt x="0" y="29"/>
                  <a:pt x="83" y="25"/>
                  <a:pt x="9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33" name="CustomShape 236"/>
          <p:cNvSpPr/>
          <p:nvPr/>
        </p:nvSpPr>
        <p:spPr>
          <a:xfrm>
            <a:off x="8598600" y="1247040"/>
            <a:ext cx="455040" cy="365400"/>
          </a:xfrm>
          <a:custGeom>
            <a:avLst/>
            <a:gdLst/>
            <a:ahLst/>
            <a:rect l="l" t="t" r="r" b="b"/>
            <a:pathLst>
              <a:path w="115" h="95">
                <a:moveTo>
                  <a:pt x="3" y="53"/>
                </a:moveTo>
                <a:cubicBezTo>
                  <a:pt x="5" y="60"/>
                  <a:pt x="14" y="68"/>
                  <a:pt x="26" y="54"/>
                </a:cubicBezTo>
                <a:cubicBezTo>
                  <a:pt x="48" y="29"/>
                  <a:pt x="48" y="72"/>
                  <a:pt x="50" y="77"/>
                </a:cubicBezTo>
                <a:cubicBezTo>
                  <a:pt x="51" y="81"/>
                  <a:pt x="54" y="95"/>
                  <a:pt x="59" y="84"/>
                </a:cubicBezTo>
                <a:cubicBezTo>
                  <a:pt x="63" y="74"/>
                  <a:pt x="70" y="39"/>
                  <a:pt x="81" y="52"/>
                </a:cubicBezTo>
                <a:cubicBezTo>
                  <a:pt x="100" y="76"/>
                  <a:pt x="115" y="54"/>
                  <a:pt x="111" y="52"/>
                </a:cubicBezTo>
                <a:cubicBezTo>
                  <a:pt x="106" y="51"/>
                  <a:pt x="79" y="37"/>
                  <a:pt x="79" y="27"/>
                </a:cubicBezTo>
                <a:cubicBezTo>
                  <a:pt x="79" y="16"/>
                  <a:pt x="42" y="0"/>
                  <a:pt x="37" y="16"/>
                </a:cubicBezTo>
                <a:cubicBezTo>
                  <a:pt x="33" y="33"/>
                  <a:pt x="12" y="41"/>
                  <a:pt x="12" y="41"/>
                </a:cubicBezTo>
                <a:cubicBezTo>
                  <a:pt x="0" y="44"/>
                  <a:pt x="2" y="45"/>
                  <a:pt x="3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34" name="CustomShape 237"/>
          <p:cNvSpPr/>
          <p:nvPr/>
        </p:nvSpPr>
        <p:spPr>
          <a:xfrm>
            <a:off x="8895600" y="1100880"/>
            <a:ext cx="257400" cy="650520"/>
          </a:xfrm>
          <a:custGeom>
            <a:avLst/>
            <a:gdLst/>
            <a:ahLst/>
            <a:rect l="l" t="t" r="r" b="b"/>
            <a:pathLst>
              <a:path w="65" h="169">
                <a:moveTo>
                  <a:pt x="51" y="40"/>
                </a:moveTo>
                <a:cubicBezTo>
                  <a:pt x="44" y="46"/>
                  <a:pt x="30" y="49"/>
                  <a:pt x="22" y="49"/>
                </a:cubicBezTo>
                <a:cubicBezTo>
                  <a:pt x="13" y="48"/>
                  <a:pt x="14" y="56"/>
                  <a:pt x="22" y="59"/>
                </a:cubicBezTo>
                <a:cubicBezTo>
                  <a:pt x="30" y="62"/>
                  <a:pt x="49" y="75"/>
                  <a:pt x="50" y="90"/>
                </a:cubicBezTo>
                <a:cubicBezTo>
                  <a:pt x="50" y="104"/>
                  <a:pt x="51" y="115"/>
                  <a:pt x="34" y="118"/>
                </a:cubicBezTo>
                <a:cubicBezTo>
                  <a:pt x="18" y="122"/>
                  <a:pt x="3" y="124"/>
                  <a:pt x="0" y="148"/>
                </a:cubicBezTo>
                <a:cubicBezTo>
                  <a:pt x="0" y="148"/>
                  <a:pt x="10" y="154"/>
                  <a:pt x="17" y="155"/>
                </a:cubicBezTo>
                <a:cubicBezTo>
                  <a:pt x="23" y="155"/>
                  <a:pt x="42" y="163"/>
                  <a:pt x="47" y="166"/>
                </a:cubicBezTo>
                <a:cubicBezTo>
                  <a:pt x="51" y="169"/>
                  <a:pt x="58" y="167"/>
                  <a:pt x="63" y="162"/>
                </a:cubicBezTo>
                <a:lnTo>
                  <a:pt x="65" y="0"/>
                </a:lnTo>
                <a:cubicBezTo>
                  <a:pt x="64" y="8"/>
                  <a:pt x="58" y="36"/>
                  <a:pt x="51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35" name="PlaceHolder 238"/>
          <p:cNvSpPr>
            <a:spLocks noGrp="1"/>
          </p:cNvSpPr>
          <p:nvPr>
            <p:ph type="title"/>
          </p:nvPr>
        </p:nvSpPr>
        <p:spPr>
          <a:xfrm>
            <a:off x="298440" y="228600"/>
            <a:ext cx="8540280" cy="1142640"/>
          </a:xfrm>
          <a:prstGeom prst="rect">
            <a:avLst/>
          </a:prstGeom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zh-CN" sz="4400" spc="-1" strike="noStrike">
                <a:solidFill>
                  <a:srgbClr val="e4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单击此处编辑母版标题样式</a:t>
            </a:r>
            <a:endParaRPr b="0" lang="zh-CN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6" name="PlaceHolder 239"/>
          <p:cNvSpPr>
            <a:spLocks noGrp="1"/>
          </p:cNvSpPr>
          <p:nvPr>
            <p:ph type="body"/>
          </p:nvPr>
        </p:nvSpPr>
        <p:spPr>
          <a:xfrm>
            <a:off x="609480" y="1600200"/>
            <a:ext cx="8152920" cy="4498560"/>
          </a:xfrm>
          <a:prstGeom prst="rect">
            <a:avLst/>
          </a:prstGeom>
        </p:spPr>
        <p:txBody>
          <a:bodyPr lIns="90000" rIns="90000" tIns="45000" bIns="45000"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66cc"/>
              </a:buClr>
              <a:buFont typeface="Wingdings" charset="2"/>
              <a:buChar char=""/>
            </a:pPr>
            <a:r>
              <a:rPr b="0" lang="zh-CN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单击此处编辑母版文本样式</a:t>
            </a:r>
            <a:endParaRPr b="0" lang="zh-CN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e40000"/>
              </a:buClr>
              <a:buSzPct val="85000"/>
              <a:buFont typeface="Wingdings" charset="2"/>
              <a:buChar char=""/>
            </a:pPr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第二级</a:t>
            </a:r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66cc"/>
              </a:buClr>
              <a:buSzPct val="95000"/>
              <a:buFont typeface="Wingdings" charset="2"/>
              <a:buChar char=""/>
            </a:pPr>
            <a:r>
              <a:rPr b="0" lang="zh-CN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第三级</a:t>
            </a:r>
            <a:endParaRPr b="0" lang="zh-CN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e40000"/>
              </a:buClr>
              <a:buSzPct val="90000"/>
              <a:buFont typeface="Wingdings" charset="2"/>
              <a:buChar char="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第四级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66cc"/>
              </a:buClr>
              <a:buFont typeface="Wingdings 2" charset="2"/>
              <a:buChar char=""/>
            </a:pPr>
            <a:r>
              <a:rPr b="0" lang="zh-CN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第五级</a:t>
            </a:r>
            <a:endParaRPr b="0" lang="zh-CN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7" name="PlaceHolder 240"/>
          <p:cNvSpPr>
            <a:spLocks noGrp="1"/>
          </p:cNvSpPr>
          <p:nvPr>
            <p:ph type="dt"/>
          </p:nvPr>
        </p:nvSpPr>
        <p:spPr>
          <a:xfrm>
            <a:off x="298440" y="6245280"/>
            <a:ext cx="2288880" cy="47592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38" name="PlaceHolder 241"/>
          <p:cNvSpPr>
            <a:spLocks noGrp="1"/>
          </p:cNvSpPr>
          <p:nvPr>
            <p:ph type="ftr"/>
          </p:nvPr>
        </p:nvSpPr>
        <p:spPr>
          <a:xfrm>
            <a:off x="3121200" y="6245280"/>
            <a:ext cx="2895120" cy="47592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39" name="PlaceHolder 242"/>
          <p:cNvSpPr>
            <a:spLocks noGrp="1"/>
          </p:cNvSpPr>
          <p:nvPr>
            <p:ph type="sldNum"/>
          </p:nvPr>
        </p:nvSpPr>
        <p:spPr>
          <a:xfrm>
            <a:off x="6550200" y="6245280"/>
            <a:ext cx="2288880" cy="475920"/>
          </a:xfrm>
          <a:prstGeom prst="rect">
            <a:avLst/>
          </a:prstGeom>
        </p:spPr>
        <p:txBody>
          <a:bodyPr lIns="90000" rIns="90000" tIns="45000" bIns="45000"/>
          <a:p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3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image" Target="../media/image15.png"/><Relationship Id="rId3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0.wmf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CustomShape 1"/>
          <p:cNvSpPr/>
          <p:nvPr/>
        </p:nvSpPr>
        <p:spPr>
          <a:xfrm>
            <a:off x="581040" y="1868760"/>
            <a:ext cx="3614040" cy="13701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         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1964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年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10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月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16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日中国爆炸了第一颗原子弹。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2" name="CustomShape 2"/>
          <p:cNvSpPr/>
          <p:nvPr/>
        </p:nvSpPr>
        <p:spPr>
          <a:xfrm>
            <a:off x="724680" y="4777200"/>
            <a:ext cx="3657960" cy="1369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        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1967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年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6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月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17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日中国爆炸了第一颗氢弹。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83" name="图片 45058" descr=""/>
          <p:cNvPicPr/>
          <p:nvPr/>
        </p:nvPicPr>
        <p:blipFill>
          <a:blip r:embed="rId1"/>
          <a:stretch/>
        </p:blipFill>
        <p:spPr>
          <a:xfrm>
            <a:off x="4592160" y="4000680"/>
            <a:ext cx="3466080" cy="2343600"/>
          </a:xfrm>
          <a:prstGeom prst="rect">
            <a:avLst/>
          </a:prstGeom>
          <a:ln w="9360">
            <a:noFill/>
          </a:ln>
        </p:spPr>
      </p:pic>
      <p:pic>
        <p:nvPicPr>
          <p:cNvPr id="684" name="Picture 2" descr=""/>
          <p:cNvPicPr/>
          <p:nvPr/>
        </p:nvPicPr>
        <p:blipFill>
          <a:blip r:embed="rId2"/>
          <a:stretch/>
        </p:blipFill>
        <p:spPr>
          <a:xfrm>
            <a:off x="4586760" y="1405080"/>
            <a:ext cx="3473640" cy="2352960"/>
          </a:xfrm>
          <a:prstGeom prst="rect">
            <a:avLst/>
          </a:prstGeom>
          <a:ln w="9360">
            <a:noFill/>
          </a:ln>
        </p:spPr>
      </p:pic>
      <p:sp>
        <p:nvSpPr>
          <p:cNvPr id="685" name="CustomShape 3"/>
          <p:cNvSpPr/>
          <p:nvPr/>
        </p:nvSpPr>
        <p:spPr>
          <a:xfrm>
            <a:off x="302760" y="212760"/>
            <a:ext cx="2211120" cy="699840"/>
          </a:xfrm>
          <a:prstGeom prst="rect">
            <a:avLst/>
          </a:prstGeom>
          <a:noFill/>
          <a:ln w="12600">
            <a:solidFill>
              <a:schemeClr val="accent1">
                <a:shade val="5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i="1" lang="en-US" sz="4000" spc="-1" strike="noStrike">
                <a:solidFill>
                  <a:srgbClr val="d4ac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抛砖引玉</a:t>
            </a:r>
            <a:endParaRPr b="0" lang="en-US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 additive="repl">
                                        <p:cTn id="7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12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TextShape 1"/>
          <p:cNvSpPr txBox="1"/>
          <p:nvPr/>
        </p:nvSpPr>
        <p:spPr>
          <a:xfrm>
            <a:off x="1752480" y="152280"/>
            <a:ext cx="5932080" cy="50112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zh-CN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文章内容</a:t>
            </a:r>
            <a:endParaRPr b="0" lang="zh-CN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5" name="TextShape 2"/>
          <p:cNvSpPr txBox="1"/>
          <p:nvPr/>
        </p:nvSpPr>
        <p:spPr>
          <a:xfrm>
            <a:off x="250920" y="914400"/>
            <a:ext cx="8892720" cy="551628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  <a:spcBef>
                <a:spcPts val="799"/>
              </a:spcBef>
            </a:pPr>
            <a:r>
              <a:rPr b="1" lang="zh-CN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_x000B__x000C_"/>
              </a:rPr>
              <a:t>一</a:t>
            </a:r>
            <a:r>
              <a:rPr b="1" lang="zh-CN" sz="4000" spc="-1" strike="noStrike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、</a:t>
            </a:r>
            <a:r>
              <a:rPr b="1" lang="zh-CN" sz="40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概述百年屈辱历史，引出杰出科学家邓稼先。</a:t>
            </a:r>
            <a:endParaRPr b="0" lang="zh-CN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799"/>
              </a:spcBef>
            </a:pPr>
            <a:r>
              <a:rPr b="1" lang="zh-CN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_x000B__x000C_"/>
              </a:rPr>
              <a:t>二、</a:t>
            </a:r>
            <a:r>
              <a:rPr b="1" lang="zh-CN" sz="40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简介邓稼先的生平和事迹。</a:t>
            </a:r>
            <a:endParaRPr b="0" lang="zh-CN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799"/>
              </a:spcBef>
            </a:pPr>
            <a:r>
              <a:rPr b="1" lang="zh-CN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_x000B__x000C_"/>
              </a:rPr>
              <a:t>三、</a:t>
            </a:r>
            <a:r>
              <a:rPr b="1" lang="zh-CN" sz="40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突出表现邓稼先忠厚朴实的人品   </a:t>
            </a:r>
            <a:endParaRPr b="0" lang="zh-CN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799"/>
              </a:spcBef>
            </a:pPr>
            <a:r>
              <a:rPr b="1" lang="zh-CN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_x000B__x000C_"/>
              </a:rPr>
              <a:t>四、</a:t>
            </a:r>
            <a:r>
              <a:rPr b="1" lang="zh-CN" sz="40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从另一侧面表现邓稼先的贡献之大</a:t>
            </a:r>
            <a:endParaRPr b="0" lang="zh-CN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799"/>
              </a:spcBef>
            </a:pPr>
            <a:r>
              <a:rPr b="1" lang="zh-CN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_x000B__x000C_"/>
              </a:rPr>
              <a:t>五、</a:t>
            </a:r>
            <a:r>
              <a:rPr b="1" lang="zh-CN" sz="40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具体表现邓稼先默默的献身精神。</a:t>
            </a:r>
            <a:endParaRPr b="0" lang="zh-CN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  <a:spcBef>
                <a:spcPts val="799"/>
              </a:spcBef>
            </a:pPr>
            <a:r>
              <a:rPr b="1" lang="zh-CN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_x000B__x000C_"/>
              </a:rPr>
              <a:t>六、</a:t>
            </a:r>
            <a:r>
              <a:rPr b="1" lang="zh-CN" sz="40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高度赞扬和缅怀邓稼先。</a:t>
            </a:r>
            <a:r>
              <a:rPr b="1" lang="zh-CN" sz="32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 </a:t>
            </a:r>
            <a:endParaRPr b="0" lang="zh-CN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71" dur="indefinite" restart="never" nodeType="tmRoot">
          <p:childTnLst>
            <p:seq>
              <p:cTn id="172" dur="indefinite" nodeType="mainSeq">
                <p:childTnLst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7" dur="500" fill="hold"/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8" dur="500" fill="hold"/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3" dur="500" fill="hold"/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4" dur="500" fill="hold"/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9" dur="500" fill="hold"/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0" dur="500" fill="hold"/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5" dur="500" fill="hold"/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6" dur="500" fill="hold"/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1" dur="500" fill="hold"/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2" dur="500" fill="hold"/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7" dur="500" fill="hold"/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8" dur="500" fill="hold"/>
                                        <p:tgtEl>
                                          <p:spTgt spid="725">
                                            <p:txEl>
                                              <p:p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CustomShape 1"/>
          <p:cNvSpPr/>
          <p:nvPr/>
        </p:nvSpPr>
        <p:spPr>
          <a:xfrm>
            <a:off x="448920" y="1003680"/>
            <a:ext cx="5770800" cy="5778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ff00ff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宋体"/>
              </a:rPr>
              <a:t>2</a:t>
            </a:r>
            <a:r>
              <a:rPr b="1" lang="en-US" sz="3200" spc="-1" strike="noStrike">
                <a:solidFill>
                  <a:srgbClr val="ff00ff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宋体"/>
              </a:rPr>
              <a:t>、试分析几部分之间的关系。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7" name="CustomShape 2"/>
          <p:cNvSpPr/>
          <p:nvPr/>
        </p:nvSpPr>
        <p:spPr>
          <a:xfrm>
            <a:off x="704160" y="2025000"/>
            <a:ext cx="248616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一、历史背景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8" name="CustomShape 3"/>
          <p:cNvSpPr/>
          <p:nvPr/>
        </p:nvSpPr>
        <p:spPr>
          <a:xfrm>
            <a:off x="679320" y="3613680"/>
            <a:ext cx="342468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二、生平经历和贡献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9" name="CustomShape 4"/>
          <p:cNvSpPr/>
          <p:nvPr/>
        </p:nvSpPr>
        <p:spPr>
          <a:xfrm>
            <a:off x="733320" y="5068440"/>
            <a:ext cx="245952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六、热情赞颂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0" name="CustomShape 5"/>
          <p:cNvSpPr/>
          <p:nvPr/>
        </p:nvSpPr>
        <p:spPr>
          <a:xfrm>
            <a:off x="3982680" y="2946960"/>
            <a:ext cx="125280" cy="1871640"/>
          </a:xfrm>
          <a:prstGeom prst="leftBrace">
            <a:avLst>
              <a:gd name="adj1" fmla="val 213587"/>
              <a:gd name="adj2" fmla="val 50000"/>
            </a:avLst>
          </a:prstGeom>
          <a:noFill/>
          <a:ln w="2844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31" name="CustomShape 6"/>
          <p:cNvSpPr/>
          <p:nvPr/>
        </p:nvSpPr>
        <p:spPr>
          <a:xfrm>
            <a:off x="4034160" y="2770560"/>
            <a:ext cx="251280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三、人物对比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2" name="CustomShape 7"/>
          <p:cNvSpPr/>
          <p:nvPr/>
        </p:nvSpPr>
        <p:spPr>
          <a:xfrm>
            <a:off x="4044240" y="3618720"/>
            <a:ext cx="233136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四、巨大贡献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3" name="CustomShape 8"/>
          <p:cNvSpPr/>
          <p:nvPr/>
        </p:nvSpPr>
        <p:spPr>
          <a:xfrm>
            <a:off x="4068360" y="4448880"/>
            <a:ext cx="236448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五、沙漠创业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4" name="CustomShape 9"/>
          <p:cNvSpPr/>
          <p:nvPr/>
        </p:nvSpPr>
        <p:spPr>
          <a:xfrm>
            <a:off x="2792160" y="2002320"/>
            <a:ext cx="182844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（引子）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5" name="CustomShape 10"/>
          <p:cNvSpPr/>
          <p:nvPr/>
        </p:nvSpPr>
        <p:spPr>
          <a:xfrm>
            <a:off x="6094080" y="4467960"/>
            <a:ext cx="2194920" cy="45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en-US" sz="2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（具体化）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6" name="CustomShape 11"/>
          <p:cNvSpPr/>
          <p:nvPr/>
        </p:nvSpPr>
        <p:spPr>
          <a:xfrm>
            <a:off x="2887200" y="5062680"/>
            <a:ext cx="182844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（总结）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7" name="CustomShape 12"/>
          <p:cNvSpPr/>
          <p:nvPr/>
        </p:nvSpPr>
        <p:spPr>
          <a:xfrm flipH="1">
            <a:off x="6337440" y="2977560"/>
            <a:ext cx="119520" cy="1050480"/>
          </a:xfrm>
          <a:prstGeom prst="leftBrace">
            <a:avLst>
              <a:gd name="adj1" fmla="val 213587"/>
              <a:gd name="adj2" fmla="val 51057"/>
            </a:avLst>
          </a:prstGeom>
          <a:noFill/>
          <a:ln w="2844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38" name="CustomShape 13"/>
          <p:cNvSpPr/>
          <p:nvPr/>
        </p:nvSpPr>
        <p:spPr>
          <a:xfrm>
            <a:off x="2023920" y="4060080"/>
            <a:ext cx="182844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（总起）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9" name="CustomShape 14"/>
          <p:cNvSpPr/>
          <p:nvPr/>
        </p:nvSpPr>
        <p:spPr>
          <a:xfrm>
            <a:off x="6708240" y="2664360"/>
            <a:ext cx="489960" cy="1622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vert="vert"/>
          <a:p>
            <a:pPr>
              <a:lnSpc>
                <a:spcPct val="100000"/>
              </a:lnSpc>
            </a:pPr>
            <a:r>
              <a:rPr b="1" lang="en-US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（补充扩展）</a:t>
            </a:r>
            <a:endParaRPr b="0" lang="en-US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0" name="CustomShape 15"/>
          <p:cNvSpPr/>
          <p:nvPr/>
        </p:nvSpPr>
        <p:spPr>
          <a:xfrm flipH="1">
            <a:off x="7587720" y="2997720"/>
            <a:ext cx="141120" cy="1792800"/>
          </a:xfrm>
          <a:prstGeom prst="leftBrace">
            <a:avLst>
              <a:gd name="adj1" fmla="val 213587"/>
              <a:gd name="adj2" fmla="val 51057"/>
            </a:avLst>
          </a:prstGeom>
          <a:noFill/>
          <a:ln w="2844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41" name="CustomShape 16"/>
          <p:cNvSpPr/>
          <p:nvPr/>
        </p:nvSpPr>
        <p:spPr>
          <a:xfrm>
            <a:off x="7525800" y="3637800"/>
            <a:ext cx="16012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（分述）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09" dur="indefinite" restart="never" nodeType="tmRoot">
          <p:childTnLst>
            <p:seq>
              <p:cTn id="210" dur="indefinite" nodeType="mainSeq">
                <p:childTnLst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5" dur="50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6" dur="50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1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2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7" dur="5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8" dur="5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3" dur="50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4" dur="50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9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0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45" dur="5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6" dur="5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1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2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257" dur="5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262" dur="5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67" dur="500" fill="hold"/>
                                        <p:tgtEl>
                                          <p:spTgt spid="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8" dur="500" fill="hold"/>
                                        <p:tgtEl>
                                          <p:spTgt spid="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>
                                            <p:txEl>
                                              <p:p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273" dur="500"/>
                                        <p:tgtEl>
                                          <p:spTgt spid="739">
                                            <p:txEl>
                                              <p:p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278" dur="5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3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84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289" dur="2000"/>
                                        <p:tgtEl>
                                          <p:spTgt spid="741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294" dur="5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CustomShape 1"/>
          <p:cNvSpPr/>
          <p:nvPr/>
        </p:nvSpPr>
        <p:spPr>
          <a:xfrm>
            <a:off x="391680" y="304920"/>
            <a:ext cx="8261640" cy="10652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  <a:spcBef>
                <a:spcPts val="1599"/>
              </a:spcBef>
            </a:pPr>
            <a:r>
              <a:rPr b="1" lang="en-US" sz="3200" spc="-1" strike="noStrike">
                <a:solidFill>
                  <a:srgbClr val="ff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3</a:t>
            </a:r>
            <a:r>
              <a:rPr b="1" lang="en-US" sz="3200" spc="-1" strike="noStrike">
                <a:solidFill>
                  <a:srgbClr val="ff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、浏览课文，说说作者写了哪些事例来表现了邓稼先怎样的精神品质？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3" name="CustomShape 2"/>
          <p:cNvSpPr/>
          <p:nvPr/>
        </p:nvSpPr>
        <p:spPr>
          <a:xfrm>
            <a:off x="964440" y="2879640"/>
            <a:ext cx="4038120" cy="13701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  <a:spcBef>
                <a:spcPts val="1400"/>
              </a:spcBef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② 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1958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年受命研究原子弹制造的理论，并成功设计了两弹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4" name="CustomShape 3"/>
          <p:cNvSpPr/>
          <p:nvPr/>
        </p:nvSpPr>
        <p:spPr>
          <a:xfrm>
            <a:off x="918360" y="1470240"/>
            <a:ext cx="4038120" cy="10288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20000"/>
              </a:lnSpc>
              <a:spcBef>
                <a:spcPts val="1400"/>
              </a:spcBef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①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在美国获博士学位后立即回国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5" name="CustomShape 4"/>
          <p:cNvSpPr/>
          <p:nvPr/>
        </p:nvSpPr>
        <p:spPr>
          <a:xfrm>
            <a:off x="1036440" y="4535280"/>
            <a:ext cx="4038120" cy="13701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  <a:spcBef>
                <a:spcPts val="1400"/>
              </a:spcBef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③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1985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年重病期间写了一份关于中华人民共和国核武器发展的建议书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6" name="CustomShape 5"/>
          <p:cNvSpPr/>
          <p:nvPr/>
        </p:nvSpPr>
        <p:spPr>
          <a:xfrm>
            <a:off x="6325920" y="4530240"/>
            <a:ext cx="1565640" cy="111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8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鞠躬尽瘁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8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死而后已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7" name="CustomShape 6"/>
          <p:cNvSpPr/>
          <p:nvPr/>
        </p:nvSpPr>
        <p:spPr>
          <a:xfrm>
            <a:off x="6294240" y="1507320"/>
            <a:ext cx="158472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天下兴亡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匹夫有责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报效祖国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8" name="CustomShape 7"/>
          <p:cNvSpPr/>
          <p:nvPr/>
        </p:nvSpPr>
        <p:spPr>
          <a:xfrm>
            <a:off x="6080760" y="2917800"/>
            <a:ext cx="1934640" cy="1552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5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“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两弹元勋”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  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功勋卓著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95" dur="indefinite" restart="never" nodeType="tmRoot">
          <p:childTnLst>
            <p:seq>
              <p:cTn id="296" dur="indefinite" nodeType="mainSeq">
                <p:childTnLst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>
                                            <p:txEl>
                                              <p:p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301" dur="500"/>
                                        <p:tgtEl>
                                          <p:spTgt spid="744">
                                            <p:txEl>
                                              <p:p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306" dur="500"/>
                                        <p:tgtEl>
                                          <p:spTgt spid="747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nodeType="with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309" dur="500"/>
                                        <p:tgtEl>
                                          <p:spTgt spid="747">
                                            <p:txEl>
                                              <p:p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nodeType="with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>
                                            <p:txEl>
                                              <p:p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312" dur="500"/>
                                        <p:tgtEl>
                                          <p:spTgt spid="747">
                                            <p:txEl>
                                              <p:p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>
                                            <p:txEl>
                                              <p:p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7" dur="500" fill="hold"/>
                                        <p:tgtEl>
                                          <p:spTgt spid="743">
                                            <p:txEl>
                                              <p:p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8" dur="500" fill="hold"/>
                                        <p:tgtEl>
                                          <p:spTgt spid="743">
                                            <p:txEl>
                                              <p:p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p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23" dur="500" fill="hold"/>
                                        <p:tgtEl>
                                          <p:spTgt spid="748">
                                            <p:txEl>
                                              <p:p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4" dur="500" fill="hold"/>
                                        <p:tgtEl>
                                          <p:spTgt spid="748">
                                            <p:txEl>
                                              <p:p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nodeType="with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>
                                            <p:txEl>
                                              <p:p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27" dur="500" fill="hold"/>
                                        <p:tgtEl>
                                          <p:spTgt spid="748">
                                            <p:txEl>
                                              <p:p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8" dur="500" fill="hold"/>
                                        <p:tgtEl>
                                          <p:spTgt spid="748">
                                            <p:txEl>
                                              <p:p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>
                                            <p:txEl>
                                              <p:p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333" dur="2000"/>
                                        <p:tgtEl>
                                          <p:spTgt spid="745">
                                            <p:txEl>
                                              <p:p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338" dur="2000"/>
                                        <p:tgtEl>
                                          <p:spTgt spid="746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nodeType="with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>
                                            <p:txEl>
                                              <p:p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341" dur="2000"/>
                                        <p:tgtEl>
                                          <p:spTgt spid="746">
                                            <p:txEl>
                                              <p:p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CustomShape 1"/>
          <p:cNvSpPr/>
          <p:nvPr/>
        </p:nvSpPr>
        <p:spPr>
          <a:xfrm>
            <a:off x="537840" y="689040"/>
            <a:ext cx="4038120" cy="943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  <a:spcBef>
                <a:spcPts val="1400"/>
              </a:spcBef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④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文革初期，说服两派继续工作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0" name="CustomShape 2"/>
          <p:cNvSpPr/>
          <p:nvPr/>
        </p:nvSpPr>
        <p:spPr>
          <a:xfrm>
            <a:off x="592560" y="2046960"/>
            <a:ext cx="4038120" cy="13701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  <a:spcBef>
                <a:spcPts val="1400"/>
              </a:spcBef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⑤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1971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年被“四人帮”批判围攻，竟能说服工宣队军宣队的队员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1" name="CustomShape 3"/>
          <p:cNvSpPr/>
          <p:nvPr/>
        </p:nvSpPr>
        <p:spPr>
          <a:xfrm>
            <a:off x="633240" y="3995280"/>
            <a:ext cx="312840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  <a:spcBef>
                <a:spcPts val="1400"/>
              </a:spcBef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⑥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一封短短的信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2" name="CustomShape 4"/>
          <p:cNvSpPr/>
          <p:nvPr/>
        </p:nvSpPr>
        <p:spPr>
          <a:xfrm>
            <a:off x="619200" y="5306040"/>
            <a:ext cx="396216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  <a:spcBef>
                <a:spcPts val="1400"/>
              </a:spcBef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⑦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1982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微软雅黑"/>
                <a:ea typeface="微软雅黑"/>
              </a:rPr>
              <a:t>年，“我不能走”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3" name="CustomShape 5"/>
          <p:cNvSpPr/>
          <p:nvPr/>
        </p:nvSpPr>
        <p:spPr>
          <a:xfrm>
            <a:off x="6049800" y="2005920"/>
            <a:ext cx="1531440" cy="74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8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勇敢、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公正无私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4" name="CustomShape 6"/>
          <p:cNvSpPr/>
          <p:nvPr/>
        </p:nvSpPr>
        <p:spPr>
          <a:xfrm>
            <a:off x="6059880" y="986040"/>
            <a:ext cx="180108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没有私心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5" name="CustomShape 7"/>
          <p:cNvSpPr/>
          <p:nvPr/>
        </p:nvSpPr>
        <p:spPr>
          <a:xfrm>
            <a:off x="5922000" y="3894480"/>
            <a:ext cx="181584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民族自尊心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强烈、朴实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6" name="CustomShape 8"/>
          <p:cNvSpPr/>
          <p:nvPr/>
        </p:nvSpPr>
        <p:spPr>
          <a:xfrm>
            <a:off x="6080760" y="4986720"/>
            <a:ext cx="151524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执着追求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无私奉献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责任心强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42" dur="indefinite" restart="never" nodeType="tmRoot">
          <p:childTnLst>
            <p:seq>
              <p:cTn id="343" dur="indefinite" nodeType="mainSeq">
                <p:childTnLst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>
                                            <p:txEl>
                                              <p:p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348" dur="500"/>
                                        <p:tgtEl>
                                          <p:spTgt spid="749">
                                            <p:txEl>
                                              <p:p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353" dur="500"/>
                                        <p:tgtEl>
                                          <p:spTgt spid="754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>
                                            <p:txEl>
                                              <p:p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8" dur="500" fill="hold"/>
                                        <p:tgtEl>
                                          <p:spTgt spid="750">
                                            <p:txEl>
                                              <p:p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9" dur="500" fill="hold"/>
                                        <p:tgtEl>
                                          <p:spTgt spid="750">
                                            <p:txEl>
                                              <p:p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>
                                            <p:txEl>
                                              <p:p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64" dur="500" fill="hold"/>
                                        <p:tgtEl>
                                          <p:spTgt spid="753">
                                            <p:txEl>
                                              <p:p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5" dur="500" fill="hold"/>
                                        <p:tgtEl>
                                          <p:spTgt spid="753">
                                            <p:txEl>
                                              <p:p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>
                                            <p:txEl>
                                              <p:pRg st="4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0" dur="500" fill="hold"/>
                                        <p:tgtEl>
                                          <p:spTgt spid="753">
                                            <p:txEl>
                                              <p:pRg st="4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1" dur="500" fill="hold"/>
                                        <p:tgtEl>
                                          <p:spTgt spid="753">
                                            <p:txEl>
                                              <p:pRg st="4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>
                                            <p:txEl>
                                              <p:p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376" dur="2000"/>
                                        <p:tgtEl>
                                          <p:spTgt spid="751">
                                            <p:txEl>
                                              <p:p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>
                                            <p:txEl>
                                              <p:p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381" dur="2000"/>
                                        <p:tgtEl>
                                          <p:spTgt spid="755">
                                            <p:txEl>
                                              <p:p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nodeType="with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>
                                            <p:txEl>
                                              <p:p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384" dur="2000"/>
                                        <p:tgtEl>
                                          <p:spTgt spid="755">
                                            <p:txEl>
                                              <p:p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nodeType="clickEffect" fill="hold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>
                                            <p:txEl>
                                              <p:p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out">
                                      <p:cBhvr additive="repl">
                                        <p:cTn id="389" dur="2000"/>
                                        <p:tgtEl>
                                          <p:spTgt spid="752">
                                            <p:txEl>
                                              <p:p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394" dur="500"/>
                                        <p:tgtEl>
                                          <p:spTgt spid="756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nodeType="with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>
                                            <p:txEl>
                                              <p:p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397" dur="500"/>
                                        <p:tgtEl>
                                          <p:spTgt spid="756">
                                            <p:txEl>
                                              <p:p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nodeType="with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>
                                            <p:txEl>
                                              <p:p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400" dur="500"/>
                                        <p:tgtEl>
                                          <p:spTgt spid="756">
                                            <p:txEl>
                                              <p:p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CustomShape 1"/>
          <p:cNvSpPr/>
          <p:nvPr/>
        </p:nvSpPr>
        <p:spPr>
          <a:xfrm>
            <a:off x="1736640" y="1981080"/>
            <a:ext cx="549000" cy="4038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58" name="CustomShape 2"/>
          <p:cNvSpPr/>
          <p:nvPr/>
        </p:nvSpPr>
        <p:spPr>
          <a:xfrm>
            <a:off x="533520" y="1143000"/>
            <a:ext cx="4114440" cy="456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59" name="CustomShape 3"/>
          <p:cNvSpPr/>
          <p:nvPr/>
        </p:nvSpPr>
        <p:spPr>
          <a:xfrm>
            <a:off x="3657600" y="1371600"/>
            <a:ext cx="5235120" cy="4843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10000"/>
              </a:lnSpc>
              <a:spcBef>
                <a:spcPts val="2401"/>
              </a:spcBef>
            </a:pPr>
            <a:r>
              <a:rPr b="1" lang="en-US" sz="4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华文行楷"/>
              </a:rPr>
              <a:t>  </a:t>
            </a:r>
            <a:r>
              <a:rPr b="1" lang="en-US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华文行楷"/>
              </a:rPr>
              <a:t>归纳：</a:t>
            </a:r>
            <a:r>
              <a:rPr b="1" lang="en-US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宋体"/>
              </a:rPr>
              <a:t>邓稼先是一位无私奉献，忠厚平实，真诚坦白，有胆有识，身先士卒，对祖国、民族的发展有巨大贡献的杰出科学家。</a:t>
            </a:r>
            <a:endParaRPr b="0" lang="en-US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0" name="CustomShape 4"/>
          <p:cNvSpPr/>
          <p:nvPr/>
        </p:nvSpPr>
        <p:spPr>
          <a:xfrm>
            <a:off x="380880" y="341280"/>
            <a:ext cx="8643600" cy="760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2200"/>
              </a:spcBef>
            </a:pPr>
            <a:r>
              <a:rPr b="1" lang="en-US" sz="4400" spc="-1" strike="noStrike">
                <a:solidFill>
                  <a:srgbClr val="ba0003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邓稼先是怎样的一个人？</a:t>
            </a:r>
            <a:endParaRPr b="0" lang="en-US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61" name="图片 62469" descr=""/>
          <p:cNvPicPr/>
          <p:nvPr/>
        </p:nvPicPr>
        <p:blipFill>
          <a:blip r:embed="rId1"/>
          <a:stretch/>
        </p:blipFill>
        <p:spPr>
          <a:xfrm>
            <a:off x="304920" y="1447920"/>
            <a:ext cx="3123720" cy="50050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401" dur="indefinite" restart="never" nodeType="tmRoot">
          <p:childTnLst>
            <p:seq>
              <p:cTn id="402" dur="indefinite" nodeType="mainSeq">
                <p:childTnLst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07" dur="500" fill="hold"/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8" dur="500" fill="hold"/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13" dur="500" fill="hold"/>
                                        <p:tgtEl>
                                          <p:spTgt spid="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14" dur="500" fill="hold"/>
                                        <p:tgtEl>
                                          <p:spTgt spid="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CustomShape 1"/>
          <p:cNvSpPr/>
          <p:nvPr/>
        </p:nvSpPr>
        <p:spPr>
          <a:xfrm>
            <a:off x="302760" y="212760"/>
            <a:ext cx="2211120" cy="699840"/>
          </a:xfrm>
          <a:prstGeom prst="rect">
            <a:avLst/>
          </a:prstGeom>
          <a:noFill/>
          <a:ln w="12600">
            <a:solidFill>
              <a:schemeClr val="accent1">
                <a:shade val="5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i="1" lang="en-US" sz="4000" spc="-1" strike="noStrike">
                <a:solidFill>
                  <a:srgbClr val="d4ac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探究问题</a:t>
            </a:r>
            <a:endParaRPr b="0" lang="en-US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3" name="CustomShape 2"/>
          <p:cNvSpPr/>
          <p:nvPr/>
        </p:nvSpPr>
        <p:spPr>
          <a:xfrm>
            <a:off x="480600" y="1262520"/>
            <a:ext cx="8341560" cy="1065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</a:t>
            </a: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、在写邓稼先以前，为什么先概述我国近一百多年来的历史？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4" name="CustomShape 3"/>
          <p:cNvSpPr/>
          <p:nvPr/>
        </p:nvSpPr>
        <p:spPr>
          <a:xfrm>
            <a:off x="851400" y="2572560"/>
            <a:ext cx="7525800" cy="218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30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    </a:t>
            </a: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先概述我国近一百多年的历史，是为了说明邓稼先是对中华民族从“任人宰割”到“站起来了”这一巨大转变做出贡献的科学家，是对历史的发展产生巨大影响的历史人物。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15" dur="indefinite" restart="never" nodeType="tmRoot">
          <p:childTnLst>
            <p:seq>
              <p:cTn id="4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CustomShape 1"/>
          <p:cNvSpPr/>
          <p:nvPr/>
        </p:nvSpPr>
        <p:spPr>
          <a:xfrm>
            <a:off x="354960" y="143640"/>
            <a:ext cx="8560080" cy="1065240"/>
          </a:xfrm>
          <a:prstGeom prst="rect">
            <a:avLst/>
          </a:prstGeom>
          <a:noFill/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宋体"/>
              </a:rPr>
              <a:t>2</a:t>
            </a: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宋体"/>
              </a:rPr>
              <a:t>、作者为什么写美国科学家奥本海默？作者使用什么表现手法？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66" name="Picture 9" descr=""/>
          <p:cNvPicPr/>
          <p:nvPr/>
        </p:nvPicPr>
        <p:blipFill>
          <a:blip r:embed="rId1"/>
          <a:stretch/>
        </p:blipFill>
        <p:spPr>
          <a:xfrm>
            <a:off x="743760" y="4023360"/>
            <a:ext cx="1883520" cy="2456280"/>
          </a:xfrm>
          <a:prstGeom prst="rect">
            <a:avLst/>
          </a:prstGeom>
          <a:ln w="9360">
            <a:noFill/>
          </a:ln>
        </p:spPr>
      </p:pic>
      <p:pic>
        <p:nvPicPr>
          <p:cNvPr id="767" name="Picture 2" descr=""/>
          <p:cNvPicPr/>
          <p:nvPr/>
        </p:nvPicPr>
        <p:blipFill>
          <a:blip r:embed="rId2"/>
          <a:stretch/>
        </p:blipFill>
        <p:spPr>
          <a:xfrm>
            <a:off x="721080" y="1418040"/>
            <a:ext cx="1878120" cy="2205000"/>
          </a:xfrm>
          <a:prstGeom prst="rect">
            <a:avLst/>
          </a:prstGeom>
          <a:ln w="9360">
            <a:noFill/>
          </a:ln>
        </p:spPr>
      </p:pic>
      <p:sp>
        <p:nvSpPr>
          <p:cNvPr id="768" name="CustomShape 2"/>
          <p:cNvSpPr/>
          <p:nvPr/>
        </p:nvSpPr>
        <p:spPr>
          <a:xfrm>
            <a:off x="1111320" y="3629160"/>
            <a:ext cx="1022040" cy="2433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</a:pPr>
            <a:r>
              <a:rPr b="1" lang="en-US" sz="1600" spc="-1" strike="noStrike">
                <a:solidFill>
                  <a:srgbClr val="44546a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奥本海默</a:t>
            </a:r>
            <a:endParaRPr b="0" lang="en-US" sz="1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9" name="CustomShape 3"/>
          <p:cNvSpPr/>
          <p:nvPr/>
        </p:nvSpPr>
        <p:spPr>
          <a:xfrm>
            <a:off x="3095640" y="1597680"/>
            <a:ext cx="1595160" cy="456120"/>
          </a:xfrm>
          <a:prstGeom prst="rect">
            <a:avLst/>
          </a:prstGeom>
          <a:noFill/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楷体_GB2312"/>
              </a:rPr>
              <a:t>锋芒毕露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0" name="CustomShape 4"/>
          <p:cNvSpPr/>
          <p:nvPr/>
        </p:nvSpPr>
        <p:spPr>
          <a:xfrm>
            <a:off x="3095640" y="2217240"/>
            <a:ext cx="1595160" cy="456120"/>
          </a:xfrm>
          <a:prstGeom prst="rect">
            <a:avLst/>
          </a:prstGeom>
          <a:noFill/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楷体_GB2312"/>
              </a:rPr>
              <a:t>善于辞令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1" name="CustomShape 5"/>
          <p:cNvSpPr/>
          <p:nvPr/>
        </p:nvSpPr>
        <p:spPr>
          <a:xfrm>
            <a:off x="3152520" y="2837520"/>
            <a:ext cx="1652040" cy="456120"/>
          </a:xfrm>
          <a:prstGeom prst="rect">
            <a:avLst/>
          </a:prstGeom>
          <a:noFill/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楷体_GB2312"/>
              </a:rPr>
              <a:t>复杂的人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2" name="CustomShape 6"/>
          <p:cNvSpPr/>
          <p:nvPr/>
        </p:nvSpPr>
        <p:spPr>
          <a:xfrm>
            <a:off x="2927520" y="4702680"/>
            <a:ext cx="2084400" cy="1339200"/>
          </a:xfrm>
          <a:prstGeom prst="rect">
            <a:avLst/>
          </a:prstGeom>
          <a:noFill/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楷体_GB2312"/>
              </a:rPr>
              <a:t>最不引人注意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楷体_GB2312"/>
              </a:rPr>
              <a:t>忠厚平实  “纯”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3" name="CustomShape 7"/>
          <p:cNvSpPr/>
          <p:nvPr/>
        </p:nvSpPr>
        <p:spPr>
          <a:xfrm>
            <a:off x="5548680" y="1798200"/>
            <a:ext cx="2963880" cy="3747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en-US" sz="2400" spc="-1" strike="noStrike">
                <a:solidFill>
                  <a:srgbClr val="fe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    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通过</a:t>
            </a:r>
            <a:r>
              <a:rPr b="1" lang="en-US" sz="2400" spc="-1" strike="noStrike">
                <a:solidFill>
                  <a:srgbClr val="fe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对比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，更能突出邓稼先的性格品质和奉献精神，自然而然的得出结论：</a:t>
            </a:r>
            <a:r>
              <a:rPr b="1" lang="en-US" sz="2400" spc="-1" strike="noStrike">
                <a:solidFill>
                  <a:srgbClr val="ff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“邓稼先是中国几千年传统文化所孕育出来的有最高奉献精神的儿子。”“邓稼先是中国共产党的理想党员。” 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4" name="CustomShape 8"/>
          <p:cNvSpPr/>
          <p:nvPr/>
        </p:nvSpPr>
        <p:spPr>
          <a:xfrm flipH="1">
            <a:off x="5006880" y="1846080"/>
            <a:ext cx="232200" cy="3672000"/>
          </a:xfrm>
          <a:prstGeom prst="leftBrace">
            <a:avLst>
              <a:gd name="adj1" fmla="val 48611"/>
              <a:gd name="adj2" fmla="val 50000"/>
            </a:avLst>
          </a:prstGeom>
          <a:noFill/>
          <a:ln w="2844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775" name="CustomShape 9"/>
          <p:cNvSpPr/>
          <p:nvPr/>
        </p:nvSpPr>
        <p:spPr>
          <a:xfrm>
            <a:off x="3764880" y="3481560"/>
            <a:ext cx="171000" cy="1040400"/>
          </a:xfrm>
          <a:prstGeom prst="upDown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76" name="CustomShape 10"/>
          <p:cNvSpPr/>
          <p:nvPr/>
        </p:nvSpPr>
        <p:spPr>
          <a:xfrm>
            <a:off x="3296160" y="3734280"/>
            <a:ext cx="12182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fe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对  比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17" dur="indefinite" restart="never" nodeType="tmRoot">
          <p:childTnLst>
            <p:seq>
              <p:cTn id="418" dur="indefinite" nodeType="mainSeq">
                <p:childTnLst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nodeType="clickEffect" fill="hold" presetClass="entr" presetID="1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3" dur="1000" fill="hold"/>
                                        <p:tgtEl>
                                          <p:spTgt spid="7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4" dur="1000" fill="hold"/>
                                        <p:tgtEl>
                                          <p:spTgt spid="7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5" dur="1000" fill="hold"/>
                                        <p:tgtEl>
                                          <p:spTgt spid="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/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6" dur="1000" fill="hold"/>
                                        <p:tgtEl>
                                          <p:spTgt spid="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/>
                                        </p:tav>
                                        <p:tav tm="100000">
                                          <p:val/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431" dur="500"/>
                                        <p:tgtEl>
                                          <p:spTgt spid="-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436" dur="500"/>
                                        <p:tgtEl>
                                          <p:spTgt spid="-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441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446" dur="5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51" dur="50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2" dur="50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57" dur="500" fill="hold"/>
                                        <p:tgtEl>
                                          <p:spTgt spid="776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8" dur="500" fill="hold"/>
                                        <p:tgtEl>
                                          <p:spTgt spid="776">
                                            <p:txEl>
                                              <p:p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9" fill="hold">
                      <p:stCondLst>
                        <p:cond delay="indefinite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63" dur="500" fill="hold"/>
                                        <p:tgtEl>
                                          <p:spTgt spid="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4" dur="500" fill="hold"/>
                                        <p:tgtEl>
                                          <p:spTgt spid="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5" fill="hold">
                      <p:stCondLst>
                        <p:cond delay="indefinite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nodeType="click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469" dur="5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CustomShape 1"/>
          <p:cNvSpPr/>
          <p:nvPr/>
        </p:nvSpPr>
        <p:spPr>
          <a:xfrm>
            <a:off x="302760" y="212760"/>
            <a:ext cx="2211120" cy="699840"/>
          </a:xfrm>
          <a:prstGeom prst="rect">
            <a:avLst/>
          </a:prstGeom>
          <a:noFill/>
          <a:ln w="12600">
            <a:solidFill>
              <a:schemeClr val="accent1">
                <a:shade val="5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i="1" lang="en-US" sz="4000" spc="-1" strike="noStrike">
                <a:solidFill>
                  <a:srgbClr val="d4ac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赏析语言</a:t>
            </a:r>
            <a:endParaRPr b="0" lang="en-US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8" name="CustomShape 2"/>
          <p:cNvSpPr/>
          <p:nvPr/>
        </p:nvSpPr>
        <p:spPr>
          <a:xfrm>
            <a:off x="532080" y="1117080"/>
            <a:ext cx="8192880" cy="137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</a:t>
            </a: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、理解“邓稼先是中国几千年传统文化所孕育出来的有最高奉献精神的儿子”和“邓稼先是中国共产党的理想党员”这两句话的含义。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9" name="CustomShape 3"/>
          <p:cNvSpPr/>
          <p:nvPr/>
        </p:nvSpPr>
        <p:spPr>
          <a:xfrm>
            <a:off x="694800" y="2652480"/>
            <a:ext cx="7674120" cy="3270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1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    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第一句话的含义是：邓稼先与锋芒毕露的奥本海默截然不同，“是一个最不要引人注目的人物”，“忠厚平实”，“真诚坦白，从不骄人”，“没有小心眼儿，一生喜欢‘纯’字所代表的品格”，“最有中国农民的朴实气质”。中国几千年传统文化就讲究人与人之间关系和谐，和睦相处，讲究为人忠厚、谦虚、真诚、朴实。</a:t>
            </a:r>
            <a:r>
              <a:rPr b="1" lang="en-US" sz="2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邓稼先汲取了中国传统文化中这些优秀的部分，并变成了自己的气质品格。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70" dur="indefinite" restart="never" nodeType="tmRoot">
          <p:childTnLst>
            <p:seq>
              <p:cTn id="47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CustomShape 1"/>
          <p:cNvSpPr/>
          <p:nvPr/>
        </p:nvSpPr>
        <p:spPr>
          <a:xfrm>
            <a:off x="581760" y="686520"/>
            <a:ext cx="7980840" cy="425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1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    </a:t>
            </a:r>
            <a:r>
              <a:rPr b="1" lang="en-US" sz="36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第二句话的含义是：邓稼先“他没有私心，人们绝对相信他”，“文革”中能说服两派群众组织，能说服工宣队、军宣队。中国共产党的宗旨就是</a:t>
            </a:r>
            <a:r>
              <a:rPr b="1" lang="en-US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全心全意为人民服务，就是领导、团结广大人民一起前进</a:t>
            </a:r>
            <a:r>
              <a:rPr b="1" lang="en-US" sz="36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，邓稼先就是把这些奉为自己的行动准则，因此他是理想党员。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72" dur="indefinite" restart="never" nodeType="tmRoot">
          <p:childTnLst>
            <p:seq>
              <p:cTn id="47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TextShape 1"/>
          <p:cNvSpPr txBox="1"/>
          <p:nvPr/>
        </p:nvSpPr>
        <p:spPr>
          <a:xfrm>
            <a:off x="380880" y="380880"/>
            <a:ext cx="8388000" cy="190476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zh-CN" sz="3600" spc="-1" strike="noStrike">
                <a:solidFill>
                  <a:srgbClr val="e4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2.“</a:t>
            </a:r>
            <a:r>
              <a:rPr b="1" lang="zh-CN" sz="3600" spc="-1" strike="noStrike">
                <a:solidFill>
                  <a:srgbClr val="e4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如果稼先再次选择他的人生的话，他仍会走他已走过的道路。这是他的性格和品质。”试说说你对这两句话的理解。</a:t>
            </a:r>
            <a:br/>
            <a:endParaRPr b="0" lang="zh-CN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2" name="TextShape 2"/>
          <p:cNvSpPr txBox="1"/>
          <p:nvPr/>
        </p:nvSpPr>
        <p:spPr>
          <a:xfrm>
            <a:off x="152280" y="2286000"/>
            <a:ext cx="8762760" cy="3812760"/>
          </a:xfrm>
          <a:prstGeom prst="rect">
            <a:avLst/>
          </a:prstGeom>
          <a:noFill/>
          <a:ln w="12600">
            <a:noFill/>
          </a:ln>
        </p:spPr>
        <p:txBody>
          <a:bodyPr/>
          <a:p>
            <a:pPr marL="343080" indent="-342720">
              <a:lnSpc>
                <a:spcPct val="100000"/>
              </a:lnSpc>
              <a:spcBef>
                <a:spcPts val="720"/>
              </a:spcBef>
            </a:pPr>
            <a:r>
              <a:rPr b="1" lang="zh-CN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          </a:t>
            </a:r>
            <a:r>
              <a:rPr b="1" lang="zh-CN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为中华民族的崛起，为广大人民的利益，奉献自己的一生，这是邓稼先的人生。走这样的人生道路，是邓稼先的性格与品质决定的。所以作者说，如果邓稼先再次选择人生，还会这么走。这两句话总写出了邓稼先的伟大之处。</a:t>
            </a:r>
            <a:r>
              <a:rPr b="0" lang="zh-CN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宋体"/>
              </a:rPr>
              <a:t> </a:t>
            </a:r>
            <a:endParaRPr b="0" lang="zh-CN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74" dur="indefinite" restart="never" nodeType="tmRoot">
          <p:childTnLst>
            <p:seq>
              <p:cTn id="475" dur="indefinite" nodeType="mainSeq">
                <p:childTnLst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nodeType="click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>
                                            <p:txEl>
                                              <p:p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80" dur="500" fill="hold"/>
                                        <p:tgtEl>
                                          <p:spTgt spid="782">
                                            <p:txEl>
                                              <p:p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81" dur="500" fill="hold"/>
                                        <p:tgtEl>
                                          <p:spTgt spid="782">
                                            <p:txEl>
                                              <p:p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CustomShape 1"/>
          <p:cNvSpPr/>
          <p:nvPr/>
        </p:nvSpPr>
        <p:spPr>
          <a:xfrm>
            <a:off x="572760" y="829440"/>
            <a:ext cx="8325000" cy="986040"/>
          </a:xfrm>
          <a:prstGeom prst="rect">
            <a:avLst/>
          </a:prstGeom>
          <a:noFill/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1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宋体"/>
              </a:rPr>
              <a:t>        </a:t>
            </a: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宋体"/>
              </a:rPr>
              <a:t>中国人就是从我国</a:t>
            </a: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黑体"/>
              </a:rPr>
              <a:t>第一颗原子弹爆炸</a:t>
            </a: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宋体"/>
              </a:rPr>
              <a:t>这一天开始拥有了自己“铁的脊梁骨”，挺直了腰板。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7" name="CustomShape 2"/>
          <p:cNvSpPr/>
          <p:nvPr/>
        </p:nvSpPr>
        <p:spPr>
          <a:xfrm>
            <a:off x="641880" y="2281680"/>
            <a:ext cx="5231880" cy="1632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1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幼圆"/>
                <a:ea typeface="幼圆"/>
              </a:rPr>
              <a:t>    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幼圆"/>
                <a:ea typeface="幼圆"/>
              </a:rPr>
              <a:t>你知道我国研制和发展核武器的重要技术领导者是谁吗？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10000"/>
              </a:lnSpc>
              <a:spcBef>
                <a:spcPts val="1400"/>
              </a:spcBef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幼圆"/>
                <a:ea typeface="幼圆"/>
              </a:rPr>
              <a:t>   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宋体"/>
              </a:rPr>
              <a:t>        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88" name="Picture 3" descr=""/>
          <p:cNvPicPr/>
          <p:nvPr/>
        </p:nvPicPr>
        <p:blipFill>
          <a:blip r:embed="rId1"/>
          <a:stretch/>
        </p:blipFill>
        <p:spPr>
          <a:xfrm>
            <a:off x="6211440" y="2552760"/>
            <a:ext cx="2183400" cy="2988000"/>
          </a:xfrm>
          <a:prstGeom prst="rect">
            <a:avLst/>
          </a:prstGeom>
          <a:ln w="203040">
            <a:solidFill>
              <a:schemeClr val="tx1"/>
            </a:solidFill>
            <a:miter/>
          </a:ln>
        </p:spPr>
      </p:pic>
      <p:sp>
        <p:nvSpPr>
          <p:cNvPr id="689" name="CustomShape 3"/>
          <p:cNvSpPr/>
          <p:nvPr/>
        </p:nvSpPr>
        <p:spPr>
          <a:xfrm>
            <a:off x="666000" y="3754800"/>
            <a:ext cx="5207760" cy="2223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幼圆"/>
                <a:ea typeface="幼圆"/>
              </a:rPr>
              <a:t> </a:t>
            </a: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是邓稼先。他为我国成功研制原子弹、氢弹和新型核武器作出了重大贡献。</a:t>
            </a: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1999</a:t>
            </a: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年，中共中央、国务院、中央军委给他追授了“两弹一星”功勋奖章。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3" dur="indefinite" restart="never" nodeType="tmRoot">
          <p:childTnLst>
            <p:seq>
              <p:cTn id="14" dur="indefinite" nodeType="mainSeq"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>
                                            <p:txEl>
                                              <p:p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out">
                                      <p:cBhvr additive="repl">
                                        <p:cTn id="19" dur="2000"/>
                                        <p:tgtEl>
                                          <p:spTgt spid="687">
                                            <p:txEl>
                                              <p:p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24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>
                                            <p:txEl>
                                              <p:p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689">
                                            <p:txEl>
                                              <p:p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689">
                                            <p:txEl>
                                              <p:p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CustomShape 1"/>
          <p:cNvSpPr/>
          <p:nvPr/>
        </p:nvSpPr>
        <p:spPr>
          <a:xfrm>
            <a:off x="190800" y="91800"/>
            <a:ext cx="8257680" cy="100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30000"/>
              </a:lnSpc>
            </a:pP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    </a:t>
            </a: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默读第五部分，想一想：这部分开头引用《吊古战场文》，有什么作用？</a:t>
            </a:r>
            <a:endParaRPr b="0" lang="en-US" sz="2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4" name="CustomShape 2"/>
          <p:cNvSpPr/>
          <p:nvPr/>
        </p:nvSpPr>
        <p:spPr>
          <a:xfrm>
            <a:off x="410040" y="4320720"/>
            <a:ext cx="8372160" cy="2087280"/>
          </a:xfrm>
          <a:prstGeom prst="roundRect">
            <a:avLst>
              <a:gd name="adj" fmla="val 16684"/>
            </a:avLst>
          </a:prstGeom>
          <a:noFill/>
          <a:ln>
            <a:solidFill>
              <a:srgbClr val="ffc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20000"/>
              </a:lnSpc>
            </a:pPr>
            <a:r>
              <a:rPr b="1" lang="en-US" sz="26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    </a:t>
            </a:r>
            <a:r>
              <a:rPr b="1" lang="en-US" sz="2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引用《吊古战场文》渲染了古罗布泊荒无人烟、凄凉萧索的环境气氛，从侧面写出了邓稼先工作环境的艰苦，同时也含蓄地将研制“两弹”比作一场鏖战，而科学家工作的地方就是一个不见硝烟的战场。</a:t>
            </a:r>
            <a:endParaRPr b="0" lang="en-US" sz="2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5" name="CustomShape 3"/>
          <p:cNvSpPr/>
          <p:nvPr/>
        </p:nvSpPr>
        <p:spPr>
          <a:xfrm>
            <a:off x="487080" y="1274400"/>
            <a:ext cx="8295120" cy="3016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spcBef>
                <a:spcPts val="1199"/>
              </a:spcBef>
            </a:pPr>
            <a:r>
              <a:rPr b="1" lang="en-US" sz="2400" spc="-1" strike="noStrike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宋体"/>
              </a:rPr>
              <a:t>译文：广大呀，广大呀！空旷的沙漠无边无际，辽阔的荒漠不见人烟。河水象飘带一 样弯曲流动。群山像犬牙一样交错在一起。 幽暗啊悲惨凄凉，北风悲号，天日昏黄。 飞蓬折断，百草枯死，寒冷得如霜冻的早晨。 各种飞鸟无处可栖，在天上乱窜，许多怪兽争斗激烈，失群狂奔。亭长告诉我说：“这就是古战场啊！常常有失败的一方全军都覆没在这里，时常能听到鬼哭的声音，每逢天阴的时候，就会听得更加清楚。”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82" dur="indefinite" restart="never" nodeType="tmRoot">
          <p:childTnLst>
            <p:seq>
              <p:cTn id="483" dur="indefinite" nodeType="mainSeq">
                <p:childTnLst>
                  <p:par>
                    <p:cTn id="484" fill="hold">
                      <p:stCondLst>
                        <p:cond delay="0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nodeType="withEffect" fill="hold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 additive="repl">
                                        <p:cTn id="488" dur="5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9" fill="hold">
                      <p:stCondLst>
                        <p:cond delay="indefinite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>
                                            <p:txEl>
                                              <p:pRg st="0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493" dur="500"/>
                                        <p:tgtEl>
                                          <p:spTgt spid="785">
                                            <p:txEl>
                                              <p:pRg st="0" end="1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4" fill="hold">
                      <p:stCondLst>
                        <p:cond delay="indefinite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nodeType="click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98" dur="100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99" dur="1000" fill="hold"/>
                                        <p:tgtEl>
                                          <p:spTgt spid="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0" dur="1000" fill="hold"/>
                                        <p:tgtEl>
                                          <p:spTgt spid="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CustomShape 1"/>
          <p:cNvSpPr/>
          <p:nvPr/>
        </p:nvSpPr>
        <p:spPr>
          <a:xfrm>
            <a:off x="360360" y="1619280"/>
            <a:ext cx="8303760" cy="3466800"/>
          </a:xfrm>
          <a:prstGeom prst="roundRect">
            <a:avLst>
              <a:gd name="adj" fmla="val 16667"/>
            </a:avLst>
          </a:prstGeom>
          <a:noFill/>
          <a:ln>
            <a:solidFill>
              <a:srgbClr val="00b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20000"/>
              </a:lnSpc>
            </a:pP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    </a:t>
            </a: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引用“五四”时代的一首歌，意在把邓稼先放在特定时代的社会背景中加以审视，把他的个人经历和国家命运的兴衰、民族的强弱联系起来，</a:t>
            </a:r>
            <a:r>
              <a:rPr b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暗示邓稼先远大的志向、赤诚热烈的爱国热情和为事业奉献一切的牺牲精神，赞颂了邓稼先就是“只手撑天空”的响当当的中国男儿。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7" name="CustomShape 2"/>
          <p:cNvSpPr/>
          <p:nvPr/>
        </p:nvSpPr>
        <p:spPr>
          <a:xfrm>
            <a:off x="572040" y="463680"/>
            <a:ext cx="7477920" cy="882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结尾处又引用儿时学到的“五四时代的一首歌”，表达了怎样的情感？</a:t>
            </a:r>
            <a:endParaRPr b="0" lang="en-US" sz="2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01" dur="indefinite" restart="never" nodeType="tmRoot">
          <p:childTnLst>
            <p:seq>
              <p:cTn id="502" dur="indefinite" nodeType="mainSeq">
                <p:childTnLst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507" dur="500"/>
                                        <p:tgtEl>
                                          <p:spTgt spid="787">
                                            <p:txEl>
                                              <p:p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8" fill="hold">
                      <p:stCondLst>
                        <p:cond delay="indefinite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>
                                            <p:txEl>
                                              <p:pRg st="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512" dur="2000"/>
                                        <p:tgtEl>
                                          <p:spTgt spid="786">
                                            <p:txEl>
                                              <p:pRg st="0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CustomShape 1"/>
          <p:cNvSpPr/>
          <p:nvPr/>
        </p:nvSpPr>
        <p:spPr>
          <a:xfrm>
            <a:off x="1068840" y="1625760"/>
            <a:ext cx="7491240" cy="3052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10000"/>
              </a:lnSpc>
            </a:pPr>
            <a:r>
              <a:rPr b="1" lang="en-US" sz="3600" spc="-1" strike="noStrike">
                <a:solidFill>
                  <a:srgbClr val="0000cc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    </a:t>
            </a:r>
            <a:r>
              <a:rPr b="1" lang="en-US" sz="3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这篇文章通过杨振宁对邓稼先作传，歌颂了邓稼先忠厚谦虚、真诚朴实的思想品格以及为了中华民族的崛起 ，身负重任，身先士卒，不怕牺牲的奉献精神。</a:t>
            </a:r>
            <a:r>
              <a:rPr b="1" lang="en-US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 </a:t>
            </a:r>
            <a:endParaRPr b="0" lang="en-US" sz="3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9" name="CustomShape 2"/>
          <p:cNvSpPr/>
          <p:nvPr/>
        </p:nvSpPr>
        <p:spPr>
          <a:xfrm>
            <a:off x="302760" y="212760"/>
            <a:ext cx="2211120" cy="699840"/>
          </a:xfrm>
          <a:prstGeom prst="rect">
            <a:avLst/>
          </a:prstGeom>
          <a:noFill/>
          <a:ln w="12600">
            <a:solidFill>
              <a:schemeClr val="accent1">
                <a:shade val="5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i="1" lang="en-US" sz="4000" spc="-1" strike="noStrike">
                <a:solidFill>
                  <a:srgbClr val="d4ac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体会主题</a:t>
            </a:r>
            <a:endParaRPr b="0" lang="en-US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13" dur="indefinite" restart="never" nodeType="tmRoot">
          <p:childTnLst>
            <p:seq>
              <p:cTn id="5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TextShape 1"/>
          <p:cNvSpPr txBox="1"/>
          <p:nvPr/>
        </p:nvSpPr>
        <p:spPr>
          <a:xfrm>
            <a:off x="250920" y="620640"/>
            <a:ext cx="8642160" cy="594324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 marL="343080" indent="-342720">
              <a:lnSpc>
                <a:spcPct val="90000"/>
              </a:lnSpc>
              <a:spcBef>
                <a:spcPts val="720"/>
              </a:spcBef>
            </a:pPr>
            <a:r>
              <a:rPr b="0" lang="zh-CN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隶书"/>
                <a:ea typeface="隶书"/>
              </a:rPr>
              <a:t>         </a:t>
            </a:r>
            <a:r>
              <a:rPr b="0" lang="zh-CN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隶书"/>
                <a:ea typeface="隶书"/>
              </a:rPr>
              <a:t>关于“两弹一星”</a:t>
            </a:r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新宋体"/>
                <a:ea typeface="新宋体"/>
              </a:rPr>
              <a:t> </a:t>
            </a:r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ts val="561"/>
              </a:spcBef>
            </a:pPr>
            <a:br/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新宋体"/>
                <a:ea typeface="新宋体"/>
              </a:rPr>
              <a:t>    </a:t>
            </a:r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1999</a:t>
            </a:r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年</a:t>
            </a:r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9</a:t>
            </a:r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月</a:t>
            </a:r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18</a:t>
            </a:r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日，在中华人民共和国成立五十周年之际，党中央、国务院、中央军委隆重表彰为我国“两弹一星”事业作出突出贡献的</a:t>
            </a:r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23</a:t>
            </a:r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位科技专家，并授予他们“两弹一星功勋奖章”。追授王淦昌、邓稼先、赵九章、姚桐斌、钱骥、钱三强、郭永怀“两弹一星”功勋奖章。 </a:t>
            </a:r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ts val="561"/>
              </a:spcBef>
            </a:pPr>
            <a:br/>
            <a:r>
              <a:rPr b="0" lang="zh-CN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　  “两弹一星”最初是指原子弹、导弹和人造卫星。“两弹”中的一弹是原子弹，后来演变为原子弹和氢弹的合称；另一弹是指导弹。“一星”则是人造地球卫星。 </a:t>
            </a:r>
            <a:endParaRPr b="0" lang="zh-CN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ransition>
    <p:randomBar dir="vert"/>
  </p:transition>
  <p:timing>
    <p:tnLst>
      <p:par>
        <p:cTn id="31" dur="indefinite" restart="never" nodeType="tmRoot">
          <p:childTnLst>
            <p:seq>
              <p:cTn id="32" dur="indefinite" nodeType="mainSeq">
                <p:childTnLst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37" dur="500"/>
                                        <p:tgtEl>
                                          <p:spTgt spid="690">
                                            <p:txEl>
                                              <p:p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42" dur="500"/>
                                        <p:tgtEl>
                                          <p:spTgt spid="690">
                                            <p:txEl>
                                              <p:p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>
                                            <p:txEl>
                                              <p:p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47" dur="500"/>
                                        <p:tgtEl>
                                          <p:spTgt spid="690">
                                            <p:txEl>
                                              <p:p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1" name="Picture 4" descr=""/>
          <p:cNvPicPr/>
          <p:nvPr/>
        </p:nvPicPr>
        <p:blipFill>
          <a:blip r:embed="rId1"/>
          <a:stretch/>
        </p:blipFill>
        <p:spPr>
          <a:xfrm>
            <a:off x="-74160" y="0"/>
            <a:ext cx="9207000" cy="6857640"/>
          </a:xfrm>
          <a:prstGeom prst="rect">
            <a:avLst/>
          </a:prstGeom>
          <a:ln w="9360">
            <a:noFill/>
          </a:ln>
        </p:spPr>
      </p:pic>
      <p:sp>
        <p:nvSpPr>
          <p:cNvPr id="692" name="CustomShape 1"/>
          <p:cNvSpPr/>
          <p:nvPr/>
        </p:nvSpPr>
        <p:spPr>
          <a:xfrm>
            <a:off x="2218680" y="1554480"/>
            <a:ext cx="4704840" cy="16603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/>
          <a:p>
            <a:pPr>
              <a:lnSpc>
                <a:spcPct val="100000"/>
              </a:lnSpc>
            </a:pPr>
            <a:r>
              <a:rPr b="1" lang="en-US" sz="8000" spc="-1" strike="noStrike">
                <a:solidFill>
                  <a:srgbClr val="ff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华文行楷"/>
              </a:rPr>
              <a:t>邓稼先</a:t>
            </a:r>
            <a:endParaRPr b="0" lang="en-US" sz="8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3" name="CustomShape 2"/>
          <p:cNvSpPr/>
          <p:nvPr/>
        </p:nvSpPr>
        <p:spPr>
          <a:xfrm>
            <a:off x="3660120" y="3801600"/>
            <a:ext cx="2095200" cy="655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 algn="ctr">
              <a:lnSpc>
                <a:spcPct val="100000"/>
              </a:lnSpc>
            </a:pPr>
            <a:r>
              <a:rPr b="1" lang="en-US" sz="4800" spc="-1" strike="noStrike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方正兰亭超细黑简体"/>
                <a:ea typeface="方正兰亭超细黑简体"/>
              </a:rPr>
              <a:t>杨振宁</a:t>
            </a:r>
            <a:endParaRPr b="0" lang="en-US" sz="4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8" dur="indefinite" restart="never" nodeType="tmRoot">
          <p:childTnLst>
            <p:seq>
              <p:cTn id="49" dur="indefinite" nodeType="mainSeq">
                <p:childTnLst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54"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out">
                                      <p:cBhvr additive="repl">
                                        <p:cTn id="59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>
                                            <p:txEl>
                                              <p:p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64" dur="500"/>
                                        <p:tgtEl>
                                          <p:spTgt spid="693">
                                            <p:txEl>
                                              <p:p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CustomShape 1"/>
          <p:cNvSpPr/>
          <p:nvPr/>
        </p:nvSpPr>
        <p:spPr>
          <a:xfrm>
            <a:off x="626040" y="1144440"/>
            <a:ext cx="5806080" cy="25873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/>
          <a:p>
            <a:pPr>
              <a:lnSpc>
                <a:spcPct val="100000"/>
              </a:lnSpc>
            </a:pPr>
            <a:r>
              <a:rPr b="0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　　 </a:t>
            </a:r>
            <a:r>
              <a:rPr b="1" i="1" lang="en-US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杨振宁：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（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1922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－？）原籍安徽，西南联合大学研究生毕业，芝加哥大学博士，历任芝加哥大学等校教授，美国科学院院士。 与李政道合作，提出弱相互作用中宇称不守恒理论，共同获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1957</a:t>
            </a:r>
            <a:r>
              <a:rPr b="1" lang="en-US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年诺贝尔物理学奖。在粒子物理方面做了大量的开拓性工作。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95" name="Picture 4" descr=""/>
          <p:cNvPicPr/>
          <p:nvPr/>
        </p:nvPicPr>
        <p:blipFill>
          <a:blip r:embed="rId1"/>
          <a:stretch/>
        </p:blipFill>
        <p:spPr>
          <a:xfrm>
            <a:off x="6606720" y="1217880"/>
            <a:ext cx="1932480" cy="2370240"/>
          </a:xfrm>
          <a:prstGeom prst="rect">
            <a:avLst/>
          </a:prstGeom>
          <a:ln w="9360">
            <a:noFill/>
          </a:ln>
        </p:spPr>
      </p:pic>
      <p:sp>
        <p:nvSpPr>
          <p:cNvPr id="696" name="CustomShape 2"/>
          <p:cNvSpPr/>
          <p:nvPr/>
        </p:nvSpPr>
        <p:spPr>
          <a:xfrm>
            <a:off x="302760" y="212760"/>
            <a:ext cx="2211120" cy="699840"/>
          </a:xfrm>
          <a:prstGeom prst="rect">
            <a:avLst/>
          </a:prstGeom>
          <a:noFill/>
          <a:ln w="12600">
            <a:solidFill>
              <a:schemeClr val="accent1">
                <a:shade val="5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i="1" lang="en-US" sz="4000" spc="-1" strike="noStrike">
                <a:solidFill>
                  <a:srgbClr val="d4ac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作者简介</a:t>
            </a:r>
            <a:endParaRPr b="0" lang="en-US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97" name="图片 21506" descr=""/>
          <p:cNvPicPr/>
          <p:nvPr/>
        </p:nvPicPr>
        <p:blipFill>
          <a:blip r:embed="rId2"/>
          <a:stretch/>
        </p:blipFill>
        <p:spPr>
          <a:xfrm>
            <a:off x="947520" y="4070520"/>
            <a:ext cx="3102840" cy="2093400"/>
          </a:xfrm>
          <a:prstGeom prst="rect">
            <a:avLst/>
          </a:prstGeom>
          <a:ln w="9360">
            <a:noFill/>
          </a:ln>
        </p:spPr>
      </p:pic>
      <p:sp>
        <p:nvSpPr>
          <p:cNvPr id="698" name="CustomShape 3"/>
          <p:cNvSpPr/>
          <p:nvPr/>
        </p:nvSpPr>
        <p:spPr>
          <a:xfrm>
            <a:off x="4234320" y="4182840"/>
            <a:ext cx="4610880" cy="1919160"/>
          </a:xfrm>
          <a:prstGeom prst="rect">
            <a:avLst/>
          </a:prstGeom>
          <a:noFill/>
          <a:ln w="1260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    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杨振宁与邓稼先是同乡、同学、情同手足的好朋友，其深厚友谊长达半个世纪。一个获诺贝尔奖蜚声世界半世纪，一个为祖国造核弹隐姓埋名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28</a:t>
            </a:r>
            <a:r>
              <a:rPr b="1" lang="en-US" sz="24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载。</a:t>
            </a:r>
            <a:endParaRPr b="0" lang="en-US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5" dur="indefinite" restart="never" nodeType="tmRoot">
          <p:childTnLst>
            <p:seq>
              <p:cTn id="66" dur="indefinite" nodeType="mainSeq">
                <p:childTnLst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>
                                            <p:txEl>
                                              <p:pRg st="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71" dur="500"/>
                                        <p:tgtEl>
                                          <p:spTgt spid="694">
                                            <p:txEl>
                                              <p:pRg st="0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nodeType="clickEffect" fill="hold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out">
                                      <p:cBhvr additive="repl">
                                        <p:cTn id="76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1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Right)" transition="in">
                                      <p:cBhvr additive="repl">
                                        <p:cTn id="81" dur="5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CustomShape 1"/>
          <p:cNvSpPr/>
          <p:nvPr/>
        </p:nvSpPr>
        <p:spPr>
          <a:xfrm>
            <a:off x="608400" y="1473840"/>
            <a:ext cx="7748640" cy="4612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20000"/>
              </a:lnSpc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    </a:t>
            </a: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本文是一篇回忆性散文，又是一篇典型的人物传记（也称“传记文学”）。</a:t>
            </a: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 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20000"/>
              </a:lnSpc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        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20000"/>
              </a:lnSpc>
            </a:pPr>
            <a:r>
              <a:rPr b="0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    </a:t>
            </a:r>
            <a:r>
              <a:rPr b="1" i="1" lang="en-US" sz="2800" spc="-1" strike="noStrike">
                <a:solidFill>
                  <a:srgbClr val="ff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人物传记：</a:t>
            </a: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楷体_GB2312"/>
                <a:ea typeface="楷体_GB2312"/>
              </a:rPr>
              <a:t>是记录人物生平的文字，它往往通过一些特殊事件来刻画人物的特殊贡献、精神品质和高尚情操。一般有两类，一类是记述自己的生平，叫自传；一类是记述他人的生平，叫他传。传记最大的特点就是“实录”。传记可繁可简，一般按时间顺序来记叙。</a:t>
            </a:r>
            <a:r>
              <a:rPr b="1" lang="en-US" sz="28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 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0" name="CustomShape 2"/>
          <p:cNvSpPr/>
          <p:nvPr/>
        </p:nvSpPr>
        <p:spPr>
          <a:xfrm>
            <a:off x="302760" y="212760"/>
            <a:ext cx="2211120" cy="699840"/>
          </a:xfrm>
          <a:prstGeom prst="rect">
            <a:avLst/>
          </a:prstGeom>
          <a:noFill/>
          <a:ln w="12600">
            <a:solidFill>
              <a:schemeClr val="accent1">
                <a:shade val="5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i="1" lang="en-US" sz="4000" spc="-1" strike="noStrike">
                <a:solidFill>
                  <a:srgbClr val="d4ac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文体常识</a:t>
            </a:r>
            <a:endParaRPr b="0" lang="en-US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82" dur="indefinite" restart="never" nodeType="tmRoot">
          <p:childTnLst>
            <p:seq>
              <p:cTn id="8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CustomShape 1"/>
          <p:cNvSpPr/>
          <p:nvPr/>
        </p:nvSpPr>
        <p:spPr>
          <a:xfrm>
            <a:off x="831960" y="1670040"/>
            <a:ext cx="7930800" cy="3502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50000"/>
              </a:lnSpc>
            </a:pPr>
            <a:r>
              <a:rPr b="1" lang="en-US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宰</a:t>
            </a: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割（     ）    元</a:t>
            </a:r>
            <a:r>
              <a:rPr b="1" lang="en-US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勋</a:t>
            </a: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（     ）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en-US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氢</a:t>
            </a: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弹（     ）  </a:t>
            </a:r>
            <a:r>
              <a:rPr b="1" lang="en-US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奠</a:t>
            </a: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基（     ）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选</a:t>
            </a:r>
            <a:r>
              <a:rPr b="1" lang="en-US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聘</a:t>
            </a: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（     ）    妇</a:t>
            </a:r>
            <a:r>
              <a:rPr b="1" lang="en-US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孺</a:t>
            </a: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皆知（     ）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en-US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筹</a:t>
            </a: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划（     ）    </a:t>
            </a:r>
            <a:r>
              <a:rPr b="1" lang="en-US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殷</a:t>
            </a: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红（     ）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50000"/>
              </a:lnSpc>
            </a:pPr>
            <a:r>
              <a:rPr b="1" lang="en-US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挚</a:t>
            </a: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友（     ）    </a:t>
            </a:r>
            <a:r>
              <a:rPr b="1" lang="en-US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彷徨</a:t>
            </a:r>
            <a:r>
              <a:rPr b="1" lang="en-US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（          ）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2" name="图片 1" descr=""/>
          <p:cNvPicPr/>
          <p:nvPr/>
        </p:nvPicPr>
        <p:blipFill>
          <a:blip r:embed="rId1"/>
          <a:stretch/>
        </p:blipFill>
        <p:spPr>
          <a:xfrm>
            <a:off x="412920" y="1104840"/>
            <a:ext cx="1988640" cy="536040"/>
          </a:xfrm>
          <a:prstGeom prst="rect">
            <a:avLst/>
          </a:prstGeom>
          <a:ln w="9360">
            <a:noFill/>
          </a:ln>
        </p:spPr>
      </p:pic>
      <p:sp>
        <p:nvSpPr>
          <p:cNvPr id="703" name="CustomShape 2"/>
          <p:cNvSpPr/>
          <p:nvPr/>
        </p:nvSpPr>
        <p:spPr>
          <a:xfrm>
            <a:off x="339840" y="1096920"/>
            <a:ext cx="171396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字词注音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4" name="CustomShape 3"/>
          <p:cNvSpPr/>
          <p:nvPr/>
        </p:nvSpPr>
        <p:spPr>
          <a:xfrm>
            <a:off x="2251440" y="1770120"/>
            <a:ext cx="79380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zǎi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5" name="CustomShape 4"/>
          <p:cNvSpPr/>
          <p:nvPr/>
        </p:nvSpPr>
        <p:spPr>
          <a:xfrm>
            <a:off x="5764320" y="1757520"/>
            <a:ext cx="79380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xūn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6" name="CustomShape 5"/>
          <p:cNvSpPr/>
          <p:nvPr/>
        </p:nvSpPr>
        <p:spPr>
          <a:xfrm>
            <a:off x="2191680" y="2473200"/>
            <a:ext cx="99792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qīnɡ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7" name="CustomShape 6"/>
          <p:cNvSpPr/>
          <p:nvPr/>
        </p:nvSpPr>
        <p:spPr>
          <a:xfrm>
            <a:off x="5662080" y="2473200"/>
            <a:ext cx="99792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diàn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8" name="CustomShape 7"/>
          <p:cNvSpPr/>
          <p:nvPr/>
        </p:nvSpPr>
        <p:spPr>
          <a:xfrm>
            <a:off x="6691320" y="3240000"/>
            <a:ext cx="58968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rú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9" name="CustomShape 8"/>
          <p:cNvSpPr/>
          <p:nvPr/>
        </p:nvSpPr>
        <p:spPr>
          <a:xfrm>
            <a:off x="2294280" y="3240000"/>
            <a:ext cx="79380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pìn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0" name="CustomShape 9"/>
          <p:cNvSpPr/>
          <p:nvPr/>
        </p:nvSpPr>
        <p:spPr>
          <a:xfrm>
            <a:off x="2140920" y="3968640"/>
            <a:ext cx="99792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chóu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1" name="CustomShape 10"/>
          <p:cNvSpPr/>
          <p:nvPr/>
        </p:nvSpPr>
        <p:spPr>
          <a:xfrm>
            <a:off x="5764320" y="3997440"/>
            <a:ext cx="79380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yān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2" name="CustomShape 11"/>
          <p:cNvSpPr/>
          <p:nvPr/>
        </p:nvSpPr>
        <p:spPr>
          <a:xfrm>
            <a:off x="2251440" y="4721400"/>
            <a:ext cx="79380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zhì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3" name="CustomShape 12"/>
          <p:cNvSpPr/>
          <p:nvPr/>
        </p:nvSpPr>
        <p:spPr>
          <a:xfrm>
            <a:off x="5569200" y="4683240"/>
            <a:ext cx="222300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pán</a:t>
            </a: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ɡ</a:t>
            </a: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 huán</a:t>
            </a: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ɡ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84" dur="indefinite" restart="never" nodeType="tmRoot">
          <p:childTnLst>
            <p:seq>
              <p:cTn id="85" dur="indefinite" nodeType="mainSeq">
                <p:childTnLst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90" dur="5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95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100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105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110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115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120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125" dur="5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130" dur="50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nodeType="clickEffect" fill="hold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out">
                                      <p:cBhvr additive="repl">
                                        <p:cTn id="135" dur="5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CustomShape 1"/>
          <p:cNvSpPr/>
          <p:nvPr/>
        </p:nvSpPr>
        <p:spPr>
          <a:xfrm>
            <a:off x="302760" y="212760"/>
            <a:ext cx="2211120" cy="699840"/>
          </a:xfrm>
          <a:prstGeom prst="rect">
            <a:avLst/>
          </a:prstGeom>
          <a:noFill/>
          <a:ln w="12600">
            <a:solidFill>
              <a:schemeClr val="accent1">
                <a:shade val="50000"/>
              </a:schemeClr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i="1" lang="en-US" sz="4000" spc="-1" strike="noStrike">
                <a:solidFill>
                  <a:srgbClr val="d4ac0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跟读课文</a:t>
            </a:r>
            <a:endParaRPr b="0" lang="en-US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15" name="邓稼先.mp3" descr=""/>
          <p:cNvPicPr/>
          <p:nvPr/>
        </p:nvPicPr>
        <p:blipFill>
          <a:blip r:embed="rId1"/>
          <a:stretch/>
        </p:blipFill>
        <p:spPr>
          <a:xfrm>
            <a:off x="3562200" y="1336680"/>
            <a:ext cx="1901520" cy="1934640"/>
          </a:xfrm>
          <a:prstGeom prst="rect">
            <a:avLst/>
          </a:prstGeom>
          <a:ln>
            <a:noFill/>
          </a:ln>
        </p:spPr>
      </p:pic>
      <p:sp>
        <p:nvSpPr>
          <p:cNvPr id="716" name="CustomShape 2"/>
          <p:cNvSpPr/>
          <p:nvPr/>
        </p:nvSpPr>
        <p:spPr>
          <a:xfrm>
            <a:off x="861120" y="3333600"/>
            <a:ext cx="8203320" cy="1625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3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1.</a:t>
            </a: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解决生字词。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3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2.</a:t>
            </a: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感知课文主要内容和六部分的之间的联系？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3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3.</a:t>
            </a: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宋体"/>
                <a:ea typeface="宋体"/>
              </a:rPr>
              <a:t>课文通过一些事例表现了人物怎样的精神品质？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36" dur="indefinite" restart="never" nodeType="tmRoot">
          <p:childTnLst>
            <p:seq>
              <p:cTn id="137" restart="whenNotActive" nodeType="interactiveSeq" fill="hold">
                <p:childTnLst>
                  <p:par>
                    <p:cTn id="138" fill="hold">
                      <p:stCondLst/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nodeType="click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>
              <p:cTn id="14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" name="图片 1" descr=""/>
          <p:cNvPicPr/>
          <p:nvPr/>
        </p:nvPicPr>
        <p:blipFill>
          <a:blip r:embed="rId1"/>
          <a:stretch/>
        </p:blipFill>
        <p:spPr>
          <a:xfrm>
            <a:off x="366840" y="1197000"/>
            <a:ext cx="1988640" cy="536040"/>
          </a:xfrm>
          <a:prstGeom prst="rect">
            <a:avLst/>
          </a:prstGeom>
          <a:ln w="9360">
            <a:noFill/>
          </a:ln>
        </p:spPr>
      </p:pic>
      <p:sp>
        <p:nvSpPr>
          <p:cNvPr id="718" name="CustomShape 1"/>
          <p:cNvSpPr/>
          <p:nvPr/>
        </p:nvSpPr>
        <p:spPr>
          <a:xfrm>
            <a:off x="293760" y="1189080"/>
            <a:ext cx="171396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en-US" sz="2800" spc="-1" strike="noStrike">
                <a:solidFill>
                  <a:srgbClr val="0070c0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整体感知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19" name="Picture 5" descr=""/>
          <p:cNvPicPr/>
          <p:nvPr/>
        </p:nvPicPr>
        <p:blipFill>
          <a:blip r:embed="rId2"/>
          <a:stretch/>
        </p:blipFill>
        <p:spPr>
          <a:xfrm>
            <a:off x="6688080" y="2487600"/>
            <a:ext cx="1360080" cy="952200"/>
          </a:xfrm>
          <a:prstGeom prst="rect">
            <a:avLst/>
          </a:prstGeom>
          <a:ln w="9360">
            <a:noFill/>
          </a:ln>
        </p:spPr>
      </p:pic>
      <p:sp>
        <p:nvSpPr>
          <p:cNvPr id="720" name="CustomShape 2"/>
          <p:cNvSpPr/>
          <p:nvPr/>
        </p:nvSpPr>
        <p:spPr>
          <a:xfrm>
            <a:off x="2836800" y="4511520"/>
            <a:ext cx="2976120" cy="694800"/>
          </a:xfrm>
          <a:prstGeom prst="homePlate">
            <a:avLst>
              <a:gd name="adj" fmla="val 74557"/>
            </a:avLst>
          </a:prstGeom>
          <a:solidFill>
            <a:srgbClr val="ffff99"/>
          </a:solidFill>
          <a:ln w="9360">
            <a:solidFill>
              <a:schemeClr val="tx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60000"/>
              </a:lnSpc>
              <a:spcBef>
                <a:spcPts val="1599"/>
              </a:spcBef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新颖、醒目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1" name="CustomShape 3"/>
          <p:cNvSpPr/>
          <p:nvPr/>
        </p:nvSpPr>
        <p:spPr>
          <a:xfrm>
            <a:off x="2836800" y="3578400"/>
            <a:ext cx="2976120" cy="705960"/>
          </a:xfrm>
          <a:prstGeom prst="homePlate">
            <a:avLst>
              <a:gd name="adj" fmla="val 74594"/>
            </a:avLst>
          </a:prstGeom>
          <a:solidFill>
            <a:srgbClr val="ffff99"/>
          </a:solidFill>
          <a:ln w="9360">
            <a:solidFill>
              <a:schemeClr val="tx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60000"/>
              </a:lnSpc>
              <a:spcBef>
                <a:spcPts val="1599"/>
              </a:spcBef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划分结构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2" name="CustomShape 4"/>
          <p:cNvSpPr/>
          <p:nvPr/>
        </p:nvSpPr>
        <p:spPr>
          <a:xfrm>
            <a:off x="2835360" y="2730600"/>
            <a:ext cx="2977920" cy="709200"/>
          </a:xfrm>
          <a:prstGeom prst="homePlate">
            <a:avLst>
              <a:gd name="adj" fmla="val 74455"/>
            </a:avLst>
          </a:prstGeom>
          <a:solidFill>
            <a:srgbClr val="ffff99"/>
          </a:solidFill>
          <a:ln w="9360">
            <a:solidFill>
              <a:schemeClr val="tx1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60000"/>
              </a:lnSpc>
              <a:spcBef>
                <a:spcPts val="1599"/>
              </a:spcBef>
            </a:pPr>
            <a:r>
              <a:rPr b="1" lang="en-US" sz="3200" spc="-1" strike="noStrike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黑体"/>
                <a:ea typeface="黑体"/>
              </a:rPr>
              <a:t>提示内容</a:t>
            </a:r>
            <a:endParaRPr b="0" lang="en-US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3" name="CustomShape 5"/>
          <p:cNvSpPr/>
          <p:nvPr/>
        </p:nvSpPr>
        <p:spPr>
          <a:xfrm>
            <a:off x="468000" y="1859040"/>
            <a:ext cx="834804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lang="en-US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黑体"/>
              </a:rPr>
              <a:t>听朗读，思考：本文各个部分的小标题有什么作用？</a:t>
            </a:r>
            <a:endParaRPr b="0" lang="en-US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42" dur="indefinite" restart="never" nodeType="tmRoot">
          <p:childTnLst>
            <p:seq>
              <p:cTn id="143" dur="indefinite" nodeType="mainSeq"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nodeType="with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8" dur="10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49" dur="100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0" dur="100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nodeType="with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3" dur="10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54" dur="100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5" dur="100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160" dur="50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165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nodeType="clickEffect" fill="hold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 additive="repl">
                                        <p:cTn id="170" dur="5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SmartOffice/1.0.0.1$Windows_x86 LibreOffice_project/</Application>
  <Words>2906</Words>
  <Paragraphs>203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2016-04-18T15:25:00Z</dcterms:created>
  <dc:creator>Administrator</dc:creator>
  <dc:description/>
  <dc:language>zh-CN</dc:language>
  <cp:lastModifiedBy>xgh035</cp:lastModifiedBy>
  <dcterms:modified xsi:type="dcterms:W3CDTF">2018-02-25T03:10:23Z</dcterms:modified>
  <cp:revision>11</cp:revision>
  <dc:subject/>
  <dc:title>PowerPoint 演示文稿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KSOProductBuildVer">
    <vt:lpwstr>2052-10.1.0.7106</vt:lpwstr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宽屏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22</vt:i4>
  </property>
</Properties>
</file>