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3"/>
    <p:sldId id="320" r:id="rId4"/>
    <p:sldId id="321" r:id="rId5"/>
    <p:sldId id="324" r:id="rId6"/>
    <p:sldId id="327" r:id="rId7"/>
    <p:sldId id="329" r:id="rId8"/>
    <p:sldId id="330" r:id="rId9"/>
    <p:sldId id="328" r:id="rId10"/>
    <p:sldId id="319" r:id="rId11"/>
    <p:sldId id="306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 descr="C:\Users\Administrator\Desktop\t0120bf066ab986eec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2060848"/>
            <a:ext cx="6120680" cy="367240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139952" y="1052736"/>
            <a:ext cx="16433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竹 里 馆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251520" y="1844824"/>
            <a:ext cx="9144000" cy="2031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          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竹里馆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景物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幽篁”“深林”“明月”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宁静闲适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人物活动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独坐”“弹琴”“长啸”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淡泊惬意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412776"/>
            <a:ext cx="7704856" cy="412845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71600" y="1604798"/>
            <a:ext cx="7272808" cy="3648405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3608" y="1700808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苏东坡曾这样评价王维的诗歌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“味摩诘之诗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诗中有画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观摩诘之画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画中有诗。”今天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我们就一起来学习诗人王维的《竹里馆》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看看这里面为我们呈现了一幅怎样的画面。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t010cc14a4b9f14d849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4128" y="1844824"/>
            <a:ext cx="2374900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52736"/>
            <a:ext cx="8856984" cy="47456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4211960" y="476672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611560" y="1052736"/>
            <a:ext cx="835292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(701—761),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治所在今山西永济西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祖籍太原祁县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唐代著名诗人、画家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字摩诘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号摩诘居士。开元十九年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(731),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王维状元及第。历官右拾遗、监察御史、河西节度使。唐玄宗天宝年间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王维拜吏部郎中、给事中。安禄山攻陷长安时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王维被迫受伪职。长安收复后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被责授太子中允。唐肃宗乾元年间任尚书右丞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故世称“王右丞”。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王维参禅悟理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学庄信道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精通诗、书、画、音乐等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以诗名盛于开元、天宝间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尤长五言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多咏山水田园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与孟浩然合称“王孟”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有“诗佛”之称。书画特臻其妙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后人推其为南宗山水画之祖。苏轼评价其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味摩诘之诗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诗中有画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观摩诘之画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画中有诗。”代表诗作有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相思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山居秋暝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等。著作有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王右丞集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画学秘诀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67544" y="1275606"/>
            <a:ext cx="8352928" cy="4169618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3995936" y="692696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83568" y="1340768"/>
            <a:ext cx="518457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竹里馆</a:t>
            </a:r>
            <a: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作于王维晚年隐居蓝田辋川时期。王维早年信奉佛教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思想超脱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加之仕途坎坷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四十岁以后就过着半官半隐的生活。正如他自己所说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晚年惟好静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万事不关心。”因而常常独自坐在幽深的竹林之中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弹着古琴以抒寂寞的情怀。诗人是在意兴清幽、心灵澄净的状态下与竹林、明月本身所具有的清幽澄净的属性悠然相会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而命笔成篇的。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314" name="Picture 2" descr="C:\Users\Administrator\Desktop\t0116b1b37275c0ab2c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96136" y="1484784"/>
            <a:ext cx="2880320" cy="3556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读诗歌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827584" y="908720"/>
            <a:ext cx="9144000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提出朗读要求。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读准字音。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幽篁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hu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长啸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xi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à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o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辋川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w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+mj-ea"/>
                <a:ea typeface="+mj-ea"/>
                <a:cs typeface="Times New Roman" pitchFamily="18" charset="0"/>
              </a:rPr>
              <a:t>ǎ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ng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读出节奏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注意停顿。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按音节停顿或按意义停顿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方法指导。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读出节奏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前提是读懂句子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理解句意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以“意义”划分停顿为主。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朗读诗歌。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生自由读。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指名读。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范读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明确节奏。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齐读、齐背。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83568" y="908720"/>
            <a:ext cx="7416824" cy="554461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626" name="Picture 2" descr="C:\Users\Administrator\Desktop\课件图12\古代人物\u=2531671642,2923534411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280" y="3573016"/>
            <a:ext cx="1832992" cy="2538413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03648" y="1988840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59832" y="1988840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3968" y="1988840"/>
            <a:ext cx="2872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66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6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66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6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66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6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6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6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66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6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6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6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66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2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品诗歌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8" name="Picture 2" descr="C:\Users\Administrator\Desktop\课件图12\边框\QQ截图20160912135916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512" y="1412776"/>
            <a:ext cx="8856984" cy="4536504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683568" y="1988840"/>
            <a:ext cx="734481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方法引领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结合诗后的主题、写作技巧的诠释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以小组为单位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合作探究翻译全诗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画出疑难语句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师生共同解决。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师强调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生做好记录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并记住重点词语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翻译诗句。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你感觉这首诗的感情基调怎样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析诗歌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67544" y="764704"/>
            <a:ext cx="8352928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展开联想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拓展诗中的内容。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夜深人静之时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竹里馆里寂静幽深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明月皎洁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王维一个人一时睡不着觉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于是起来弹琴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抒发自己的情感。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赏析内容。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这首诗表现了一种清静安详的境界。前两句写诗人独自一人坐在幽深茂密的竹林之中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一边弹着琴弦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一边又发出长长的啸声。其实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不论“弹琴”还是“长啸”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都体现出诗人高雅闲淡、超拔脱俗的气质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而这却是不容易引起别人共鸣的。所以后两句说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深林人不知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明月来相照。”意思是说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自己僻居深林之中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也并不为此感到孤独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因为那一轮皎洁的月亮还在时时照耀自己。这里使用了拟人化的手法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把倾洒着银辉的一轮明月当成心心相印的知己朋友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显示出诗人新颖而独到的想象力。全诗的格调幽静闲远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仿佛诗人的心境与自然的景致全部融为一体了。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323528" y="2132856"/>
            <a:ext cx="8424936" cy="72008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诵诗歌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3608" y="1484784"/>
            <a:ext cx="74168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学生有了自己的阐释后一起诵读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或者用自己的体会和感情把这首诗抑扬顿挫地朗读给大家听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以加深认识。</a:t>
            </a:r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71600" y="1340768"/>
            <a:ext cx="7704856" cy="338437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21" name="Picture 1" descr="C:\Users\Administrator\Desktop\课件图12\古代人物\u=380108521,205130981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056" y="2708920"/>
            <a:ext cx="3810000" cy="5076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268760"/>
            <a:ext cx="7128792" cy="3648521"/>
          </a:xfrm>
          <a:prstGeom prst="rect">
            <a:avLst/>
          </a:prstGeom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619672" y="2564904"/>
            <a:ext cx="4249881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背诵并默写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竹里馆</a:t>
            </a:r>
            <a:r>
              <a:rPr kumimoji="0" lang="zh-CN" alt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1386</Words>
  <Application>Kingsoft Office WPP</Application>
  <PresentationFormat>全屏显示(4:3)</PresentationFormat>
  <Paragraphs>69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2017-02-07T02:42:00Z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