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aveSubsetFonts="1">
  <p:sldMasterIdLst>
    <p:sldMasterId id="2147483881" r:id="rId12"/>
  </p:sld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</p:sldIdLst>
  <p:sldSz cx="9144000" cy="6858000"/>
  <p:notesSz cx="6858000" cy="9144000"/>
  <p:defaultTextStyle>
    <a:defPPr>
      <a:defRPr lang="ko-KR"/>
    </a:defPPr>
    <a:lvl1pPr algn="l" marL="0" indent="0" defTabSz="914400">
      <a:buNone/>
      <a:defRPr lang="ko-KR" smtClean="0" sz="1800" baseline="0">
        <a:solidFill>
          <a:srgbClr val="000000"/>
        </a:solidFill>
        <a:latin typeface="+mn-lt"/>
        <a:ea typeface="+mn-ea"/>
      </a:defRPr>
    </a:lvl1pPr>
    <a:lvl2pPr lvl="1" marL="457200" indent="0" defTabSz="914400">
      <a:defRPr lang="ko-KR" smtClean="0"/>
    </a:lvl2pPr>
    <a:lvl3pPr lvl="2" marL="914400" indent="0" defTabSz="914400">
      <a:defRPr lang="ko-KR" smtClean="0"/>
    </a:lvl3pPr>
    <a:lvl4pPr lvl="3" marL="1371600" indent="0" defTabSz="914400">
      <a:defRPr lang="ko-KR" smtClean="0"/>
    </a:lvl4pPr>
    <a:lvl5pPr lvl="4" marL="1828800" indent="0" defTabSz="914400">
      <a:defRPr lang="ko-KR" smtClean="0"/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 showOutlineIcons="0">
    <p:restoredLeft sz="15620"/>
    <p:restoredTop sz="94660"/>
  </p:normalViewPr>
  <p:slideViewPr>
    <p:cSldViewPr snapToGrid="1" snapToObjects="1">
      <p:cViewPr varScale="1">
        <p:scale>
          <a:sx n="51" d="100"/>
          <a:sy n="51" d="100"/>
        </p:scale>
        <p:origin x="-660" y="-84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2" Type="http://schemas.openxmlformats.org/officeDocument/2006/relationships/slideMaster" Target="slideMasters/slideMaster1.xml"></Relationship><Relationship Id="rId13" Type="http://schemas.openxmlformats.org/officeDocument/2006/relationships/theme" Target="theme/theme1.xml"></Relationship><Relationship Id="rId14" Type="http://schemas.openxmlformats.org/officeDocument/2006/relationships/slide" Target="slides/slide1.xml"></Relationship><Relationship Id="rId15" Type="http://schemas.openxmlformats.org/officeDocument/2006/relationships/slide" Target="slides/slide2.xml"></Relationship><Relationship Id="rId16" Type="http://schemas.openxmlformats.org/officeDocument/2006/relationships/slide" Target="slides/slide3.xml"></Relationship><Relationship Id="rId17" Type="http://schemas.openxmlformats.org/officeDocument/2006/relationships/slide" Target="slides/slide4.xml"></Relationship><Relationship Id="rId18" Type="http://schemas.openxmlformats.org/officeDocument/2006/relationships/slide" Target="slides/slide5.xml"></Relationship><Relationship Id="rId19" Type="http://schemas.openxmlformats.org/officeDocument/2006/relationships/slide" Target="slides/slide6.xml"></Relationship><Relationship Id="rId20" Type="http://schemas.openxmlformats.org/officeDocument/2006/relationships/slide" Target="slides/slide7.xml"></Relationship><Relationship Id="rId21" Type="http://schemas.openxmlformats.org/officeDocument/2006/relationships/slide" Target="slides/slide8.xml"></Relationship><Relationship Id="rId22" Type="http://schemas.openxmlformats.org/officeDocument/2006/relationships/viewProps" Target="viewProps.xml"></Relationship><Relationship Id="rId23" Type="http://schemas.openxmlformats.org/officeDocument/2006/relationships/presProps" Target="presProps.xml"></Relationship></Relationships>
</file>

<file path=ppt/slideLayouts/_rels/slideLayout1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10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2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3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4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5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6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7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8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9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rgbClr val="26262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도형 9"/>
          <p:cNvSpPr>
            <a:spLocks/>
          </p:cNvSpPr>
          <p:nvPr/>
        </p:nvSpPr>
        <p:spPr>
          <a:xfrm rot="0">
            <a:off x="648970" y="0"/>
            <a:ext cx="2430145" cy="2616835"/>
          </a:xfrm>
          <a:prstGeom prst="parallelogram">
            <a:avLst>
              <a:gd name="adj" fmla="val 99461"/>
            </a:avLst>
          </a:prstGeom>
          <a:solidFill>
            <a:srgbClr val="B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sp>
        <p:nvSpPr>
          <p:cNvPr id="2" name="Title 1"/>
          <p:cNvSpPr txBox="1">
            <a:spLocks/>
          </p:cNvSpPr>
          <p:nvPr>
            <p:ph type="ctrTitle"/>
          </p:nvPr>
        </p:nvSpPr>
        <p:spPr>
          <a:xfrm rot="0">
            <a:off x="1771650" y="2072005"/>
            <a:ext cx="4808220" cy="66103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3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  <a:t>单击此处添加标题</a:t>
            </a:r>
            <a:endParaRPr lang="ko-KR" altLang="en-US" sz="3300" cap="none" dirty="0" smtClean="0" b="0" strike="noStrike">
              <a:solidFill>
                <a:schemeClr val="bg1"/>
              </a:solidFill>
              <a:latin typeface="±¼¸²" charset="0"/>
              <a:ea typeface="±¼¸²" charset="0"/>
            </a:endParaRPr>
          </a:p>
        </p:txBody>
      </p:sp>
      <p:sp>
        <p:nvSpPr>
          <p:cNvPr id="3" name="Subtitle 2"/>
          <p:cNvSpPr txBox="1">
            <a:spLocks/>
          </p:cNvSpPr>
          <p:nvPr>
            <p:ph type="subTitle" idx="1"/>
          </p:nvPr>
        </p:nvSpPr>
        <p:spPr>
          <a:xfrm rot="0">
            <a:off x="1773555" y="2823845"/>
            <a:ext cx="3794125" cy="56134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18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  <a:t>单击此处添加副标题</a:t>
            </a:r>
            <a:endParaRPr lang="ko-KR" altLang="en-US" sz="1800" cap="none" dirty="0" smtClean="0" b="0" strike="noStrike">
              <a:solidFill>
                <a:schemeClr val="bg1"/>
              </a:solidFill>
              <a:latin typeface="±¼¸²" charset="0"/>
              <a:ea typeface="±¼¸²" charset="0"/>
            </a:endParaRPr>
          </a:p>
        </p:txBody>
      </p:sp>
      <p:cxnSp>
        <p:nvCxnSpPr>
          <p:cNvPr id="7" name="도형 6"/>
          <p:cNvCxnSpPr/>
          <p:nvPr/>
        </p:nvCxnSpPr>
        <p:spPr>
          <a:xfrm rot="0" flipV="1">
            <a:off x="3616960" y="1353820"/>
            <a:ext cx="5511800" cy="5511800"/>
          </a:xfrm>
          <a:prstGeom prst="line"/>
          <a:ln w="2540" cap="flat" cmpd="sng">
            <a:solidFill>
              <a:schemeClr val="tx1">
                <a:lumMod val="65000"/>
                <a:lumOff val="3500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도형 7"/>
          <p:cNvCxnSpPr/>
          <p:nvPr/>
        </p:nvCxnSpPr>
        <p:spPr>
          <a:xfrm rot="0" flipV="1">
            <a:off x="7850505" y="4727575"/>
            <a:ext cx="1295400" cy="1295400"/>
          </a:xfrm>
          <a:prstGeom prst="line"/>
          <a:ln w="2540" cap="flat" cmpd="sng">
            <a:solidFill>
              <a:schemeClr val="tx1">
                <a:lumMod val="65000"/>
                <a:lumOff val="3500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도형 8"/>
          <p:cNvCxnSpPr/>
          <p:nvPr/>
        </p:nvCxnSpPr>
        <p:spPr>
          <a:xfrm rot="0" flipV="1">
            <a:off x="12700" y="4399280"/>
            <a:ext cx="2466975" cy="2466975"/>
          </a:xfrm>
          <a:prstGeom prst="line"/>
          <a:ln w="2540" cap="flat" cmpd="sng">
            <a:solidFill>
              <a:srgbClr val="C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날짜 개체 틀 10"/>
          <p:cNvSpPr txBox="1">
            <a:spLocks/>
          </p:cNvSpPr>
          <p:nvPr>
            <p:ph type="dt" idx="11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  <a:endParaRPr lang="ko-KR" altLang="en-US" sz="1200" cap="none" dirty="0" smtClean="0" b="0" strike="noStrike">
              <a:solidFill>
                <a:srgbClr val="898989"/>
              </a:solidFill>
              <a:latin typeface="Calibri" charset="0"/>
              <a:ea typeface="Calibri" charset="0"/>
            </a:endParaRPr>
          </a:p>
        </p:txBody>
      </p:sp>
      <p:sp>
        <p:nvSpPr>
          <p:cNvPr id="12" name="바닥글 개체 틀 11"/>
          <p:cNvSpPr txBox="1">
            <a:spLocks/>
          </p:cNvSpPr>
          <p:nvPr>
            <p:ph type="ftr" idx="12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  <a:endParaRPr lang="ko-KR" altLang="en-US" sz="1200" cap="none" dirty="0" smtClean="0" b="0" strike="noStrike">
              <a:solidFill>
                <a:srgbClr val="898989"/>
              </a:solidFill>
              <a:latin typeface="Calibri" charset="0"/>
              <a:ea typeface="Calibri" charset="0"/>
            </a:endParaRPr>
          </a:p>
        </p:txBody>
      </p:sp>
      <p:sp>
        <p:nvSpPr>
          <p:cNvPr id="13" name="슬라이드 번호 개체 틀 12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  <a:endParaRPr lang="ko-KR" altLang="en-US" sz="1200" cap="none" dirty="0" smtClean="0" b="0" strike="noStrike">
              <a:solidFill>
                <a:srgbClr val="898989"/>
              </a:solidFill>
              <a:latin typeface="Calibri" charset="0"/>
              <a:ea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도형 8"/>
          <p:cNvSpPr>
            <a:spLocks/>
          </p:cNvSpPr>
          <p:nvPr/>
        </p:nvSpPr>
        <p:spPr>
          <a:xfrm rot="0">
            <a:off x="114300" y="0"/>
            <a:ext cx="1080770" cy="1118235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cxnSp>
        <p:nvCxnSpPr>
          <p:cNvPr id="7" name="도형 6"/>
          <p:cNvCxnSpPr/>
          <p:nvPr/>
        </p:nvCxnSpPr>
        <p:spPr>
          <a:xfrm rot="0" flipV="1">
            <a:off x="7356475" y="5441315"/>
            <a:ext cx="1431290" cy="1431290"/>
          </a:xfrm>
          <a:prstGeom prst="line"/>
          <a:ln w="2540" cap="flat" cmpd="sng">
            <a:solidFill>
              <a:schemeClr val="bg1">
                <a:lumMod val="65000"/>
                <a:lumOff val="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/>
          <p:cNvSpPr txBox="1">
            <a:spLocks/>
          </p:cNvSpPr>
          <p:nvPr>
            <p:ph type="body" orient="vert" idx="1"/>
          </p:nvPr>
        </p:nvSpPr>
        <p:spPr>
          <a:xfrm rot="0">
            <a:off x="771525" y="1816100"/>
            <a:ext cx="7745730" cy="4353560"/>
          </a:xfrm>
          <a:prstGeom prst="rect"/>
        </p:spPr>
        <p:txBody>
          <a:bodyPr wrap="square" lIns="91440" tIns="45720" rIns="91440" bIns="45720" numCol="1" vert="eaVert" anchor="t">
            <a:normAutofit fontScale="100000" lnSpcReduction="0"/>
          </a:bodyPr>
          <a:lstStyle/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600" cap="none" dirty="0" smtClean="0" b="0" strike="noStrike">
              <a:latin typeface="±¼¸²" charset="0"/>
              <a:ea typeface="±¼¸²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第二级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第三级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第四级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第五级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</p:txBody>
      </p:sp>
      <p:sp>
        <p:nvSpPr>
          <p:cNvPr id="9" name="텍스트 개체 틀 8"/>
          <p:cNvSpPr txBox="1">
            <a:spLocks/>
          </p:cNvSpPr>
          <p:nvPr>
            <p:ph type="title" idx="14"/>
          </p:nvPr>
        </p:nvSpPr>
        <p:spPr>
          <a:xfrm rot="0">
            <a:off x="786765" y="745490"/>
            <a:ext cx="7729220" cy="52324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10" name="날짜 개체 틀 9"/>
          <p:cNvSpPr txBox="1">
            <a:spLocks/>
          </p:cNvSpPr>
          <p:nvPr>
            <p:ph type="dt" idx="15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11" name="바닥글 개체 틀 10"/>
          <p:cNvSpPr txBox="1">
            <a:spLocks/>
          </p:cNvSpPr>
          <p:nvPr>
            <p:ph type="ftr" idx="16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12" name="슬라이드 번호 개체 틀 11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도형 6"/>
          <p:cNvCxnSpPr/>
          <p:nvPr/>
        </p:nvCxnSpPr>
        <p:spPr>
          <a:xfrm rot="0" flipV="1">
            <a:off x="7718425" y="-635"/>
            <a:ext cx="1431290" cy="1431290"/>
          </a:xfrm>
          <a:prstGeom prst="line"/>
          <a:ln w="2540" cap="flat" cmpd="sng">
            <a:solidFill>
              <a:schemeClr val="bg1">
                <a:lumMod val="65000"/>
                <a:lumOff val="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도형 7"/>
          <p:cNvCxnSpPr/>
          <p:nvPr/>
        </p:nvCxnSpPr>
        <p:spPr>
          <a:xfrm rot="0" flipV="1">
            <a:off x="-11430" y="2140585"/>
            <a:ext cx="2590800" cy="2591435"/>
          </a:xfrm>
          <a:prstGeom prst="line"/>
          <a:ln w="2540" cap="flat" cmpd="sng">
            <a:solidFill>
              <a:srgbClr val="C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도형 8"/>
          <p:cNvSpPr>
            <a:spLocks/>
          </p:cNvSpPr>
          <p:nvPr/>
        </p:nvSpPr>
        <p:spPr>
          <a:xfrm rot="0">
            <a:off x="555625" y="0"/>
            <a:ext cx="1620520" cy="1655445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sp>
        <p:nvSpPr>
          <p:cNvPr id="2" name="Title 1"/>
          <p:cNvSpPr txBox="1">
            <a:spLocks/>
          </p:cNvSpPr>
          <p:nvPr>
            <p:ph type="title"/>
          </p:nvPr>
        </p:nvSpPr>
        <p:spPr>
          <a:xfrm rot="0">
            <a:off x="1464945" y="1312545"/>
            <a:ext cx="5548630" cy="47180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>
            <p:ph type="obj" idx="1"/>
          </p:nvPr>
        </p:nvSpPr>
        <p:spPr>
          <a:xfrm rot="0">
            <a:off x="2632710" y="2135505"/>
            <a:ext cx="5991860" cy="382016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800" cap="none" dirty="0" smtClean="0" b="0" strike="noStrike">
              <a:latin typeface="±¼¸²" charset="0"/>
              <a:ea typeface="±¼¸²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第二级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第三级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第四级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第五级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</p:txBody>
      </p:sp>
      <p:sp>
        <p:nvSpPr>
          <p:cNvPr id="10" name="날짜 개체 틀 9"/>
          <p:cNvSpPr txBox="1">
            <a:spLocks/>
          </p:cNvSpPr>
          <p:nvPr>
            <p:ph type="dt" idx="11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11" name="바닥글 개체 틀 10"/>
          <p:cNvSpPr txBox="1">
            <a:spLocks/>
          </p:cNvSpPr>
          <p:nvPr>
            <p:ph type="ftr" idx="12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12" name="슬라이드 번호 개체 틀 11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 txBox="1">
            <a:spLocks/>
          </p:cNvSpPr>
          <p:nvPr>
            <p:ph type="body" idx="1"/>
          </p:nvPr>
        </p:nvSpPr>
        <p:spPr>
          <a:xfrm rot="0">
            <a:off x="779145" y="1428750"/>
            <a:ext cx="7733030" cy="4545965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1400" cap="none" dirty="0" smtClean="0" b="0" strike="noStrike">
                <a:solidFill>
                  <a:schemeClr val="tx1"/>
                </a:solidFill>
                <a:latin typeface="±¼¸²" charset="0"/>
                <a:ea typeface="±¼¸²" charset="0"/>
              </a:rPr>
              <a:t>单击此处添加文本</a:t>
            </a:r>
            <a:endParaRPr lang="ko-KR" altLang="en-US" sz="1400" cap="none" dirty="0" smtClean="0" b="0" strike="noStrike">
              <a:solidFill>
                <a:schemeClr val="tx1"/>
              </a:solidFill>
              <a:latin typeface="±¼¸²" charset="0"/>
              <a:ea typeface="±¼¸²" charset="0"/>
            </a:endParaRPr>
          </a:p>
        </p:txBody>
      </p:sp>
      <p:sp>
        <p:nvSpPr>
          <p:cNvPr id="10" name="날짜 개체 틀 9"/>
          <p:cNvSpPr txBox="1">
            <a:spLocks/>
          </p:cNvSpPr>
          <p:nvPr>
            <p:ph type="dt" idx="11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11" name="바닥글 개체 틀 10"/>
          <p:cNvSpPr txBox="1">
            <a:spLocks/>
          </p:cNvSpPr>
          <p:nvPr>
            <p:ph type="ftr" idx="12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12" name="슬라이드 번호 개체 틀 11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  <p:sp>
        <p:nvSpPr>
          <p:cNvPr id="13" name="도형 12"/>
          <p:cNvSpPr>
            <a:spLocks/>
          </p:cNvSpPr>
          <p:nvPr/>
        </p:nvSpPr>
        <p:spPr>
          <a:xfrm rot="0">
            <a:off x="114300" y="0"/>
            <a:ext cx="1080770" cy="1118870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sp>
        <p:nvSpPr>
          <p:cNvPr id="14" name="텍스트 개체 틀 13"/>
          <p:cNvSpPr txBox="1">
            <a:spLocks/>
          </p:cNvSpPr>
          <p:nvPr>
            <p:ph type="title" idx="14"/>
          </p:nvPr>
        </p:nvSpPr>
        <p:spPr>
          <a:xfrm rot="0">
            <a:off x="786765" y="745490"/>
            <a:ext cx="7729855" cy="52387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cxnSp>
        <p:nvCxnSpPr>
          <p:cNvPr id="15" name="도형 14"/>
          <p:cNvCxnSpPr/>
          <p:nvPr/>
        </p:nvCxnSpPr>
        <p:spPr>
          <a:xfrm rot="0" flipV="1">
            <a:off x="7356475" y="5441315"/>
            <a:ext cx="1431925" cy="1431925"/>
          </a:xfrm>
          <a:prstGeom prst="line"/>
          <a:ln w="2540" cap="flat" cmpd="sng">
            <a:solidFill>
              <a:schemeClr val="bg1">
                <a:lumMod val="65000"/>
                <a:lumOff val="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도형 7"/>
          <p:cNvCxnSpPr/>
          <p:nvPr/>
        </p:nvCxnSpPr>
        <p:spPr>
          <a:xfrm rot="0" flipV="1">
            <a:off x="7356475" y="5441315"/>
            <a:ext cx="1431290" cy="1431290"/>
          </a:xfrm>
          <a:prstGeom prst="line"/>
          <a:ln w="2540" cap="flat" cmpd="sng">
            <a:solidFill>
              <a:schemeClr val="bg1">
                <a:lumMod val="65000"/>
                <a:lumOff val="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도형 8"/>
          <p:cNvSpPr>
            <a:spLocks/>
          </p:cNvSpPr>
          <p:nvPr/>
        </p:nvSpPr>
        <p:spPr>
          <a:xfrm rot="0">
            <a:off x="114300" y="0"/>
            <a:ext cx="1080770" cy="1118235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sp>
        <p:nvSpPr>
          <p:cNvPr id="2" name="Title 1"/>
          <p:cNvSpPr txBox="1">
            <a:spLocks/>
          </p:cNvSpPr>
          <p:nvPr>
            <p:ph type="title"/>
          </p:nvPr>
        </p:nvSpPr>
        <p:spPr>
          <a:xfrm rot="0">
            <a:off x="786765" y="745490"/>
            <a:ext cx="7729220" cy="52324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>
            <p:ph type="obj" sz="half" idx="1"/>
          </p:nvPr>
        </p:nvSpPr>
        <p:spPr>
          <a:xfrm rot="0">
            <a:off x="786765" y="1825625"/>
            <a:ext cx="3883660" cy="435356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800" cap="none" dirty="0" smtClean="0" b="0" strike="noStrike">
              <a:latin typeface="±¼¸²" charset="0"/>
              <a:ea typeface="±¼¸²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第二级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第三级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第四级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第五级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>
            <p:ph type="obj" sz="half" idx="2"/>
          </p:nvPr>
        </p:nvSpPr>
        <p:spPr>
          <a:xfrm rot="0">
            <a:off x="4732020" y="1825625"/>
            <a:ext cx="3784600" cy="4353560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/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800" cap="none" dirty="0" smtClean="0" b="0" strike="noStrike">
              <a:latin typeface="±¼¸²" charset="0"/>
              <a:ea typeface="±¼¸²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第二级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第三级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第四级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第五级</a:t>
            </a:r>
            <a:endParaRPr lang="ko-KR" altLang="en-US" sz="1800" cap="none" dirty="0" smtClean="0" b="0" strike="noStrike">
              <a:latin typeface="Arial" charset="0"/>
              <a:ea typeface="Arial" charset="0"/>
            </a:endParaRPr>
          </a:p>
        </p:txBody>
      </p:sp>
      <p:sp>
        <p:nvSpPr>
          <p:cNvPr id="5" name="Date Placeholder 4"/>
          <p:cNvSpPr txBox="1">
            <a:spLocks/>
          </p:cNvSpPr>
          <p:nvPr>
            <p:ph type="dt" sz="half" idx="10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6" name="Footer Placeholder 5"/>
          <p:cNvSpPr txBox="1">
            <a:spLocks/>
          </p:cNvSpPr>
          <p:nvPr>
            <p:ph type="ftr" sz="quarter" idx="11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7" name="Slide Number Placeholder 6"/>
          <p:cNvSpPr txBox="1">
            <a:spLocks/>
          </p:cNvSpPr>
          <p:nvPr>
            <p:ph type="sldNum" sz="quarter" idx="12"/>
          </p:nvPr>
        </p:nvSpPr>
        <p:spPr>
          <a:xfrm rot="0">
            <a:off x="6457950" y="6356350"/>
            <a:ext cx="2058035" cy="366395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도형 8"/>
          <p:cNvSpPr>
            <a:spLocks/>
          </p:cNvSpPr>
          <p:nvPr/>
        </p:nvSpPr>
        <p:spPr>
          <a:xfrm rot="0">
            <a:off x="114300" y="0"/>
            <a:ext cx="1080770" cy="1118235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cxnSp>
        <p:nvCxnSpPr>
          <p:cNvPr id="10" name="도형 9"/>
          <p:cNvCxnSpPr/>
          <p:nvPr/>
        </p:nvCxnSpPr>
        <p:spPr>
          <a:xfrm rot="0" flipV="1">
            <a:off x="7356475" y="5441315"/>
            <a:ext cx="1431290" cy="1431290"/>
          </a:xfrm>
          <a:prstGeom prst="line"/>
          <a:ln w="2540" cap="flat" cmpd="sng">
            <a:solidFill>
              <a:schemeClr val="bg1">
                <a:lumMod val="65000"/>
                <a:lumOff val="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 txBox="1">
            <a:spLocks/>
          </p:cNvSpPr>
          <p:nvPr>
            <p:ph type="body" idx="1"/>
          </p:nvPr>
        </p:nvSpPr>
        <p:spPr>
          <a:xfrm rot="0">
            <a:off x="795655" y="1681480"/>
            <a:ext cx="3783965" cy="82550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1800" cap="none" dirty="0" smtClean="0" b="1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8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>
            <p:ph type="obj" sz="half" idx="2"/>
          </p:nvPr>
        </p:nvSpPr>
        <p:spPr>
          <a:xfrm rot="0">
            <a:off x="795655" y="2505075"/>
            <a:ext cx="3783965" cy="3686810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/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600" cap="none" dirty="0" smtClean="0" b="0" strike="noStrike">
              <a:latin typeface="±¼¸²" charset="0"/>
              <a:ea typeface="±¼¸²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第二级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第三级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第四级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第五级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</p:txBody>
      </p:sp>
      <p:sp>
        <p:nvSpPr>
          <p:cNvPr id="5" name="Text Placeholder 4"/>
          <p:cNvSpPr txBox="1">
            <a:spLocks/>
          </p:cNvSpPr>
          <p:nvPr>
            <p:ph type="body" sz="quarter" idx="3"/>
          </p:nvPr>
        </p:nvSpPr>
        <p:spPr>
          <a:xfrm rot="0">
            <a:off x="4707255" y="1681480"/>
            <a:ext cx="3810635" cy="82550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1800" cap="none" dirty="0" smtClean="0" b="1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8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6" name="Content Placeholder 5"/>
          <p:cNvSpPr txBox="1">
            <a:spLocks/>
          </p:cNvSpPr>
          <p:nvPr>
            <p:ph type="obj" sz="quarter" idx="4"/>
          </p:nvPr>
        </p:nvSpPr>
        <p:spPr>
          <a:xfrm rot="0">
            <a:off x="4707255" y="2505075"/>
            <a:ext cx="3810635" cy="3686810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/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600" cap="none" dirty="0" smtClean="0" b="0" strike="noStrike">
              <a:latin typeface="±¼¸²" charset="0"/>
              <a:ea typeface="±¼¸²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第二级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第三级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第四级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第五级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</p:txBody>
      </p:sp>
      <p:sp>
        <p:nvSpPr>
          <p:cNvPr id="12" name="텍스트 개체 틀 11"/>
          <p:cNvSpPr txBox="1">
            <a:spLocks/>
          </p:cNvSpPr>
          <p:nvPr>
            <p:ph type="title" idx="13"/>
          </p:nvPr>
        </p:nvSpPr>
        <p:spPr>
          <a:xfrm rot="0">
            <a:off x="786765" y="745490"/>
            <a:ext cx="7729220" cy="52324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13" name="날짜 개체 틀 12"/>
          <p:cNvSpPr txBox="1">
            <a:spLocks/>
          </p:cNvSpPr>
          <p:nvPr>
            <p:ph type="dt" idx="14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14" name="바닥글 개체 틀 13"/>
          <p:cNvSpPr txBox="1">
            <a:spLocks/>
          </p:cNvSpPr>
          <p:nvPr>
            <p:ph type="ftr" idx="15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15" name="슬라이드 번호 개체 틀 14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도형 8"/>
          <p:cNvSpPr>
            <a:spLocks/>
          </p:cNvSpPr>
          <p:nvPr/>
        </p:nvSpPr>
        <p:spPr>
          <a:xfrm rot="0">
            <a:off x="114300" y="0"/>
            <a:ext cx="1080770" cy="1118235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cxnSp>
        <p:nvCxnSpPr>
          <p:cNvPr id="6" name="도형 5"/>
          <p:cNvCxnSpPr/>
          <p:nvPr/>
        </p:nvCxnSpPr>
        <p:spPr>
          <a:xfrm rot="0" flipV="1">
            <a:off x="7356475" y="5441315"/>
            <a:ext cx="1431290" cy="1431290"/>
          </a:xfrm>
          <a:prstGeom prst="line"/>
          <a:ln w="2540" cap="flat" cmpd="sng">
            <a:solidFill>
              <a:schemeClr val="bg1">
                <a:lumMod val="65000"/>
                <a:lumOff val="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텍스트 개체 틀 7"/>
          <p:cNvSpPr txBox="1">
            <a:spLocks/>
          </p:cNvSpPr>
          <p:nvPr>
            <p:ph type="title" idx="13"/>
          </p:nvPr>
        </p:nvSpPr>
        <p:spPr>
          <a:xfrm rot="0">
            <a:off x="786765" y="745490"/>
            <a:ext cx="7729220" cy="52324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9" name="날짜 개체 틀 8"/>
          <p:cNvSpPr txBox="1">
            <a:spLocks/>
          </p:cNvSpPr>
          <p:nvPr>
            <p:ph type="dt" idx="15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10" name="바닥글 개체 틀 9"/>
          <p:cNvSpPr txBox="1">
            <a:spLocks/>
          </p:cNvSpPr>
          <p:nvPr>
            <p:ph type="ftr" idx="16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11" name="슬라이드 번호 개체 틀 10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 txBox="1">
            <a:spLocks/>
          </p:cNvSpPr>
          <p:nvPr>
            <p:ph type="dt" idx="15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3" name="바닥글 개체 틀 2"/>
          <p:cNvSpPr txBox="1">
            <a:spLocks/>
          </p:cNvSpPr>
          <p:nvPr>
            <p:ph type="ftr" idx="16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4" name="슬라이드 번호 개체 틀 3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도형 8"/>
          <p:cNvSpPr>
            <a:spLocks/>
          </p:cNvSpPr>
          <p:nvPr/>
        </p:nvSpPr>
        <p:spPr>
          <a:xfrm rot="0">
            <a:off x="114300" y="0"/>
            <a:ext cx="1080770" cy="1118235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>
            <p:ph type="obj" idx="1"/>
          </p:nvPr>
        </p:nvSpPr>
        <p:spPr>
          <a:xfrm rot="0">
            <a:off x="3887470" y="733425"/>
            <a:ext cx="4631055" cy="512953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600" cap="none" dirty="0" smtClean="0" b="0" strike="noStrike">
              <a:latin typeface="±¼¸²" charset="0"/>
              <a:ea typeface="±¼¸²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第二级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第三级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第四级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  <a:p>
            <a:pPr marL="228600" indent="-22860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1600" cap="none" dirty="0" smtClean="0" b="0" strike="noStrike">
                <a:latin typeface="Arial" charset="0"/>
                <a:ea typeface="Arial" charset="0"/>
              </a:rPr>
              <a:t>第五级</a:t>
            </a:r>
            <a:endParaRPr lang="ko-KR" altLang="en-US" sz="1600" cap="none" dirty="0" smtClean="0" b="0" strike="noStrike">
              <a:latin typeface="Arial" charset="0"/>
              <a:ea typeface="Arial" charset="0"/>
            </a:endParaRPr>
          </a:p>
        </p:txBody>
      </p:sp>
      <p:sp>
        <p:nvSpPr>
          <p:cNvPr id="4" name="Text Placeholder 3"/>
          <p:cNvSpPr txBox="1">
            <a:spLocks/>
          </p:cNvSpPr>
          <p:nvPr>
            <p:ph type="body" sz="half" idx="2"/>
          </p:nvPr>
        </p:nvSpPr>
        <p:spPr>
          <a:xfrm rot="0">
            <a:off x="786765" y="1411605"/>
            <a:ext cx="2969260" cy="4459605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16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600" cap="none" dirty="0" smtClean="0" b="0" strike="noStrike">
              <a:latin typeface="±¼¸²" charset="0"/>
              <a:ea typeface="±¼¸²" charset="0"/>
            </a:endParaRPr>
          </a:p>
        </p:txBody>
      </p:sp>
      <p:sp>
        <p:nvSpPr>
          <p:cNvPr id="10" name="텍스트 개체 틀 9"/>
          <p:cNvSpPr txBox="1">
            <a:spLocks/>
          </p:cNvSpPr>
          <p:nvPr>
            <p:ph type="title" idx="14"/>
          </p:nvPr>
        </p:nvSpPr>
        <p:spPr>
          <a:xfrm rot="0">
            <a:off x="786765" y="745490"/>
            <a:ext cx="2987675" cy="52387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11" name="날짜 개체 틀 10"/>
          <p:cNvSpPr txBox="1">
            <a:spLocks/>
          </p:cNvSpPr>
          <p:nvPr>
            <p:ph type="dt" idx="15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12" name="바닥글 개체 틀 11"/>
          <p:cNvSpPr txBox="1">
            <a:spLocks/>
          </p:cNvSpPr>
          <p:nvPr>
            <p:ph type="ftr" idx="16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13" name="슬라이드 번호 개체 틀 12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도형 8"/>
          <p:cNvSpPr>
            <a:spLocks/>
          </p:cNvSpPr>
          <p:nvPr/>
        </p:nvSpPr>
        <p:spPr>
          <a:xfrm rot="0">
            <a:off x="114300" y="0"/>
            <a:ext cx="1080770" cy="1118235"/>
          </a:xfrm>
          <a:prstGeom prst="parallelogram">
            <a:avLst>
              <a:gd name="adj" fmla="val 99461"/>
            </a:avLst>
          </a:prstGeom>
          <a:solidFill>
            <a:srgbClr val="C00000"/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latin typeface="맑은 고딕" charset="0"/>
              <a:ea typeface="맑은 고딕" charset="0"/>
            </a:endParaRPr>
          </a:p>
        </p:txBody>
      </p:sp>
      <p:cxnSp>
        <p:nvCxnSpPr>
          <p:cNvPr id="8" name="도형 7"/>
          <p:cNvCxnSpPr/>
          <p:nvPr/>
        </p:nvCxnSpPr>
        <p:spPr>
          <a:xfrm rot="0" flipV="1">
            <a:off x="7356475" y="5441315"/>
            <a:ext cx="1431290" cy="1431290"/>
          </a:xfrm>
          <a:prstGeom prst="line"/>
          <a:ln w="2540" cap="flat" cmpd="sng">
            <a:solidFill>
              <a:schemeClr val="bg1">
                <a:lumMod val="65000"/>
                <a:lumOff val="0"/>
                <a:alpha val="10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 txBox="1">
            <a:spLocks noChangeAspect="1"/>
          </p:cNvSpPr>
          <p:nvPr>
            <p:ph type="pic" idx="1"/>
          </p:nvPr>
        </p:nvSpPr>
        <p:spPr>
          <a:xfrm rot="0">
            <a:off x="3887470" y="733425"/>
            <a:ext cx="4631055" cy="512953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0" strike="noStrike">
                <a:latin typeface="±¼¸²" charset="0"/>
                <a:ea typeface="±¼¸²" charset="0"/>
              </a:rPr>
              <a:t>单击图标添加图片</a:t>
            </a:r>
            <a:endParaRPr lang="ko-KR" altLang="en-US" sz="2000" cap="none" dirty="0" smtClean="0" b="0" strike="noStrike">
              <a:latin typeface="±¼¸²" charset="0"/>
              <a:ea typeface="±¼¸²" charset="0"/>
            </a:endParaRPr>
          </a:p>
        </p:txBody>
      </p:sp>
      <p:sp>
        <p:nvSpPr>
          <p:cNvPr id="10" name="텍스트 개체 틀 9"/>
          <p:cNvSpPr txBox="1">
            <a:spLocks/>
          </p:cNvSpPr>
          <p:nvPr>
            <p:ph type="body" idx="13"/>
          </p:nvPr>
        </p:nvSpPr>
        <p:spPr>
          <a:xfrm rot="0">
            <a:off x="786765" y="1411605"/>
            <a:ext cx="2969260" cy="4459605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1600" cap="none" dirty="0" smtClean="0" b="0" strike="noStrike">
                <a:latin typeface="±¼¸²" charset="0"/>
                <a:ea typeface="±¼¸²" charset="0"/>
              </a:rPr>
              <a:t>单击此处添加文本</a:t>
            </a:r>
            <a:endParaRPr lang="ko-KR" altLang="en-US" sz="1600" cap="none" dirty="0" smtClean="0" b="0" strike="noStrike">
              <a:latin typeface="±¼¸²" charset="0"/>
              <a:ea typeface="±¼¸²" charset="0"/>
            </a:endParaRPr>
          </a:p>
        </p:txBody>
      </p:sp>
      <p:sp>
        <p:nvSpPr>
          <p:cNvPr id="11" name="텍스트 개체 틀 10"/>
          <p:cNvSpPr txBox="1">
            <a:spLocks/>
          </p:cNvSpPr>
          <p:nvPr>
            <p:ph type="title" idx="15"/>
          </p:nvPr>
        </p:nvSpPr>
        <p:spPr>
          <a:xfrm rot="0">
            <a:off x="786765" y="745490"/>
            <a:ext cx="2987675" cy="52387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000" cap="none" dirty="0" smtClean="0" b="1" strike="noStrike">
                <a:latin typeface="±¼¸²" charset="0"/>
                <a:ea typeface="±¼¸²" charset="0"/>
              </a:rPr>
              <a:t>单击此处添加标题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  <p:sp>
        <p:nvSpPr>
          <p:cNvPr id="12" name="날짜 개체 틀 11"/>
          <p:cNvSpPr txBox="1">
            <a:spLocks/>
          </p:cNvSpPr>
          <p:nvPr>
            <p:ph type="dt" idx="16"/>
          </p:nvPr>
        </p:nvSpPr>
        <p:spPr>
          <a:xfrm rot="0">
            <a:off x="775335" y="6356350"/>
            <a:ext cx="20599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13" name="바닥글 개체 틀 12"/>
          <p:cNvSpPr txBox="1">
            <a:spLocks/>
          </p:cNvSpPr>
          <p:nvPr>
            <p:ph type="ftr" idx="17"/>
          </p:nvPr>
        </p:nvSpPr>
        <p:spPr>
          <a:xfrm rot="0">
            <a:off x="3131820" y="6356350"/>
            <a:ext cx="3088640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14" name="슬라이드 번호 개체 틀 13"/>
          <p:cNvSpPr txBox="1">
            <a:spLocks/>
          </p:cNvSpPr>
          <p:nvPr>
            <p:ph type="sldNum" idx="12"/>
          </p:nvPr>
        </p:nvSpPr>
        <p:spPr>
          <a:xfrm rot="0">
            <a:off x="6457950" y="6356350"/>
            <a:ext cx="2059305" cy="367030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.xml"></Relationship><Relationship Id="rId2" Type="http://schemas.openxmlformats.org/officeDocument/2006/relationships/slideLayout" Target="../slideLayouts/slideLayout2.xml"></Relationship><Relationship Id="rId3" Type="http://schemas.openxmlformats.org/officeDocument/2006/relationships/slideLayout" Target="../slideLayouts/slideLayout3.xml"></Relationship><Relationship Id="rId4" Type="http://schemas.openxmlformats.org/officeDocument/2006/relationships/slideLayout" Target="../slideLayouts/slideLayout4.xml"></Relationship><Relationship Id="rId5" Type="http://schemas.openxmlformats.org/officeDocument/2006/relationships/slideLayout" Target="../slideLayouts/slideLayout5.xml"></Relationship><Relationship Id="rId6" Type="http://schemas.openxmlformats.org/officeDocument/2006/relationships/slideLayout" Target="../slideLayouts/slideLayout6.xml"></Relationship><Relationship Id="rId7" Type="http://schemas.openxmlformats.org/officeDocument/2006/relationships/slideLayout" Target="../slideLayouts/slideLayout7.xml"></Relationship><Relationship Id="rId8" Type="http://schemas.openxmlformats.org/officeDocument/2006/relationships/slideLayout" Target="../slideLayouts/slideLayout8.xml"></Relationship><Relationship Id="rId9" Type="http://schemas.openxmlformats.org/officeDocument/2006/relationships/slideLayout" Target="../slideLayouts/slideLayout9.xml"></Relationship><Relationship Id="rId10" Type="http://schemas.openxmlformats.org/officeDocument/2006/relationships/slideLayout" Target="../slideLayouts/slideLayout10.xml"></Relationship><Relationship Id="rId11" Type="http://schemas.openxmlformats.org/officeDocument/2006/relationships/theme" Target="../theme/theme1.xml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/>
          </p:cNvSpPr>
          <p:nvPr>
            <p:ph type="title"/>
          </p:nvPr>
        </p:nvSpPr>
        <p:spPr>
          <a:xfrm rot="0">
            <a:off x="628650" y="365125"/>
            <a:ext cx="7887335" cy="132715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400" cap="none" dirty="0" smtClean="0" b="0" strike="noStrike">
                <a:latin typeface="맑은 고딕" charset="0"/>
                <a:ea typeface="맑은 고딕" charset="0"/>
              </a:rPr>
              <a:t>编辑母版标题样式</a:t>
            </a:r>
          </a:p>
        </p:txBody>
      </p:sp>
      <p:sp>
        <p:nvSpPr>
          <p:cNvPr id="4" name="Date Placeholder 3"/>
          <p:cNvSpPr txBox="1">
            <a:spLocks/>
          </p:cNvSpPr>
          <p:nvPr>
            <p:ph type="dt" sz="half" idx="2"/>
          </p:nvPr>
        </p:nvSpPr>
        <p:spPr>
          <a:xfrm rot="0">
            <a:off x="628650" y="6356350"/>
            <a:ext cx="2058035" cy="366395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5/16/2019</a:t>
            </a:fld>
          </a:p>
        </p:txBody>
      </p:sp>
      <p:sp>
        <p:nvSpPr>
          <p:cNvPr id="5" name="Footer Placeholder 4"/>
          <p:cNvSpPr txBox="1">
            <a:spLocks/>
          </p:cNvSpPr>
          <p:nvPr>
            <p:ph type="ftr" sz="quarter" idx="3"/>
          </p:nvPr>
        </p:nvSpPr>
        <p:spPr>
          <a:xfrm rot="0">
            <a:off x="3028950" y="6356350"/>
            <a:ext cx="3086735" cy="366395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页脚</a:t>
            </a:r>
          </a:p>
        </p:txBody>
      </p:sp>
      <p:sp>
        <p:nvSpPr>
          <p:cNvPr id="6" name="Slide Number Placeholder 5"/>
          <p:cNvSpPr txBox="1">
            <a:spLocks/>
          </p:cNvSpPr>
          <p:nvPr>
            <p:ph type="sldNum" sz="quarter" idx="12"/>
          </p:nvPr>
        </p:nvSpPr>
        <p:spPr>
          <a:xfrm rot="0">
            <a:off x="6457950" y="6356350"/>
            <a:ext cx="2058035" cy="366395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r" fontAlgn="auto" defTabSz="5080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lang="en-US" altLang="ko-KR" sz="1200" cap="none" dirty="0" smtClean="0" b="0" strike="noStrike">
                <a:solidFill>
                  <a:srgbClr val="898989"/>
                </a:solidFill>
                <a:latin typeface="Calibri" charset="0"/>
                <a:ea typeface="Calibri" charset="0"/>
              </a:rPr>
              <a:t>1</a:t>
            </a:fld>
          </a:p>
        </p:txBody>
      </p:sp>
      <p:sp>
        <p:nvSpPr>
          <p:cNvPr id="7" name="文本占位符 6"/>
          <p:cNvSpPr txBox="1">
            <a:spLocks/>
          </p:cNvSpPr>
          <p:nvPr>
            <p:ph type="body" idx="1"/>
          </p:nvPr>
        </p:nvSpPr>
        <p:spPr>
          <a:xfrm rot="0">
            <a:off x="628650" y="1825625"/>
            <a:ext cx="7887335" cy="435229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358775" indent="-228600" algn="l" fontAlgn="auto" defTabSz="9144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altLang="ko-KR" sz="2800" cap="none" dirty="0" smtClean="0" b="0" strike="noStrike">
                <a:latin typeface="±¼¸²" charset="0"/>
                <a:ea typeface="±¼¸²" charset="0"/>
              </a:rPr>
              <a:t>编辑母版副标题样式</a:t>
            </a:r>
          </a:p>
          <a:p>
            <a:pPr marL="742950" indent="-285750" algn="l" fontAlgn="auto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-"/>
            </a:pPr>
            <a:r>
              <a:rPr lang="en-US" altLang="ko-KR" sz="2400" cap="none" dirty="0" smtClean="0" b="0" strike="noStrike">
                <a:latin typeface="Arial" charset="0"/>
                <a:ea typeface="Arial" charset="0"/>
              </a:rPr>
              <a:t>第二级</a:t>
            </a:r>
          </a:p>
          <a:p>
            <a:pPr marL="1143000" indent="-228600" algn="l" fontAlgn="auto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●"/>
            </a:pPr>
            <a:r>
              <a:rPr lang="en-US" altLang="ko-KR" sz="2000" cap="none" dirty="0" smtClean="0" b="0" strike="noStrike">
                <a:latin typeface="Arial" charset="0"/>
                <a:ea typeface="Arial" charset="0"/>
              </a:rPr>
              <a:t>第三级</a:t>
            </a:r>
          </a:p>
          <a:p>
            <a:pPr marL="1600200" indent="-228600" algn="l" fontAlgn="auto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-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第四级</a:t>
            </a:r>
          </a:p>
          <a:p>
            <a:pPr marL="2057400" indent="-228600" algn="l" fontAlgn="auto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»"/>
            </a:pPr>
            <a:r>
              <a:rPr lang="en-US" altLang="ko-KR" sz="1800" cap="none" dirty="0" smtClean="0" b="0" strike="noStrike">
                <a:latin typeface="Arial" charset="0"/>
                <a:ea typeface="Arial" charset="0"/>
              </a:rP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marL="0" indent="0" defTabSz="914400" latinLnBrk="1">
        <a:buNone/>
        <a:defRPr lang="ko-KR" smtClean="0" sz="4400" baseline="0">
          <a:solidFill>
            <a:srgbClr val="000000"/>
          </a:solidFill>
          <a:latin typeface="+mn-lt"/>
          <a:ea typeface="+mn-ea"/>
          <a:cs typeface="+mn-cs"/>
        </a:defRPr>
      </a:lvl1pPr>
    </p:titleStyle>
    <p:bodyStyle>
      <a:lvl1pPr algn="l" marL="342900" indent="-342900" defTabSz="914400" latinLnBrk="1">
        <a:spcBef>
          <a:spcPct val="20000"/>
        </a:spcBef>
        <a:buFont typeface="Arial"/>
        <a:buChar char="•"/>
        <a:defRPr lang="ko-KR" smtClean="0" sz="2800" baseline="0">
          <a:solidFill>
            <a:srgbClr val="000000"/>
          </a:solidFill>
          <a:latin typeface="+mn-lt"/>
          <a:ea typeface="+mn-ea"/>
          <a:cs typeface="+mn-cs"/>
        </a:defRPr>
      </a:lvl1pPr>
      <a:lvl2pPr lvl="1" marL="742950" indent="-285750" defTabSz="914400" latinLnBrk="1">
        <a:buChar char="-"/>
        <a:defRPr lang="ko-KR" smtClean="0" sz="2400"/>
      </a:lvl2pPr>
      <a:lvl3pPr lvl="2" marL="1143000" indent="-228600" defTabSz="914400" latinLnBrk="1">
        <a:buChar char="●"/>
        <a:defRPr lang="ko-KR" smtClean="0" sz="2000"/>
      </a:lvl3pPr>
      <a:lvl4pPr lvl="3" marL="1600200" indent="-228600" defTabSz="914400" latinLnBrk="1">
        <a:buChar char="-"/>
        <a:defRPr lang="ko-KR" smtClean="0" sz="1800"/>
      </a:lvl4pPr>
      <a:lvl5pPr lvl="4" marL="2057400" indent="-228600" defTabSz="914400" latinLnBrk="1">
        <a:buChar char="»"/>
        <a:defRPr lang="ko-KR" smtClean="0" sz="1800"/>
      </a:lvl5pPr>
    </p:bodyStyle>
    <p:otherStyle>
      <a:lvl1pPr algn="l" marL="0" indent="0" defTabSz="914400" latinLnBrk="1">
        <a:buNone/>
        <a:defRPr lang="ko-KR" smtClean="0" sz="1800" baseline="0">
          <a:solidFill>
            <a:srgbClr val="000000"/>
          </a:solidFill>
          <a:latin typeface="+mn-lt"/>
          <a:ea typeface="+mn-ea"/>
          <a:cs typeface="+mn-cs"/>
        </a:defRPr>
      </a:lvl1pPr>
      <a:lvl2pPr lvl="1" marL="457200" indent="0" defTabSz="914400" latinLnBrk="1">
        <a:defRPr lang="ko-KR" smtClean="0"/>
      </a:lvl2pPr>
      <a:lvl3pPr lvl="2" marL="914400" indent="0" defTabSz="914400" latinLnBrk="1">
        <a:defRPr lang="ko-KR" smtClean="0"/>
      </a:lvl3pPr>
      <a:lvl4pPr lvl="3" marL="1371600" indent="0" defTabSz="914400" latinLnBrk="1">
        <a:defRPr lang="ko-KR" smtClean="0"/>
      </a:lvl4pPr>
      <a:lvl5pPr lvl="4" marL="1828800" indent="0" defTabSz="914400" latinLnBrk="1">
        <a:defRPr lang="ko-KR" smtClean="0"/>
      </a:lvl5pPr>
    </p:otherStyle>
  </p:txStyles>
</p:sldMaster>
</file>

<file path=ppt/slides/_rels/slide1.xml.rels><?xml version="1.0" encoding="UTF-8"?>
<Relationships xmlns="http://schemas.openxmlformats.org/package/2006/relationships"><Relationship Id="rId2" Type="http://schemas.openxmlformats.org/officeDocument/2006/relationships/image" Target="../media/fImage1478037041.jpeg"></Relationship><Relationship Id="rId3" Type="http://schemas.openxmlformats.org/officeDocument/2006/relationships/slideLayout" Target="../slideLayouts/slideLayout1.xml"></Relationship></Relationships>
</file>

<file path=ppt/slides/_rels/slide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.xml"></Relationship></Relationships>
</file>

<file path=ppt/slides/_rels/slide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3.xml"></Relationship></Relationships>
</file>

<file path=ppt/slides/_rels/slide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3.xml"></Relationship></Relationships>
</file>

<file path=ppt/slides/_rels/slide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3.xml"></Relationship></Relationships>
</file>

<file path=ppt/slides/_rels/slide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3.xml"></Relationship></Relationships>
</file>

<file path=ppt/slides/_rels/slide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3.xml"></Relationship></Relationships>
</file>

<file path=ppt/slides/_rels/slide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3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ctrTitle"/>
          </p:nvPr>
        </p:nvSpPr>
        <p:spPr>
          <a:xfrm rot="0">
            <a:off x="1771650" y="2072005"/>
            <a:ext cx="4808220" cy="66103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3300" cap="none" dirty="0" smtClean="0" b="0" strike="noStrike">
              <a:solidFill>
                <a:schemeClr val="bg1"/>
              </a:solidFill>
              <a:latin typeface="±¼¸²" charset="0"/>
              <a:ea typeface="±¼¸²" charset="0"/>
            </a:endParaRPr>
          </a:p>
        </p:txBody>
      </p:sp>
      <p:sp>
        <p:nvSpPr>
          <p:cNvPr id="3" name="副标题 2"/>
          <p:cNvSpPr txBox="1">
            <a:spLocks/>
          </p:cNvSpPr>
          <p:nvPr>
            <p:ph type="subTitle" idx="1"/>
          </p:nvPr>
        </p:nvSpPr>
        <p:spPr>
          <a:xfrm rot="0">
            <a:off x="1773555" y="2823845"/>
            <a:ext cx="3794125" cy="561340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1800" cap="none" dirty="0" smtClean="0" b="0" strike="noStrike">
              <a:solidFill>
                <a:schemeClr val="bg1"/>
              </a:solidFill>
              <a:latin typeface="±¼¸²" charset="0"/>
              <a:ea typeface="±¼¸²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0" y="0"/>
            <a:ext cx="9144635" cy="6858635"/>
          </a:xfrm>
          <a:prstGeom prst="rect"/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文本占位符 1"/>
          <p:cNvSpPr txBox="1">
            <a:spLocks/>
          </p:cNvSpPr>
          <p:nvPr>
            <p:ph type="ctrTitle"/>
          </p:nvPr>
        </p:nvSpPr>
        <p:spPr>
          <a:xfrm rot="0">
            <a:off x="0" y="1200150"/>
            <a:ext cx="9127490" cy="374586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9600" cap="none" dirty="0" smtClean="0" b="0" strike="noStrike">
                <a:solidFill>
                  <a:schemeClr val="bg1"/>
                </a:solidFill>
                <a:latin typeface="华文新魏" charset="0"/>
                <a:ea typeface="华文新魏" charset="0"/>
              </a:rPr>
              <a:t>   紫藤萝瀑布</a:t>
            </a:r>
            <a:r>
              <a:rPr lang="en-US" altLang="ko-KR" sz="33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  <a:t/>
            </a:r>
            <a:br>
              <a:rPr lang="en-US" altLang="ko-KR" sz="33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</a:br>
            <a:r>
              <a:rPr lang="en-US" altLang="ko-KR" sz="33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  <a:t>                    </a:t>
            </a:r>
            <a:r>
              <a:rPr lang="en-US" altLang="ko-KR" sz="33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  <a:t/>
            </a:r>
            <a:br>
              <a:rPr lang="en-US" altLang="ko-KR" sz="33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</a:br>
            <a:r>
              <a:rPr lang="en-US" altLang="ko-KR" sz="3300" cap="none" dirty="0" smtClean="0" b="0" strike="noStrike">
                <a:solidFill>
                  <a:schemeClr val="bg1"/>
                </a:solidFill>
                <a:latin typeface="±¼¸²" charset="0"/>
                <a:ea typeface="±¼¸²" charset="0"/>
              </a:rPr>
              <a:t>                        </a:t>
            </a:r>
            <a:r>
              <a:rPr lang="en-US" altLang="ko-KR" sz="3300" cap="none" dirty="0" smtClean="0" b="0" strike="noStrike">
                <a:solidFill>
                  <a:schemeClr val="bg1"/>
                </a:solidFill>
                <a:latin typeface="楷体" charset="0"/>
                <a:ea typeface="楷体" charset="0"/>
              </a:rPr>
              <a:t>宗璞</a:t>
            </a:r>
            <a:endParaRPr lang="ko-KR" altLang="en-US" sz="3300" cap="none" dirty="0" smtClean="0" b="0" strike="noStrike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  <p:sp>
        <p:nvSpPr>
          <p:cNvPr id="3" name="副标题 2"/>
          <p:cNvSpPr txBox="1">
            <a:spLocks/>
          </p:cNvSpPr>
          <p:nvPr>
            <p:ph type="subTitle" idx="1"/>
          </p:nvPr>
        </p:nvSpPr>
        <p:spPr>
          <a:xfrm rot="0">
            <a:off x="2835275" y="5513070"/>
            <a:ext cx="5803900" cy="752475"/>
          </a:xfrm>
          <a:prstGeom prst="rect"/>
        </p:spPr>
        <p:txBody>
          <a:bodyPr wrap="square" lIns="91440" tIns="45720" rIns="91440" bIns="45720" numCol="1" vert="horz" anchor="ctr">
            <a:normAutofit fontScale="100000" lnSpcReduction="0"/>
          </a:bodyPr>
          <a:lstStyle/>
          <a:p>
            <a:pPr marL="0" indent="0" algn="l" fontAlgn="auto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solidFill>
                  <a:schemeClr val="bg1"/>
                </a:solidFill>
                <a:latin typeface="华文行楷" charset="0"/>
                <a:ea typeface="华文行楷" charset="0"/>
              </a:rPr>
              <a:t>执教者：海口山高实验中学 范禹</a:t>
            </a:r>
            <a:endParaRPr lang="ko-KR" altLang="en-US" sz="2800" cap="none" dirty="0" smtClean="0" b="0" strike="noStrike">
              <a:solidFill>
                <a:schemeClr val="bg1"/>
              </a:soli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>
            <p:ph type="title" idx="14"/>
          </p:nvPr>
        </p:nvSpPr>
        <p:spPr>
          <a:xfrm rot="0">
            <a:off x="578485" y="352425"/>
            <a:ext cx="8218170" cy="6040755"/>
          </a:xfrm>
          <a:prstGeom prst="rect"/>
        </p:spPr>
        <p:txBody>
          <a:bodyPr wrap="square" lIns="91440" tIns="45720" rIns="91440" bIns="45720" numCol="1" vert="horz" anchor="ctr">
            <a:noAutofit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cap="none" dirty="0" smtClean="0" b="1" strike="noStrike">
                <a:latin typeface="黑体" charset="0"/>
                <a:ea typeface="黑体" charset="0"/>
              </a:rPr>
              <a:t>学习目标</a:t>
            </a:r>
            <a:r>
              <a:rPr lang="en-US" altLang="ko-KR" sz="4000" cap="none" dirty="0" smtClean="0" b="1" strike="noStrike">
                <a:latin typeface="±¼¸²" charset="0"/>
                <a:ea typeface="±¼¸²" charset="0"/>
              </a:rPr>
              <a:t/>
            </a:r>
            <a:br>
              <a:rPr lang="en-US" altLang="ko-KR" sz="4000" cap="none" dirty="0" smtClean="0" b="1" strike="noStrike">
                <a:latin typeface="±¼¸²" charset="0"/>
                <a:ea typeface="±¼¸²" charset="0"/>
              </a:rPr>
            </a:br>
            <a:r>
              <a:rPr lang="en-US" altLang="ko-KR" sz="3200" cap="none" dirty="0" smtClean="0" b="1" strike="noStrike">
                <a:latin typeface="楷体" charset="0"/>
                <a:ea typeface="楷体" charset="0"/>
              </a:rPr>
              <a:t>1、正确、流利、有感情的朗读课文，理解课文内容，感悟中心。</a:t>
            </a:r>
            <a:r>
              <a:rPr lang="en-US" altLang="ko-KR" sz="3200" cap="none" dirty="0" smtClean="0" b="1" strike="noStrike">
                <a:latin typeface="楷体" charset="0"/>
                <a:ea typeface="楷体" charset="0"/>
              </a:rPr>
              <a:t/>
            </a:r>
            <a:br>
              <a:rPr lang="en-US" altLang="ko-KR" sz="3200" cap="none" dirty="0" smtClean="0" b="1" strike="noStrike">
                <a:latin typeface="楷体" charset="0"/>
                <a:ea typeface="楷体" charset="0"/>
              </a:rPr>
            </a:br>
            <a:r>
              <a:rPr lang="en-US" altLang="ko-KR" sz="3200" cap="none" dirty="0" smtClean="0" b="1" strike="noStrike">
                <a:latin typeface="楷体" charset="0"/>
                <a:ea typeface="楷体" charset="0"/>
              </a:rPr>
              <a:t>2、揣摩词语和句子，理解作者的感情变化的线索。</a:t>
            </a:r>
            <a:r>
              <a:rPr lang="en-US" altLang="ko-KR" sz="3200" cap="none" dirty="0" smtClean="0" b="1" strike="noStrike">
                <a:latin typeface="楷体" charset="0"/>
                <a:ea typeface="楷体" charset="0"/>
              </a:rPr>
              <a:t/>
            </a:r>
            <a:br>
              <a:rPr lang="en-US" altLang="ko-KR" sz="3200" cap="none" dirty="0" smtClean="0" b="1" strike="noStrike">
                <a:latin typeface="楷体" charset="0"/>
                <a:ea typeface="楷体" charset="0"/>
              </a:rPr>
            </a:br>
            <a:r>
              <a:rPr lang="en-US" altLang="ko-KR" sz="3200" cap="none" dirty="0" smtClean="0" b="1" strike="noStrike">
                <a:latin typeface="楷体" charset="0"/>
                <a:ea typeface="楷体" charset="0"/>
              </a:rPr>
              <a:t>3、品读文中景物描写的词句，学习借景抒情的写法。</a:t>
            </a:r>
            <a:r>
              <a:rPr lang="en-US" altLang="ko-KR" sz="3200" cap="none" dirty="0" smtClean="0" b="1" strike="noStrike">
                <a:latin typeface="楷体" charset="0"/>
                <a:ea typeface="楷体" charset="0"/>
              </a:rPr>
              <a:t/>
            </a:r>
            <a:br>
              <a:rPr lang="en-US" altLang="ko-KR" sz="3200" cap="none" dirty="0" smtClean="0" b="1" strike="noStrike">
                <a:latin typeface="楷体" charset="0"/>
                <a:ea typeface="楷体" charset="0"/>
              </a:rPr>
            </a:br>
            <a:r>
              <a:rPr lang="en-US" altLang="ko-KR" sz="3200" cap="none" dirty="0" smtClean="0" b="1" strike="noStrike">
                <a:latin typeface="楷体" charset="0"/>
                <a:ea typeface="楷体" charset="0"/>
              </a:rPr>
              <a:t>4、体会作者对人生的独特感受，体味人生，感悟生命。</a:t>
            </a:r>
            <a:endParaRPr lang="ko-KR" altLang="en-US" sz="3200" cap="none" dirty="0" smtClean="0" b="0" strike="noStrike">
              <a:latin typeface="Calibri" charset="0"/>
              <a:ea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body" idx="1"/>
          </p:nvPr>
        </p:nvSpPr>
        <p:spPr>
          <a:xfrm rot="0">
            <a:off x="779145" y="767715"/>
            <a:ext cx="7733665" cy="5207635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1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重难点</a:t>
            </a:r>
            <a:endParaRPr lang="ko-KR" altLang="en-US" sz="3200" cap="none" dirty="0" smtClean="0" b="1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宋体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1、有感情的朗读课文，理解内容，感悟中心；理解借景抒情的方法，体味人生，感悟生命。</a:t>
            </a:r>
            <a:endParaRPr lang="ko-KR" altLang="en-US" sz="32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宋体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2、揣摩词语和句子，理解作者感情变化的线索。</a:t>
            </a:r>
            <a:endParaRPr lang="ko-KR" altLang="en-US" sz="32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±¼¸²" charset="0"/>
              <a:ea typeface="±¼¸²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body" idx="1"/>
          </p:nvPr>
        </p:nvSpPr>
        <p:spPr>
          <a:xfrm>
            <a:off x="779145" y="1428750"/>
            <a:ext cx="7734300" cy="5061585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Calibri" charset="0"/>
              </a:rPr>
              <a:t>1、朗读课文，找出作者感情变化的语句，为什么会发生这样的变化？</a:t>
            </a:r>
            <a:endParaRPr lang="ko-KR" altLang="en-US" sz="32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32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Calibri" charset="0"/>
              </a:rPr>
              <a:t>2、作者的感情随着花变，文中作者想借紫藤萝花和我们探讨怎样的话题呢？</a:t>
            </a:r>
            <a:endParaRPr lang="ko-KR" altLang="en-US" sz="32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32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Calibri" charset="0"/>
              </a:rPr>
              <a:t>3、概括文章的中心，找出最能表现文章中心的句子。</a:t>
            </a:r>
            <a:endParaRPr lang="ko-KR" altLang="en-US" sz="32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</p:txBody>
      </p:sp>
      <p:sp>
        <p:nvSpPr>
          <p:cNvPr id="3" name="文本占位符 2"/>
          <p:cNvSpPr txBox="1">
            <a:spLocks/>
          </p:cNvSpPr>
          <p:nvPr>
            <p:ph type="title" idx="14"/>
          </p:nvPr>
        </p:nvSpPr>
        <p:spPr>
          <a:xfrm rot="0">
            <a:off x="786765" y="745490"/>
            <a:ext cx="7730490" cy="524510"/>
          </a:xfrm>
          <a:prstGeom prst="rect"/>
        </p:spPr>
        <p:txBody>
          <a:bodyPr wrap="square" lIns="91440" tIns="45720" rIns="91440" bIns="45720" numCol="1" vert="horz" anchor="ctr">
            <a:normAutofit fontScale="90000" lnSpcReduction="0"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1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初读课文，整体感知;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body" idx="1"/>
          </p:nvPr>
        </p:nvSpPr>
        <p:spPr>
          <a:xfrm>
            <a:off x="779145" y="1428750"/>
            <a:ext cx="7734300" cy="5457190"/>
          </a:xfrm>
          <a:prstGeom prst="rect"/>
        </p:spPr>
        <p:txBody>
          <a:bodyPr wrap="square" lIns="91440" tIns="45720" rIns="91440" bIns="45720" numCol="1" vert="horz" anchor="t">
            <a:noAutofit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Calibri" charset="0"/>
              </a:rPr>
              <a:t>1、找出你喜欢的语段，进行品读，并说明你的的理由（建议按照这样的方式说：我喜欢的佳句是              ，它运用了           修辞手法&lt;描写方法&gt;，            写出了         的           （特点） ，表达&lt;表现&gt;了           ）。</a:t>
            </a:r>
            <a:endParaRPr lang="ko-KR" altLang="en-US" sz="28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28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Calibri" charset="0"/>
              </a:rPr>
              <a:t>2、“花和人都会遇到各种各样的不幸。”为什么又说“生命的长河是无止境的”？</a:t>
            </a:r>
            <a:endParaRPr lang="ko-KR" altLang="en-US" sz="28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28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Calibri" charset="0"/>
              </a:rPr>
              <a:t>3、分析课文首尾段在结构上的特点及其对表达中心的作用。</a:t>
            </a:r>
            <a:endParaRPr lang="ko-KR" altLang="en-US" sz="28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Calibri" charset="0"/>
            </a:endParaRPr>
          </a:p>
        </p:txBody>
      </p:sp>
      <p:sp>
        <p:nvSpPr>
          <p:cNvPr id="3" name="文本占位符 2"/>
          <p:cNvSpPr txBox="1">
            <a:spLocks/>
          </p:cNvSpPr>
          <p:nvPr>
            <p:ph type="title" idx="14"/>
          </p:nvPr>
        </p:nvSpPr>
        <p:spPr>
          <a:xfrm rot="0">
            <a:off x="786765" y="745490"/>
            <a:ext cx="7730490" cy="524510"/>
          </a:xfrm>
          <a:prstGeom prst="rect"/>
        </p:spPr>
        <p:txBody>
          <a:bodyPr wrap="square" lIns="91440" tIns="45720" rIns="91440" bIns="45720" numCol="1" vert="horz" anchor="ctr">
            <a:normAutofit fontScale="90000" lnSpcReduction="0"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200" cap="none" dirty="0" smtClean="0" b="1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品读课文，赏析分享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body" idx="1"/>
          </p:nvPr>
        </p:nvSpPr>
        <p:spPr>
          <a:xfrm rot="0">
            <a:off x="779145" y="1428750"/>
            <a:ext cx="7733665" cy="454660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3600" cap="none" dirty="0" smtClean="0" b="1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宋体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36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自由质疑，师生共同解决。</a:t>
            </a:r>
            <a:endParaRPr lang="ko-KR" altLang="en-US" sz="36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±¼¸²" charset="0"/>
              <a:ea typeface="±¼¸²" charset="0"/>
            </a:endParaRPr>
          </a:p>
        </p:txBody>
      </p:sp>
      <p:sp>
        <p:nvSpPr>
          <p:cNvPr id="3" name="文本占位符 2"/>
          <p:cNvSpPr txBox="1">
            <a:spLocks/>
          </p:cNvSpPr>
          <p:nvPr>
            <p:ph type="title" idx="14"/>
          </p:nvPr>
        </p:nvSpPr>
        <p:spPr>
          <a:xfrm rot="0">
            <a:off x="786765" y="745490"/>
            <a:ext cx="7730490" cy="524510"/>
          </a:xfrm>
          <a:prstGeom prst="rect"/>
        </p:spPr>
        <p:txBody>
          <a:bodyPr wrap="square" lIns="91440" tIns="45720" rIns="91440" bIns="45720" numCol="1" vert="horz" anchor="ctr">
            <a:normAutofit fontScale="90000" lnSpcReduction="0"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3600" cap="none" dirty="0" smtClean="0" b="1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再读课文，提出质疑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body" idx="1"/>
          </p:nvPr>
        </p:nvSpPr>
        <p:spPr>
          <a:xfrm rot="0">
            <a:off x="779145" y="1428750"/>
            <a:ext cx="7733665" cy="454660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40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Calibri" charset="0"/>
              <a:ea typeface="宋体" charset="0"/>
            </a:endParaRPr>
          </a:p>
          <a:p>
            <a:pPr marL="0" indent="0" algn="l" fontAlgn="auto" defTabSz="914400" ea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lang="en-US" altLang="ko-KR" sz="40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用简洁的语言说一说你的收获，并整理课堂笔记。</a:t>
            </a:r>
            <a:endParaRPr lang="ko-KR" altLang="en-US" sz="4000" cap="none" dirty="0" smtClean="0" b="0" strike="noStrike">
              <a:solidFill>
                <a:schemeClr val="tx1">
                  <a:lumMod val="95000"/>
                  <a:lumOff val="5000"/>
                </a:schemeClr>
              </a:solidFill>
              <a:latin typeface="±¼¸²" charset="0"/>
              <a:ea typeface="±¼¸²" charset="0"/>
            </a:endParaRPr>
          </a:p>
        </p:txBody>
      </p:sp>
      <p:sp>
        <p:nvSpPr>
          <p:cNvPr id="3" name="文本占位符 2"/>
          <p:cNvSpPr txBox="1">
            <a:spLocks/>
          </p:cNvSpPr>
          <p:nvPr>
            <p:ph type="title" idx="14"/>
          </p:nvPr>
        </p:nvSpPr>
        <p:spPr>
          <a:xfrm rot="0">
            <a:off x="786765" y="745490"/>
            <a:ext cx="7730490" cy="524510"/>
          </a:xfrm>
          <a:prstGeom prst="rect"/>
        </p:spPr>
        <p:txBody>
          <a:bodyPr wrap="square" lIns="91440" tIns="45720" rIns="91440" bIns="45720" numCol="1" vert="horz" anchor="ctr">
            <a:normAutofit fontScale="90000" lnSpcReduction="0"/>
          </a:bodyPr>
          <a:lstStyle/>
          <a:p>
            <a:pPr marL="0" indent="0" algn="l" fontAlgn="auto" defTabSz="914400" ea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4000" cap="none" dirty="0" smtClean="0" b="0" strike="noStrike">
                <a:solidFill>
                  <a:schemeClr val="tx1">
                    <a:lumMod val="95000"/>
                    <a:lumOff val="5000"/>
                  </a:schemeClr>
                </a:solidFill>
                <a:latin typeface="Calibri" charset="0"/>
                <a:ea typeface="宋体" charset="0"/>
              </a:rPr>
              <a:t>课堂小结，整理收获</a:t>
            </a:r>
            <a:endParaRPr lang="ko-KR" altLang="en-US" sz="2000" cap="none" dirty="0" smtClean="0" b="1" strike="noStrike">
              <a:latin typeface="±¼¸²" charset="0"/>
              <a:ea typeface="±¼¸²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直线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直线主题" id="{48D3B417-8AB1-4A52-95FB-1C3BE2AF56B0}" vid="{3CFEE9BB-4506-46C4-A963-869DCFD143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8</Pages>
  <Paragraphs>0</Paragraphs>
  <Words>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Administrator</cp:lastModifiedBy>
</cp:coreProperties>
</file>