
<file path=[Content_Types].xml><?xml version="1.0" encoding="utf-8"?>
<Types xmlns="http://schemas.openxmlformats.org/package/2006/content-types">
  <Default Extension="rels" ContentType="application/vnd.openxmlformats-package.relationships+xml"/>
  <Default Extension="xml" ContentType="application/xml"/>
  <Default Extension="png" ContentType="image/png"/>
  <Default Extension="jpe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1.xml" ContentType="application/vnd.openxmlformats-officedocument.theme+xml"/>
  <Override PartName="/ppt/notesMasters/notesMaster1.xml" ContentType="application/vnd.openxmlformats-officedocument.presentationml.notesMaster+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tableStyles.xml" ContentType="application/vnd.openxmlformats-officedocument.presentationml.tableStyles+xml"/>
  <Override PartName="/ppt/presProps.xml" ContentType="application/vnd.openxmlformats-officedocument.presentationml.presProps+xml"/>
  <Override PartName="/ppt/viewProps.xml" ContentType="application/vnd.openxmlformats-officedocument.presentationml.viewProps+xml"/>
  <Override PartName="/ppt/theme/theme3.xml" ContentType="application/vnd.openxmlformats-officedocument.theme+xml"/>
  <Override PartName="/docProps/app.xml" ContentType="application/vnd.openxmlformats-officedocument.extended-properties+xml"/>
  <Override PartName="/docProps/core.xml" ContentType="application/vnd.openxmlformats-package.core-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officeDocument/2006/relationships/extended-properties" Target="docProps/app.xml"/><Relationship Id="rId3" Type="http://schemas.openxmlformats.org/package/2006/relationships/metadata/core-properties" Target="docProps/core.xml"/></Relationships>
</file>

<file path=ppt/presentation.xml><?xml version="1.0" encoding="utf-8"?>
<p:presentation xmlns:p="http://schemas.openxmlformats.org/presentationml/2006/main" xmlns:r="http://schemas.openxmlformats.org/officeDocument/2006/relationships" xmlns:a="http://schemas.openxmlformats.org/drawingml/2006/main" firstSlideNum="1" rtl="0" saveSubsetFonts="0" serverZoom="0" showSpecialPlsOnTitleSld="1">
  <p:sldMasterIdLst>
    <p:sldMasterId id="2147483648" r:id="rId1"/>
  </p:sldMasterIdLst>
  <p:notesMasterIdLst>
    <p:notesMasterId r:id="rId2"/>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Lst>
  <p:sldSz type="screen4x3" cy="6858000" cx="9144000"/>
  <p:notesSz cx="6858000" cy="9144000"/>
  <p:defaultTextStyle>
    <a:lvl1pPr algn="l" fontAlgn="base" indent="0" latinLnBrk="1" marL="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1pPr>
    <a:lvl2pPr algn="l" fontAlgn="base" indent="0" latinLnBrk="1" marL="4572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2pPr>
    <a:lvl3pPr algn="l" fontAlgn="base" indent="0" latinLnBrk="1" marL="9144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3pPr>
    <a:lvl4pPr algn="l" fontAlgn="base" indent="0" latinLnBrk="1" marL="13716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4pPr>
    <a:lvl5pPr algn="l" fontAlgn="base" indent="0" latinLnBrk="1" marL="18288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5pPr>
  </p:defaultTextStyle>
</p:presentation>
</file>

<file path=ppt/presProps.xml><?xml version="1.0" encoding="utf-8"?>
<p:presentationPr xmlns:p="http://schemas.openxmlformats.org/presentationml/2006/main" xmlns:r="http://schemas.openxmlformats.org/officeDocument/2006/relationships" xmlns:a="http://schemas.openxmlformats.org/drawingml/2006/main"/>
</file>

<file path=ppt/tableStyles.xml><?xml version="1.0" encoding="utf-8"?>
<a:tblStyleLst xmlns:a="http://schemas.openxmlformats.org/drawingml/2006/main" def="{5C22544A-7EE6-4342-B048-85BDC9FD1C3A}"/>
</file>

<file path=ppt/viewProps.xml><?xml version="1.0" encoding="utf-8"?>
<p:viewPr xmlns:p="http://schemas.openxmlformats.org/presentationml/2006/main" xmlns:r="http://schemas.openxmlformats.org/officeDocument/2006/relationships" xmlns:a="http://schemas.openxmlformats.org/drawingml/2006/main" lastView="sldView">
  <p:normalViewPr showOutlineIcons="1" snapVertSplitter="0" vertBarState="restored" horzBarState="restored" preferSingleView="0">
    <p:restoredLeft sz="15620"/>
    <p:restoredTop sz="94660"/>
  </p:normalViewPr>
  <p:slideViewPr>
    <p:cSldViewPr showGuides="0" snapToGrid="1" snapToObjects="0">
      <p:cViewPr varScale="1">
        <p:scale>
          <a:sx n="92" d="100"/>
          <a:sy n="92" d="100"/>
        </p:scale>
        <p:origin x="-402" y="-108"/>
      </p:cViewPr>
      <p:guideLst>
        <p:guide orient="horz" pos="2160"/>
        <p:guide orient="vert" pos="2880"/>
      </p:guideLst>
    </p:cSldViewPr>
  </p:slideViewPr>
  <p:gridSpacing cx="0" cy="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notesMaster" Target="notesMasters/notesMaster1.xml"/><Relationship Id="rId3" Type="http://schemas.openxmlformats.org/officeDocument/2006/relationships/slide" Target="slides/slide1.xml"/><Relationship Id="rId4" Type="http://schemas.openxmlformats.org/officeDocument/2006/relationships/slide" Target="slides/slide2.xml"/><Relationship Id="rId5" Type="http://schemas.openxmlformats.org/officeDocument/2006/relationships/slide" Target="slides/slide3.xml"/><Relationship Id="rId6" Type="http://schemas.openxmlformats.org/officeDocument/2006/relationships/slide" Target="slides/slide4.xml"/><Relationship Id="rId7" Type="http://schemas.openxmlformats.org/officeDocument/2006/relationships/slide" Target="slides/slide5.xml"/><Relationship Id="rId8" Type="http://schemas.openxmlformats.org/officeDocument/2006/relationships/slide" Target="slides/slide6.xml"/><Relationship Id="rId9" Type="http://schemas.openxmlformats.org/officeDocument/2006/relationships/slide" Target="slides/slide7.xml"/><Relationship Id="rId10" Type="http://schemas.openxmlformats.org/officeDocument/2006/relationships/slide" Target="slides/slide8.xml"/><Relationship Id="rId11" Type="http://schemas.openxmlformats.org/officeDocument/2006/relationships/slide" Target="slides/slide9.xml"/><Relationship Id="rId12" Type="http://schemas.openxmlformats.org/officeDocument/2006/relationships/slide" Target="slides/slide10.xml"/><Relationship Id="rId13" Type="http://schemas.openxmlformats.org/officeDocument/2006/relationships/slide" Target="slides/slide11.xml"/><Relationship Id="rId14" Type="http://schemas.openxmlformats.org/officeDocument/2006/relationships/slide" Target="slides/slide12.xml"/><Relationship Id="rId15" Type="http://schemas.openxmlformats.org/officeDocument/2006/relationships/slide" Target="slides/slide13.xml"/><Relationship Id="rId16" Type="http://schemas.openxmlformats.org/officeDocument/2006/relationships/slide" Target="slides/slide14.xml"/><Relationship Id="rId17" Type="http://schemas.openxmlformats.org/officeDocument/2006/relationships/slide" Target="slides/slide15.xml"/><Relationship Id="rId18" Type="http://schemas.openxmlformats.org/officeDocument/2006/relationships/slide" Target="slides/slide16.xml"/><Relationship Id="rId19" Type="http://schemas.openxmlformats.org/officeDocument/2006/relationships/slide" Target="slides/slide17.xml"/><Relationship Id="rId20" Type="http://schemas.openxmlformats.org/officeDocument/2006/relationships/slide" Target="slides/slide18.xml"/><Relationship Id="rId21" Type="http://schemas.openxmlformats.org/officeDocument/2006/relationships/slide" Target="slides/slide19.xml"/><Relationship Id="rId22" Type="http://schemas.openxmlformats.org/officeDocument/2006/relationships/slide" Target="slides/slide20.xml"/><Relationship Id="rId23" Type="http://schemas.openxmlformats.org/officeDocument/2006/relationships/tableStyles" Target="tableStyles.xml"/><Relationship Id="rId24" Type="http://schemas.openxmlformats.org/officeDocument/2006/relationships/presProps" Target="presProps.xml"/><Relationship Id="rId25" Type="http://schemas.openxmlformats.org/officeDocument/2006/relationships/viewProps" Target="viewProps.xml"/><Relationship Id="rId26" Type="http://schemas.openxmlformats.org/officeDocument/2006/relationships/theme" Target="theme/them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p:bgPr>
    </p:bg>
    <p:spTree>
      <p:nvGrpSpPr>
        <p:cNvPr id="66" name=""/>
        <p:cNvGrpSpPr/>
        <p:nvPr/>
      </p:nvGrpSpPr>
      <p:grpSpPr>
        <a:xfrm>
          <a:off x="0" y="0"/>
          <a:ext cx="0" cy="0"/>
          <a:chOff x="0" y="0"/>
          <a:chExt cx="0" cy="0"/>
        </a:xfrm>
      </p:grpSpPr>
      <p:sp>
        <p:nvSpPr>
          <p:cNvPr id="1048710" name="Rectangle 2"/>
          <p:cNvSpPr>
            <a:spLocks noGrp="1" noChangeArrowheads="1"/>
          </p:cNvSpPr>
          <p:nvPr>
            <p:ph type="hdr" sz="quarter"/>
          </p:nvPr>
        </p:nvSpPr>
        <p:spPr bwMode="auto">
          <a:xfrm>
            <a:off x="2" y="1"/>
            <a:ext cx="3076575" cy="512763"/>
          </a:xfrm>
          <a:prstGeom prst="rect"/>
          <a:noFill/>
          <a:ln w="9525">
            <a:noFill/>
            <a:miter lim="800000"/>
            <a:headEnd/>
            <a:tailEnd/>
          </a:ln>
          <a:effectLst/>
        </p:spPr>
        <p:txBody>
          <a:bodyPr anchor="t" anchorCtr="0" bIns="45745" compatLnSpc="1" lIns="91492" numCol="1" rIns="91492" tIns="45745" vert="horz" wrap="square">
            <a:prstTxWarp prst="textNoShape"/>
          </a:bodyPr>
          <a:lstStyle>
            <a:lvl1pPr algn="l">
              <a:defRPr sz="1100"/>
            </a:lvl1pPr>
          </a:lstStyle>
          <a:p>
            <a:endParaRPr lang="en-US"/>
          </a:p>
        </p:txBody>
      </p:sp>
      <p:sp>
        <p:nvSpPr>
          <p:cNvPr id="1048711" name="Rectangle 3"/>
          <p:cNvSpPr>
            <a:spLocks noGrp="1" noChangeArrowheads="1"/>
          </p:cNvSpPr>
          <p:nvPr>
            <p:ph type="dt" idx="1"/>
          </p:nvPr>
        </p:nvSpPr>
        <p:spPr bwMode="auto">
          <a:xfrm>
            <a:off x="4021139" y="1"/>
            <a:ext cx="3076575" cy="512763"/>
          </a:xfrm>
          <a:prstGeom prst="rect"/>
          <a:noFill/>
          <a:ln w="9525">
            <a:noFill/>
            <a:miter lim="800000"/>
            <a:headEnd/>
            <a:tailEnd/>
          </a:ln>
          <a:effectLst/>
        </p:spPr>
        <p:txBody>
          <a:bodyPr anchor="t" anchorCtr="0" bIns="45745" compatLnSpc="1" lIns="91492" numCol="1" rIns="91492" tIns="45745" vert="horz" wrap="square">
            <a:prstTxWarp prst="textNoShape"/>
          </a:bodyPr>
          <a:lstStyle>
            <a:lvl1pPr algn="r">
              <a:defRPr sz="1100"/>
            </a:lvl1pPr>
          </a:lstStyle>
          <a:p>
            <a:endParaRPr lang="en-US"/>
          </a:p>
        </p:txBody>
      </p:sp>
      <p:sp>
        <p:nvSpPr>
          <p:cNvPr id="1048712" name="Rectangle 4"/>
          <p:cNvSpPr>
            <a:spLocks noChangeAspect="1" noRot="1" noGrp="1" noChangeArrowheads="1" noTextEdit="1"/>
          </p:cNvSpPr>
          <p:nvPr>
            <p:ph type="sldImg" idx="2"/>
          </p:nvPr>
        </p:nvSpPr>
        <p:spPr bwMode="auto">
          <a:xfrm>
            <a:off x="990600" y="766763"/>
            <a:ext cx="5118100" cy="3838575"/>
          </a:xfrm>
          <a:prstGeom prst="rect"/>
          <a:noFill/>
          <a:ln w="9525">
            <a:solidFill>
              <a:srgbClr val="000000"/>
            </a:solidFill>
            <a:miter lim="800000"/>
            <a:headEnd/>
            <a:tailEnd/>
          </a:ln>
          <a:effectLst/>
        </p:spPr>
      </p:sp>
      <p:sp>
        <p:nvSpPr>
          <p:cNvPr id="1048713" name="Rectangle 5"/>
          <p:cNvSpPr>
            <a:spLocks noGrp="1" noChangeArrowheads="1"/>
          </p:cNvSpPr>
          <p:nvPr>
            <p:ph type="body" sz="quarter" idx="3"/>
          </p:nvPr>
        </p:nvSpPr>
        <p:spPr bwMode="auto">
          <a:xfrm>
            <a:off x="709614" y="4862514"/>
            <a:ext cx="5680075" cy="4605337"/>
          </a:xfrm>
          <a:prstGeom prst="rect"/>
          <a:noFill/>
          <a:ln w="9525">
            <a:noFill/>
            <a:miter lim="800000"/>
            <a:headEnd/>
            <a:tailEnd/>
          </a:ln>
          <a:effectLst/>
        </p:spPr>
        <p:txBody>
          <a:bodyPr anchor="t" anchorCtr="0" bIns="45745" compatLnSpc="1" lIns="91492" numCol="1" rIns="91492" tIns="45745" vert="horz" wrap="square">
            <a:prstTxWarp prst="textNoShape"/>
          </a:bodyPr>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48714" name="Rectangle 6"/>
          <p:cNvSpPr>
            <a:spLocks noGrp="1" noChangeArrowheads="1"/>
          </p:cNvSpPr>
          <p:nvPr>
            <p:ph type="ftr" sz="quarter" idx="4"/>
          </p:nvPr>
        </p:nvSpPr>
        <p:spPr bwMode="auto">
          <a:xfrm>
            <a:off x="2" y="9720264"/>
            <a:ext cx="3076575" cy="512762"/>
          </a:xfrm>
          <a:prstGeom prst="rect"/>
          <a:noFill/>
          <a:ln w="9525">
            <a:noFill/>
            <a:miter lim="800000"/>
            <a:headEnd/>
            <a:tailEnd/>
          </a:ln>
          <a:effectLst/>
        </p:spPr>
        <p:txBody>
          <a:bodyPr anchor="b" anchorCtr="0" bIns="45745" compatLnSpc="1" lIns="91492" numCol="1" rIns="91492" tIns="45745" vert="horz" wrap="square">
            <a:prstTxWarp prst="textNoShape"/>
          </a:bodyPr>
          <a:lstStyle>
            <a:lvl1pPr algn="l">
              <a:defRPr sz="1100"/>
            </a:lvl1pPr>
          </a:lstStyle>
          <a:p>
            <a:endParaRPr lang="en-US"/>
          </a:p>
        </p:txBody>
      </p:sp>
      <p:sp>
        <p:nvSpPr>
          <p:cNvPr id="1048715" name="Rectangle 7"/>
          <p:cNvSpPr>
            <a:spLocks noGrp="1" noChangeArrowheads="1"/>
          </p:cNvSpPr>
          <p:nvPr>
            <p:ph type="sldNum" sz="quarter" idx="5"/>
          </p:nvPr>
        </p:nvSpPr>
        <p:spPr bwMode="auto">
          <a:xfrm>
            <a:off x="4021139" y="9720264"/>
            <a:ext cx="3076575" cy="512762"/>
          </a:xfrm>
          <a:prstGeom prst="rect"/>
          <a:noFill/>
          <a:ln w="9525">
            <a:noFill/>
            <a:miter lim="800000"/>
            <a:headEnd/>
            <a:tailEnd/>
          </a:ln>
          <a:effectLst/>
        </p:spPr>
        <p:txBody>
          <a:bodyPr anchor="b" anchorCtr="0" bIns="45745" compatLnSpc="1" lIns="91492" numCol="1" rIns="91492" tIns="45745" vert="horz" wrap="square">
            <a:prstTxWarp prst="textNoShape"/>
          </a:bodyPr>
          <a:lstStyle>
            <a:lvl1pPr algn="r">
              <a:defRPr sz="1100"/>
            </a:lvl1pPr>
          </a:lstStyle>
          <a:p>
            <a:fld id="{A9A0EA98-5831-4853-B862-C702E6EB345C}" type="slidenum">
              <a:rPr lang="en-US"/>
              <a:t>‹#›</a:t>
            </a:fld>
            <a:endParaRPr lang="en-US"/>
          </a:p>
        </p:txBody>
      </p:sp>
    </p:spTree>
  </p:cSld>
  <p:clrMap accent1="accent1" accent2="accent2" accent3="accent3" accent4="accent4" accent5="accent5" accent6="accent6" bg1="lt1" bg2="lt2" tx1="dk1" tx2="dk2" hlink="hlink" folHlink="folHlink"/>
  <p:notesStyle>
    <a:lvl1pPr algn="l" fontAlgn="base" rtl="0">
      <a:spcBef>
        <a:spcPct val="30000"/>
      </a:spcBef>
      <a:spcAft>
        <a:spcPct val="0"/>
      </a:spcAft>
      <a:defRPr sz="1200" kern="1200">
        <a:solidFill>
          <a:schemeClr val="tx1"/>
        </a:solidFill>
        <a:latin typeface="Arial" charset="0"/>
        <a:ea typeface="+mn-ea"/>
        <a:cs typeface="+mn-cs"/>
      </a:defRPr>
    </a:lvl1pPr>
    <a:lvl2pPr algn="l" fontAlgn="base" marL="457200" rtl="0">
      <a:spcBef>
        <a:spcPct val="30000"/>
      </a:spcBef>
      <a:spcAft>
        <a:spcPct val="0"/>
      </a:spcAft>
      <a:defRPr sz="1200" kern="1200">
        <a:solidFill>
          <a:schemeClr val="tx1"/>
        </a:solidFill>
        <a:latin typeface="Arial" charset="0"/>
        <a:ea typeface="+mn-ea"/>
        <a:cs typeface="+mn-cs"/>
      </a:defRPr>
    </a:lvl2pPr>
    <a:lvl3pPr algn="l" fontAlgn="base" marL="914400" rtl="0">
      <a:spcBef>
        <a:spcPct val="30000"/>
      </a:spcBef>
      <a:spcAft>
        <a:spcPct val="0"/>
      </a:spcAft>
      <a:defRPr sz="1200" kern="1200">
        <a:solidFill>
          <a:schemeClr val="tx1"/>
        </a:solidFill>
        <a:latin typeface="Arial" charset="0"/>
        <a:ea typeface="+mn-ea"/>
        <a:cs typeface="+mn-cs"/>
      </a:defRPr>
    </a:lvl3pPr>
    <a:lvl4pPr algn="l" fontAlgn="base" marL="1371600" rtl="0">
      <a:spcBef>
        <a:spcPct val="30000"/>
      </a:spcBef>
      <a:spcAft>
        <a:spcPct val="0"/>
      </a:spcAft>
      <a:defRPr sz="1200" kern="1200">
        <a:solidFill>
          <a:schemeClr val="tx1"/>
        </a:solidFill>
        <a:latin typeface="Arial" charset="0"/>
        <a:ea typeface="+mn-ea"/>
        <a:cs typeface="+mn-cs"/>
      </a:defRPr>
    </a:lvl4pPr>
    <a:lvl5pPr algn="l" fontAlgn="base" marL="1828800" rtl="0">
      <a:spcBef>
        <a:spcPct val="30000"/>
      </a:spcBef>
      <a:spcAft>
        <a:spcPct val="0"/>
      </a:spcAft>
      <a:defRPr sz="1200" kern="1200">
        <a:solidFill>
          <a:schemeClr val="tx1"/>
        </a:solidFill>
        <a:latin typeface="Arial" charset="0"/>
        <a:ea typeface="+mn-ea"/>
        <a:cs typeface="+mn-cs"/>
      </a:defRPr>
    </a:lvl5pPr>
    <a:lvl6pPr algn="l" defTabSz="914400" eaLnBrk="1" hangingPunct="1" latinLnBrk="0" marL="2286000" rtl="0">
      <a:defRPr sz="1200" kern="1200">
        <a:solidFill>
          <a:schemeClr val="tx1"/>
        </a:solidFill>
        <a:latin typeface="+mn-lt"/>
        <a:ea typeface="+mn-ea"/>
        <a:cs typeface="+mn-cs"/>
      </a:defRPr>
    </a:lvl6pPr>
    <a:lvl7pPr algn="l" defTabSz="914400" eaLnBrk="1" hangingPunct="1" latinLnBrk="0" marL="2743200" rtl="0">
      <a:defRPr sz="1200" kern="1200">
        <a:solidFill>
          <a:schemeClr val="tx1"/>
        </a:solidFill>
        <a:latin typeface="+mn-lt"/>
        <a:ea typeface="+mn-ea"/>
        <a:cs typeface="+mn-cs"/>
      </a:defRPr>
    </a:lvl7pPr>
    <a:lvl8pPr algn="l" defTabSz="914400" eaLnBrk="1" hangingPunct="1" latinLnBrk="0" marL="3200400" rtl="0">
      <a:defRPr sz="1200" kern="1200">
        <a:solidFill>
          <a:schemeClr val="tx1"/>
        </a:solidFill>
        <a:latin typeface="+mn-lt"/>
        <a:ea typeface="+mn-ea"/>
        <a:cs typeface="+mn-cs"/>
      </a:defRPr>
    </a:lvl8pPr>
    <a:lvl9pPr algn="l" defTabSz="914400" eaLnBrk="1" hangingPunct="1" latinLnBrk="0" marL="3657600" rtl="0">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type="title">
  <p:cSld name="标题幻灯片">
    <p:spTree>
      <p:nvGrpSpPr>
        <p:cNvPr id="52" name=""/>
        <p:cNvGrpSpPr/>
        <p:nvPr/>
      </p:nvGrpSpPr>
      <p:grpSpPr>
        <a:xfrm>
          <a:off x="0" y="0"/>
          <a:ext cx="0" cy="0"/>
          <a:chOff x="0" y="0"/>
          <a:chExt cx="0" cy="0"/>
        </a:xfrm>
      </p:grpSpPr>
      <p:sp>
        <p:nvSpPr>
          <p:cNvPr id="1048687" name="Title 1"/>
          <p:cNvSpPr>
            <a:spLocks noGrp="1"/>
          </p:cNvSpPr>
          <p:nvPr>
            <p:ph type="ctrTitle"/>
          </p:nvPr>
        </p:nvSpPr>
        <p:spPr>
          <a:xfrm>
            <a:off x="1143000" y="1122363"/>
            <a:ext cx="6858000" cy="2387600"/>
          </a:xfrm>
        </p:spPr>
        <p:txBody>
          <a:bodyPr anchor="b"/>
          <a:lstStyle>
            <a:lvl1pPr>
              <a:defRPr sz="6000"/>
            </a:lvl1pPr>
          </a:lstStyle>
          <a:p>
            <a:r>
              <a:rPr altLang="zh-CN" lang="en-US" smtClean="0"/>
              <a:t>单击此处编辑母版标题样式</a:t>
            </a:r>
            <a:endParaRPr altLang="en-US" lang="zh-CN"/>
          </a:p>
        </p:txBody>
      </p:sp>
      <p:sp>
        <p:nvSpPr>
          <p:cNvPr id="1048688" name="Subtitle 2"/>
          <p:cNvSpPr>
            <a:spLocks noGrp="1"/>
          </p:cNvSpPr>
          <p:nvPr>
            <p:ph type="subTitle" idx="1"/>
          </p:nvPr>
        </p:nvSpPr>
        <p:spPr>
          <a:xfrm>
            <a:off x="1143000" y="3602038"/>
            <a:ext cx="6858000" cy="1655762"/>
          </a:xfrm>
        </p:spPr>
        <p:txBody>
          <a:bodyPr/>
          <a:lstStyle>
            <a:lvl1pPr algn="ctr" indent="0" marL="0">
              <a:buNone/>
              <a:defRPr sz="2400"/>
            </a:lvl1pPr>
            <a:lvl2pPr algn="ctr" indent="0" marL="457200">
              <a:buNone/>
              <a:defRPr sz="2000"/>
            </a:lvl2pPr>
            <a:lvl3pPr algn="ctr" indent="0" marL="914400">
              <a:buNone/>
              <a:defRPr sz="1800"/>
            </a:lvl3pPr>
            <a:lvl4pPr algn="ctr" indent="0" marL="1371600">
              <a:buNone/>
              <a:defRPr sz="1600"/>
            </a:lvl4pPr>
            <a:lvl5pPr algn="ctr" indent="0" marL="1828800">
              <a:buNone/>
              <a:defRPr sz="1600"/>
            </a:lvl5pPr>
            <a:lvl6pPr algn="ctr" indent="0" marL="2286000">
              <a:buNone/>
              <a:defRPr sz="1600"/>
            </a:lvl6pPr>
            <a:lvl7pPr algn="ctr" indent="0" marL="2743200">
              <a:buNone/>
              <a:defRPr sz="1600"/>
            </a:lvl7pPr>
            <a:lvl8pPr algn="ctr" indent="0" marL="3200400">
              <a:buNone/>
              <a:defRPr sz="1600"/>
            </a:lvl8pPr>
            <a:lvl9pPr algn="ctr" indent="0" marL="3657600">
              <a:buNone/>
              <a:defRPr sz="1600"/>
            </a:lvl9pPr>
          </a:lstStyle>
          <a:p>
            <a:r>
              <a:rPr altLang="zh-CN" lang="en-US" smtClean="0"/>
              <a:t>单击此处编辑母版副标题样式</a:t>
            </a:r>
            <a:endParaRPr altLang="en-US" lang="zh-CN"/>
          </a:p>
        </p:txBody>
      </p:sp>
      <p:sp>
        <p:nvSpPr>
          <p:cNvPr id="1048578" name=""/>
          <p:cNvSpPr/>
          <p:nvPr>
            <p:ph type="dt" sz="half" idx="2"/>
          </p:nvPr>
        </p:nvSpPr>
        <p:spPr>
          <a:xfrm rot="0">
            <a:off x="457200" y="6245225"/>
            <a:ext cx="2133600" cy="4762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1pPr>
            <a:lvl2pPr algn="l" eaLnBrk="1" fontAlgn="base" hangingPunct="1" indent="0" latinLnBrk="1" marL="4572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2pPr>
            <a:lvl3pPr algn="l" eaLnBrk="1" fontAlgn="base" hangingPunct="1" indent="0" latinLnBrk="1" marL="9144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3pPr>
            <a:lvl4pPr algn="l" eaLnBrk="1" fontAlgn="base" hangingPunct="1" indent="0" latinLnBrk="1" marL="13716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4pPr>
            <a:lvl5pPr algn="l" eaLnBrk="1" fontAlgn="base" hangingPunct="1" indent="0" latinLnBrk="1" marL="18288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5pPr>
          </a:lstStyle>
          <a:p>
            <a:pPr eaLnBrk="1" hangingPunct="1" latinLnBrk="1" lvl="0"/>
            <a:endParaRPr altLang="zh-CN" sz="1400" lang="en-US"/>
          </a:p>
        </p:txBody>
      </p:sp>
      <p:sp>
        <p:nvSpPr>
          <p:cNvPr id="1048580" name=""/>
          <p:cNvSpPr/>
          <p:nvPr>
            <p:ph type="sldNum" sz="quarter" idx="4"/>
          </p:nvPr>
        </p:nvSpPr>
        <p:spPr>
          <a:xfrm rot="0">
            <a:off x="6553200" y="6245225"/>
            <a:ext cx="2133600" cy="4762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1pPr>
            <a:lvl2pPr algn="l" eaLnBrk="1" fontAlgn="base" hangingPunct="1" indent="0" latinLnBrk="1" marL="4572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2pPr>
            <a:lvl3pPr algn="l" eaLnBrk="1" fontAlgn="base" hangingPunct="1" indent="0" latinLnBrk="1" marL="9144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3pPr>
            <a:lvl4pPr algn="l" eaLnBrk="1" fontAlgn="base" hangingPunct="1" indent="0" latinLnBrk="1" marL="13716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4pPr>
            <a:lvl5pPr algn="l" eaLnBrk="1" fontAlgn="base" hangingPunct="1" indent="0" latinLnBrk="1" marL="18288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5pPr>
          </a:lstStyle>
          <a:p>
            <a:pPr algn="r" eaLnBrk="1" hangingPunct="1" latinLnBrk="1" lvl="0"/>
            <a:fld id="{566ABCEB-ACFC-4714-9973-3DA970169C29}" type="slidenum">
              <a:rPr altLang="zh-CN" sz="1400" lang="en-US"/>
              <a:pPr algn="r" eaLnBrk="1" hangingPunct="1" latinLnBrk="1" lvl="0"/>
            </a:fld>
            <a:endParaRPr altLang="zh-CN" sz="1400" lang="en-US"/>
          </a:p>
        </p:txBody>
      </p:sp>
      <p:sp>
        <p:nvSpPr>
          <p:cNvPr id="1048579" name=""/>
          <p:cNvSpPr/>
          <p:nvPr>
            <p:ph type="ftr" sz="quarter" idx="3"/>
          </p:nvPr>
        </p:nvSpPr>
        <p:spPr>
          <a:xfrm rot="0">
            <a:off x="3124200" y="6245225"/>
            <a:ext cx="2895600" cy="4762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1pPr>
            <a:lvl2pPr algn="l" eaLnBrk="1" fontAlgn="base" hangingPunct="1" indent="0" latinLnBrk="1" marL="4572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2pPr>
            <a:lvl3pPr algn="l" eaLnBrk="1" fontAlgn="base" hangingPunct="1" indent="0" latinLnBrk="1" marL="9144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3pPr>
            <a:lvl4pPr algn="l" eaLnBrk="1" fontAlgn="base" hangingPunct="1" indent="0" latinLnBrk="1" marL="13716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4pPr>
            <a:lvl5pPr algn="l" eaLnBrk="1" fontAlgn="base" hangingPunct="1" indent="0" latinLnBrk="1" marL="18288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5pPr>
          </a:lstStyle>
          <a:p>
            <a:pPr algn="ctr" eaLnBrk="1" hangingPunct="1" latinLnBrk="1" lvl="0"/>
            <a:endParaRPr altLang="zh-CN" sz="140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type="vertTx">
  <p:cSld name="标题和竖排文字">
    <p:spTree>
      <p:nvGrpSpPr>
        <p:cNvPr id="62" name=""/>
        <p:cNvGrpSpPr/>
        <p:nvPr/>
      </p:nvGrpSpPr>
      <p:grpSpPr>
        <a:xfrm>
          <a:off x="0" y="0"/>
          <a:ext cx="0" cy="0"/>
          <a:chOff x="0" y="0"/>
          <a:chExt cx="0" cy="0"/>
        </a:xfrm>
      </p:grpSpPr>
      <p:sp>
        <p:nvSpPr>
          <p:cNvPr id="1048706" name="Title 1"/>
          <p:cNvSpPr>
            <a:spLocks noGrp="1"/>
          </p:cNvSpPr>
          <p:nvPr>
            <p:ph type="title"/>
          </p:nvPr>
        </p:nvSpPr>
        <p:spPr/>
        <p:txBody>
          <a:bodyPr/>
          <a:p>
            <a:r>
              <a:rPr altLang="zh-CN" lang="en-US" smtClean="0"/>
              <a:t>单击此处编辑母版标题样式</a:t>
            </a:r>
            <a:endParaRPr altLang="en-US" lang="zh-CN"/>
          </a:p>
        </p:txBody>
      </p:sp>
      <p:sp>
        <p:nvSpPr>
          <p:cNvPr id="1048707" name="Vertical Text Placeholder 2"/>
          <p:cNvSpPr>
            <a:spLocks noGrp="1"/>
          </p:cNvSpPr>
          <p:nvPr>
            <p:ph type="body" orient="vert" idx="1"/>
          </p:nvPr>
        </p:nvSpPr>
        <p:spPr/>
        <p:txBody>
          <a:bodyPr vert="eaVert"/>
          <a:p>
            <a:pPr lvl="0"/>
            <a:r>
              <a:rPr altLang="zh-CN" lang="en-US" smtClean="0"/>
              <a:t>单击此处编辑母版文本样式</a:t>
            </a:r>
          </a:p>
          <a:p>
            <a:pPr lvl="1"/>
            <a:r>
              <a:rPr altLang="zh-CN" lang="en-US" smtClean="0"/>
              <a:t>第二级</a:t>
            </a:r>
          </a:p>
          <a:p>
            <a:pPr lvl="2"/>
            <a:r>
              <a:rPr altLang="zh-CN" lang="en-US" smtClean="0"/>
              <a:t>第三级</a:t>
            </a:r>
          </a:p>
          <a:p>
            <a:pPr lvl="3"/>
            <a:r>
              <a:rPr altLang="zh-CN" lang="en-US" smtClean="0"/>
              <a:t>第四级</a:t>
            </a:r>
          </a:p>
          <a:p>
            <a:pPr lvl="4"/>
            <a:r>
              <a:rPr altLang="zh-CN" lang="en-US" smtClean="0"/>
              <a:t>第五级</a:t>
            </a:r>
          </a:p>
        </p:txBody>
      </p:sp>
      <p:sp>
        <p:nvSpPr>
          <p:cNvPr id="1048578" name=""/>
          <p:cNvSpPr/>
          <p:nvPr>
            <p:ph type="dt" sz="half" idx="2"/>
          </p:nvPr>
        </p:nvSpPr>
        <p:spPr>
          <a:xfrm rot="0">
            <a:off x="457200" y="6245225"/>
            <a:ext cx="2133600" cy="4762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1pPr>
            <a:lvl2pPr algn="l" eaLnBrk="1" fontAlgn="base" hangingPunct="1" indent="0" latinLnBrk="1" marL="4572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2pPr>
            <a:lvl3pPr algn="l" eaLnBrk="1" fontAlgn="base" hangingPunct="1" indent="0" latinLnBrk="1" marL="9144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3pPr>
            <a:lvl4pPr algn="l" eaLnBrk="1" fontAlgn="base" hangingPunct="1" indent="0" latinLnBrk="1" marL="13716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4pPr>
            <a:lvl5pPr algn="l" eaLnBrk="1" fontAlgn="base" hangingPunct="1" indent="0" latinLnBrk="1" marL="18288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5pPr>
          </a:lstStyle>
          <a:p>
            <a:pPr eaLnBrk="1" hangingPunct="1" latinLnBrk="1" lvl="0"/>
            <a:endParaRPr altLang="zh-CN" sz="1400" lang="en-US"/>
          </a:p>
        </p:txBody>
      </p:sp>
      <p:sp>
        <p:nvSpPr>
          <p:cNvPr id="1048580" name=""/>
          <p:cNvSpPr/>
          <p:nvPr>
            <p:ph type="sldNum" sz="quarter" idx="4"/>
          </p:nvPr>
        </p:nvSpPr>
        <p:spPr>
          <a:xfrm rot="0">
            <a:off x="6553200" y="6245225"/>
            <a:ext cx="2133600" cy="4762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1pPr>
            <a:lvl2pPr algn="l" eaLnBrk="1" fontAlgn="base" hangingPunct="1" indent="0" latinLnBrk="1" marL="4572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2pPr>
            <a:lvl3pPr algn="l" eaLnBrk="1" fontAlgn="base" hangingPunct="1" indent="0" latinLnBrk="1" marL="9144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3pPr>
            <a:lvl4pPr algn="l" eaLnBrk="1" fontAlgn="base" hangingPunct="1" indent="0" latinLnBrk="1" marL="13716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4pPr>
            <a:lvl5pPr algn="l" eaLnBrk="1" fontAlgn="base" hangingPunct="1" indent="0" latinLnBrk="1" marL="18288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5pPr>
          </a:lstStyle>
          <a:p>
            <a:pPr algn="r" eaLnBrk="1" hangingPunct="1" latinLnBrk="1" lvl="0"/>
            <a:fld id="{566ABCEB-ACFC-4714-9973-3DA970169C29}" type="slidenum">
              <a:rPr altLang="zh-CN" sz="1400" lang="en-US"/>
              <a:pPr algn="r" eaLnBrk="1" hangingPunct="1" latinLnBrk="1" lvl="0"/>
            </a:fld>
            <a:endParaRPr altLang="zh-CN" sz="1400" lang="en-US"/>
          </a:p>
        </p:txBody>
      </p:sp>
      <p:sp>
        <p:nvSpPr>
          <p:cNvPr id="1048579" name=""/>
          <p:cNvSpPr/>
          <p:nvPr>
            <p:ph type="ftr" sz="quarter" idx="3"/>
          </p:nvPr>
        </p:nvSpPr>
        <p:spPr>
          <a:xfrm rot="0">
            <a:off x="3124200" y="6245225"/>
            <a:ext cx="2895600" cy="4762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1pPr>
            <a:lvl2pPr algn="l" eaLnBrk="1" fontAlgn="base" hangingPunct="1" indent="0" latinLnBrk="1" marL="4572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2pPr>
            <a:lvl3pPr algn="l" eaLnBrk="1" fontAlgn="base" hangingPunct="1" indent="0" latinLnBrk="1" marL="9144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3pPr>
            <a:lvl4pPr algn="l" eaLnBrk="1" fontAlgn="base" hangingPunct="1" indent="0" latinLnBrk="1" marL="13716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4pPr>
            <a:lvl5pPr algn="l" eaLnBrk="1" fontAlgn="base" hangingPunct="1" indent="0" latinLnBrk="1" marL="18288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5pPr>
          </a:lstStyle>
          <a:p>
            <a:pPr algn="ctr" eaLnBrk="1" hangingPunct="1" latinLnBrk="1" lvl="0"/>
            <a:endParaRPr altLang="zh-CN" sz="1400"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type="vertTitleAndTx">
  <p:cSld name="垂直排列标题与文本">
    <p:spTree>
      <p:nvGrpSpPr>
        <p:cNvPr id="64" name=""/>
        <p:cNvGrpSpPr/>
        <p:nvPr/>
      </p:nvGrpSpPr>
      <p:grpSpPr>
        <a:xfrm>
          <a:off x="0" y="0"/>
          <a:ext cx="0" cy="0"/>
          <a:chOff x="0" y="0"/>
          <a:chExt cx="0" cy="0"/>
        </a:xfrm>
      </p:grpSpPr>
      <p:sp>
        <p:nvSpPr>
          <p:cNvPr id="1048708" name="Vertical Title 1"/>
          <p:cNvSpPr>
            <a:spLocks noGrp="1"/>
          </p:cNvSpPr>
          <p:nvPr>
            <p:ph type="title" orient="vert"/>
          </p:nvPr>
        </p:nvSpPr>
        <p:spPr>
          <a:xfrm>
            <a:off x="6543675" y="365125"/>
            <a:ext cx="1971675" cy="5811838"/>
          </a:xfrm>
        </p:spPr>
        <p:txBody>
          <a:bodyPr vert="eaVert"/>
          <a:p>
            <a:r>
              <a:rPr altLang="zh-CN" lang="en-US" smtClean="0"/>
              <a:t>单击此处编辑母版标题样式</a:t>
            </a:r>
            <a:endParaRPr altLang="en-US" lang="zh-CN"/>
          </a:p>
        </p:txBody>
      </p:sp>
      <p:sp>
        <p:nvSpPr>
          <p:cNvPr id="1048709" name="Vertical Text Placeholder 2"/>
          <p:cNvSpPr>
            <a:spLocks noGrp="1"/>
          </p:cNvSpPr>
          <p:nvPr>
            <p:ph type="body" orient="vert" idx="1"/>
          </p:nvPr>
        </p:nvSpPr>
        <p:spPr>
          <a:xfrm>
            <a:off x="628650" y="365125"/>
            <a:ext cx="5800725" cy="5811838"/>
          </a:xfrm>
        </p:spPr>
        <p:txBody>
          <a:bodyPr vert="eaVert"/>
          <a:p>
            <a:pPr lvl="0"/>
            <a:r>
              <a:rPr altLang="zh-CN" lang="en-US" smtClean="0"/>
              <a:t>单击此处编辑母版文本样式</a:t>
            </a:r>
          </a:p>
          <a:p>
            <a:pPr lvl="1"/>
            <a:r>
              <a:rPr altLang="zh-CN" lang="en-US" smtClean="0"/>
              <a:t>第二级</a:t>
            </a:r>
          </a:p>
          <a:p>
            <a:pPr lvl="2"/>
            <a:r>
              <a:rPr altLang="zh-CN" lang="en-US" smtClean="0"/>
              <a:t>第三级</a:t>
            </a:r>
          </a:p>
          <a:p>
            <a:pPr lvl="3"/>
            <a:r>
              <a:rPr altLang="zh-CN" lang="en-US" smtClean="0"/>
              <a:t>第四级</a:t>
            </a:r>
          </a:p>
          <a:p>
            <a:pPr lvl="4"/>
            <a:r>
              <a:rPr altLang="zh-CN" lang="en-US" smtClean="0"/>
              <a:t>第五级</a:t>
            </a:r>
          </a:p>
        </p:txBody>
      </p:sp>
      <p:sp>
        <p:nvSpPr>
          <p:cNvPr id="1048578" name=""/>
          <p:cNvSpPr/>
          <p:nvPr>
            <p:ph type="dt" sz="half" idx="2"/>
          </p:nvPr>
        </p:nvSpPr>
        <p:spPr>
          <a:xfrm rot="0">
            <a:off x="457200" y="6245225"/>
            <a:ext cx="2133600" cy="4762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1pPr>
            <a:lvl2pPr algn="l" eaLnBrk="1" fontAlgn="base" hangingPunct="1" indent="0" latinLnBrk="1" marL="4572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2pPr>
            <a:lvl3pPr algn="l" eaLnBrk="1" fontAlgn="base" hangingPunct="1" indent="0" latinLnBrk="1" marL="9144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3pPr>
            <a:lvl4pPr algn="l" eaLnBrk="1" fontAlgn="base" hangingPunct="1" indent="0" latinLnBrk="1" marL="13716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4pPr>
            <a:lvl5pPr algn="l" eaLnBrk="1" fontAlgn="base" hangingPunct="1" indent="0" latinLnBrk="1" marL="18288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5pPr>
          </a:lstStyle>
          <a:p>
            <a:pPr eaLnBrk="1" hangingPunct="1" latinLnBrk="1" lvl="0"/>
            <a:endParaRPr altLang="zh-CN" sz="1400" lang="en-US"/>
          </a:p>
        </p:txBody>
      </p:sp>
      <p:sp>
        <p:nvSpPr>
          <p:cNvPr id="1048580" name=""/>
          <p:cNvSpPr/>
          <p:nvPr>
            <p:ph type="sldNum" sz="quarter" idx="4"/>
          </p:nvPr>
        </p:nvSpPr>
        <p:spPr>
          <a:xfrm rot="0">
            <a:off x="6553200" y="6245225"/>
            <a:ext cx="2133600" cy="4762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1pPr>
            <a:lvl2pPr algn="l" eaLnBrk="1" fontAlgn="base" hangingPunct="1" indent="0" latinLnBrk="1" marL="4572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2pPr>
            <a:lvl3pPr algn="l" eaLnBrk="1" fontAlgn="base" hangingPunct="1" indent="0" latinLnBrk="1" marL="9144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3pPr>
            <a:lvl4pPr algn="l" eaLnBrk="1" fontAlgn="base" hangingPunct="1" indent="0" latinLnBrk="1" marL="13716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4pPr>
            <a:lvl5pPr algn="l" eaLnBrk="1" fontAlgn="base" hangingPunct="1" indent="0" latinLnBrk="1" marL="18288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5pPr>
          </a:lstStyle>
          <a:p>
            <a:pPr algn="r" eaLnBrk="1" hangingPunct="1" latinLnBrk="1" lvl="0"/>
            <a:fld id="{566ABCEB-ACFC-4714-9973-3DA970169C29}" type="slidenum">
              <a:rPr altLang="zh-CN" sz="1400" lang="en-US"/>
              <a:pPr algn="r" eaLnBrk="1" hangingPunct="1" latinLnBrk="1" lvl="0"/>
            </a:fld>
            <a:endParaRPr altLang="zh-CN" sz="1400" lang="en-US"/>
          </a:p>
        </p:txBody>
      </p:sp>
      <p:sp>
        <p:nvSpPr>
          <p:cNvPr id="1048579" name=""/>
          <p:cNvSpPr/>
          <p:nvPr>
            <p:ph type="ftr" sz="quarter" idx="3"/>
          </p:nvPr>
        </p:nvSpPr>
        <p:spPr>
          <a:xfrm rot="0">
            <a:off x="3124200" y="6245225"/>
            <a:ext cx="2895600" cy="4762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1pPr>
            <a:lvl2pPr algn="l" eaLnBrk="1" fontAlgn="base" hangingPunct="1" indent="0" latinLnBrk="1" marL="4572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2pPr>
            <a:lvl3pPr algn="l" eaLnBrk="1" fontAlgn="base" hangingPunct="1" indent="0" latinLnBrk="1" marL="9144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3pPr>
            <a:lvl4pPr algn="l" eaLnBrk="1" fontAlgn="base" hangingPunct="1" indent="0" latinLnBrk="1" marL="13716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4pPr>
            <a:lvl5pPr algn="l" eaLnBrk="1" fontAlgn="base" hangingPunct="1" indent="0" latinLnBrk="1" marL="18288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5pPr>
          </a:lstStyle>
          <a:p>
            <a:pPr algn="ctr" eaLnBrk="1" hangingPunct="1" latinLnBrk="1" lvl="0"/>
            <a:endParaRPr altLang="zh-CN" sz="1400"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type="obj">
  <p:cSld name="标题和内容">
    <p:spTree>
      <p:nvGrpSpPr>
        <p:cNvPr id="51" name=""/>
        <p:cNvGrpSpPr/>
        <p:nvPr/>
      </p:nvGrpSpPr>
      <p:grpSpPr>
        <a:xfrm>
          <a:off x="0" y="0"/>
          <a:ext cx="0" cy="0"/>
          <a:chOff x="0" y="0"/>
          <a:chExt cx="0" cy="0"/>
        </a:xfrm>
      </p:grpSpPr>
      <p:sp>
        <p:nvSpPr>
          <p:cNvPr id="1048685" name="Title 1"/>
          <p:cNvSpPr>
            <a:spLocks noGrp="1"/>
          </p:cNvSpPr>
          <p:nvPr>
            <p:ph type="title"/>
          </p:nvPr>
        </p:nvSpPr>
        <p:spPr/>
        <p:txBody>
          <a:bodyPr/>
          <a:p>
            <a:r>
              <a:rPr altLang="zh-CN" lang="en-US" smtClean="0"/>
              <a:t>单击此处编辑母版标题样式</a:t>
            </a:r>
            <a:endParaRPr altLang="en-US" lang="zh-CN"/>
          </a:p>
        </p:txBody>
      </p:sp>
      <p:sp>
        <p:nvSpPr>
          <p:cNvPr id="1048686" name="Content Placeholder 2"/>
          <p:cNvSpPr>
            <a:spLocks noGrp="1"/>
          </p:cNvSpPr>
          <p:nvPr>
            <p:ph idx="1"/>
          </p:nvPr>
        </p:nvSpPr>
        <p:spPr/>
        <p:txBody>
          <a:bodyPr/>
          <a:p>
            <a:pPr lvl="0"/>
            <a:r>
              <a:rPr altLang="zh-CN" lang="en-US" smtClean="0"/>
              <a:t>单击此处编辑母版文本样式</a:t>
            </a:r>
          </a:p>
          <a:p>
            <a:pPr lvl="1"/>
            <a:r>
              <a:rPr altLang="zh-CN" lang="en-US" smtClean="0"/>
              <a:t>第二级</a:t>
            </a:r>
          </a:p>
          <a:p>
            <a:pPr lvl="2"/>
            <a:r>
              <a:rPr altLang="zh-CN" lang="en-US" smtClean="0"/>
              <a:t>第三级</a:t>
            </a:r>
          </a:p>
          <a:p>
            <a:pPr lvl="3"/>
            <a:r>
              <a:rPr altLang="zh-CN" lang="en-US" smtClean="0"/>
              <a:t>第四级</a:t>
            </a:r>
          </a:p>
          <a:p>
            <a:pPr lvl="4"/>
            <a:r>
              <a:rPr altLang="zh-CN" lang="en-US" smtClean="0"/>
              <a:t>第五级</a:t>
            </a:r>
          </a:p>
        </p:txBody>
      </p:sp>
      <p:sp>
        <p:nvSpPr>
          <p:cNvPr id="1048578" name=""/>
          <p:cNvSpPr/>
          <p:nvPr>
            <p:ph type="dt" sz="half" idx="2"/>
          </p:nvPr>
        </p:nvSpPr>
        <p:spPr>
          <a:xfrm rot="0">
            <a:off x="457200" y="6245225"/>
            <a:ext cx="2133600" cy="4762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1pPr>
            <a:lvl2pPr algn="l" eaLnBrk="1" fontAlgn="base" hangingPunct="1" indent="0" latinLnBrk="1" marL="4572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2pPr>
            <a:lvl3pPr algn="l" eaLnBrk="1" fontAlgn="base" hangingPunct="1" indent="0" latinLnBrk="1" marL="9144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3pPr>
            <a:lvl4pPr algn="l" eaLnBrk="1" fontAlgn="base" hangingPunct="1" indent="0" latinLnBrk="1" marL="13716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4pPr>
            <a:lvl5pPr algn="l" eaLnBrk="1" fontAlgn="base" hangingPunct="1" indent="0" latinLnBrk="1" marL="18288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5pPr>
          </a:lstStyle>
          <a:p>
            <a:pPr eaLnBrk="1" hangingPunct="1" latinLnBrk="1" lvl="0"/>
            <a:endParaRPr altLang="zh-CN" sz="1400" lang="en-US"/>
          </a:p>
        </p:txBody>
      </p:sp>
      <p:sp>
        <p:nvSpPr>
          <p:cNvPr id="1048580" name=""/>
          <p:cNvSpPr/>
          <p:nvPr>
            <p:ph type="sldNum" sz="quarter" idx="4"/>
          </p:nvPr>
        </p:nvSpPr>
        <p:spPr>
          <a:xfrm rot="0">
            <a:off x="6553200" y="6245225"/>
            <a:ext cx="2133600" cy="4762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1pPr>
            <a:lvl2pPr algn="l" eaLnBrk="1" fontAlgn="base" hangingPunct="1" indent="0" latinLnBrk="1" marL="4572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2pPr>
            <a:lvl3pPr algn="l" eaLnBrk="1" fontAlgn="base" hangingPunct="1" indent="0" latinLnBrk="1" marL="9144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3pPr>
            <a:lvl4pPr algn="l" eaLnBrk="1" fontAlgn="base" hangingPunct="1" indent="0" latinLnBrk="1" marL="13716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4pPr>
            <a:lvl5pPr algn="l" eaLnBrk="1" fontAlgn="base" hangingPunct="1" indent="0" latinLnBrk="1" marL="18288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5pPr>
          </a:lstStyle>
          <a:p>
            <a:pPr algn="r" eaLnBrk="1" hangingPunct="1" latinLnBrk="1" lvl="0"/>
            <a:fld id="{566ABCEB-ACFC-4714-9973-3DA970169C29}" type="slidenum">
              <a:rPr altLang="zh-CN" sz="1400" lang="en-US"/>
              <a:pPr algn="r" eaLnBrk="1" hangingPunct="1" latinLnBrk="1" lvl="0"/>
            </a:fld>
            <a:endParaRPr altLang="zh-CN" sz="1400" lang="en-US"/>
          </a:p>
        </p:txBody>
      </p:sp>
      <p:sp>
        <p:nvSpPr>
          <p:cNvPr id="1048579" name=""/>
          <p:cNvSpPr/>
          <p:nvPr>
            <p:ph type="ftr" sz="quarter" idx="3"/>
          </p:nvPr>
        </p:nvSpPr>
        <p:spPr>
          <a:xfrm rot="0">
            <a:off x="3124200" y="6245225"/>
            <a:ext cx="2895600" cy="4762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1pPr>
            <a:lvl2pPr algn="l" eaLnBrk="1" fontAlgn="base" hangingPunct="1" indent="0" latinLnBrk="1" marL="4572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2pPr>
            <a:lvl3pPr algn="l" eaLnBrk="1" fontAlgn="base" hangingPunct="1" indent="0" latinLnBrk="1" marL="9144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3pPr>
            <a:lvl4pPr algn="l" eaLnBrk="1" fontAlgn="base" hangingPunct="1" indent="0" latinLnBrk="1" marL="13716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4pPr>
            <a:lvl5pPr algn="l" eaLnBrk="1" fontAlgn="base" hangingPunct="1" indent="0" latinLnBrk="1" marL="18288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5pPr>
          </a:lstStyle>
          <a:p>
            <a:pPr algn="ctr" eaLnBrk="1" hangingPunct="1" latinLnBrk="1" lvl="0"/>
            <a:endParaRPr altLang="zh-CN" sz="140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type="secHead">
  <p:cSld name="节标题">
    <p:spTree>
      <p:nvGrpSpPr>
        <p:cNvPr id="53" name=""/>
        <p:cNvGrpSpPr/>
        <p:nvPr/>
      </p:nvGrpSpPr>
      <p:grpSpPr>
        <a:xfrm>
          <a:off x="0" y="0"/>
          <a:ext cx="0" cy="0"/>
          <a:chOff x="0" y="0"/>
          <a:chExt cx="0" cy="0"/>
        </a:xfrm>
      </p:grpSpPr>
      <p:sp>
        <p:nvSpPr>
          <p:cNvPr id="1048689" name="Title 1"/>
          <p:cNvSpPr>
            <a:spLocks noGrp="1"/>
          </p:cNvSpPr>
          <p:nvPr>
            <p:ph type="title"/>
          </p:nvPr>
        </p:nvSpPr>
        <p:spPr>
          <a:xfrm>
            <a:off x="623887" y="1709738"/>
            <a:ext cx="7886700" cy="2852737"/>
          </a:xfrm>
        </p:spPr>
        <p:txBody>
          <a:bodyPr anchor="b"/>
          <a:lstStyle>
            <a:lvl1pPr>
              <a:defRPr sz="6000"/>
            </a:lvl1pPr>
          </a:lstStyle>
          <a:p>
            <a:r>
              <a:rPr altLang="zh-CN" lang="en-US" smtClean="0"/>
              <a:t>单击此处编辑母版标题样式</a:t>
            </a:r>
            <a:endParaRPr altLang="en-US" lang="zh-CN"/>
          </a:p>
        </p:txBody>
      </p:sp>
      <p:sp>
        <p:nvSpPr>
          <p:cNvPr id="1048690" name="Text Placeholder 2"/>
          <p:cNvSpPr>
            <a:spLocks noGrp="1"/>
          </p:cNvSpPr>
          <p:nvPr>
            <p:ph type="body" idx="1"/>
          </p:nvPr>
        </p:nvSpPr>
        <p:spPr>
          <a:xfrm>
            <a:off x="623887" y="4589463"/>
            <a:ext cx="7886700" cy="1500187"/>
          </a:xfrm>
        </p:spPr>
        <p:txBody>
          <a:bodyPr/>
          <a:lstStyle>
            <a:lvl1pPr indent="0" marL="0">
              <a:buNone/>
              <a:defRPr sz="2400"/>
            </a:lvl1pPr>
            <a:lvl2pPr indent="0" marL="457200">
              <a:buNone/>
              <a:defRPr sz="2000"/>
            </a:lvl2pPr>
            <a:lvl3pPr indent="0" marL="914400">
              <a:buNone/>
              <a:defRPr sz="1800"/>
            </a:lvl3pPr>
            <a:lvl4pPr indent="0" marL="1371600">
              <a:buNone/>
              <a:defRPr sz="1600"/>
            </a:lvl4pPr>
            <a:lvl5pPr indent="0" marL="1828800">
              <a:buNone/>
              <a:defRPr sz="1600"/>
            </a:lvl5pPr>
            <a:lvl6pPr indent="0" marL="2286000">
              <a:buNone/>
              <a:defRPr sz="1600"/>
            </a:lvl6pPr>
            <a:lvl7pPr indent="0" marL="2743200">
              <a:buNone/>
              <a:defRPr sz="1600"/>
            </a:lvl7pPr>
            <a:lvl8pPr indent="0" marL="3200400">
              <a:buNone/>
              <a:defRPr sz="1600"/>
            </a:lvl8pPr>
            <a:lvl9pPr indent="0" marL="3657600">
              <a:buNone/>
              <a:defRPr sz="1600"/>
            </a:lvl9pPr>
          </a:lstStyle>
          <a:p>
            <a:pPr lvl="0"/>
            <a:r>
              <a:rPr altLang="zh-CN" lang="en-US" smtClean="0"/>
              <a:t>单击此处编辑母版文本样式</a:t>
            </a:r>
          </a:p>
        </p:txBody>
      </p:sp>
      <p:sp>
        <p:nvSpPr>
          <p:cNvPr id="1048578" name=""/>
          <p:cNvSpPr/>
          <p:nvPr>
            <p:ph type="dt" sz="half" idx="2"/>
          </p:nvPr>
        </p:nvSpPr>
        <p:spPr>
          <a:xfrm rot="0">
            <a:off x="457200" y="6245225"/>
            <a:ext cx="2133600" cy="4762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1pPr>
            <a:lvl2pPr algn="l" eaLnBrk="1" fontAlgn="base" hangingPunct="1" indent="0" latinLnBrk="1" marL="4572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2pPr>
            <a:lvl3pPr algn="l" eaLnBrk="1" fontAlgn="base" hangingPunct="1" indent="0" latinLnBrk="1" marL="9144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3pPr>
            <a:lvl4pPr algn="l" eaLnBrk="1" fontAlgn="base" hangingPunct="1" indent="0" latinLnBrk="1" marL="13716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4pPr>
            <a:lvl5pPr algn="l" eaLnBrk="1" fontAlgn="base" hangingPunct="1" indent="0" latinLnBrk="1" marL="18288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5pPr>
          </a:lstStyle>
          <a:p>
            <a:pPr eaLnBrk="1" hangingPunct="1" latinLnBrk="1" lvl="0"/>
            <a:endParaRPr altLang="zh-CN" sz="1400" lang="en-US"/>
          </a:p>
        </p:txBody>
      </p:sp>
      <p:sp>
        <p:nvSpPr>
          <p:cNvPr id="1048580" name=""/>
          <p:cNvSpPr/>
          <p:nvPr>
            <p:ph type="sldNum" sz="quarter" idx="4"/>
          </p:nvPr>
        </p:nvSpPr>
        <p:spPr>
          <a:xfrm rot="0">
            <a:off x="6553200" y="6245225"/>
            <a:ext cx="2133600" cy="4762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1pPr>
            <a:lvl2pPr algn="l" eaLnBrk="1" fontAlgn="base" hangingPunct="1" indent="0" latinLnBrk="1" marL="4572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2pPr>
            <a:lvl3pPr algn="l" eaLnBrk="1" fontAlgn="base" hangingPunct="1" indent="0" latinLnBrk="1" marL="9144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3pPr>
            <a:lvl4pPr algn="l" eaLnBrk="1" fontAlgn="base" hangingPunct="1" indent="0" latinLnBrk="1" marL="13716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4pPr>
            <a:lvl5pPr algn="l" eaLnBrk="1" fontAlgn="base" hangingPunct="1" indent="0" latinLnBrk="1" marL="18288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5pPr>
          </a:lstStyle>
          <a:p>
            <a:pPr algn="r" eaLnBrk="1" hangingPunct="1" latinLnBrk="1" lvl="0"/>
            <a:fld id="{566ABCEB-ACFC-4714-9973-3DA970169C29}" type="slidenum">
              <a:rPr altLang="zh-CN" sz="1400" lang="en-US"/>
              <a:pPr algn="r" eaLnBrk="1" hangingPunct="1" latinLnBrk="1" lvl="0"/>
            </a:fld>
            <a:endParaRPr altLang="zh-CN" sz="1400" lang="en-US"/>
          </a:p>
        </p:txBody>
      </p:sp>
      <p:sp>
        <p:nvSpPr>
          <p:cNvPr id="1048579" name=""/>
          <p:cNvSpPr/>
          <p:nvPr>
            <p:ph type="ftr" sz="quarter" idx="3"/>
          </p:nvPr>
        </p:nvSpPr>
        <p:spPr>
          <a:xfrm rot="0">
            <a:off x="3124200" y="6245225"/>
            <a:ext cx="2895600" cy="4762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1pPr>
            <a:lvl2pPr algn="l" eaLnBrk="1" fontAlgn="base" hangingPunct="1" indent="0" latinLnBrk="1" marL="4572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2pPr>
            <a:lvl3pPr algn="l" eaLnBrk="1" fontAlgn="base" hangingPunct="1" indent="0" latinLnBrk="1" marL="9144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3pPr>
            <a:lvl4pPr algn="l" eaLnBrk="1" fontAlgn="base" hangingPunct="1" indent="0" latinLnBrk="1" marL="13716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4pPr>
            <a:lvl5pPr algn="l" eaLnBrk="1" fontAlgn="base" hangingPunct="1" indent="0" latinLnBrk="1" marL="18288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5pPr>
          </a:lstStyle>
          <a:p>
            <a:pPr algn="ctr" eaLnBrk="1" hangingPunct="1" latinLnBrk="1" lvl="0"/>
            <a:endParaRPr altLang="zh-CN" sz="1400"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type="twoObj">
  <p:cSld name="两栏内容">
    <p:spTree>
      <p:nvGrpSpPr>
        <p:cNvPr id="54" name=""/>
        <p:cNvGrpSpPr/>
        <p:nvPr/>
      </p:nvGrpSpPr>
      <p:grpSpPr>
        <a:xfrm>
          <a:off x="0" y="0"/>
          <a:ext cx="0" cy="0"/>
          <a:chOff x="0" y="0"/>
          <a:chExt cx="0" cy="0"/>
        </a:xfrm>
      </p:grpSpPr>
      <p:sp>
        <p:nvSpPr>
          <p:cNvPr id="1048691" name="Title 1"/>
          <p:cNvSpPr>
            <a:spLocks noGrp="1"/>
          </p:cNvSpPr>
          <p:nvPr>
            <p:ph type="title"/>
          </p:nvPr>
        </p:nvSpPr>
        <p:spPr/>
        <p:txBody>
          <a:bodyPr/>
          <a:p>
            <a:r>
              <a:rPr altLang="zh-CN" lang="en-US" smtClean="0"/>
              <a:t>单击此处编辑母版标题样式</a:t>
            </a:r>
            <a:endParaRPr altLang="en-US" lang="zh-CN"/>
          </a:p>
        </p:txBody>
      </p:sp>
      <p:sp>
        <p:nvSpPr>
          <p:cNvPr id="1048692" name="Content Placeholder 2"/>
          <p:cNvSpPr>
            <a:spLocks noGrp="1"/>
          </p:cNvSpPr>
          <p:nvPr>
            <p:ph sz="half" idx="1"/>
          </p:nvPr>
        </p:nvSpPr>
        <p:spPr>
          <a:xfrm>
            <a:off x="628650" y="1825625"/>
            <a:ext cx="3886200" cy="4351338"/>
          </a:xfrm>
        </p:spPr>
        <p:txBody>
          <a:bodyPr/>
          <a:p>
            <a:pPr lvl="0"/>
            <a:r>
              <a:rPr altLang="zh-CN" lang="en-US" smtClean="0"/>
              <a:t>单击此处编辑母版文本样式</a:t>
            </a:r>
          </a:p>
          <a:p>
            <a:pPr lvl="1"/>
            <a:r>
              <a:rPr altLang="zh-CN" lang="en-US" smtClean="0"/>
              <a:t>第二级</a:t>
            </a:r>
          </a:p>
          <a:p>
            <a:pPr lvl="2"/>
            <a:r>
              <a:rPr altLang="zh-CN" lang="en-US" smtClean="0"/>
              <a:t>第三级</a:t>
            </a:r>
          </a:p>
          <a:p>
            <a:pPr lvl="3"/>
            <a:r>
              <a:rPr altLang="zh-CN" lang="en-US" smtClean="0"/>
              <a:t>第四级</a:t>
            </a:r>
          </a:p>
          <a:p>
            <a:pPr lvl="4"/>
            <a:r>
              <a:rPr altLang="zh-CN" lang="en-US" smtClean="0"/>
              <a:t>第五级</a:t>
            </a:r>
          </a:p>
        </p:txBody>
      </p:sp>
      <p:sp>
        <p:nvSpPr>
          <p:cNvPr id="1048693" name="Content Placeholder 3"/>
          <p:cNvSpPr>
            <a:spLocks noGrp="1"/>
          </p:cNvSpPr>
          <p:nvPr>
            <p:ph sz="half" idx="2"/>
          </p:nvPr>
        </p:nvSpPr>
        <p:spPr>
          <a:xfrm>
            <a:off x="4629150" y="1825625"/>
            <a:ext cx="3886200" cy="4351338"/>
          </a:xfrm>
        </p:spPr>
        <p:txBody>
          <a:bodyPr/>
          <a:p>
            <a:pPr lvl="0"/>
            <a:r>
              <a:rPr altLang="zh-CN" lang="en-US" smtClean="0"/>
              <a:t>单击此处编辑母版文本样式</a:t>
            </a:r>
          </a:p>
          <a:p>
            <a:pPr lvl="1"/>
            <a:r>
              <a:rPr altLang="zh-CN" lang="en-US" smtClean="0"/>
              <a:t>第二级</a:t>
            </a:r>
          </a:p>
          <a:p>
            <a:pPr lvl="2"/>
            <a:r>
              <a:rPr altLang="zh-CN" lang="en-US" smtClean="0"/>
              <a:t>第三级</a:t>
            </a:r>
          </a:p>
          <a:p>
            <a:pPr lvl="3"/>
            <a:r>
              <a:rPr altLang="zh-CN" lang="en-US" smtClean="0"/>
              <a:t>第四级</a:t>
            </a:r>
          </a:p>
          <a:p>
            <a:pPr lvl="4"/>
            <a:r>
              <a:rPr altLang="zh-CN" lang="en-US" smtClean="0"/>
              <a:t>第五级</a:t>
            </a:r>
          </a:p>
        </p:txBody>
      </p:sp>
      <p:sp>
        <p:nvSpPr>
          <p:cNvPr id="1048578" name=""/>
          <p:cNvSpPr/>
          <p:nvPr>
            <p:ph type="dt" sz="half" idx="2"/>
          </p:nvPr>
        </p:nvSpPr>
        <p:spPr>
          <a:xfrm rot="0">
            <a:off x="457200" y="6245225"/>
            <a:ext cx="2133600" cy="4762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1pPr>
            <a:lvl2pPr algn="l" eaLnBrk="1" fontAlgn="base" hangingPunct="1" indent="0" latinLnBrk="1" marL="4572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2pPr>
            <a:lvl3pPr algn="l" eaLnBrk="1" fontAlgn="base" hangingPunct="1" indent="0" latinLnBrk="1" marL="9144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3pPr>
            <a:lvl4pPr algn="l" eaLnBrk="1" fontAlgn="base" hangingPunct="1" indent="0" latinLnBrk="1" marL="13716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4pPr>
            <a:lvl5pPr algn="l" eaLnBrk="1" fontAlgn="base" hangingPunct="1" indent="0" latinLnBrk="1" marL="18288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5pPr>
          </a:lstStyle>
          <a:p>
            <a:pPr eaLnBrk="1" hangingPunct="1" latinLnBrk="1" lvl="0"/>
            <a:endParaRPr altLang="zh-CN" sz="1400" lang="en-US"/>
          </a:p>
        </p:txBody>
      </p:sp>
      <p:sp>
        <p:nvSpPr>
          <p:cNvPr id="1048580" name=""/>
          <p:cNvSpPr/>
          <p:nvPr>
            <p:ph type="sldNum" sz="quarter" idx="4"/>
          </p:nvPr>
        </p:nvSpPr>
        <p:spPr>
          <a:xfrm rot="0">
            <a:off x="6553200" y="6245225"/>
            <a:ext cx="2133600" cy="4762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1pPr>
            <a:lvl2pPr algn="l" eaLnBrk="1" fontAlgn="base" hangingPunct="1" indent="0" latinLnBrk="1" marL="4572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2pPr>
            <a:lvl3pPr algn="l" eaLnBrk="1" fontAlgn="base" hangingPunct="1" indent="0" latinLnBrk="1" marL="9144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3pPr>
            <a:lvl4pPr algn="l" eaLnBrk="1" fontAlgn="base" hangingPunct="1" indent="0" latinLnBrk="1" marL="13716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4pPr>
            <a:lvl5pPr algn="l" eaLnBrk="1" fontAlgn="base" hangingPunct="1" indent="0" latinLnBrk="1" marL="18288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5pPr>
          </a:lstStyle>
          <a:p>
            <a:pPr algn="r" eaLnBrk="1" hangingPunct="1" latinLnBrk="1" lvl="0"/>
            <a:fld id="{566ABCEB-ACFC-4714-9973-3DA970169C29}" type="slidenum">
              <a:rPr altLang="zh-CN" sz="1400" lang="en-US"/>
              <a:pPr algn="r" eaLnBrk="1" hangingPunct="1" latinLnBrk="1" lvl="0"/>
            </a:fld>
            <a:endParaRPr altLang="zh-CN" sz="1400" lang="en-US"/>
          </a:p>
        </p:txBody>
      </p:sp>
      <p:sp>
        <p:nvSpPr>
          <p:cNvPr id="1048579" name=""/>
          <p:cNvSpPr/>
          <p:nvPr>
            <p:ph type="ftr" sz="quarter" idx="3"/>
          </p:nvPr>
        </p:nvSpPr>
        <p:spPr>
          <a:xfrm rot="0">
            <a:off x="3124200" y="6245225"/>
            <a:ext cx="2895600" cy="4762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1pPr>
            <a:lvl2pPr algn="l" eaLnBrk="1" fontAlgn="base" hangingPunct="1" indent="0" latinLnBrk="1" marL="4572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2pPr>
            <a:lvl3pPr algn="l" eaLnBrk="1" fontAlgn="base" hangingPunct="1" indent="0" latinLnBrk="1" marL="9144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3pPr>
            <a:lvl4pPr algn="l" eaLnBrk="1" fontAlgn="base" hangingPunct="1" indent="0" latinLnBrk="1" marL="13716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4pPr>
            <a:lvl5pPr algn="l" eaLnBrk="1" fontAlgn="base" hangingPunct="1" indent="0" latinLnBrk="1" marL="18288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5pPr>
          </a:lstStyle>
          <a:p>
            <a:pPr algn="ctr" eaLnBrk="1" hangingPunct="1" latinLnBrk="1" lvl="0"/>
            <a:endParaRPr altLang="zh-CN" sz="140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type="twoTxTwoObj">
  <p:cSld name="比较">
    <p:spTree>
      <p:nvGrpSpPr>
        <p:cNvPr id="55" name=""/>
        <p:cNvGrpSpPr/>
        <p:nvPr/>
      </p:nvGrpSpPr>
      <p:grpSpPr>
        <a:xfrm>
          <a:off x="0" y="0"/>
          <a:ext cx="0" cy="0"/>
          <a:chOff x="0" y="0"/>
          <a:chExt cx="0" cy="0"/>
        </a:xfrm>
      </p:grpSpPr>
      <p:sp>
        <p:nvSpPr>
          <p:cNvPr id="1048694" name="Title 1"/>
          <p:cNvSpPr>
            <a:spLocks noGrp="1"/>
          </p:cNvSpPr>
          <p:nvPr>
            <p:ph type="title"/>
          </p:nvPr>
        </p:nvSpPr>
        <p:spPr>
          <a:xfrm>
            <a:off x="629841" y="365125"/>
            <a:ext cx="7886700" cy="1325563"/>
          </a:xfrm>
        </p:spPr>
        <p:txBody>
          <a:bodyPr/>
          <a:p>
            <a:r>
              <a:rPr altLang="zh-CN" lang="en-US" smtClean="0"/>
              <a:t>单击此处编辑母版标题样式</a:t>
            </a:r>
            <a:endParaRPr altLang="en-US" lang="zh-CN"/>
          </a:p>
        </p:txBody>
      </p:sp>
      <p:sp>
        <p:nvSpPr>
          <p:cNvPr id="1048695" name="Text Placeholder 2"/>
          <p:cNvSpPr>
            <a:spLocks noGrp="1"/>
          </p:cNvSpPr>
          <p:nvPr>
            <p:ph type="body" idx="1"/>
          </p:nvPr>
        </p:nvSpPr>
        <p:spPr>
          <a:xfrm>
            <a:off x="629841" y="1681163"/>
            <a:ext cx="3868340" cy="823912"/>
          </a:xfrm>
        </p:spPr>
        <p:txBody>
          <a:bodyPr anchor="b"/>
          <a:lstStyle>
            <a:lvl1pPr indent="0" marL="0">
              <a:buNone/>
              <a:defRPr b="1" sz="2400"/>
            </a:lvl1pPr>
            <a:lvl2pPr indent="0" marL="457200">
              <a:buNone/>
              <a:defRPr b="1" sz="2000"/>
            </a:lvl2pPr>
            <a:lvl3pPr indent="0" marL="914400">
              <a:buNone/>
              <a:defRPr b="1" sz="1800"/>
            </a:lvl3pPr>
            <a:lvl4pPr indent="0" marL="1371600">
              <a:buNone/>
              <a:defRPr b="1" sz="1600"/>
            </a:lvl4pPr>
            <a:lvl5pPr indent="0" marL="1828800">
              <a:buNone/>
              <a:defRPr b="1" sz="1600"/>
            </a:lvl5pPr>
            <a:lvl6pPr indent="0" marL="2286000">
              <a:buNone/>
              <a:defRPr b="1" sz="1600"/>
            </a:lvl6pPr>
            <a:lvl7pPr indent="0" marL="2743200">
              <a:buNone/>
              <a:defRPr b="1" sz="1600"/>
            </a:lvl7pPr>
            <a:lvl8pPr indent="0" marL="3200400">
              <a:buNone/>
              <a:defRPr b="1" sz="1600"/>
            </a:lvl8pPr>
            <a:lvl9pPr indent="0" marL="3657600">
              <a:buNone/>
              <a:defRPr b="1" sz="1600"/>
            </a:lvl9pPr>
          </a:lstStyle>
          <a:p>
            <a:pPr lvl="0"/>
            <a:r>
              <a:rPr altLang="zh-CN" lang="en-US" smtClean="0"/>
              <a:t>单击此处编辑母版文本样式</a:t>
            </a:r>
          </a:p>
        </p:txBody>
      </p:sp>
      <p:sp>
        <p:nvSpPr>
          <p:cNvPr id="1048696" name="Content Placeholder 3"/>
          <p:cNvSpPr>
            <a:spLocks noGrp="1"/>
          </p:cNvSpPr>
          <p:nvPr>
            <p:ph sz="half" idx="2"/>
          </p:nvPr>
        </p:nvSpPr>
        <p:spPr>
          <a:xfrm>
            <a:off x="629841" y="2505075"/>
            <a:ext cx="3868340" cy="3684588"/>
          </a:xfrm>
        </p:spPr>
        <p:txBody>
          <a:bodyPr/>
          <a:p>
            <a:pPr lvl="0"/>
            <a:r>
              <a:rPr altLang="zh-CN" lang="en-US" smtClean="0"/>
              <a:t>单击此处编辑母版文本样式</a:t>
            </a:r>
          </a:p>
          <a:p>
            <a:pPr lvl="1"/>
            <a:r>
              <a:rPr altLang="zh-CN" lang="en-US" smtClean="0"/>
              <a:t>第二级</a:t>
            </a:r>
          </a:p>
          <a:p>
            <a:pPr lvl="2"/>
            <a:r>
              <a:rPr altLang="zh-CN" lang="en-US" smtClean="0"/>
              <a:t>第三级</a:t>
            </a:r>
          </a:p>
          <a:p>
            <a:pPr lvl="3"/>
            <a:r>
              <a:rPr altLang="zh-CN" lang="en-US" smtClean="0"/>
              <a:t>第四级</a:t>
            </a:r>
          </a:p>
          <a:p>
            <a:pPr lvl="4"/>
            <a:r>
              <a:rPr altLang="zh-CN" lang="en-US" smtClean="0"/>
              <a:t>第五级</a:t>
            </a:r>
          </a:p>
        </p:txBody>
      </p:sp>
      <p:sp>
        <p:nvSpPr>
          <p:cNvPr id="1048697" name="Text Placeholder 4"/>
          <p:cNvSpPr>
            <a:spLocks noGrp="1"/>
          </p:cNvSpPr>
          <p:nvPr>
            <p:ph type="body" sz="quarter" idx="3"/>
          </p:nvPr>
        </p:nvSpPr>
        <p:spPr>
          <a:xfrm>
            <a:off x="4629150" y="1681163"/>
            <a:ext cx="3887391" cy="823912"/>
          </a:xfrm>
        </p:spPr>
        <p:txBody>
          <a:bodyPr anchor="b"/>
          <a:lstStyle>
            <a:lvl1pPr indent="0" marL="0">
              <a:buNone/>
              <a:defRPr b="1" sz="2400"/>
            </a:lvl1pPr>
            <a:lvl2pPr indent="0" marL="457200">
              <a:buNone/>
              <a:defRPr b="1" sz="2000"/>
            </a:lvl2pPr>
            <a:lvl3pPr indent="0" marL="914400">
              <a:buNone/>
              <a:defRPr b="1" sz="1800"/>
            </a:lvl3pPr>
            <a:lvl4pPr indent="0" marL="1371600">
              <a:buNone/>
              <a:defRPr b="1" sz="1600"/>
            </a:lvl4pPr>
            <a:lvl5pPr indent="0" marL="1828800">
              <a:buNone/>
              <a:defRPr b="1" sz="1600"/>
            </a:lvl5pPr>
            <a:lvl6pPr indent="0" marL="2286000">
              <a:buNone/>
              <a:defRPr b="1" sz="1600"/>
            </a:lvl6pPr>
            <a:lvl7pPr indent="0" marL="2743200">
              <a:buNone/>
              <a:defRPr b="1" sz="1600"/>
            </a:lvl7pPr>
            <a:lvl8pPr indent="0" marL="3200400">
              <a:buNone/>
              <a:defRPr b="1" sz="1600"/>
            </a:lvl8pPr>
            <a:lvl9pPr indent="0" marL="3657600">
              <a:buNone/>
              <a:defRPr b="1" sz="1600"/>
            </a:lvl9pPr>
          </a:lstStyle>
          <a:p>
            <a:pPr lvl="0"/>
            <a:r>
              <a:rPr altLang="zh-CN" lang="en-US" smtClean="0"/>
              <a:t>单击此处编辑母版文本样式</a:t>
            </a:r>
          </a:p>
        </p:txBody>
      </p:sp>
      <p:sp>
        <p:nvSpPr>
          <p:cNvPr id="1048698" name="Content Placeholder 5"/>
          <p:cNvSpPr>
            <a:spLocks noGrp="1"/>
          </p:cNvSpPr>
          <p:nvPr>
            <p:ph sz="quarter" idx="4"/>
          </p:nvPr>
        </p:nvSpPr>
        <p:spPr>
          <a:xfrm>
            <a:off x="4629150" y="2505075"/>
            <a:ext cx="3887391" cy="3684588"/>
          </a:xfrm>
        </p:spPr>
        <p:txBody>
          <a:bodyPr/>
          <a:p>
            <a:pPr lvl="0"/>
            <a:r>
              <a:rPr altLang="zh-CN" lang="en-US" smtClean="0"/>
              <a:t>单击此处编辑母版文本样式</a:t>
            </a:r>
          </a:p>
          <a:p>
            <a:pPr lvl="1"/>
            <a:r>
              <a:rPr altLang="zh-CN" lang="en-US" smtClean="0"/>
              <a:t>第二级</a:t>
            </a:r>
          </a:p>
          <a:p>
            <a:pPr lvl="2"/>
            <a:r>
              <a:rPr altLang="zh-CN" lang="en-US" smtClean="0"/>
              <a:t>第三级</a:t>
            </a:r>
          </a:p>
          <a:p>
            <a:pPr lvl="3"/>
            <a:r>
              <a:rPr altLang="zh-CN" lang="en-US" smtClean="0"/>
              <a:t>第四级</a:t>
            </a:r>
          </a:p>
          <a:p>
            <a:pPr lvl="4"/>
            <a:r>
              <a:rPr altLang="zh-CN" lang="en-US" smtClean="0"/>
              <a:t>第五级</a:t>
            </a:r>
          </a:p>
        </p:txBody>
      </p:sp>
      <p:sp>
        <p:nvSpPr>
          <p:cNvPr id="1048578" name=""/>
          <p:cNvSpPr/>
          <p:nvPr>
            <p:ph type="dt" sz="half" idx="2"/>
          </p:nvPr>
        </p:nvSpPr>
        <p:spPr>
          <a:xfrm rot="0">
            <a:off x="457200" y="6245225"/>
            <a:ext cx="2133600" cy="4762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1pPr>
            <a:lvl2pPr algn="l" eaLnBrk="1" fontAlgn="base" hangingPunct="1" indent="0" latinLnBrk="1" marL="4572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2pPr>
            <a:lvl3pPr algn="l" eaLnBrk="1" fontAlgn="base" hangingPunct="1" indent="0" latinLnBrk="1" marL="9144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3pPr>
            <a:lvl4pPr algn="l" eaLnBrk="1" fontAlgn="base" hangingPunct="1" indent="0" latinLnBrk="1" marL="13716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4pPr>
            <a:lvl5pPr algn="l" eaLnBrk="1" fontAlgn="base" hangingPunct="1" indent="0" latinLnBrk="1" marL="18288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5pPr>
          </a:lstStyle>
          <a:p>
            <a:pPr eaLnBrk="1" hangingPunct="1" latinLnBrk="1" lvl="0"/>
            <a:endParaRPr altLang="zh-CN" sz="1400" lang="en-US"/>
          </a:p>
        </p:txBody>
      </p:sp>
      <p:sp>
        <p:nvSpPr>
          <p:cNvPr id="1048580" name=""/>
          <p:cNvSpPr/>
          <p:nvPr>
            <p:ph type="sldNum" sz="quarter" idx="4"/>
          </p:nvPr>
        </p:nvSpPr>
        <p:spPr>
          <a:xfrm rot="0">
            <a:off x="6553200" y="6245225"/>
            <a:ext cx="2133600" cy="4762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1pPr>
            <a:lvl2pPr algn="l" eaLnBrk="1" fontAlgn="base" hangingPunct="1" indent="0" latinLnBrk="1" marL="4572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2pPr>
            <a:lvl3pPr algn="l" eaLnBrk="1" fontAlgn="base" hangingPunct="1" indent="0" latinLnBrk="1" marL="9144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3pPr>
            <a:lvl4pPr algn="l" eaLnBrk="1" fontAlgn="base" hangingPunct="1" indent="0" latinLnBrk="1" marL="13716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4pPr>
            <a:lvl5pPr algn="l" eaLnBrk="1" fontAlgn="base" hangingPunct="1" indent="0" latinLnBrk="1" marL="18288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5pPr>
          </a:lstStyle>
          <a:p>
            <a:pPr algn="r" eaLnBrk="1" hangingPunct="1" latinLnBrk="1" lvl="0"/>
            <a:fld id="{566ABCEB-ACFC-4714-9973-3DA970169C29}" type="slidenum">
              <a:rPr altLang="zh-CN" sz="1400" lang="en-US"/>
              <a:pPr algn="r" eaLnBrk="1" hangingPunct="1" latinLnBrk="1" lvl="0"/>
            </a:fld>
            <a:endParaRPr altLang="zh-CN" sz="1400" lang="en-US"/>
          </a:p>
        </p:txBody>
      </p:sp>
      <p:sp>
        <p:nvSpPr>
          <p:cNvPr id="1048579" name=""/>
          <p:cNvSpPr/>
          <p:nvPr>
            <p:ph type="ftr" sz="quarter" idx="3"/>
          </p:nvPr>
        </p:nvSpPr>
        <p:spPr>
          <a:xfrm rot="0">
            <a:off x="3124200" y="6245225"/>
            <a:ext cx="2895600" cy="4762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1pPr>
            <a:lvl2pPr algn="l" eaLnBrk="1" fontAlgn="base" hangingPunct="1" indent="0" latinLnBrk="1" marL="4572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2pPr>
            <a:lvl3pPr algn="l" eaLnBrk="1" fontAlgn="base" hangingPunct="1" indent="0" latinLnBrk="1" marL="9144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3pPr>
            <a:lvl4pPr algn="l" eaLnBrk="1" fontAlgn="base" hangingPunct="1" indent="0" latinLnBrk="1" marL="13716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4pPr>
            <a:lvl5pPr algn="l" eaLnBrk="1" fontAlgn="base" hangingPunct="1" indent="0" latinLnBrk="1" marL="18288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5pPr>
          </a:lstStyle>
          <a:p>
            <a:pPr algn="ctr" eaLnBrk="1" hangingPunct="1" latinLnBrk="1" lvl="0"/>
            <a:endParaRPr altLang="zh-CN" sz="140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type="titleOnly">
  <p:cSld name="仅标题">
    <p:spTree>
      <p:nvGrpSpPr>
        <p:cNvPr id="56" name=""/>
        <p:cNvGrpSpPr/>
        <p:nvPr/>
      </p:nvGrpSpPr>
      <p:grpSpPr>
        <a:xfrm>
          <a:off x="0" y="0"/>
          <a:ext cx="0" cy="0"/>
          <a:chOff x="0" y="0"/>
          <a:chExt cx="0" cy="0"/>
        </a:xfrm>
      </p:grpSpPr>
      <p:sp>
        <p:nvSpPr>
          <p:cNvPr id="1048699" name="Title 1"/>
          <p:cNvSpPr>
            <a:spLocks noGrp="1"/>
          </p:cNvSpPr>
          <p:nvPr>
            <p:ph type="title"/>
          </p:nvPr>
        </p:nvSpPr>
        <p:spPr/>
        <p:txBody>
          <a:bodyPr/>
          <a:p>
            <a:r>
              <a:rPr altLang="zh-CN" lang="en-US" smtClean="0"/>
              <a:t>单击此处编辑母版标题样式</a:t>
            </a:r>
            <a:endParaRPr altLang="en-US" lang="zh-CN"/>
          </a:p>
        </p:txBody>
      </p:sp>
      <p:sp>
        <p:nvSpPr>
          <p:cNvPr id="1048578" name=""/>
          <p:cNvSpPr/>
          <p:nvPr>
            <p:ph type="dt" sz="half" idx="2"/>
          </p:nvPr>
        </p:nvSpPr>
        <p:spPr>
          <a:xfrm rot="0">
            <a:off x="457200" y="6245225"/>
            <a:ext cx="2133600" cy="4762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1pPr>
            <a:lvl2pPr algn="l" eaLnBrk="1" fontAlgn="base" hangingPunct="1" indent="0" latinLnBrk="1" marL="4572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2pPr>
            <a:lvl3pPr algn="l" eaLnBrk="1" fontAlgn="base" hangingPunct="1" indent="0" latinLnBrk="1" marL="9144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3pPr>
            <a:lvl4pPr algn="l" eaLnBrk="1" fontAlgn="base" hangingPunct="1" indent="0" latinLnBrk="1" marL="13716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4pPr>
            <a:lvl5pPr algn="l" eaLnBrk="1" fontAlgn="base" hangingPunct="1" indent="0" latinLnBrk="1" marL="18288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5pPr>
          </a:lstStyle>
          <a:p>
            <a:pPr eaLnBrk="1" hangingPunct="1" latinLnBrk="1" lvl="0"/>
            <a:endParaRPr altLang="zh-CN" sz="1400" lang="en-US"/>
          </a:p>
        </p:txBody>
      </p:sp>
      <p:sp>
        <p:nvSpPr>
          <p:cNvPr id="1048580" name=""/>
          <p:cNvSpPr/>
          <p:nvPr>
            <p:ph type="sldNum" sz="quarter" idx="4"/>
          </p:nvPr>
        </p:nvSpPr>
        <p:spPr>
          <a:xfrm rot="0">
            <a:off x="6553200" y="6245225"/>
            <a:ext cx="2133600" cy="4762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1pPr>
            <a:lvl2pPr algn="l" eaLnBrk="1" fontAlgn="base" hangingPunct="1" indent="0" latinLnBrk="1" marL="4572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2pPr>
            <a:lvl3pPr algn="l" eaLnBrk="1" fontAlgn="base" hangingPunct="1" indent="0" latinLnBrk="1" marL="9144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3pPr>
            <a:lvl4pPr algn="l" eaLnBrk="1" fontAlgn="base" hangingPunct="1" indent="0" latinLnBrk="1" marL="13716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4pPr>
            <a:lvl5pPr algn="l" eaLnBrk="1" fontAlgn="base" hangingPunct="1" indent="0" latinLnBrk="1" marL="18288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5pPr>
          </a:lstStyle>
          <a:p>
            <a:pPr algn="r" eaLnBrk="1" hangingPunct="1" latinLnBrk="1" lvl="0"/>
            <a:fld id="{566ABCEB-ACFC-4714-9973-3DA970169C29}" type="slidenum">
              <a:rPr altLang="zh-CN" sz="1400" lang="en-US"/>
              <a:pPr algn="r" eaLnBrk="1" hangingPunct="1" latinLnBrk="1" lvl="0"/>
            </a:fld>
            <a:endParaRPr altLang="zh-CN" sz="1400" lang="en-US"/>
          </a:p>
        </p:txBody>
      </p:sp>
      <p:sp>
        <p:nvSpPr>
          <p:cNvPr id="1048579" name=""/>
          <p:cNvSpPr/>
          <p:nvPr>
            <p:ph type="ftr" sz="quarter" idx="3"/>
          </p:nvPr>
        </p:nvSpPr>
        <p:spPr>
          <a:xfrm rot="0">
            <a:off x="3124200" y="6245225"/>
            <a:ext cx="2895600" cy="4762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1pPr>
            <a:lvl2pPr algn="l" eaLnBrk="1" fontAlgn="base" hangingPunct="1" indent="0" latinLnBrk="1" marL="4572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2pPr>
            <a:lvl3pPr algn="l" eaLnBrk="1" fontAlgn="base" hangingPunct="1" indent="0" latinLnBrk="1" marL="9144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3pPr>
            <a:lvl4pPr algn="l" eaLnBrk="1" fontAlgn="base" hangingPunct="1" indent="0" latinLnBrk="1" marL="13716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4pPr>
            <a:lvl5pPr algn="l" eaLnBrk="1" fontAlgn="base" hangingPunct="1" indent="0" latinLnBrk="1" marL="18288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5pPr>
          </a:lstStyle>
          <a:p>
            <a:pPr algn="ctr" eaLnBrk="1" hangingPunct="1" latinLnBrk="1" lvl="0"/>
            <a:endParaRPr altLang="zh-CN" sz="1400"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type="blank">
  <p:cSld name="空白">
    <p:spTree>
      <p:nvGrpSpPr>
        <p:cNvPr id="20" name=""/>
        <p:cNvGrpSpPr/>
        <p:nvPr/>
      </p:nvGrpSpPr>
      <p:grpSpPr>
        <a:xfrm>
          <a:off x="0" y="0"/>
          <a:ext cx="0" cy="0"/>
          <a:chOff x="0" y="0"/>
          <a:chExt cx="0" cy="0"/>
        </a:xfrm>
      </p:grpSpPr>
      <p:sp>
        <p:nvSpPr>
          <p:cNvPr id="1048578" name=""/>
          <p:cNvSpPr/>
          <p:nvPr>
            <p:ph type="dt" sz="half" idx="2"/>
          </p:nvPr>
        </p:nvSpPr>
        <p:spPr>
          <a:xfrm rot="0">
            <a:off x="457200" y="6245225"/>
            <a:ext cx="2133600" cy="4762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1pPr>
            <a:lvl2pPr algn="l" eaLnBrk="1" fontAlgn="base" hangingPunct="1" indent="0" latinLnBrk="1" marL="4572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2pPr>
            <a:lvl3pPr algn="l" eaLnBrk="1" fontAlgn="base" hangingPunct="1" indent="0" latinLnBrk="1" marL="9144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3pPr>
            <a:lvl4pPr algn="l" eaLnBrk="1" fontAlgn="base" hangingPunct="1" indent="0" latinLnBrk="1" marL="13716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4pPr>
            <a:lvl5pPr algn="l" eaLnBrk="1" fontAlgn="base" hangingPunct="1" indent="0" latinLnBrk="1" marL="18288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5pPr>
          </a:lstStyle>
          <a:p>
            <a:pPr eaLnBrk="1" hangingPunct="1" latinLnBrk="1" lvl="0"/>
            <a:endParaRPr altLang="zh-CN" sz="1400" lang="en-US"/>
          </a:p>
        </p:txBody>
      </p:sp>
      <p:sp>
        <p:nvSpPr>
          <p:cNvPr id="1048580" name=""/>
          <p:cNvSpPr/>
          <p:nvPr>
            <p:ph type="sldNum" sz="quarter" idx="4"/>
          </p:nvPr>
        </p:nvSpPr>
        <p:spPr>
          <a:xfrm rot="0">
            <a:off x="6553200" y="6245225"/>
            <a:ext cx="2133600" cy="4762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1pPr>
            <a:lvl2pPr algn="l" eaLnBrk="1" fontAlgn="base" hangingPunct="1" indent="0" latinLnBrk="1" marL="4572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2pPr>
            <a:lvl3pPr algn="l" eaLnBrk="1" fontAlgn="base" hangingPunct="1" indent="0" latinLnBrk="1" marL="9144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3pPr>
            <a:lvl4pPr algn="l" eaLnBrk="1" fontAlgn="base" hangingPunct="1" indent="0" latinLnBrk="1" marL="13716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4pPr>
            <a:lvl5pPr algn="l" eaLnBrk="1" fontAlgn="base" hangingPunct="1" indent="0" latinLnBrk="1" marL="18288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5pPr>
          </a:lstStyle>
          <a:p>
            <a:pPr algn="r" eaLnBrk="1" hangingPunct="1" latinLnBrk="1" lvl="0"/>
            <a:fld id="{566ABCEB-ACFC-4714-9973-3DA970169C29}" type="slidenum">
              <a:rPr altLang="zh-CN" sz="1400" lang="en-US"/>
              <a:pPr algn="r" eaLnBrk="1" hangingPunct="1" latinLnBrk="1" lvl="0"/>
            </a:fld>
            <a:endParaRPr altLang="zh-CN" sz="1400" lang="en-US"/>
          </a:p>
        </p:txBody>
      </p:sp>
      <p:sp>
        <p:nvSpPr>
          <p:cNvPr id="1048579" name=""/>
          <p:cNvSpPr/>
          <p:nvPr>
            <p:ph type="ftr" sz="quarter" idx="3"/>
          </p:nvPr>
        </p:nvSpPr>
        <p:spPr>
          <a:xfrm rot="0">
            <a:off x="3124200" y="6245225"/>
            <a:ext cx="2895600" cy="4762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1pPr>
            <a:lvl2pPr algn="l" eaLnBrk="1" fontAlgn="base" hangingPunct="1" indent="0" latinLnBrk="1" marL="4572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2pPr>
            <a:lvl3pPr algn="l" eaLnBrk="1" fontAlgn="base" hangingPunct="1" indent="0" latinLnBrk="1" marL="9144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3pPr>
            <a:lvl4pPr algn="l" eaLnBrk="1" fontAlgn="base" hangingPunct="1" indent="0" latinLnBrk="1" marL="13716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4pPr>
            <a:lvl5pPr algn="l" eaLnBrk="1" fontAlgn="base" hangingPunct="1" indent="0" latinLnBrk="1" marL="18288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5pPr>
          </a:lstStyle>
          <a:p>
            <a:pPr algn="ctr" eaLnBrk="1" hangingPunct="1" latinLnBrk="1" lvl="0"/>
            <a:endParaRPr altLang="zh-CN" sz="1400"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type="objTx">
  <p:cSld name="内容和标题">
    <p:spTree>
      <p:nvGrpSpPr>
        <p:cNvPr id="58" name=""/>
        <p:cNvGrpSpPr/>
        <p:nvPr/>
      </p:nvGrpSpPr>
      <p:grpSpPr>
        <a:xfrm>
          <a:off x="0" y="0"/>
          <a:ext cx="0" cy="0"/>
          <a:chOff x="0" y="0"/>
          <a:chExt cx="0" cy="0"/>
        </a:xfrm>
      </p:grpSpPr>
      <p:sp>
        <p:nvSpPr>
          <p:cNvPr id="1048700" name="Title 1"/>
          <p:cNvSpPr>
            <a:spLocks noGrp="1"/>
          </p:cNvSpPr>
          <p:nvPr>
            <p:ph type="title"/>
          </p:nvPr>
        </p:nvSpPr>
        <p:spPr>
          <a:xfrm>
            <a:off x="629841" y="457200"/>
            <a:ext cx="2949177" cy="1600200"/>
          </a:xfrm>
        </p:spPr>
        <p:txBody>
          <a:bodyPr anchor="b"/>
          <a:lstStyle>
            <a:lvl1pPr>
              <a:defRPr sz="3200"/>
            </a:lvl1pPr>
          </a:lstStyle>
          <a:p>
            <a:r>
              <a:rPr altLang="zh-CN" lang="en-US" smtClean="0"/>
              <a:t>单击此处编辑母版标题样式</a:t>
            </a:r>
            <a:endParaRPr altLang="en-US" lang="zh-CN"/>
          </a:p>
        </p:txBody>
      </p:sp>
      <p:sp>
        <p:nvSpPr>
          <p:cNvPr id="1048701" name="Text Placeholder 3"/>
          <p:cNvSpPr>
            <a:spLocks noGrp="1"/>
          </p:cNvSpPr>
          <p:nvPr>
            <p:ph type="body" sz="half" idx="2"/>
          </p:nvPr>
        </p:nvSpPr>
        <p:spPr>
          <a:xfrm>
            <a:off x="629841" y="2057400"/>
            <a:ext cx="2949177" cy="3811588"/>
          </a:xfrm>
        </p:spPr>
        <p:txBody>
          <a:bodyPr/>
          <a:lstStyle>
            <a:lvl1pPr indent="0" marL="0">
              <a:buNone/>
              <a:defRPr sz="1600"/>
            </a:lvl1pPr>
            <a:lvl2pPr indent="0" marL="457200">
              <a:buNone/>
              <a:defRPr sz="1400"/>
            </a:lvl2pPr>
            <a:lvl3pPr indent="0" marL="914400">
              <a:buNone/>
              <a:defRPr sz="1200"/>
            </a:lvl3pPr>
            <a:lvl4pPr indent="0" marL="1371600">
              <a:buNone/>
              <a:defRPr sz="1000"/>
            </a:lvl4pPr>
            <a:lvl5pPr indent="0" marL="1828800">
              <a:buNone/>
              <a:defRPr sz="1000"/>
            </a:lvl5pPr>
            <a:lvl6pPr indent="0" marL="2286000">
              <a:buNone/>
              <a:defRPr sz="1000"/>
            </a:lvl6pPr>
            <a:lvl7pPr indent="0" marL="2743200">
              <a:buNone/>
              <a:defRPr sz="1000"/>
            </a:lvl7pPr>
            <a:lvl8pPr indent="0" marL="3200400">
              <a:buNone/>
              <a:defRPr sz="1000"/>
            </a:lvl8pPr>
            <a:lvl9pPr indent="0" marL="3657600">
              <a:buNone/>
              <a:defRPr sz="1000"/>
            </a:lvl9pPr>
          </a:lstStyle>
          <a:p>
            <a:pPr lvl="0"/>
            <a:r>
              <a:rPr altLang="zh-CN" lang="en-US" smtClean="0"/>
              <a:t>单击此处编辑母版文本样式</a:t>
            </a:r>
          </a:p>
        </p:txBody>
      </p:sp>
      <p:sp>
        <p:nvSpPr>
          <p:cNvPr id="1048702" name="Content Placeholder 2"/>
          <p:cNvSpPr>
            <a:spLocks noGrp="1"/>
          </p:cNvSpPr>
          <p:nvPr>
            <p:ph idx="1"/>
          </p:nvPr>
        </p:nvSpPr>
        <p:spPr>
          <a:xfrm>
            <a:off x="3887391" y="987424"/>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altLang="zh-CN" lang="en-US" smtClean="0"/>
              <a:t>单击此处编辑母版文本样式</a:t>
            </a:r>
          </a:p>
          <a:p>
            <a:pPr lvl="1"/>
            <a:r>
              <a:rPr altLang="zh-CN" lang="en-US" smtClean="0"/>
              <a:t>第二级</a:t>
            </a:r>
          </a:p>
          <a:p>
            <a:pPr lvl="2"/>
            <a:r>
              <a:rPr altLang="zh-CN" lang="en-US" smtClean="0"/>
              <a:t>第三级</a:t>
            </a:r>
          </a:p>
          <a:p>
            <a:pPr lvl="3"/>
            <a:r>
              <a:rPr altLang="zh-CN" lang="en-US" smtClean="0"/>
              <a:t>第四级</a:t>
            </a:r>
          </a:p>
          <a:p>
            <a:pPr lvl="4"/>
            <a:r>
              <a:rPr altLang="zh-CN" lang="en-US" smtClean="0"/>
              <a:t>第五级</a:t>
            </a:r>
          </a:p>
        </p:txBody>
      </p:sp>
      <p:sp>
        <p:nvSpPr>
          <p:cNvPr id="1048578" name=""/>
          <p:cNvSpPr/>
          <p:nvPr>
            <p:ph type="dt" sz="half" idx="2"/>
          </p:nvPr>
        </p:nvSpPr>
        <p:spPr>
          <a:xfrm rot="0">
            <a:off x="457200" y="6245225"/>
            <a:ext cx="2133600" cy="4762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1pPr>
            <a:lvl2pPr algn="l" eaLnBrk="1" fontAlgn="base" hangingPunct="1" indent="0" latinLnBrk="1" marL="4572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2pPr>
            <a:lvl3pPr algn="l" eaLnBrk="1" fontAlgn="base" hangingPunct="1" indent="0" latinLnBrk="1" marL="9144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3pPr>
            <a:lvl4pPr algn="l" eaLnBrk="1" fontAlgn="base" hangingPunct="1" indent="0" latinLnBrk="1" marL="13716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4pPr>
            <a:lvl5pPr algn="l" eaLnBrk="1" fontAlgn="base" hangingPunct="1" indent="0" latinLnBrk="1" marL="18288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5pPr>
          </a:lstStyle>
          <a:p>
            <a:pPr eaLnBrk="1" hangingPunct="1" latinLnBrk="1" lvl="0"/>
            <a:endParaRPr altLang="zh-CN" sz="1400" lang="en-US"/>
          </a:p>
        </p:txBody>
      </p:sp>
      <p:sp>
        <p:nvSpPr>
          <p:cNvPr id="1048580" name=""/>
          <p:cNvSpPr/>
          <p:nvPr>
            <p:ph type="sldNum" sz="quarter" idx="4"/>
          </p:nvPr>
        </p:nvSpPr>
        <p:spPr>
          <a:xfrm rot="0">
            <a:off x="6553200" y="6245225"/>
            <a:ext cx="2133600" cy="4762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1pPr>
            <a:lvl2pPr algn="l" eaLnBrk="1" fontAlgn="base" hangingPunct="1" indent="0" latinLnBrk="1" marL="4572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2pPr>
            <a:lvl3pPr algn="l" eaLnBrk="1" fontAlgn="base" hangingPunct="1" indent="0" latinLnBrk="1" marL="9144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3pPr>
            <a:lvl4pPr algn="l" eaLnBrk="1" fontAlgn="base" hangingPunct="1" indent="0" latinLnBrk="1" marL="13716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4pPr>
            <a:lvl5pPr algn="l" eaLnBrk="1" fontAlgn="base" hangingPunct="1" indent="0" latinLnBrk="1" marL="18288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5pPr>
          </a:lstStyle>
          <a:p>
            <a:pPr algn="r" eaLnBrk="1" hangingPunct="1" latinLnBrk="1" lvl="0"/>
            <a:fld id="{566ABCEB-ACFC-4714-9973-3DA970169C29}" type="slidenum">
              <a:rPr altLang="zh-CN" sz="1400" lang="en-US"/>
              <a:pPr algn="r" eaLnBrk="1" hangingPunct="1" latinLnBrk="1" lvl="0"/>
            </a:fld>
            <a:endParaRPr altLang="zh-CN" sz="1400" lang="en-US"/>
          </a:p>
        </p:txBody>
      </p:sp>
      <p:sp>
        <p:nvSpPr>
          <p:cNvPr id="1048579" name=""/>
          <p:cNvSpPr/>
          <p:nvPr>
            <p:ph type="ftr" sz="quarter" idx="3"/>
          </p:nvPr>
        </p:nvSpPr>
        <p:spPr>
          <a:xfrm rot="0">
            <a:off x="3124200" y="6245225"/>
            <a:ext cx="2895600" cy="4762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1pPr>
            <a:lvl2pPr algn="l" eaLnBrk="1" fontAlgn="base" hangingPunct="1" indent="0" latinLnBrk="1" marL="4572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2pPr>
            <a:lvl3pPr algn="l" eaLnBrk="1" fontAlgn="base" hangingPunct="1" indent="0" latinLnBrk="1" marL="9144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3pPr>
            <a:lvl4pPr algn="l" eaLnBrk="1" fontAlgn="base" hangingPunct="1" indent="0" latinLnBrk="1" marL="13716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4pPr>
            <a:lvl5pPr algn="l" eaLnBrk="1" fontAlgn="base" hangingPunct="1" indent="0" latinLnBrk="1" marL="18288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5pPr>
          </a:lstStyle>
          <a:p>
            <a:pPr algn="ctr" eaLnBrk="1" hangingPunct="1" latinLnBrk="1" lvl="0"/>
            <a:endParaRPr altLang="zh-CN" sz="140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type="picTx">
  <p:cSld name="图片和标题">
    <p:spTree>
      <p:nvGrpSpPr>
        <p:cNvPr id="60" name=""/>
        <p:cNvGrpSpPr/>
        <p:nvPr/>
      </p:nvGrpSpPr>
      <p:grpSpPr>
        <a:xfrm>
          <a:off x="0" y="0"/>
          <a:ext cx="0" cy="0"/>
          <a:chOff x="0" y="0"/>
          <a:chExt cx="0" cy="0"/>
        </a:xfrm>
      </p:grpSpPr>
      <p:sp>
        <p:nvSpPr>
          <p:cNvPr id="1048703" name="Title 1"/>
          <p:cNvSpPr>
            <a:spLocks noGrp="1"/>
          </p:cNvSpPr>
          <p:nvPr>
            <p:ph type="title"/>
          </p:nvPr>
        </p:nvSpPr>
        <p:spPr>
          <a:xfrm>
            <a:off x="629841" y="457200"/>
            <a:ext cx="2949177" cy="1600200"/>
          </a:xfrm>
        </p:spPr>
        <p:txBody>
          <a:bodyPr anchor="b"/>
          <a:lstStyle>
            <a:lvl1pPr>
              <a:defRPr sz="3200"/>
            </a:lvl1pPr>
          </a:lstStyle>
          <a:p>
            <a:r>
              <a:rPr altLang="zh-CN" lang="en-US" smtClean="0"/>
              <a:t>单击此处编辑母版标题样式</a:t>
            </a:r>
            <a:endParaRPr altLang="en-US" lang="zh-CN"/>
          </a:p>
        </p:txBody>
      </p:sp>
      <p:sp>
        <p:nvSpPr>
          <p:cNvPr id="1048704" name="Text Placeholder 3"/>
          <p:cNvSpPr>
            <a:spLocks noGrp="1"/>
          </p:cNvSpPr>
          <p:nvPr>
            <p:ph type="body" sz="half" idx="2"/>
          </p:nvPr>
        </p:nvSpPr>
        <p:spPr>
          <a:xfrm>
            <a:off x="629841" y="2057400"/>
            <a:ext cx="2949177" cy="3811588"/>
          </a:xfrm>
        </p:spPr>
        <p:txBody>
          <a:bodyPr/>
          <a:lstStyle>
            <a:lvl1pPr indent="0" marL="0">
              <a:buNone/>
              <a:defRPr sz="1600"/>
            </a:lvl1pPr>
            <a:lvl2pPr indent="0" marL="457200">
              <a:buNone/>
              <a:defRPr sz="1400"/>
            </a:lvl2pPr>
            <a:lvl3pPr indent="0" marL="914400">
              <a:buNone/>
              <a:defRPr sz="1200"/>
            </a:lvl3pPr>
            <a:lvl4pPr indent="0" marL="1371600">
              <a:buNone/>
              <a:defRPr sz="1000"/>
            </a:lvl4pPr>
            <a:lvl5pPr indent="0" marL="1828800">
              <a:buNone/>
              <a:defRPr sz="1000"/>
            </a:lvl5pPr>
            <a:lvl6pPr indent="0" marL="2286000">
              <a:buNone/>
              <a:defRPr sz="1000"/>
            </a:lvl6pPr>
            <a:lvl7pPr indent="0" marL="2743200">
              <a:buNone/>
              <a:defRPr sz="1000"/>
            </a:lvl7pPr>
            <a:lvl8pPr indent="0" marL="3200400">
              <a:buNone/>
              <a:defRPr sz="1000"/>
            </a:lvl8pPr>
            <a:lvl9pPr indent="0" marL="3657600">
              <a:buNone/>
              <a:defRPr sz="1000"/>
            </a:lvl9pPr>
          </a:lstStyle>
          <a:p>
            <a:pPr lvl="0"/>
            <a:r>
              <a:rPr altLang="zh-CN" lang="en-US" smtClean="0"/>
              <a:t>单击此处编辑母版文本样式</a:t>
            </a:r>
          </a:p>
        </p:txBody>
      </p:sp>
      <p:sp>
        <p:nvSpPr>
          <p:cNvPr id="1048705" name="Picture Placeholder 2"/>
          <p:cNvSpPr>
            <a:spLocks noGrp="1"/>
          </p:cNvSpPr>
          <p:nvPr>
            <p:ph type="pic" idx="1"/>
          </p:nvPr>
        </p:nvSpPr>
        <p:spPr>
          <a:xfrm>
            <a:off x="3887391" y="987424"/>
            <a:ext cx="4629150" cy="4873625"/>
          </a:xfrm>
        </p:spPr>
        <p:txBody>
          <a:bodyPr/>
          <a:lstStyle>
            <a:lvl1pPr indent="0" marL="0">
              <a:buNone/>
              <a:defRPr sz="3200"/>
            </a:lvl1pPr>
            <a:lvl2pPr indent="0" marL="457200">
              <a:buNone/>
              <a:defRPr sz="2800"/>
            </a:lvl2pPr>
            <a:lvl3pPr indent="0" marL="914400">
              <a:buNone/>
              <a:defRPr sz="2000"/>
            </a:lvl3pPr>
            <a:lvl4pPr indent="0" marL="1371600">
              <a:buNone/>
              <a:defRPr sz="2000"/>
            </a:lvl4pPr>
            <a:lvl5pPr indent="0" marL="1828800">
              <a:buNone/>
              <a:defRPr sz="2000"/>
            </a:lvl5pPr>
            <a:lvl6pPr indent="0" marL="2286000">
              <a:buNone/>
              <a:defRPr sz="2000"/>
            </a:lvl6pPr>
            <a:lvl7pPr indent="0" marL="2743200">
              <a:buNone/>
              <a:defRPr sz="2000"/>
            </a:lvl7pPr>
            <a:lvl8pPr indent="0" marL="3200400">
              <a:buNone/>
              <a:defRPr sz="2000"/>
            </a:lvl8pPr>
            <a:lvl9pPr indent="0" marL="3657600">
              <a:buNone/>
              <a:defRPr sz="2000"/>
            </a:lvl9pPr>
          </a:lstStyle>
          <a:p>
            <a:endParaRPr altLang="en-US" lang="zh-CN"/>
          </a:p>
        </p:txBody>
      </p:sp>
      <p:sp>
        <p:nvSpPr>
          <p:cNvPr id="1048578" name=""/>
          <p:cNvSpPr/>
          <p:nvPr>
            <p:ph type="dt" sz="half" idx="2"/>
          </p:nvPr>
        </p:nvSpPr>
        <p:spPr>
          <a:xfrm rot="0">
            <a:off x="457200" y="6245225"/>
            <a:ext cx="2133600" cy="4762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1pPr>
            <a:lvl2pPr algn="l" eaLnBrk="1" fontAlgn="base" hangingPunct="1" indent="0" latinLnBrk="1" marL="4572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2pPr>
            <a:lvl3pPr algn="l" eaLnBrk="1" fontAlgn="base" hangingPunct="1" indent="0" latinLnBrk="1" marL="9144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3pPr>
            <a:lvl4pPr algn="l" eaLnBrk="1" fontAlgn="base" hangingPunct="1" indent="0" latinLnBrk="1" marL="13716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4pPr>
            <a:lvl5pPr algn="l" eaLnBrk="1" fontAlgn="base" hangingPunct="1" indent="0" latinLnBrk="1" marL="18288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5pPr>
          </a:lstStyle>
          <a:p>
            <a:pPr eaLnBrk="1" hangingPunct="1" latinLnBrk="1" lvl="0"/>
            <a:endParaRPr altLang="zh-CN" sz="1400" lang="en-US"/>
          </a:p>
        </p:txBody>
      </p:sp>
      <p:sp>
        <p:nvSpPr>
          <p:cNvPr id="1048580" name=""/>
          <p:cNvSpPr/>
          <p:nvPr>
            <p:ph type="sldNum" sz="quarter" idx="4"/>
          </p:nvPr>
        </p:nvSpPr>
        <p:spPr>
          <a:xfrm rot="0">
            <a:off x="6553200" y="6245225"/>
            <a:ext cx="2133600" cy="4762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1pPr>
            <a:lvl2pPr algn="l" eaLnBrk="1" fontAlgn="base" hangingPunct="1" indent="0" latinLnBrk="1" marL="4572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2pPr>
            <a:lvl3pPr algn="l" eaLnBrk="1" fontAlgn="base" hangingPunct="1" indent="0" latinLnBrk="1" marL="9144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3pPr>
            <a:lvl4pPr algn="l" eaLnBrk="1" fontAlgn="base" hangingPunct="1" indent="0" latinLnBrk="1" marL="13716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4pPr>
            <a:lvl5pPr algn="l" eaLnBrk="1" fontAlgn="base" hangingPunct="1" indent="0" latinLnBrk="1" marL="18288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5pPr>
          </a:lstStyle>
          <a:p>
            <a:pPr algn="r" eaLnBrk="1" hangingPunct="1" latinLnBrk="1" lvl="0"/>
            <a:fld id="{566ABCEB-ACFC-4714-9973-3DA970169C29}" type="slidenum">
              <a:rPr altLang="zh-CN" sz="1400" lang="en-US"/>
              <a:pPr algn="r" eaLnBrk="1" hangingPunct="1" latinLnBrk="1" lvl="0"/>
            </a:fld>
            <a:endParaRPr altLang="zh-CN" sz="1400" lang="en-US"/>
          </a:p>
        </p:txBody>
      </p:sp>
      <p:sp>
        <p:nvSpPr>
          <p:cNvPr id="1048579" name=""/>
          <p:cNvSpPr/>
          <p:nvPr>
            <p:ph type="ftr" sz="quarter" idx="3"/>
          </p:nvPr>
        </p:nvSpPr>
        <p:spPr>
          <a:xfrm rot="0">
            <a:off x="3124200" y="6245225"/>
            <a:ext cx="2895600" cy="4762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1pPr>
            <a:lvl2pPr algn="l" eaLnBrk="1" fontAlgn="base" hangingPunct="1" indent="0" latinLnBrk="1" marL="4572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2pPr>
            <a:lvl3pPr algn="l" eaLnBrk="1" fontAlgn="base" hangingPunct="1" indent="0" latinLnBrk="1" marL="9144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3pPr>
            <a:lvl4pPr algn="l" eaLnBrk="1" fontAlgn="base" hangingPunct="1" indent="0" latinLnBrk="1" marL="13716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4pPr>
            <a:lvl5pPr algn="l" eaLnBrk="1" fontAlgn="base" hangingPunct="1" indent="0" latinLnBrk="1" marL="18288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5pPr>
          </a:lstStyle>
          <a:p>
            <a:pPr algn="ctr" eaLnBrk="1" hangingPunct="1" latinLnBrk="1" lvl="0"/>
            <a:endParaRPr altLang="zh-CN" sz="1400" lang="en-US"/>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image" Target="../media/image1.jpeg"/><Relationship Id="rId13"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white">
      <p:bgPr>
        <a:blipFill rotWithShape="0">
          <a:blip xmlns:r="http://schemas.openxmlformats.org/officeDocument/2006/relationships" r:embed="rId12">
            <a:alphaModFix amt="100000"/>
          </a:blip>
          <a:srcRect/>
          <a:tile algn="tl" flip="none" sx="100000" sy="100000" tx="0" ty="0"/>
        </a:blipFill>
      </p:bgPr>
    </p:bg>
    <p:spTree>
      <p:nvGrpSpPr>
        <p:cNvPr id="11" name=""/>
        <p:cNvGrpSpPr/>
        <p:nvPr/>
      </p:nvGrpSpPr>
      <p:grpSpPr>
        <a:xfrm rot="0">
          <a:off x="0" y="0"/>
          <a:ext cx="0" cy="0"/>
          <a:chOff x="0" y="0"/>
          <a:chExt cx="0" cy="0"/>
        </a:xfrm>
      </p:grpSpPr>
      <p:sp>
        <p:nvSpPr>
          <p:cNvPr id="1048576" name=""/>
          <p:cNvSpPr/>
          <p:nvPr>
            <p:ph type="title" sz="full" idx="0"/>
          </p:nvPr>
        </p:nvSpPr>
        <p:spPr>
          <a:xfrm rot="0">
            <a:off x="457200" y="274637"/>
            <a:ext cx="8229600" cy="1143000"/>
          </a:xfrm>
          <a:prstGeom prst="rect"/>
          <a:noFill/>
          <a:ln>
            <a:noFill/>
          </a:ln>
        </p:spPr>
        <p:txBody>
          <a:bodyPr anchor="ctr" bIns="45720" lIns="91440" rIns="91440" tIns="45720" vert="horz"/>
          <a:p>
            <a:pPr lvl="0"/>
            <a:r>
              <a:rPr altLang="en-US" lang="zh-CN"/>
              <a:t>单击此处编辑母版标题样式</a:t>
            </a:r>
          </a:p>
        </p:txBody>
      </p:sp>
      <p:sp>
        <p:nvSpPr>
          <p:cNvPr id="1048577" name=""/>
          <p:cNvSpPr/>
          <p:nvPr>
            <p:ph type="body" sz="full" idx="1"/>
          </p:nvPr>
        </p:nvSpPr>
        <p:spPr>
          <a:xfrm rot="0">
            <a:off x="457200" y="1600200"/>
            <a:ext cx="8229600" cy="4525962"/>
          </a:xfrm>
          <a:prstGeom prst="rect"/>
          <a:noFill/>
          <a:ln>
            <a:noFill/>
          </a:ln>
        </p:spPr>
        <p:txBody>
          <a:bodyPr anchor="t" bIns="45720" lIns="91440" rIns="91440" tIns="45720" vert="horz"/>
          <a:p>
            <a:pPr lvl="0"/>
            <a:r>
              <a:rPr altLang="en-US" lang="zh-CN"/>
              <a:t>单击此处编辑母版文本样式</a:t>
            </a:r>
          </a:p>
          <a:p>
            <a:pPr lvl="1"/>
            <a:r>
              <a:rPr altLang="en-US" lang="zh-CN"/>
              <a:t>第二级</a:t>
            </a:r>
          </a:p>
          <a:p>
            <a:pPr lvl="2"/>
            <a:r>
              <a:rPr altLang="en-US" lang="zh-CN"/>
              <a:t>第三级</a:t>
            </a:r>
          </a:p>
          <a:p>
            <a:pPr lvl="3"/>
            <a:r>
              <a:rPr altLang="en-US" lang="zh-CN"/>
              <a:t>第四级</a:t>
            </a:r>
          </a:p>
          <a:p>
            <a:pPr lvl="4"/>
            <a:r>
              <a:rPr altLang="en-US" lang="zh-CN"/>
              <a:t>第五级</a:t>
            </a:r>
          </a:p>
        </p:txBody>
      </p:sp>
      <p:sp>
        <p:nvSpPr>
          <p:cNvPr id="1048578" name=""/>
          <p:cNvSpPr/>
          <p:nvPr>
            <p:ph type="dt" sz="half" idx="2"/>
          </p:nvPr>
        </p:nvSpPr>
        <p:spPr>
          <a:xfrm rot="0">
            <a:off x="457200" y="6245225"/>
            <a:ext cx="2133600" cy="4762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1pPr>
            <a:lvl2pPr algn="l" eaLnBrk="1" fontAlgn="base" hangingPunct="1" indent="0" latinLnBrk="1" marL="4572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2pPr>
            <a:lvl3pPr algn="l" eaLnBrk="1" fontAlgn="base" hangingPunct="1" indent="0" latinLnBrk="1" marL="9144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3pPr>
            <a:lvl4pPr algn="l" eaLnBrk="1" fontAlgn="base" hangingPunct="1" indent="0" latinLnBrk="1" marL="13716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4pPr>
            <a:lvl5pPr algn="l" eaLnBrk="1" fontAlgn="base" hangingPunct="1" indent="0" latinLnBrk="1" marL="18288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5pPr>
          </a:lstStyle>
          <a:p>
            <a:pPr eaLnBrk="1" hangingPunct="1" latinLnBrk="1" lvl="0"/>
            <a:endParaRPr altLang="zh-CN" sz="1400" lang="en-US"/>
          </a:p>
        </p:txBody>
      </p:sp>
      <p:sp>
        <p:nvSpPr>
          <p:cNvPr id="1048579" name=""/>
          <p:cNvSpPr/>
          <p:nvPr>
            <p:ph type="ftr" sz="quarter" idx="3"/>
          </p:nvPr>
        </p:nvSpPr>
        <p:spPr>
          <a:xfrm rot="0">
            <a:off x="3124200" y="6245225"/>
            <a:ext cx="2895600" cy="4762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1pPr>
            <a:lvl2pPr algn="l" eaLnBrk="1" fontAlgn="base" hangingPunct="1" indent="0" latinLnBrk="1" marL="4572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2pPr>
            <a:lvl3pPr algn="l" eaLnBrk="1" fontAlgn="base" hangingPunct="1" indent="0" latinLnBrk="1" marL="9144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3pPr>
            <a:lvl4pPr algn="l" eaLnBrk="1" fontAlgn="base" hangingPunct="1" indent="0" latinLnBrk="1" marL="13716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4pPr>
            <a:lvl5pPr algn="l" eaLnBrk="1" fontAlgn="base" hangingPunct="1" indent="0" latinLnBrk="1" marL="18288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5pPr>
          </a:lstStyle>
          <a:p>
            <a:pPr algn="ctr" eaLnBrk="1" hangingPunct="1" latinLnBrk="1" lvl="0"/>
            <a:endParaRPr altLang="zh-CN" sz="1400" lang="en-US"/>
          </a:p>
        </p:txBody>
      </p:sp>
      <p:sp>
        <p:nvSpPr>
          <p:cNvPr id="1048580" name=""/>
          <p:cNvSpPr/>
          <p:nvPr>
            <p:ph type="sldNum" sz="quarter" idx="4"/>
          </p:nvPr>
        </p:nvSpPr>
        <p:spPr>
          <a:xfrm rot="0">
            <a:off x="6553200" y="6245225"/>
            <a:ext cx="2133600" cy="4762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1pPr>
            <a:lvl2pPr algn="l" eaLnBrk="1" fontAlgn="base" hangingPunct="1" indent="0" latinLnBrk="1" marL="4572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2pPr>
            <a:lvl3pPr algn="l" eaLnBrk="1" fontAlgn="base" hangingPunct="1" indent="0" latinLnBrk="1" marL="9144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3pPr>
            <a:lvl4pPr algn="l" eaLnBrk="1" fontAlgn="base" hangingPunct="1" indent="0" latinLnBrk="1" marL="13716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4pPr>
            <a:lvl5pPr algn="l" eaLnBrk="1" fontAlgn="base" hangingPunct="1" indent="0" latinLnBrk="1" marL="18288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5pPr>
          </a:lstStyle>
          <a:p>
            <a:pPr algn="r" eaLnBrk="1" hangingPunct="1" latinLnBrk="1" lvl="0"/>
            <a:fld id="{566ABCEB-ACFC-4714-9973-3DA970169C29}" type="slidenum">
              <a:rPr altLang="zh-CN" sz="1400" lang="en-US"/>
              <a:pPr algn="r" eaLnBrk="1" hangingPunct="1" latinLnBrk="1" lvl="0"/>
            </a:fld>
            <a:endParaRPr altLang="zh-CN" sz="1400" lang="en-US"/>
          </a:p>
        </p:txBody>
      </p:sp>
    </p:spTree>
  </p:cSld>
  <p:clrMap accent1="accent1" accent2="accent2" accent3="accent3" accent4="accent4" accent5="accent5" accent6="accent6" bg1="lt1" bg2="dk2" tx1="dk1" tx2="lt2"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dt="0" ftr="0" sldNum="0"/>
  <p:txStyles>
    <p:titleStyle>
      <a:lvl1pPr algn="ctr" fontAlgn="base" indent="0" latinLnBrk="1" marL="0" rtl="0">
        <a:lnSpc>
          <a:spcPct val="100000"/>
        </a:lnSpc>
        <a:spcBef>
          <a:spcPct val="0"/>
        </a:spcBef>
        <a:spcAft>
          <a:spcPct val="0"/>
        </a:spcAft>
        <a:buFontTx/>
        <a:buNone/>
        <a:defRPr baseline="0" b="0" sz="4400" i="0" u="none">
          <a:solidFill>
            <a:schemeClr val="lt2"/>
          </a:solidFill>
          <a:latin typeface="Arial" pitchFamily="34" charset="0"/>
          <a:ea typeface="宋体" pitchFamily="2" charset="-122"/>
          <a:sym typeface="Arial" pitchFamily="34" charset="0"/>
        </a:defRPr>
      </a:lvl1pPr>
    </p:titleStyle>
    <p:bodyStyle>
      <a:lvl1pPr algn="l" fontAlgn="base" indent="-342900" latinLnBrk="1" marL="342900" rtl="0">
        <a:lnSpc>
          <a:spcPct val="100000"/>
        </a:lnSpc>
        <a:spcBef>
          <a:spcPct val="20000"/>
        </a:spcBef>
        <a:spcAft>
          <a:spcPct val="0"/>
        </a:spcAft>
        <a:buSzPct val="100000"/>
        <a:buFontTx/>
        <a:buChar char="•"/>
        <a:defRPr baseline="0" b="0" sz="3200" i="0" u="none">
          <a:solidFill>
            <a:schemeClr val="dk1"/>
          </a:solidFill>
          <a:latin typeface="Arial" pitchFamily="34" charset="0"/>
          <a:ea typeface="宋体" pitchFamily="2" charset="-122"/>
          <a:sym typeface="Arial" pitchFamily="34" charset="0"/>
        </a:defRPr>
      </a:lvl1pPr>
      <a:lvl2pPr algn="l" fontAlgn="base" indent="-285750" latinLnBrk="1" marL="742950" rtl="0">
        <a:lnSpc>
          <a:spcPct val="100000"/>
        </a:lnSpc>
        <a:spcBef>
          <a:spcPct val="20000"/>
        </a:spcBef>
        <a:spcAft>
          <a:spcPct val="0"/>
        </a:spcAft>
        <a:buSzPct val="100000"/>
        <a:buFontTx/>
        <a:buChar char="–"/>
        <a:defRPr baseline="0" b="0" sz="2800" i="0" u="none">
          <a:solidFill>
            <a:schemeClr val="dk1"/>
          </a:solidFill>
          <a:latin typeface="Arial" pitchFamily="34" charset="0"/>
          <a:ea typeface="宋体" pitchFamily="2" charset="-122"/>
          <a:sym typeface="Arial" pitchFamily="34" charset="0"/>
        </a:defRPr>
      </a:lvl2pPr>
      <a:lvl3pPr algn="l" fontAlgn="base" indent="-228600" latinLnBrk="1" marL="1143000" rtl="0">
        <a:lnSpc>
          <a:spcPct val="100000"/>
        </a:lnSpc>
        <a:spcBef>
          <a:spcPct val="20000"/>
        </a:spcBef>
        <a:spcAft>
          <a:spcPct val="0"/>
        </a:spcAft>
        <a:buSzPct val="100000"/>
        <a:buFontTx/>
        <a:buChar char="•"/>
        <a:defRPr baseline="0" b="0" sz="2400" i="0" u="none">
          <a:solidFill>
            <a:schemeClr val="dk1"/>
          </a:solidFill>
          <a:latin typeface="Arial" pitchFamily="34" charset="0"/>
          <a:ea typeface="宋体" pitchFamily="2" charset="-122"/>
          <a:sym typeface="Arial" pitchFamily="34" charset="0"/>
        </a:defRPr>
      </a:lvl3pPr>
      <a:lvl4pPr algn="l" fontAlgn="base" indent="-228600" latinLnBrk="1" marL="1600200" rtl="0">
        <a:lnSpc>
          <a:spcPct val="100000"/>
        </a:lnSpc>
        <a:spcBef>
          <a:spcPct val="20000"/>
        </a:spcBef>
        <a:spcAft>
          <a:spcPct val="0"/>
        </a:spcAft>
        <a:buSzPct val="100000"/>
        <a:buFontTx/>
        <a:buChar char="–"/>
        <a:defRPr baseline="0" b="0" sz="2000" i="0" u="none">
          <a:solidFill>
            <a:schemeClr val="dk1"/>
          </a:solidFill>
          <a:latin typeface="Arial" pitchFamily="34" charset="0"/>
          <a:ea typeface="宋体" pitchFamily="2" charset="-122"/>
          <a:sym typeface="Arial" pitchFamily="34" charset="0"/>
        </a:defRPr>
      </a:lvl4pPr>
      <a:lvl5pPr algn="l" fontAlgn="base" indent="-228600" latinLnBrk="1" marL="2057400" rtl="0">
        <a:lnSpc>
          <a:spcPct val="100000"/>
        </a:lnSpc>
        <a:spcBef>
          <a:spcPct val="20000"/>
        </a:spcBef>
        <a:spcAft>
          <a:spcPct val="0"/>
        </a:spcAft>
        <a:buSzPct val="100000"/>
        <a:buFontTx/>
        <a:buChar char="»"/>
        <a:defRPr baseline="0" b="0" sz="2000" i="0" u="none">
          <a:solidFill>
            <a:schemeClr val="dk1"/>
          </a:solidFill>
          <a:latin typeface="Arial" pitchFamily="34" charset="0"/>
          <a:ea typeface="宋体" pitchFamily="2" charset="-122"/>
          <a:sym typeface="Arial" pitchFamily="34" charset="0"/>
        </a:defRPr>
      </a:lvl5pPr>
    </p:bodyStyle>
    <p:otherStyle>
      <a:lvl1pPr algn="l" eaLnBrk="1" fontAlgn="base" hangingPunct="1" indent="0" latinLnBrk="1" marL="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1pPr>
      <a:lvl2pPr algn="l" eaLnBrk="1" fontAlgn="base" hangingPunct="1" indent="0" latinLnBrk="1" marL="4572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2pPr>
      <a:lvl3pPr algn="l" eaLnBrk="1" fontAlgn="base" hangingPunct="1" indent="0" latinLnBrk="1" marL="9144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3pPr>
      <a:lvl4pPr algn="l" eaLnBrk="1" fontAlgn="base" hangingPunct="1" indent="0" latinLnBrk="1" marL="13716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4pPr>
      <a:lvl5pPr algn="l" eaLnBrk="1" fontAlgn="base" hangingPunct="1" indent="0" latinLnBrk="1" marL="18288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5pPr>
    </p:otherStyle>
  </p:txStyles>
</p:sldMaster>
</file>

<file path=ppt/slides/_rels/slide1.xml.rels><?xml version="1.0" encoding="UTF-8" standalone="yes"?>
<Relationships xmlns="http://schemas.openxmlformats.org/package/2006/relationships"><Relationship Id="rId1" Type="http://schemas.openxmlformats.org/officeDocument/2006/relationships/image" Target="../media/image2.jpeg"/><Relationship Id="rId2" Type="http://schemas.openxmlformats.org/officeDocument/2006/relationships/hyperlink" Target="https://baike.so.com/doc/6171608-6384848.html" TargetMode="External"/><Relationship Id="rId3"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image" Target="../media/image5.png"/><Relationship Id="rId2" Type="http://schemas.openxmlformats.org/officeDocument/2006/relationships/hyperlink" Target="https://baike.so.com/doc/7870036-8144131.html" TargetMode="External"/><Relationship Id="rId3" Type="http://schemas.openxmlformats.org/officeDocument/2006/relationships/image" Target="../media/image6.jpeg"/><Relationship Id="rId4"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image" Target="../media/image3.jpeg"/><Relationship Id="rId2"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hyperlink" Target="http://philosophy-times.net/chinese/memory_pearflower.htm" TargetMode="External"/><Relationship Id="rId2" Type="http://schemas.openxmlformats.org/officeDocument/2006/relationships/image" Target="../media/image4.jpeg"/><Relationship Id="rId3"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hyperlink" Target="https://baike.so.com/doc/2619079-2765489.html" TargetMode="External"/><Relationship Id="rId2" Type="http://schemas.openxmlformats.org/officeDocument/2006/relationships/hyperlink" Target="https://baike.so.com/doc/5429493-5667738.html" TargetMode="External"/><Relationship Id="rId3" Type="http://schemas.openxmlformats.org/officeDocument/2006/relationships/hyperlink" Target="https://baike.so.com/doc/5583071-5795660.html" TargetMode="External"/><Relationship Id="rId4"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showMasterSp="1">
  <p:cSld>
    <p:spTree>
      <p:nvGrpSpPr>
        <p:cNvPr id="12" name=""/>
        <p:cNvGrpSpPr/>
        <p:nvPr/>
      </p:nvGrpSpPr>
      <p:grpSpPr>
        <a:xfrm rot="0">
          <a:off x="0" y="0"/>
          <a:ext cx="0" cy="0"/>
          <a:chOff x="0" y="0"/>
          <a:chExt cx="0" cy="0"/>
        </a:xfrm>
      </p:grpSpPr>
      <p:pic>
        <p:nvPicPr>
          <p:cNvPr id="2097152" name="" descr="t0139f887e5f8a8c50f"/>
          <p:cNvPicPr>
            <a:picLocks/>
          </p:cNvPicPr>
          <p:nvPr/>
        </p:nvPicPr>
        <p:blipFill>
          <a:blip xmlns:r="http://schemas.openxmlformats.org/officeDocument/2006/relationships" r:embed="rId1"/>
          <a:srcRect l="0" t="0" r="0" b="0"/>
          <a:stretch>
            <a:fillRect/>
          </a:stretch>
        </p:blipFill>
        <p:spPr>
          <a:xfrm rot="0">
            <a:off x="0" y="0"/>
            <a:ext cx="9144000" cy="6858000"/>
          </a:xfrm>
          <a:prstGeom prst="rect"/>
          <a:noFill/>
          <a:ln>
            <a:noFill/>
          </a:ln>
        </p:spPr>
      </p:pic>
      <p:sp>
        <p:nvSpPr>
          <p:cNvPr id="1048581" name=""/>
          <p:cNvSpPr txBox="1"/>
          <p:nvPr/>
        </p:nvSpPr>
        <p:spPr>
          <a:xfrm rot="0">
            <a:off x="6524306" y="4221162"/>
            <a:ext cx="424181" cy="2520950"/>
          </a:xfrm>
          <a:prstGeom prst="rect"/>
          <a:noFill/>
          <a:ln>
            <a:noFill/>
          </a:ln>
        </p:spPr>
        <p:txBody>
          <a:bodyPr anchor="t" bIns="45720" lIns="91440" rIns="91440" tIns="45720" vert="eaVert">
            <a:spAutoFit/>
          </a:bodyPr>
          <a:lstStyle>
            <a:lvl1pPr algn="l" fontAlgn="base" indent="0" latinLnBrk="1" marL="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1pPr>
            <a:lvl2pPr algn="l" fontAlgn="base" indent="0" latinLnBrk="1" marL="4572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2pPr>
            <a:lvl3pPr algn="l" fontAlgn="base" indent="0" latinLnBrk="1" marL="9144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3pPr>
            <a:lvl4pPr algn="l" fontAlgn="base" indent="0" latinLnBrk="1" marL="13716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4pPr>
            <a:lvl5pPr algn="l" fontAlgn="base" indent="0" latinLnBrk="1" marL="18288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5pPr>
          </a:lstStyle>
          <a:p>
            <a:pPr eaLnBrk="1" hangingPunct="1" latinLnBrk="1" lvl="0">
              <a:spcBef>
                <a:spcPct val="50000"/>
              </a:spcBef>
            </a:pPr>
            <a:endParaRPr altLang="zh-CN" lang="zh-CN"/>
          </a:p>
        </p:txBody>
      </p:sp>
      <p:sp>
        <p:nvSpPr>
          <p:cNvPr id="1048582" name=""/>
          <p:cNvSpPr txBox="1"/>
          <p:nvPr/>
        </p:nvSpPr>
        <p:spPr>
          <a:xfrm rot="0">
            <a:off x="6232206" y="4076700"/>
            <a:ext cx="716281" cy="2160587"/>
          </a:xfrm>
          <a:prstGeom prst="rect"/>
          <a:noFill/>
          <a:ln>
            <a:noFill/>
          </a:ln>
        </p:spPr>
        <p:txBody>
          <a:bodyPr anchor="t" bIns="45720" lIns="91440" rIns="91440" tIns="45720" vert="eaVert">
            <a:spAutoFit/>
          </a:bodyPr>
          <a:lstStyle>
            <a:lvl1pPr algn="l" fontAlgn="base" indent="0" latinLnBrk="1" marL="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1pPr>
            <a:lvl2pPr algn="l" fontAlgn="base" indent="0" latinLnBrk="1" marL="4572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2pPr>
            <a:lvl3pPr algn="l" fontAlgn="base" indent="0" latinLnBrk="1" marL="9144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3pPr>
            <a:lvl4pPr algn="l" fontAlgn="base" indent="0" latinLnBrk="1" marL="13716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4pPr>
            <a:lvl5pPr algn="l" fontAlgn="base" indent="0" latinLnBrk="1" marL="18288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5pPr>
          </a:lstStyle>
          <a:p>
            <a:pPr eaLnBrk="1" hangingPunct="1" latinLnBrk="1" lvl="0">
              <a:spcBef>
                <a:spcPct val="50000"/>
              </a:spcBef>
            </a:pPr>
            <a:r>
              <a:rPr altLang="en-US" sz="4000" lang="zh-CN">
                <a:hlinkClick r:id="rId2"/>
              </a:rPr>
              <a:t>彭荆风</a:t>
            </a:r>
          </a:p>
        </p:txBody>
      </p:sp>
    </p:spTree>
  </p:cSld>
  <p:clrMapOvr>
    <a:masterClrMapping/>
  </p:clrMapOvr>
  <p:timing>
    <p:tnLst>
      <p:par>
        <p:cTn dur="indefinite" id="1" nodeType="tmRoot">
          <p:childTnLst>
            <p:seq concurrent="1" nextAc="seek">
              <p:cTn dur="indefinite" id="2" nodeType="mainSeq">
                <p:childTnLst>
                  <p:par>
                    <p:cTn fill="hold" id="3" nodeType="clickPar">
                      <p:stCondLst>
                        <p:cond delay="indefinite"/>
                      </p:stCondLst>
                      <p:childTnLst>
                        <p:par>
                          <p:cTn fill="hold" id="4" nodeType="withGroup">
                            <p:stCondLst>
                              <p:cond delay="0"/>
                            </p:stCondLst>
                            <p:childTnLst>
                              <p:par>
                                <p:cTn fill="hold" id="5" nodeType="clickEffect" presetClass="entr" presetID="3" presetSubtype="10">
                                  <p:stCondLst>
                                    <p:cond delay="0"/>
                                  </p:stCondLst>
                                  <p:childTnLst>
                                    <p:set>
                                      <p:cBhvr>
                                        <p:cTn dur="1" fill="hold" id="6">
                                          <p:stCondLst>
                                            <p:cond delay="0"/>
                                          </p:stCondLst>
                                        </p:cTn>
                                        <p:tgtEl>
                                          <p:spTgt spid="2097152"/>
                                        </p:tgtEl>
                                        <p:attrNameLst>
                                          <p:attrName>style.visibility</p:attrName>
                                        </p:attrNameLst>
                                      </p:cBhvr>
                                      <p:to>
                                        <p:strVal val="visible"/>
                                      </p:to>
                                    </p:set>
                                    <p:animEffect transition="in" filter="blinds(horizontal)">
                                      <p:cBhvr>
                                        <p:cTn dur="500" id="7"/>
                                        <p:tgtEl>
                                          <p:spTgt spid="2097152"/>
                                        </p:tgtEl>
                                      </p:cBhvr>
                                    </p:animEffect>
                                  </p:childTnLst>
                                </p:cTn>
                              </p:par>
                            </p:childTnLst>
                          </p:cTn>
                        </p:par>
                      </p:childTnLst>
                    </p:cTn>
                  </p:par>
                  <p:par>
                    <p:cTn fill="hold" id="8" nodeType="clickPar">
                      <p:stCondLst>
                        <p:cond delay="indefinite"/>
                      </p:stCondLst>
                      <p:childTnLst>
                        <p:par>
                          <p:cTn fill="hold" id="9" nodeType="withGroup">
                            <p:stCondLst>
                              <p:cond delay="0"/>
                            </p:stCondLst>
                            <p:childTnLst>
                              <p:par>
                                <p:cTn fill="hold" grpId="0" id="10" nodeType="clickEffect" presetClass="entr" presetID="12" presetSubtype="4">
                                  <p:stCondLst>
                                    <p:cond delay="0"/>
                                  </p:stCondLst>
                                  <p:childTnLst>
                                    <p:set>
                                      <p:cBhvr>
                                        <p:cTn dur="1" fill="hold" id="11">
                                          <p:stCondLst>
                                            <p:cond delay="0"/>
                                          </p:stCondLst>
                                        </p:cTn>
                                        <p:tgtEl>
                                          <p:spTgt spid="1048582"/>
                                        </p:tgtEl>
                                        <p:attrNameLst>
                                          <p:attrName>style.visibility</p:attrName>
                                        </p:attrNameLst>
                                      </p:cBhvr>
                                      <p:to>
                                        <p:strVal val="visible"/>
                                      </p:to>
                                    </p:set>
                                    <p:animEffect transition="in" filter="slide(fromBottom)">
                                      <p:cBhvr>
                                        <p:cTn dur="500" id="12"/>
                                        <p:tgtEl>
                                          <p:spTgt spid="10485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582" grpId="0" uiExpand="0" build="whole"/>
    </p:bldLst>
  </p:timing>
</p:sld>
</file>

<file path=ppt/slides/slide10.xml><?xml version="1.0" encoding="utf-8"?>
<p:sld xmlns:a="http://schemas.openxmlformats.org/drawingml/2006/main" xmlns:r="http://schemas.openxmlformats.org/officeDocument/2006/relationships" xmlns:p="http://schemas.openxmlformats.org/presentationml/2006/main" showMasterSp="1">
  <p:cSld>
    <p:spTree>
      <p:nvGrpSpPr>
        <p:cNvPr id="39" name=""/>
        <p:cNvGrpSpPr/>
        <p:nvPr/>
      </p:nvGrpSpPr>
      <p:grpSpPr>
        <a:xfrm rot="0">
          <a:off x="0" y="0"/>
          <a:ext cx="0" cy="0"/>
          <a:chOff x="0" y="0"/>
          <a:chExt cx="0" cy="0"/>
        </a:xfrm>
      </p:grpSpPr>
      <p:sp>
        <p:nvSpPr>
          <p:cNvPr id="1048610" name=""/>
          <p:cNvSpPr/>
          <p:nvPr>
            <p:ph type="title" sz="full" idx="0"/>
          </p:nvPr>
        </p:nvSpPr>
        <p:spPr>
          <a:xfrm rot="0">
            <a:off x="457200" y="274637"/>
            <a:ext cx="8229600" cy="1143000"/>
          </a:xfrm>
          <a:prstGeom prst="rect"/>
          <a:noFill/>
          <a:ln>
            <a:noFill/>
          </a:ln>
        </p:spPr>
        <p:txBody>
          <a:bodyPr anchor="ctr" bIns="45720" lIns="91440" rIns="91440" tIns="45720" vert="horz"/>
          <a:lstStyle>
            <a:lvl1pPr algn="ctr" fontAlgn="base" indent="0" latinLnBrk="1" marL="0" rtl="0">
              <a:lnSpc>
                <a:spcPct val="100000"/>
              </a:lnSpc>
              <a:spcBef>
                <a:spcPct val="0"/>
              </a:spcBef>
              <a:spcAft>
                <a:spcPct val="0"/>
              </a:spcAft>
              <a:buFontTx/>
              <a:buNone/>
              <a:defRPr baseline="0" b="0" sz="4400" i="0" u="none">
                <a:solidFill>
                  <a:schemeClr val="lt2"/>
                </a:solidFill>
                <a:latin typeface="Arial" pitchFamily="34" charset="0"/>
                <a:ea typeface="宋体" pitchFamily="2" charset="-122"/>
                <a:sym typeface="Arial" pitchFamily="34" charset="0"/>
              </a:defRPr>
            </a:lvl1pPr>
          </a:lstStyle>
          <a:p>
            <a:pPr eaLnBrk="1" hangingPunct="1" latinLnBrk="1" lvl="0"/>
            <a:r>
              <a:rPr altLang="en-US" sz="9600" lang="zh-CN"/>
              <a:t>二</a:t>
            </a:r>
          </a:p>
        </p:txBody>
      </p:sp>
      <p:sp>
        <p:nvSpPr>
          <p:cNvPr id="1048611" name=""/>
          <p:cNvSpPr/>
          <p:nvPr>
            <p:ph sz="full" idx="1"/>
          </p:nvPr>
        </p:nvSpPr>
        <p:spPr>
          <a:xfrm rot="0">
            <a:off x="457200" y="1600200"/>
            <a:ext cx="8229600" cy="4525962"/>
          </a:xfrm>
          <a:prstGeom prst="rect"/>
          <a:noFill/>
          <a:ln>
            <a:noFill/>
          </a:ln>
        </p:spPr>
        <p:txBody>
          <a:bodyPr anchor="t" bIns="45720" lIns="91440" rIns="91440" tIns="45720" vert="horz"/>
          <a:lstStyle>
            <a:lvl1pPr algn="l" fontAlgn="base" indent="-342900" latinLnBrk="1" marL="342900" rtl="0">
              <a:lnSpc>
                <a:spcPct val="100000"/>
              </a:lnSpc>
              <a:spcBef>
                <a:spcPct val="20000"/>
              </a:spcBef>
              <a:spcAft>
                <a:spcPct val="0"/>
              </a:spcAft>
              <a:buSzPct val="100000"/>
              <a:buFontTx/>
              <a:buChar char="•"/>
              <a:defRPr baseline="0" b="0" sz="3200" i="0" u="none">
                <a:solidFill>
                  <a:schemeClr val="dk1"/>
                </a:solidFill>
                <a:latin typeface="Arial" pitchFamily="34" charset="0"/>
                <a:ea typeface="宋体" pitchFamily="2" charset="-122"/>
                <a:sym typeface="Arial" pitchFamily="34" charset="0"/>
              </a:defRPr>
            </a:lvl1pPr>
            <a:lvl2pPr algn="l" fontAlgn="base" indent="-285750" latinLnBrk="1" marL="742950" rtl="0">
              <a:lnSpc>
                <a:spcPct val="100000"/>
              </a:lnSpc>
              <a:spcBef>
                <a:spcPct val="20000"/>
              </a:spcBef>
              <a:spcAft>
                <a:spcPct val="0"/>
              </a:spcAft>
              <a:buSzPct val="100000"/>
              <a:buFontTx/>
              <a:buChar char="–"/>
              <a:defRPr baseline="0" b="0" sz="2800" i="0" u="none">
                <a:solidFill>
                  <a:schemeClr val="dk1"/>
                </a:solidFill>
                <a:latin typeface="Arial" pitchFamily="34" charset="0"/>
                <a:ea typeface="宋体" pitchFamily="2" charset="-122"/>
                <a:sym typeface="Arial" pitchFamily="34" charset="0"/>
              </a:defRPr>
            </a:lvl2pPr>
            <a:lvl3pPr algn="l" fontAlgn="base" indent="-228600" latinLnBrk="1" marL="1143000" rtl="0">
              <a:lnSpc>
                <a:spcPct val="100000"/>
              </a:lnSpc>
              <a:spcBef>
                <a:spcPct val="20000"/>
              </a:spcBef>
              <a:spcAft>
                <a:spcPct val="0"/>
              </a:spcAft>
              <a:buSzPct val="100000"/>
              <a:buFontTx/>
              <a:buChar char="•"/>
              <a:defRPr baseline="0" b="0" sz="2400" i="0" u="none">
                <a:solidFill>
                  <a:schemeClr val="dk1"/>
                </a:solidFill>
                <a:latin typeface="Arial" pitchFamily="34" charset="0"/>
                <a:ea typeface="宋体" pitchFamily="2" charset="-122"/>
                <a:sym typeface="Arial" pitchFamily="34" charset="0"/>
              </a:defRPr>
            </a:lvl3pPr>
            <a:lvl4pPr algn="l" fontAlgn="base" indent="-228600" latinLnBrk="1" marL="1600200" rtl="0">
              <a:lnSpc>
                <a:spcPct val="100000"/>
              </a:lnSpc>
              <a:spcBef>
                <a:spcPct val="20000"/>
              </a:spcBef>
              <a:spcAft>
                <a:spcPct val="0"/>
              </a:spcAft>
              <a:buSzPct val="100000"/>
              <a:buFontTx/>
              <a:buChar char="–"/>
              <a:defRPr baseline="0" b="0" sz="2000" i="0" u="none">
                <a:solidFill>
                  <a:schemeClr val="dk1"/>
                </a:solidFill>
                <a:latin typeface="Arial" pitchFamily="34" charset="0"/>
                <a:ea typeface="宋体" pitchFamily="2" charset="-122"/>
                <a:sym typeface="Arial" pitchFamily="34" charset="0"/>
              </a:defRPr>
            </a:lvl4pPr>
            <a:lvl5pPr algn="l" fontAlgn="base" indent="-228600" latinLnBrk="1" marL="2057400" rtl="0">
              <a:lnSpc>
                <a:spcPct val="100000"/>
              </a:lnSpc>
              <a:spcBef>
                <a:spcPct val="20000"/>
              </a:spcBef>
              <a:spcAft>
                <a:spcPct val="0"/>
              </a:spcAft>
              <a:buSzPct val="100000"/>
              <a:buFontTx/>
              <a:buChar char="»"/>
              <a:defRPr baseline="0" b="0" sz="2000" i="0" u="none">
                <a:solidFill>
                  <a:schemeClr val="dk1"/>
                </a:solidFill>
                <a:latin typeface="Arial" pitchFamily="34" charset="0"/>
                <a:ea typeface="宋体" pitchFamily="2" charset="-122"/>
                <a:sym typeface="Arial" pitchFamily="34" charset="0"/>
              </a:defRPr>
            </a:lvl5pPr>
          </a:lstStyle>
          <a:p>
            <a:pPr eaLnBrk="1" hangingPunct="1" latinLnBrk="1" lvl="0">
              <a:spcBef>
                <a:spcPct val="50000"/>
              </a:spcBef>
            </a:pPr>
            <a:r>
              <a:rPr altLang="en-US" lang="zh-CN">
                <a:latin typeface="华文新魏" pitchFamily="2" charset="-122"/>
                <a:ea typeface="华文新魏" pitchFamily="2" charset="-122"/>
                <a:sym typeface="+mn-ea" pitchFamily="0" charset="1"/>
              </a:rPr>
              <a:t>二写梨花（在文章中间第二十七段。我梦见了哈尼小姑娘</a:t>
            </a:r>
            <a:r>
              <a:rPr altLang="zh-CN" lang="en-US">
                <a:latin typeface="华文新魏" pitchFamily="2" charset="-122"/>
                <a:ea typeface="华文新魏" pitchFamily="2" charset="-122"/>
                <a:sym typeface="+mn-ea" pitchFamily="0" charset="1"/>
              </a:rPr>
              <a:t>——</a:t>
            </a:r>
            <a:r>
              <a:rPr altLang="en-US" lang="zh-CN">
                <a:latin typeface="华文新魏" pitchFamily="2" charset="-122"/>
                <a:ea typeface="华文新魏" pitchFamily="2" charset="-122"/>
                <a:sym typeface="+mn-ea" pitchFamily="0" charset="1"/>
              </a:rPr>
              <a:t>梨花在清香四溢的梨花丛中歌唱。）</a:t>
            </a:r>
          </a:p>
          <a:p>
            <a:pPr eaLnBrk="1" hangingPunct="1" latinLnBrk="1" lvl="0">
              <a:spcBef>
                <a:spcPct val="50000"/>
              </a:spcBef>
            </a:pPr>
            <a:r>
              <a:rPr altLang="en-US" lang="zh-CN">
                <a:latin typeface="华文新魏" pitchFamily="2" charset="-122"/>
                <a:ea typeface="华文新魏" pitchFamily="2" charset="-122"/>
                <a:sym typeface="+mn-ea" pitchFamily="0" charset="1"/>
              </a:rPr>
              <a:t> 虚写，着意以自然美衬托人物美，使自然界的梨花和人物</a:t>
            </a:r>
            <a:r>
              <a:rPr altLang="zh-CN" lang="en-US">
                <a:latin typeface="华文新魏" pitchFamily="2" charset="-122"/>
                <a:ea typeface="华文新魏" pitchFamily="2" charset="-122"/>
                <a:sym typeface="+mn-ea" pitchFamily="0" charset="1"/>
              </a:rPr>
              <a:t>——</a:t>
            </a:r>
            <a:r>
              <a:rPr altLang="en-US" lang="zh-CN">
                <a:latin typeface="华文新魏" pitchFamily="2" charset="-122"/>
                <a:ea typeface="华文新魏" pitchFamily="2" charset="-122"/>
                <a:sym typeface="+mn-ea" pitchFamily="0" charset="1"/>
              </a:rPr>
              <a:t>梨花相映生辉。 </a:t>
            </a:r>
          </a:p>
          <a:p>
            <a:pPr eaLnBrk="1" hangingPunct="1" latinLnBrk="1" lvl="0"/>
            <a:endParaRPr altLang="en-US" lang="zh-CN"/>
          </a:p>
        </p:txBody>
      </p:sp>
    </p:spTree>
  </p:cSld>
  <p:clrMapOvr>
    <a:masterClrMapping/>
  </p:clrMapOvr>
  <p:timing>
    <p:tnLst>
      <p:par>
        <p:cTn dur="indefinite" id="1" nodeType="tmRoot">
          <p:childTnLst>
            <p:seq concurrent="1" nextAc="seek">
              <p:cTn dur="indefinite" id="2" nodeType="mainSeq">
                <p:childTnLst>
                  <p:par>
                    <p:cTn fill="hold" id="3">
                      <p:stCondLst>
                        <p:cond delay="indefinite"/>
                      </p:stCondLst>
                      <p:childTnLst>
                        <p:par>
                          <p:cTn fill="hold" id="4">
                            <p:stCondLst>
                              <p:cond delay="0"/>
                            </p:stCondLst>
                            <p:childTnLst>
                              <p:par>
                                <p:cTn fill="hold" grpId="0" id="5" nodeType="clickEffect" presetClass="entr" presetID="27" presetSubtype="0">
                                  <p:stCondLst>
                                    <p:cond delay="0"/>
                                  </p:stCondLst>
                                  <p:iterate type="lt">
                                    <p:tmPct val="50000"/>
                                  </p:iterate>
                                  <p:childTnLst>
                                    <p:set>
                                      <p:cBhvr>
                                        <p:cTn dur="1" fill="hold" id="6">
                                          <p:stCondLst>
                                            <p:cond delay="0"/>
                                          </p:stCondLst>
                                        </p:cTn>
                                        <p:tgtEl>
                                          <p:spTgt spid="1048611"/>
                                        </p:tgtEl>
                                        <p:attrNameLst>
                                          <p:attrName>style.visibility</p:attrName>
                                        </p:attrNameLst>
                                      </p:cBhvr>
                                      <p:to>
                                        <p:strVal val="visible"/>
                                      </p:to>
                                    </p:set>
                                    <p:anim calcmode="discrete" valueType="clr">
                                      <p:cBhvr override="childStyle">
                                        <p:cTn dur="80" id="7"/>
                                        <p:tgtEl>
                                          <p:spTgt spid="1048611"/>
                                        </p:tgtEl>
                                        <p:attrNameLst>
                                          <p:attrName>style.color</p:attrName>
                                        </p:attrNameLst>
                                      </p:cBhvr>
                                      <p:tavLst>
                                        <p:tav tm="0">
                                          <p:val>
                                            <p:clrVal>
                                              <a:srgbClr val="333399"/>
                                            </p:clrVal>
                                          </p:val>
                                        </p:tav>
                                        <p:tav tm="50000">
                                          <p:val>
                                            <p:clrVal>
                                              <a:srgbClr val="009999"/>
                                            </p:clrVal>
                                          </p:val>
                                        </p:tav>
                                      </p:tavLst>
                                    </p:anim>
                                    <p:anim calcmode="discrete" valueType="clr">
                                      <p:cBhvr>
                                        <p:cTn dur="80" id="8"/>
                                        <p:tgtEl>
                                          <p:spTgt spid="1048611"/>
                                        </p:tgtEl>
                                        <p:attrNameLst>
                                          <p:attrName>fill.color</p:attrName>
                                        </p:attrNameLst>
                                      </p:cBhvr>
                                      <p:tavLst>
                                        <p:tav tm="0">
                                          <p:val>
                                            <p:clrVal>
                                              <a:srgbClr val="333399"/>
                                            </p:clrVal>
                                          </p:val>
                                        </p:tav>
                                        <p:tav tm="50000">
                                          <p:val>
                                            <p:clrVal>
                                              <a:srgbClr val="009999"/>
                                            </p:clrVal>
                                          </p:val>
                                        </p:tav>
                                      </p:tavLst>
                                    </p:anim>
                                    <p:set>
                                      <p:cBhvr>
                                        <p:cTn dur="80" id="9"/>
                                        <p:tgtEl>
                                          <p:spTgt spid="1048611"/>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611" grpId="0" uiExpand="0" build="whole"/>
    </p:bldLst>
  </p:timing>
</p:sld>
</file>

<file path=ppt/slides/slide11.xml><?xml version="1.0" encoding="utf-8"?>
<p:sld xmlns:a="http://schemas.openxmlformats.org/drawingml/2006/main" xmlns:r="http://schemas.openxmlformats.org/officeDocument/2006/relationships" xmlns:p="http://schemas.openxmlformats.org/presentationml/2006/main" showMasterSp="1">
  <p:cSld>
    <p:spTree>
      <p:nvGrpSpPr>
        <p:cNvPr id="40" name=""/>
        <p:cNvGrpSpPr/>
        <p:nvPr/>
      </p:nvGrpSpPr>
      <p:grpSpPr>
        <a:xfrm rot="0">
          <a:off x="0" y="0"/>
          <a:ext cx="0" cy="0"/>
          <a:chOff x="0" y="0"/>
          <a:chExt cx="0" cy="0"/>
        </a:xfrm>
      </p:grpSpPr>
      <p:sp>
        <p:nvSpPr>
          <p:cNvPr id="1048612" name=""/>
          <p:cNvSpPr/>
          <p:nvPr>
            <p:ph type="title" sz="full" idx="0"/>
          </p:nvPr>
        </p:nvSpPr>
        <p:spPr>
          <a:xfrm rot="0">
            <a:off x="457200" y="274637"/>
            <a:ext cx="8229600" cy="1143000"/>
          </a:xfrm>
          <a:prstGeom prst="rect"/>
          <a:noFill/>
          <a:ln>
            <a:noFill/>
          </a:ln>
        </p:spPr>
        <p:txBody>
          <a:bodyPr anchor="ctr" bIns="45720" lIns="91440" rIns="91440" tIns="45720" vert="horz"/>
          <a:lstStyle>
            <a:lvl1pPr algn="ctr" fontAlgn="base" indent="0" latinLnBrk="1" marL="0" rtl="0">
              <a:lnSpc>
                <a:spcPct val="100000"/>
              </a:lnSpc>
              <a:spcBef>
                <a:spcPct val="0"/>
              </a:spcBef>
              <a:spcAft>
                <a:spcPct val="0"/>
              </a:spcAft>
              <a:buFontTx/>
              <a:buNone/>
              <a:defRPr baseline="0" b="0" sz="4400" i="0" u="none">
                <a:solidFill>
                  <a:schemeClr val="lt2"/>
                </a:solidFill>
                <a:latin typeface="Arial" pitchFamily="34" charset="0"/>
                <a:ea typeface="宋体" pitchFamily="2" charset="-122"/>
                <a:sym typeface="Arial" pitchFamily="34" charset="0"/>
              </a:defRPr>
            </a:lvl1pPr>
          </a:lstStyle>
          <a:p>
            <a:pPr eaLnBrk="1" hangingPunct="1" latinLnBrk="1" lvl="0"/>
            <a:r>
              <a:rPr altLang="en-US" sz="9600" lang="zh-CN"/>
              <a:t>三</a:t>
            </a:r>
          </a:p>
        </p:txBody>
      </p:sp>
      <p:sp>
        <p:nvSpPr>
          <p:cNvPr id="1048613" name=""/>
          <p:cNvSpPr/>
          <p:nvPr>
            <p:ph sz="full" idx="1"/>
          </p:nvPr>
        </p:nvSpPr>
        <p:spPr>
          <a:xfrm rot="0">
            <a:off x="457200" y="1600200"/>
            <a:ext cx="8229600" cy="4525962"/>
          </a:xfrm>
          <a:prstGeom prst="rect"/>
          <a:noFill/>
          <a:ln>
            <a:noFill/>
          </a:ln>
        </p:spPr>
        <p:txBody>
          <a:bodyPr anchor="t" bIns="45720" lIns="91440" rIns="91440" tIns="45720" vert="horz"/>
          <a:lstStyle>
            <a:lvl1pPr algn="l" fontAlgn="base" indent="-342900" latinLnBrk="1" marL="342900" rtl="0">
              <a:lnSpc>
                <a:spcPct val="100000"/>
              </a:lnSpc>
              <a:spcBef>
                <a:spcPct val="20000"/>
              </a:spcBef>
              <a:spcAft>
                <a:spcPct val="0"/>
              </a:spcAft>
              <a:buSzPct val="100000"/>
              <a:buFontTx/>
              <a:buChar char="•"/>
              <a:defRPr baseline="0" b="0" sz="3200" i="0" u="none">
                <a:solidFill>
                  <a:schemeClr val="dk1"/>
                </a:solidFill>
                <a:latin typeface="Arial" pitchFamily="34" charset="0"/>
                <a:ea typeface="宋体" pitchFamily="2" charset="-122"/>
                <a:sym typeface="Arial" pitchFamily="34" charset="0"/>
              </a:defRPr>
            </a:lvl1pPr>
            <a:lvl2pPr algn="l" fontAlgn="base" indent="-285750" latinLnBrk="1" marL="742950" rtl="0">
              <a:lnSpc>
                <a:spcPct val="100000"/>
              </a:lnSpc>
              <a:spcBef>
                <a:spcPct val="20000"/>
              </a:spcBef>
              <a:spcAft>
                <a:spcPct val="0"/>
              </a:spcAft>
              <a:buSzPct val="100000"/>
              <a:buFontTx/>
              <a:buChar char="–"/>
              <a:defRPr baseline="0" b="0" sz="2800" i="0" u="none">
                <a:solidFill>
                  <a:schemeClr val="dk1"/>
                </a:solidFill>
                <a:latin typeface="Arial" pitchFamily="34" charset="0"/>
                <a:ea typeface="宋体" pitchFamily="2" charset="-122"/>
                <a:sym typeface="Arial" pitchFamily="34" charset="0"/>
              </a:defRPr>
            </a:lvl2pPr>
            <a:lvl3pPr algn="l" fontAlgn="base" indent="-228600" latinLnBrk="1" marL="1143000" rtl="0">
              <a:lnSpc>
                <a:spcPct val="100000"/>
              </a:lnSpc>
              <a:spcBef>
                <a:spcPct val="20000"/>
              </a:spcBef>
              <a:spcAft>
                <a:spcPct val="0"/>
              </a:spcAft>
              <a:buSzPct val="100000"/>
              <a:buFontTx/>
              <a:buChar char="•"/>
              <a:defRPr baseline="0" b="0" sz="2400" i="0" u="none">
                <a:solidFill>
                  <a:schemeClr val="dk1"/>
                </a:solidFill>
                <a:latin typeface="Arial" pitchFamily="34" charset="0"/>
                <a:ea typeface="宋体" pitchFamily="2" charset="-122"/>
                <a:sym typeface="Arial" pitchFamily="34" charset="0"/>
              </a:defRPr>
            </a:lvl3pPr>
            <a:lvl4pPr algn="l" fontAlgn="base" indent="-228600" latinLnBrk="1" marL="1600200" rtl="0">
              <a:lnSpc>
                <a:spcPct val="100000"/>
              </a:lnSpc>
              <a:spcBef>
                <a:spcPct val="20000"/>
              </a:spcBef>
              <a:spcAft>
                <a:spcPct val="0"/>
              </a:spcAft>
              <a:buSzPct val="100000"/>
              <a:buFontTx/>
              <a:buChar char="–"/>
              <a:defRPr baseline="0" b="0" sz="2000" i="0" u="none">
                <a:solidFill>
                  <a:schemeClr val="dk1"/>
                </a:solidFill>
                <a:latin typeface="Arial" pitchFamily="34" charset="0"/>
                <a:ea typeface="宋体" pitchFamily="2" charset="-122"/>
                <a:sym typeface="Arial" pitchFamily="34" charset="0"/>
              </a:defRPr>
            </a:lvl4pPr>
            <a:lvl5pPr algn="l" fontAlgn="base" indent="-228600" latinLnBrk="1" marL="2057400" rtl="0">
              <a:lnSpc>
                <a:spcPct val="100000"/>
              </a:lnSpc>
              <a:spcBef>
                <a:spcPct val="20000"/>
              </a:spcBef>
              <a:spcAft>
                <a:spcPct val="0"/>
              </a:spcAft>
              <a:buSzPct val="100000"/>
              <a:buFontTx/>
              <a:buChar char="»"/>
              <a:defRPr baseline="0" b="0" sz="2000" i="0" u="none">
                <a:solidFill>
                  <a:schemeClr val="dk1"/>
                </a:solidFill>
                <a:latin typeface="Arial" pitchFamily="34" charset="0"/>
                <a:ea typeface="宋体" pitchFamily="2" charset="-122"/>
                <a:sym typeface="Arial" pitchFamily="34" charset="0"/>
              </a:defRPr>
            </a:lvl5pPr>
          </a:lstStyle>
          <a:p>
            <a:pPr eaLnBrk="1" hangingPunct="1" latinLnBrk="1" lvl="0">
              <a:spcBef>
                <a:spcPct val="50000"/>
              </a:spcBef>
            </a:pPr>
            <a:r>
              <a:rPr altLang="en-US" lang="zh-CN">
                <a:latin typeface="华文新魏" pitchFamily="2" charset="-122"/>
                <a:ea typeface="华文新魏" pitchFamily="2" charset="-122"/>
                <a:sym typeface="+mn-ea" pitchFamily="0" charset="1"/>
              </a:rPr>
              <a:t>三写梨花（在文章结尾。我望着这群充满朝气的哈尼小姑娘和那洁白的梨花，不由得起了一句诗：“驿路梨花处处开”。）</a:t>
            </a:r>
          </a:p>
          <a:p>
            <a:pPr eaLnBrk="1" hangingPunct="1" latinLnBrk="1" lvl="0">
              <a:spcBef>
                <a:spcPct val="50000"/>
              </a:spcBef>
            </a:pPr>
            <a:r>
              <a:rPr altLang="en-US" lang="zh-CN">
                <a:latin typeface="华文新魏" pitchFamily="2" charset="-122"/>
                <a:ea typeface="华文新魏" pitchFamily="2" charset="-122"/>
                <a:sym typeface="+mn-ea" pitchFamily="0" charset="1"/>
              </a:rPr>
              <a:t>实写，起到点题点人的作用，引用陆游诗句，结构上照应了题目，内容上深化了主题，人花相映，完成了主题的升华。</a:t>
            </a:r>
          </a:p>
          <a:p>
            <a:pPr eaLnBrk="1" hangingPunct="1" latinLnBrk="1" lvl="0"/>
            <a:endParaRPr altLang="en-US" lang="zh-CN"/>
          </a:p>
        </p:txBody>
      </p:sp>
    </p:spTree>
  </p:cSld>
  <p:clrMapOvr>
    <a:masterClrMapping/>
  </p:clrMapOvr>
  <p:timing>
    <p:tnLst>
      <p:par>
        <p:cTn dur="indefinite" id="1" nodeType="tmRoot">
          <p:childTnLst>
            <p:seq concurrent="1" nextAc="seek">
              <p:cTn dur="indefinite" id="2" nodeType="mainSeq">
                <p:childTnLst>
                  <p:par>
                    <p:cTn fill="hold" id="3">
                      <p:stCondLst>
                        <p:cond delay="indefinite"/>
                      </p:stCondLst>
                      <p:childTnLst>
                        <p:par>
                          <p:cTn fill="hold" id="4">
                            <p:stCondLst>
                              <p:cond delay="0"/>
                            </p:stCondLst>
                            <p:childTnLst>
                              <p:par>
                                <p:cTn fill="hold" grpId="0" id="5" nodeType="clickEffect" presetClass="entr" presetID="27" presetSubtype="0">
                                  <p:stCondLst>
                                    <p:cond delay="0"/>
                                  </p:stCondLst>
                                  <p:iterate type="lt">
                                    <p:tmPct val="50000"/>
                                  </p:iterate>
                                  <p:childTnLst>
                                    <p:set>
                                      <p:cBhvr>
                                        <p:cTn dur="1" fill="hold" id="6">
                                          <p:stCondLst>
                                            <p:cond delay="0"/>
                                          </p:stCondLst>
                                        </p:cTn>
                                        <p:tgtEl>
                                          <p:spTgt spid="1048613"/>
                                        </p:tgtEl>
                                        <p:attrNameLst>
                                          <p:attrName>style.visibility</p:attrName>
                                        </p:attrNameLst>
                                      </p:cBhvr>
                                      <p:to>
                                        <p:strVal val="visible"/>
                                      </p:to>
                                    </p:set>
                                    <p:anim calcmode="discrete" valueType="clr">
                                      <p:cBhvr override="childStyle">
                                        <p:cTn dur="80" id="7"/>
                                        <p:tgtEl>
                                          <p:spTgt spid="1048613"/>
                                        </p:tgtEl>
                                        <p:attrNameLst>
                                          <p:attrName>style.color</p:attrName>
                                        </p:attrNameLst>
                                      </p:cBhvr>
                                      <p:tavLst>
                                        <p:tav tm="0">
                                          <p:val>
                                            <p:clrVal>
                                              <a:srgbClr val="333399"/>
                                            </p:clrVal>
                                          </p:val>
                                        </p:tav>
                                        <p:tav tm="50000">
                                          <p:val>
                                            <p:clrVal>
                                              <a:srgbClr val="009999"/>
                                            </p:clrVal>
                                          </p:val>
                                        </p:tav>
                                      </p:tavLst>
                                    </p:anim>
                                    <p:anim calcmode="discrete" valueType="clr">
                                      <p:cBhvr>
                                        <p:cTn dur="80" id="8"/>
                                        <p:tgtEl>
                                          <p:spTgt spid="1048613"/>
                                        </p:tgtEl>
                                        <p:attrNameLst>
                                          <p:attrName>fill.color</p:attrName>
                                        </p:attrNameLst>
                                      </p:cBhvr>
                                      <p:tavLst>
                                        <p:tav tm="0">
                                          <p:val>
                                            <p:clrVal>
                                              <a:srgbClr val="333399"/>
                                            </p:clrVal>
                                          </p:val>
                                        </p:tav>
                                        <p:tav tm="50000">
                                          <p:val>
                                            <p:clrVal>
                                              <a:srgbClr val="009999"/>
                                            </p:clrVal>
                                          </p:val>
                                        </p:tav>
                                      </p:tavLst>
                                    </p:anim>
                                    <p:set>
                                      <p:cBhvr>
                                        <p:cTn dur="80" id="9"/>
                                        <p:tgtEl>
                                          <p:spTgt spid="1048613"/>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613" grpId="0" uiExpand="0" build="whole"/>
    </p:bldLst>
  </p:timing>
</p:sld>
</file>

<file path=ppt/slides/slide12.xml><?xml version="1.0" encoding="utf-8"?>
<p:sld xmlns:a="http://schemas.openxmlformats.org/drawingml/2006/main" xmlns:r="http://schemas.openxmlformats.org/officeDocument/2006/relationships" xmlns:p="http://schemas.openxmlformats.org/presentationml/2006/main" showMasterSp="1">
  <p:cSld>
    <p:spTree>
      <p:nvGrpSpPr>
        <p:cNvPr id="41" name=""/>
        <p:cNvGrpSpPr/>
        <p:nvPr/>
      </p:nvGrpSpPr>
      <p:grpSpPr>
        <a:xfrm rot="0">
          <a:off x="0" y="0"/>
          <a:ext cx="0" cy="0"/>
          <a:chOff x="0" y="0"/>
          <a:chExt cx="0" cy="0"/>
        </a:xfrm>
      </p:grpSpPr>
      <p:sp>
        <p:nvSpPr>
          <p:cNvPr id="1048614" name=""/>
          <p:cNvSpPr/>
          <p:nvPr>
            <p:ph type="title" sz="full" idx="0"/>
          </p:nvPr>
        </p:nvSpPr>
        <p:spPr>
          <a:xfrm rot="0">
            <a:off x="457200" y="274637"/>
            <a:ext cx="8229600" cy="1143000"/>
          </a:xfrm>
          <a:prstGeom prst="rect"/>
          <a:noFill/>
          <a:ln>
            <a:noFill/>
          </a:ln>
        </p:spPr>
        <p:txBody>
          <a:bodyPr anchor="ctr" bIns="45720" lIns="91440" rIns="91440" tIns="45720" vert="horz"/>
          <a:lstStyle>
            <a:lvl1pPr algn="ctr" fontAlgn="base" indent="0" latinLnBrk="1" marL="0" rtl="0">
              <a:lnSpc>
                <a:spcPct val="100000"/>
              </a:lnSpc>
              <a:spcBef>
                <a:spcPct val="0"/>
              </a:spcBef>
              <a:spcAft>
                <a:spcPct val="0"/>
              </a:spcAft>
              <a:buFontTx/>
              <a:buNone/>
              <a:defRPr baseline="0" b="0" sz="4400" i="0" u="none">
                <a:solidFill>
                  <a:schemeClr val="lt2"/>
                </a:solidFill>
                <a:latin typeface="Arial" pitchFamily="34" charset="0"/>
                <a:ea typeface="宋体" pitchFamily="2" charset="-122"/>
                <a:sym typeface="Arial" pitchFamily="34" charset="0"/>
              </a:defRPr>
            </a:lvl1pPr>
          </a:lstStyle>
          <a:p>
            <a:pPr eaLnBrk="1" hangingPunct="1" latinLnBrk="1" lvl="0"/>
            <a:r>
              <a:rPr altLang="en-US" lang="zh-CN"/>
              <a:t>文章分段</a:t>
            </a:r>
          </a:p>
        </p:txBody>
      </p:sp>
      <p:sp>
        <p:nvSpPr>
          <p:cNvPr id="1048615" name=""/>
          <p:cNvSpPr/>
          <p:nvPr>
            <p:ph sz="full" idx="1"/>
          </p:nvPr>
        </p:nvSpPr>
        <p:spPr>
          <a:xfrm rot="0">
            <a:off x="457200" y="1600200"/>
            <a:ext cx="8229600" cy="4525962"/>
          </a:xfrm>
          <a:prstGeom prst="rect"/>
          <a:noFill/>
          <a:ln>
            <a:noFill/>
          </a:ln>
        </p:spPr>
        <p:txBody>
          <a:bodyPr anchor="t" bIns="45720" lIns="91440" rIns="91440" tIns="45720" vert="horz"/>
          <a:lstStyle>
            <a:lvl1pPr algn="l" fontAlgn="base" indent="-342900" latinLnBrk="1" marL="342900" rtl="0">
              <a:lnSpc>
                <a:spcPct val="100000"/>
              </a:lnSpc>
              <a:spcBef>
                <a:spcPct val="20000"/>
              </a:spcBef>
              <a:spcAft>
                <a:spcPct val="0"/>
              </a:spcAft>
              <a:buSzPct val="100000"/>
              <a:buFontTx/>
              <a:buChar char="•"/>
              <a:defRPr baseline="0" b="0" sz="3200" i="0" u="none">
                <a:solidFill>
                  <a:schemeClr val="dk1"/>
                </a:solidFill>
                <a:latin typeface="Arial" pitchFamily="34" charset="0"/>
                <a:ea typeface="宋体" pitchFamily="2" charset="-122"/>
                <a:sym typeface="Arial" pitchFamily="34" charset="0"/>
              </a:defRPr>
            </a:lvl1pPr>
            <a:lvl2pPr algn="l" fontAlgn="base" indent="-285750" latinLnBrk="1" marL="742950" rtl="0">
              <a:lnSpc>
                <a:spcPct val="100000"/>
              </a:lnSpc>
              <a:spcBef>
                <a:spcPct val="20000"/>
              </a:spcBef>
              <a:spcAft>
                <a:spcPct val="0"/>
              </a:spcAft>
              <a:buSzPct val="100000"/>
              <a:buFontTx/>
              <a:buChar char="–"/>
              <a:defRPr baseline="0" b="0" sz="2800" i="0" u="none">
                <a:solidFill>
                  <a:schemeClr val="dk1"/>
                </a:solidFill>
                <a:latin typeface="Arial" pitchFamily="34" charset="0"/>
                <a:ea typeface="宋体" pitchFamily="2" charset="-122"/>
                <a:sym typeface="Arial" pitchFamily="34" charset="0"/>
              </a:defRPr>
            </a:lvl2pPr>
            <a:lvl3pPr algn="l" fontAlgn="base" indent="-228600" latinLnBrk="1" marL="1143000" rtl="0">
              <a:lnSpc>
                <a:spcPct val="100000"/>
              </a:lnSpc>
              <a:spcBef>
                <a:spcPct val="20000"/>
              </a:spcBef>
              <a:spcAft>
                <a:spcPct val="0"/>
              </a:spcAft>
              <a:buSzPct val="100000"/>
              <a:buFontTx/>
              <a:buChar char="•"/>
              <a:defRPr baseline="0" b="0" sz="2400" i="0" u="none">
                <a:solidFill>
                  <a:schemeClr val="dk1"/>
                </a:solidFill>
                <a:latin typeface="Arial" pitchFamily="34" charset="0"/>
                <a:ea typeface="宋体" pitchFamily="2" charset="-122"/>
                <a:sym typeface="Arial" pitchFamily="34" charset="0"/>
              </a:defRPr>
            </a:lvl3pPr>
            <a:lvl4pPr algn="l" fontAlgn="base" indent="-228600" latinLnBrk="1" marL="1600200" rtl="0">
              <a:lnSpc>
                <a:spcPct val="100000"/>
              </a:lnSpc>
              <a:spcBef>
                <a:spcPct val="20000"/>
              </a:spcBef>
              <a:spcAft>
                <a:spcPct val="0"/>
              </a:spcAft>
              <a:buSzPct val="100000"/>
              <a:buFontTx/>
              <a:buChar char="–"/>
              <a:defRPr baseline="0" b="0" sz="2000" i="0" u="none">
                <a:solidFill>
                  <a:schemeClr val="dk1"/>
                </a:solidFill>
                <a:latin typeface="Arial" pitchFamily="34" charset="0"/>
                <a:ea typeface="宋体" pitchFamily="2" charset="-122"/>
                <a:sym typeface="Arial" pitchFamily="34" charset="0"/>
              </a:defRPr>
            </a:lvl4pPr>
            <a:lvl5pPr algn="l" fontAlgn="base" indent="-228600" latinLnBrk="1" marL="2057400" rtl="0">
              <a:lnSpc>
                <a:spcPct val="100000"/>
              </a:lnSpc>
              <a:spcBef>
                <a:spcPct val="20000"/>
              </a:spcBef>
              <a:spcAft>
                <a:spcPct val="0"/>
              </a:spcAft>
              <a:buSzPct val="100000"/>
              <a:buFontTx/>
              <a:buChar char="»"/>
              <a:defRPr baseline="0" b="0" sz="2000" i="0" u="none">
                <a:solidFill>
                  <a:schemeClr val="dk1"/>
                </a:solidFill>
                <a:latin typeface="Arial" pitchFamily="34" charset="0"/>
                <a:ea typeface="宋体" pitchFamily="2" charset="-122"/>
                <a:sym typeface="Arial" pitchFamily="34" charset="0"/>
              </a:defRPr>
            </a:lvl5pPr>
          </a:lstStyle>
          <a:p>
            <a:pPr eaLnBrk="1" hangingPunct="1" latinLnBrk="1" lvl="0"/>
            <a:r>
              <a:rPr altLang="en-US" sz="2400" lang="zh-CN"/>
              <a:t>全文以</a:t>
            </a:r>
            <a:r>
              <a:rPr altLang="zh-CN" sz="2400" lang="en-US"/>
              <a:t>"</a:t>
            </a:r>
            <a:r>
              <a:rPr altLang="en-US" sz="2400" lang="zh-CN"/>
              <a:t>我</a:t>
            </a:r>
            <a:r>
              <a:rPr altLang="zh-CN" sz="2400" lang="en-US"/>
              <a:t>"</a:t>
            </a:r>
            <a:r>
              <a:rPr altLang="en-US" sz="2400" lang="zh-CN"/>
              <a:t>和老余的见闻为主线展开情节，可分五部分。</a:t>
            </a:r>
          </a:p>
          <a:p>
            <a:pPr eaLnBrk="1" hangingPunct="1" latinLnBrk="1" lvl="0"/>
            <a:r>
              <a:rPr altLang="en-US" sz="2400" lang="zh-CN"/>
              <a:t>第一部分</a:t>
            </a:r>
            <a:r>
              <a:rPr altLang="zh-CN" sz="2400" lang="en-US"/>
              <a:t>(1-8</a:t>
            </a:r>
            <a:r>
              <a:rPr altLang="en-US" sz="2400" lang="zh-CN"/>
              <a:t>自然段</a:t>
            </a:r>
            <a:r>
              <a:rPr altLang="zh-CN" sz="2400" lang="en-US"/>
              <a:t>)</a:t>
            </a:r>
            <a:r>
              <a:rPr altLang="en-US" sz="2400" lang="zh-CN"/>
              <a:t>，写</a:t>
            </a:r>
            <a:r>
              <a:rPr altLang="zh-CN" sz="2400" lang="en-US"/>
              <a:t>"</a:t>
            </a:r>
            <a:r>
              <a:rPr altLang="en-US" sz="2400" lang="zh-CN"/>
              <a:t>我</a:t>
            </a:r>
            <a:r>
              <a:rPr altLang="zh-CN" sz="2400" lang="en-US"/>
              <a:t>"</a:t>
            </a:r>
            <a:r>
              <a:rPr altLang="en-US" sz="2400" lang="zh-CN"/>
              <a:t>和老余见到小屋。</a:t>
            </a:r>
          </a:p>
          <a:p>
            <a:pPr eaLnBrk="1" hangingPunct="1" latinLnBrk="1" lvl="0"/>
            <a:r>
              <a:rPr altLang="en-US" sz="2400" lang="zh-CN"/>
              <a:t>第二部分</a:t>
            </a:r>
            <a:r>
              <a:rPr altLang="zh-CN" sz="2400" lang="en-US"/>
              <a:t>(9-12</a:t>
            </a:r>
            <a:r>
              <a:rPr altLang="en-US" sz="2400" lang="zh-CN"/>
              <a:t>自然段</a:t>
            </a:r>
            <a:r>
              <a:rPr altLang="zh-CN" sz="2400" lang="en-US"/>
              <a:t>)</a:t>
            </a:r>
            <a:r>
              <a:rPr altLang="en-US" sz="2400" lang="zh-CN"/>
              <a:t>，写</a:t>
            </a:r>
            <a:r>
              <a:rPr altLang="zh-CN" sz="2400" lang="en-US"/>
              <a:t>"</a:t>
            </a:r>
            <a:r>
              <a:rPr altLang="en-US" sz="2400" lang="zh-CN"/>
              <a:t>我</a:t>
            </a:r>
            <a:r>
              <a:rPr altLang="zh-CN" sz="2400" lang="en-US"/>
              <a:t>"</a:t>
            </a:r>
            <a:r>
              <a:rPr altLang="en-US" sz="2400" lang="zh-CN"/>
              <a:t>和老余水足饭饱之后，怀着满意的心情猜测。</a:t>
            </a:r>
          </a:p>
          <a:p>
            <a:pPr eaLnBrk="1" hangingPunct="1" latinLnBrk="1" lvl="0"/>
            <a:r>
              <a:rPr altLang="en-US" sz="2400" lang="zh-CN"/>
              <a:t>第三部分</a:t>
            </a:r>
            <a:r>
              <a:rPr altLang="zh-CN" sz="2400" lang="en-US"/>
              <a:t>(13-27</a:t>
            </a:r>
            <a:r>
              <a:rPr altLang="en-US" sz="2400" lang="zh-CN"/>
              <a:t>自然段</a:t>
            </a:r>
            <a:r>
              <a:rPr altLang="zh-CN" sz="2400" lang="en-US"/>
              <a:t>)</a:t>
            </a:r>
            <a:r>
              <a:rPr altLang="en-US" sz="2400" lang="zh-CN"/>
              <a:t>，写</a:t>
            </a:r>
            <a:r>
              <a:rPr altLang="zh-CN" sz="2400" lang="en-US"/>
              <a:t>"</a:t>
            </a:r>
            <a:r>
              <a:rPr altLang="en-US" sz="2400" lang="zh-CN"/>
              <a:t>我们</a:t>
            </a:r>
            <a:r>
              <a:rPr altLang="zh-CN" sz="2400" lang="en-US"/>
              <a:t>"</a:t>
            </a:r>
            <a:r>
              <a:rPr altLang="en-US" sz="2400" lang="zh-CN"/>
              <a:t>和老猎人之间的误会。</a:t>
            </a:r>
          </a:p>
          <a:p>
            <a:pPr eaLnBrk="1" hangingPunct="1" latinLnBrk="1" lvl="0"/>
            <a:r>
              <a:rPr altLang="en-US" sz="2400" lang="zh-CN"/>
              <a:t>第四部分</a:t>
            </a:r>
            <a:r>
              <a:rPr altLang="zh-CN" sz="2400" lang="en-US"/>
              <a:t>(28-36</a:t>
            </a:r>
            <a:r>
              <a:rPr altLang="en-US" sz="2400" lang="zh-CN"/>
              <a:t>自然段</a:t>
            </a:r>
            <a:r>
              <a:rPr altLang="zh-CN" sz="2400" lang="en-US"/>
              <a:t>)</a:t>
            </a:r>
            <a:r>
              <a:rPr altLang="en-US" sz="2400" lang="zh-CN"/>
              <a:t>，写</a:t>
            </a:r>
            <a:r>
              <a:rPr altLang="zh-CN" sz="2400" lang="en-US"/>
              <a:t>"</a:t>
            </a:r>
            <a:r>
              <a:rPr altLang="en-US" sz="2400" lang="zh-CN"/>
              <a:t>我们</a:t>
            </a:r>
            <a:r>
              <a:rPr altLang="zh-CN" sz="2400" lang="en-US"/>
              <a:t>"</a:t>
            </a:r>
            <a:r>
              <a:rPr altLang="en-US" sz="2400" lang="zh-CN"/>
              <a:t>遇到梨花的妹妹。</a:t>
            </a:r>
          </a:p>
          <a:p>
            <a:pPr eaLnBrk="1" hangingPunct="1" latinLnBrk="1" lvl="0"/>
            <a:r>
              <a:rPr altLang="en-US" sz="2400" lang="zh-CN"/>
              <a:t>第五部分</a:t>
            </a:r>
            <a:r>
              <a:rPr altLang="zh-CN" sz="2400" lang="en-US"/>
              <a:t>(37</a:t>
            </a:r>
            <a:r>
              <a:rPr altLang="en-US" sz="2400" lang="zh-CN"/>
              <a:t>自然段</a:t>
            </a:r>
            <a:r>
              <a:rPr altLang="zh-CN" sz="2400" lang="en-US"/>
              <a:t>)</a:t>
            </a:r>
            <a:r>
              <a:rPr altLang="en-US" sz="2400" lang="zh-CN"/>
              <a:t>，最后点题点人</a:t>
            </a:r>
            <a:r>
              <a:rPr altLang="en-US" lang="zh-CN"/>
              <a:t>。</a:t>
            </a:r>
          </a:p>
          <a:p>
            <a:pPr eaLnBrk="1" hangingPunct="1" latinLnBrk="1" lvl="0"/>
            <a:endParaRPr altLang="en-US" lang="zh-CN"/>
          </a:p>
        </p:txBody>
      </p:sp>
    </p:spTree>
  </p:cSld>
  <p:clrMapOvr>
    <a:masterClrMapping/>
  </p:clrMapOvr>
  <p:timing>
    <p:tnLst>
      <p:par>
        <p:cTn dur="indefinite" id="1" nodeType="tmRoot">
          <p:childTnLst>
            <p:seq concurrent="1" nextAc="seek">
              <p:cTn dur="indefinite" id="2" nodeType="mainSeq">
                <p:childTnLst>
                  <p:par>
                    <p:cTn fill="hold" id="3">
                      <p:stCondLst>
                        <p:cond delay="indefinite"/>
                      </p:stCondLst>
                      <p:childTnLst>
                        <p:par>
                          <p:cTn fill="hold" id="4">
                            <p:stCondLst>
                              <p:cond delay="0"/>
                            </p:stCondLst>
                            <p:childTnLst>
                              <p:par>
                                <p:cTn fill="hold" grpId="0" id="5" nodeType="clickEffect" presetClass="entr" presetID="2" presetSubtype="4">
                                  <p:stCondLst>
                                    <p:cond delay="0"/>
                                  </p:stCondLst>
                                  <p:childTnLst>
                                    <p:set>
                                      <p:cBhvr>
                                        <p:cTn dur="1" fill="hold" id="6">
                                          <p:stCondLst>
                                            <p:cond delay="0"/>
                                          </p:stCondLst>
                                        </p:cTn>
                                        <p:tgtEl>
                                          <p:spTgt spid="1048614"/>
                                        </p:tgtEl>
                                        <p:attrNameLst>
                                          <p:attrName>style.visibility</p:attrName>
                                        </p:attrNameLst>
                                      </p:cBhvr>
                                      <p:to>
                                        <p:strVal val="visible"/>
                                      </p:to>
                                    </p:set>
                                    <p:anim calcmode="lin" valueType="num">
                                      <p:cBhvr additive="base">
                                        <p:cTn dur="500" fill="hold" id="7"/>
                                        <p:tgtEl>
                                          <p:spTgt spid="1048614"/>
                                        </p:tgtEl>
                                        <p:attrNameLst>
                                          <p:attrName>ppt_x</p:attrName>
                                        </p:attrNameLst>
                                      </p:cBhvr>
                                      <p:tavLst>
                                        <p:tav tm="0">
                                          <p:val>
                                            <p:strVal val="#ppt_x"/>
                                          </p:val>
                                        </p:tav>
                                        <p:tav tm="100000">
                                          <p:val>
                                            <p:strVal val="#ppt_x"/>
                                          </p:val>
                                        </p:tav>
                                      </p:tavLst>
                                    </p:anim>
                                    <p:anim calcmode="lin" valueType="num">
                                      <p:cBhvr additive="base">
                                        <p:cTn dur="500" fill="hold" id="8"/>
                                        <p:tgtEl>
                                          <p:spTgt spid="1048614"/>
                                        </p:tgtEl>
                                        <p:attrNameLst>
                                          <p:attrName>ppt_y</p:attrName>
                                        </p:attrNameLst>
                                      </p:cBhvr>
                                      <p:tavLst>
                                        <p:tav tm="0">
                                          <p:val>
                                            <p:strVal val="1+#ppt_h/2"/>
                                          </p:val>
                                        </p:tav>
                                        <p:tav tm="100000">
                                          <p:val>
                                            <p:strVal val="#ppt_y"/>
                                          </p:val>
                                        </p:tav>
                                      </p:tavLst>
                                    </p:anim>
                                  </p:childTnLst>
                                </p:cTn>
                              </p:par>
                            </p:childTnLst>
                          </p:cTn>
                        </p:par>
                      </p:childTnLst>
                    </p:cTn>
                  </p:par>
                  <p:par>
                    <p:cTn fill="hold" id="9">
                      <p:stCondLst>
                        <p:cond delay="indefinite"/>
                      </p:stCondLst>
                      <p:childTnLst>
                        <p:par>
                          <p:cTn fill="hold" id="10">
                            <p:stCondLst>
                              <p:cond delay="0"/>
                            </p:stCondLst>
                            <p:childTnLst>
                              <p:par>
                                <p:cTn fill="hold" grpId="0" id="11" nodeType="clickEffect" presetClass="entr" presetID="27" presetSubtype="0">
                                  <p:stCondLst>
                                    <p:cond delay="0"/>
                                  </p:stCondLst>
                                  <p:iterate type="lt">
                                    <p:tmPct val="50000"/>
                                  </p:iterate>
                                  <p:childTnLst>
                                    <p:set>
                                      <p:cBhvr>
                                        <p:cTn dur="1" fill="hold" id="12">
                                          <p:stCondLst>
                                            <p:cond delay="0"/>
                                          </p:stCondLst>
                                        </p:cTn>
                                        <p:tgtEl>
                                          <p:spTgt spid="1048615"/>
                                        </p:tgtEl>
                                        <p:attrNameLst>
                                          <p:attrName>style.visibility</p:attrName>
                                        </p:attrNameLst>
                                      </p:cBhvr>
                                      <p:to>
                                        <p:strVal val="visible"/>
                                      </p:to>
                                    </p:set>
                                    <p:anim calcmode="discrete" valueType="clr">
                                      <p:cBhvr override="childStyle">
                                        <p:cTn dur="80" id="13"/>
                                        <p:tgtEl>
                                          <p:spTgt spid="1048615"/>
                                        </p:tgtEl>
                                        <p:attrNameLst>
                                          <p:attrName>style.color</p:attrName>
                                        </p:attrNameLst>
                                      </p:cBhvr>
                                      <p:tavLst>
                                        <p:tav tm="0">
                                          <p:val>
                                            <p:clrVal>
                                              <a:srgbClr val="333399"/>
                                            </p:clrVal>
                                          </p:val>
                                        </p:tav>
                                        <p:tav tm="50000">
                                          <p:val>
                                            <p:clrVal>
                                              <a:srgbClr val="009999"/>
                                            </p:clrVal>
                                          </p:val>
                                        </p:tav>
                                      </p:tavLst>
                                    </p:anim>
                                    <p:anim calcmode="discrete" valueType="clr">
                                      <p:cBhvr>
                                        <p:cTn dur="80" id="14"/>
                                        <p:tgtEl>
                                          <p:spTgt spid="1048615"/>
                                        </p:tgtEl>
                                        <p:attrNameLst>
                                          <p:attrName>fill.color</p:attrName>
                                        </p:attrNameLst>
                                      </p:cBhvr>
                                      <p:tavLst>
                                        <p:tav tm="0">
                                          <p:val>
                                            <p:clrVal>
                                              <a:srgbClr val="333399"/>
                                            </p:clrVal>
                                          </p:val>
                                        </p:tav>
                                        <p:tav tm="50000">
                                          <p:val>
                                            <p:clrVal>
                                              <a:srgbClr val="009999"/>
                                            </p:clrVal>
                                          </p:val>
                                        </p:tav>
                                      </p:tavLst>
                                    </p:anim>
                                    <p:set>
                                      <p:cBhvr>
                                        <p:cTn dur="80" id="15"/>
                                        <p:tgtEl>
                                          <p:spTgt spid="1048615"/>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614" grpId="0" uiExpand="0" build="whole"/>
      <p:bldP spid="1048615" grpId="0" uiExpand="0" build="whole"/>
    </p:bldLst>
  </p:timing>
</p:sld>
</file>

<file path=ppt/slides/slide13.xml><?xml version="1.0" encoding="utf-8"?>
<p:sld xmlns:a="http://schemas.openxmlformats.org/drawingml/2006/main" xmlns:r="http://schemas.openxmlformats.org/officeDocument/2006/relationships" xmlns:p="http://schemas.openxmlformats.org/presentationml/2006/main" showMasterSp="1">
  <p:cSld>
    <p:spTree>
      <p:nvGrpSpPr>
        <p:cNvPr id="42" name=""/>
        <p:cNvGrpSpPr/>
        <p:nvPr/>
      </p:nvGrpSpPr>
      <p:grpSpPr>
        <a:xfrm rot="0">
          <a:off x="0" y="0"/>
          <a:ext cx="0" cy="0"/>
          <a:chOff x="0" y="0"/>
          <a:chExt cx="0" cy="0"/>
        </a:xfrm>
      </p:grpSpPr>
      <p:sp>
        <p:nvSpPr>
          <p:cNvPr id="1048616" name=""/>
          <p:cNvSpPr/>
          <p:nvPr>
            <p:ph type="title" sz="full" idx="0"/>
          </p:nvPr>
        </p:nvSpPr>
        <p:spPr>
          <a:xfrm rot="0">
            <a:off x="457200" y="274637"/>
            <a:ext cx="8229600" cy="1143000"/>
          </a:xfrm>
          <a:prstGeom prst="rect"/>
          <a:noFill/>
          <a:ln>
            <a:noFill/>
          </a:ln>
        </p:spPr>
        <p:txBody>
          <a:bodyPr anchor="ctr" bIns="45720" lIns="91440" rIns="91440" tIns="45720" vert="horz"/>
          <a:lstStyle>
            <a:lvl1pPr algn="ctr" fontAlgn="base" indent="0" latinLnBrk="1" marL="0" rtl="0">
              <a:lnSpc>
                <a:spcPct val="100000"/>
              </a:lnSpc>
              <a:spcBef>
                <a:spcPct val="0"/>
              </a:spcBef>
              <a:spcAft>
                <a:spcPct val="0"/>
              </a:spcAft>
              <a:buFontTx/>
              <a:buNone/>
              <a:defRPr baseline="0" b="0" sz="4400" i="0" u="none">
                <a:solidFill>
                  <a:schemeClr val="lt2"/>
                </a:solidFill>
                <a:latin typeface="Arial" pitchFamily="34" charset="0"/>
                <a:ea typeface="宋体" pitchFamily="2" charset="-122"/>
                <a:sym typeface="Arial" pitchFamily="34" charset="0"/>
              </a:defRPr>
            </a:lvl1pPr>
          </a:lstStyle>
          <a:p>
            <a:pPr eaLnBrk="1" hangingPunct="1" latinLnBrk="1" lvl="0"/>
            <a:r>
              <a:rPr altLang="en-US" lang="zh-CN"/>
              <a:t>文章大意及主旨</a:t>
            </a:r>
          </a:p>
        </p:txBody>
      </p:sp>
      <p:sp>
        <p:nvSpPr>
          <p:cNvPr id="1048617" name=""/>
          <p:cNvSpPr/>
          <p:nvPr>
            <p:ph sz="full" idx="1"/>
          </p:nvPr>
        </p:nvSpPr>
        <p:spPr>
          <a:xfrm rot="0">
            <a:off x="457200" y="1600200"/>
            <a:ext cx="8229600" cy="4525962"/>
          </a:xfrm>
          <a:prstGeom prst="rect"/>
          <a:noFill/>
          <a:ln>
            <a:noFill/>
          </a:ln>
        </p:spPr>
        <p:txBody>
          <a:bodyPr anchor="t" bIns="45720" lIns="91440" rIns="91440" tIns="45720" vert="horz"/>
          <a:lstStyle>
            <a:lvl1pPr algn="l" fontAlgn="base" indent="-342900" latinLnBrk="1" marL="342900" rtl="0">
              <a:lnSpc>
                <a:spcPct val="100000"/>
              </a:lnSpc>
              <a:spcBef>
                <a:spcPct val="20000"/>
              </a:spcBef>
              <a:spcAft>
                <a:spcPct val="0"/>
              </a:spcAft>
              <a:buSzPct val="100000"/>
              <a:buFontTx/>
              <a:buChar char="•"/>
              <a:defRPr baseline="0" b="0" sz="3200" i="0" u="none">
                <a:solidFill>
                  <a:schemeClr val="dk1"/>
                </a:solidFill>
                <a:latin typeface="Arial" pitchFamily="34" charset="0"/>
                <a:ea typeface="宋体" pitchFamily="2" charset="-122"/>
                <a:sym typeface="Arial" pitchFamily="34" charset="0"/>
              </a:defRPr>
            </a:lvl1pPr>
            <a:lvl2pPr algn="l" fontAlgn="base" indent="-285750" latinLnBrk="1" marL="742950" rtl="0">
              <a:lnSpc>
                <a:spcPct val="100000"/>
              </a:lnSpc>
              <a:spcBef>
                <a:spcPct val="20000"/>
              </a:spcBef>
              <a:spcAft>
                <a:spcPct val="0"/>
              </a:spcAft>
              <a:buSzPct val="100000"/>
              <a:buFontTx/>
              <a:buChar char="–"/>
              <a:defRPr baseline="0" b="0" sz="2800" i="0" u="none">
                <a:solidFill>
                  <a:schemeClr val="dk1"/>
                </a:solidFill>
                <a:latin typeface="Arial" pitchFamily="34" charset="0"/>
                <a:ea typeface="宋体" pitchFamily="2" charset="-122"/>
                <a:sym typeface="Arial" pitchFamily="34" charset="0"/>
              </a:defRPr>
            </a:lvl2pPr>
            <a:lvl3pPr algn="l" fontAlgn="base" indent="-228600" latinLnBrk="1" marL="1143000" rtl="0">
              <a:lnSpc>
                <a:spcPct val="100000"/>
              </a:lnSpc>
              <a:spcBef>
                <a:spcPct val="20000"/>
              </a:spcBef>
              <a:spcAft>
                <a:spcPct val="0"/>
              </a:spcAft>
              <a:buSzPct val="100000"/>
              <a:buFontTx/>
              <a:buChar char="•"/>
              <a:defRPr baseline="0" b="0" sz="2400" i="0" u="none">
                <a:solidFill>
                  <a:schemeClr val="dk1"/>
                </a:solidFill>
                <a:latin typeface="Arial" pitchFamily="34" charset="0"/>
                <a:ea typeface="宋体" pitchFamily="2" charset="-122"/>
                <a:sym typeface="Arial" pitchFamily="34" charset="0"/>
              </a:defRPr>
            </a:lvl3pPr>
            <a:lvl4pPr algn="l" fontAlgn="base" indent="-228600" latinLnBrk="1" marL="1600200" rtl="0">
              <a:lnSpc>
                <a:spcPct val="100000"/>
              </a:lnSpc>
              <a:spcBef>
                <a:spcPct val="20000"/>
              </a:spcBef>
              <a:spcAft>
                <a:spcPct val="0"/>
              </a:spcAft>
              <a:buSzPct val="100000"/>
              <a:buFontTx/>
              <a:buChar char="–"/>
              <a:defRPr baseline="0" b="0" sz="2000" i="0" u="none">
                <a:solidFill>
                  <a:schemeClr val="dk1"/>
                </a:solidFill>
                <a:latin typeface="Arial" pitchFamily="34" charset="0"/>
                <a:ea typeface="宋体" pitchFamily="2" charset="-122"/>
                <a:sym typeface="Arial" pitchFamily="34" charset="0"/>
              </a:defRPr>
            </a:lvl4pPr>
            <a:lvl5pPr algn="l" fontAlgn="base" indent="-228600" latinLnBrk="1" marL="2057400" rtl="0">
              <a:lnSpc>
                <a:spcPct val="100000"/>
              </a:lnSpc>
              <a:spcBef>
                <a:spcPct val="20000"/>
              </a:spcBef>
              <a:spcAft>
                <a:spcPct val="0"/>
              </a:spcAft>
              <a:buSzPct val="100000"/>
              <a:buFontTx/>
              <a:buChar char="»"/>
              <a:defRPr baseline="0" b="0" sz="2000" i="0" u="none">
                <a:solidFill>
                  <a:schemeClr val="dk1"/>
                </a:solidFill>
                <a:latin typeface="Arial" pitchFamily="34" charset="0"/>
                <a:ea typeface="宋体" pitchFamily="2" charset="-122"/>
                <a:sym typeface="Arial" pitchFamily="34" charset="0"/>
              </a:defRPr>
            </a:lvl5pPr>
          </a:lstStyle>
          <a:p>
            <a:pPr eaLnBrk="1" hangingPunct="1" indent="0" latinLnBrk="1" lvl="0" marL="0">
              <a:buFontTx/>
              <a:buNone/>
            </a:pPr>
            <a:br/>
            <a:r>
              <a:rPr altLang="en-US" lang="zh-CN"/>
              <a:t>   </a:t>
            </a:r>
            <a:r>
              <a:rPr altLang="en-US" lang="zh-CN">
                <a:latin typeface="华文新魏" pitchFamily="2" charset="-122"/>
                <a:ea typeface="华文新魏" pitchFamily="2" charset="-122"/>
                <a:sym typeface="+mn-ea" pitchFamily="0" charset="1"/>
              </a:rPr>
              <a:t> 本文通过云南边疆哀牢山中路边一间小茅屋的故事，生动地表现了雷锋精神在少数民族地区生根开花不断传递的动人情景，热情地歌颂了人民群众助人为乐的高尚品德。</a:t>
            </a:r>
          </a:p>
        </p:txBody>
      </p:sp>
    </p:spTree>
  </p:cSld>
  <p:clrMapOvr>
    <a:masterClrMapping/>
  </p:clrMapOvr>
  <p:timing>
    <p:tnLst>
      <p:par>
        <p:cTn dur="indefinite" id="1" nodeType="tmRoot">
          <p:childTnLst>
            <p:seq concurrent="1" nextAc="seek">
              <p:cTn dur="indefinite" id="2" nodeType="mainSeq">
                <p:childTnLst>
                  <p:par>
                    <p:cTn fill="hold" id="3">
                      <p:stCondLst>
                        <p:cond delay="indefinite"/>
                      </p:stCondLst>
                      <p:childTnLst>
                        <p:par>
                          <p:cTn fill="hold" id="4">
                            <p:stCondLst>
                              <p:cond delay="0"/>
                            </p:stCondLst>
                            <p:childTnLst>
                              <p:par>
                                <p:cTn fill="hold" grpId="1" id="5" nodeType="clickEffect" presetClass="emph" presetID="8" presetSubtype="0">
                                  <p:stCondLst>
                                    <p:cond delay="0"/>
                                  </p:stCondLst>
                                  <p:childTnLst>
                                    <p:animRot by="21600000">
                                      <p:cBhvr>
                                        <p:cTn dur="2000" fill="hold" id="6"/>
                                        <p:tgtEl>
                                          <p:spTgt spid="1048616"/>
                                        </p:tgtEl>
                                        <p:attrNameLst>
                                          <p:attrName>r</p:attrName>
                                        </p:attrNameLst>
                                      </p:cBhvr>
                                    </p:animRot>
                                  </p:childTnLst>
                                </p:cTn>
                              </p:par>
                            </p:childTnLst>
                          </p:cTn>
                        </p:par>
                      </p:childTnLst>
                    </p:cTn>
                  </p:par>
                  <p:par>
                    <p:cTn fill="hold" id="7">
                      <p:stCondLst>
                        <p:cond delay="indefinite"/>
                      </p:stCondLst>
                      <p:childTnLst>
                        <p:par>
                          <p:cTn fill="hold" id="8">
                            <p:stCondLst>
                              <p:cond delay="0"/>
                            </p:stCondLst>
                            <p:childTnLst>
                              <p:par>
                                <p:cTn fill="hold" grpId="0" id="9" nodeType="clickEffect" presetClass="entr" presetID="27" presetSubtype="0">
                                  <p:stCondLst>
                                    <p:cond delay="0"/>
                                  </p:stCondLst>
                                  <p:iterate type="lt">
                                    <p:tmPct val="50000"/>
                                  </p:iterate>
                                  <p:childTnLst>
                                    <p:set>
                                      <p:cBhvr>
                                        <p:cTn dur="1" fill="hold" id="10">
                                          <p:stCondLst>
                                            <p:cond delay="0"/>
                                          </p:stCondLst>
                                        </p:cTn>
                                        <p:tgtEl>
                                          <p:spTgt spid="1048617"/>
                                        </p:tgtEl>
                                        <p:attrNameLst>
                                          <p:attrName>style.visibility</p:attrName>
                                        </p:attrNameLst>
                                      </p:cBhvr>
                                      <p:to>
                                        <p:strVal val="visible"/>
                                      </p:to>
                                    </p:set>
                                    <p:anim calcmode="discrete" valueType="clr">
                                      <p:cBhvr override="childStyle">
                                        <p:cTn dur="80" id="11"/>
                                        <p:tgtEl>
                                          <p:spTgt spid="1048617"/>
                                        </p:tgtEl>
                                        <p:attrNameLst>
                                          <p:attrName>style.color</p:attrName>
                                        </p:attrNameLst>
                                      </p:cBhvr>
                                      <p:tavLst>
                                        <p:tav tm="0">
                                          <p:val>
                                            <p:clrVal>
                                              <a:srgbClr val="333399"/>
                                            </p:clrVal>
                                          </p:val>
                                        </p:tav>
                                        <p:tav tm="50000">
                                          <p:val>
                                            <p:clrVal>
                                              <a:srgbClr val="009999"/>
                                            </p:clrVal>
                                          </p:val>
                                        </p:tav>
                                      </p:tavLst>
                                    </p:anim>
                                    <p:anim calcmode="discrete" valueType="clr">
                                      <p:cBhvr>
                                        <p:cTn dur="80" id="12"/>
                                        <p:tgtEl>
                                          <p:spTgt spid="1048617"/>
                                        </p:tgtEl>
                                        <p:attrNameLst>
                                          <p:attrName>fill.color</p:attrName>
                                        </p:attrNameLst>
                                      </p:cBhvr>
                                      <p:tavLst>
                                        <p:tav tm="0">
                                          <p:val>
                                            <p:clrVal>
                                              <a:srgbClr val="333399"/>
                                            </p:clrVal>
                                          </p:val>
                                        </p:tav>
                                        <p:tav tm="50000">
                                          <p:val>
                                            <p:clrVal>
                                              <a:srgbClr val="009999"/>
                                            </p:clrVal>
                                          </p:val>
                                        </p:tav>
                                      </p:tavLst>
                                    </p:anim>
                                    <p:set>
                                      <p:cBhvr>
                                        <p:cTn dur="80" id="13"/>
                                        <p:tgtEl>
                                          <p:spTgt spid="1048617"/>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616" grpId="1" uiExpand="0" build="whole"/>
      <p:bldP spid="1048617" grpId="0" uiExpand="0" build="whole"/>
    </p:bldLst>
  </p:timing>
</p:sld>
</file>

<file path=ppt/slides/slide14.xml><?xml version="1.0" encoding="utf-8"?>
<p:sld xmlns:a="http://schemas.openxmlformats.org/drawingml/2006/main" xmlns:r="http://schemas.openxmlformats.org/officeDocument/2006/relationships" xmlns:p="http://schemas.openxmlformats.org/presentationml/2006/main" showMasterSp="1">
  <p:cSld>
    <p:spTree>
      <p:nvGrpSpPr>
        <p:cNvPr id="43" name=""/>
        <p:cNvGrpSpPr/>
        <p:nvPr/>
      </p:nvGrpSpPr>
      <p:grpSpPr>
        <a:xfrm rot="0">
          <a:off x="0" y="0"/>
          <a:ext cx="0" cy="0"/>
          <a:chOff x="0" y="0"/>
          <a:chExt cx="0" cy="0"/>
        </a:xfrm>
      </p:grpSpPr>
      <p:sp>
        <p:nvSpPr>
          <p:cNvPr id="1048618" name=""/>
          <p:cNvSpPr txBox="1"/>
          <p:nvPr/>
        </p:nvSpPr>
        <p:spPr>
          <a:xfrm rot="0">
            <a:off x="822325" y="2003425"/>
            <a:ext cx="184150" cy="366712"/>
          </a:xfrm>
          <a:prstGeom prst="rect"/>
          <a:noFill/>
          <a:ln>
            <a:noFill/>
          </a:ln>
        </p:spPr>
        <p:txBody>
          <a:bodyPr anchor="t" bIns="45720" lIns="91440" rIns="91440" tIns="45720" vert="horz" wrap="none">
            <a:spAutoFit/>
          </a:bodyPr>
          <a:lstStyle>
            <a:lvl1pPr algn="l" fontAlgn="base" indent="0" latinLnBrk="1" marL="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1pPr>
            <a:lvl2pPr algn="l" fontAlgn="base" indent="0" latinLnBrk="1" marL="4572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2pPr>
            <a:lvl3pPr algn="l" fontAlgn="base" indent="0" latinLnBrk="1" marL="9144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3pPr>
            <a:lvl4pPr algn="l" fontAlgn="base" indent="0" latinLnBrk="1" marL="13716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4pPr>
            <a:lvl5pPr algn="l" fontAlgn="base" indent="0" latinLnBrk="1" marL="18288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5pPr>
          </a:lstStyle>
          <a:p>
            <a:pPr eaLnBrk="1" hangingPunct="1" latinLnBrk="1" lvl="0"/>
            <a:endParaRPr altLang="en-US" lang="zh-CN"/>
          </a:p>
        </p:txBody>
      </p:sp>
      <p:graphicFrame>
        <p:nvGraphicFramePr>
          <p:cNvPr id="4194304" name=""/>
          <p:cNvGraphicFramePr>
            <a:graphicFrameLocks/>
          </p:cNvGraphicFramePr>
          <p:nvPr/>
        </p:nvGraphicFramePr>
        <p:xfrm rot="0">
          <a:off x="323850" y="908050"/>
          <a:ext cx="7578725" cy="5349875"/>
        </p:xfrm>
        <a:graphic>
          <a:graphicData uri="http://schemas.openxmlformats.org/drawingml/2006/table">
            <a:tbl>
              <a:tblPr/>
              <a:tblGrid>
                <a:gridCol w="1093787"/>
                <a:gridCol w="1516062"/>
                <a:gridCol w="2611437"/>
                <a:gridCol w="2357437"/>
              </a:tblGrid>
              <a:tr h="1146175">
                <a:tc>
                  <a:txBody>
                    <a:bodyPr/>
                    <a:p>
                      <a:pPr algn="ctr" eaLnBrk="1" hangingPunct="1" latinLnBrk="1" lvl="0">
                        <a:spcBef>
                          <a:spcPct val="20000"/>
                        </a:spcBef>
                        <a:buClr>
                          <a:schemeClr val="hlink"/>
                        </a:buClr>
                        <a:buFont typeface="Wingdings" pitchFamily="2" charset="2"/>
                        <a:buNone/>
                      </a:pPr>
                      <a:r>
                        <a:rPr altLang="en-US" b="1" sz="2800" lang="zh-CN">
                          <a:solidFill>
                            <a:srgbClr val="0000FF"/>
                          </a:solidFill>
                        </a:rPr>
                        <a:t>出现顺序</a:t>
                      </a:r>
                    </a:p>
                  </a:txBody>
                  <a:tcPr marL="91432" marR="91432" marT="45720" marB="45720" anchor="t" vert="horz">
                    <a:lnL w="28575" cap="flat" cmpd="sng">
                      <a:solidFill>
                        <a:schemeClr val="dk1">
                          <a:alpha val="100000"/>
                        </a:schemeClr>
                      </a:solidFill>
                      <a:prstDash val="solid"/>
                      <a:round/>
                    </a:lnL>
                    <a:lnR w="12700" cap="flat" cmpd="sng">
                      <a:solidFill>
                        <a:schemeClr val="dk1">
                          <a:alpha val="100000"/>
                        </a:schemeClr>
                      </a:solidFill>
                      <a:prstDash val="solid"/>
                      <a:round/>
                    </a:lnR>
                    <a:lnT w="28575" cap="flat" cmpd="sng">
                      <a:solidFill>
                        <a:schemeClr val="dk1">
                          <a:alpha val="100000"/>
                        </a:schemeClr>
                      </a:solidFill>
                      <a:prstDash val="solid"/>
                      <a:round/>
                    </a:lnT>
                    <a:lnB w="12700" cap="flat" cmpd="sng">
                      <a:solidFill>
                        <a:schemeClr val="dk1">
                          <a:alpha val="100000"/>
                        </a:schemeClr>
                      </a:solidFill>
                      <a:prstDash val="solid"/>
                      <a:round/>
                    </a:lnB>
                    <a:noFill/>
                  </a:tcPr>
                </a:tc>
                <a:tc>
                  <a:txBody>
                    <a:bodyPr/>
                    <a:p>
                      <a:pPr algn="ctr" eaLnBrk="1" hangingPunct="1" latinLnBrk="1" lvl="0">
                        <a:spcBef>
                          <a:spcPct val="20000"/>
                        </a:spcBef>
                        <a:buClr>
                          <a:schemeClr val="hlink"/>
                        </a:buClr>
                        <a:buFont typeface="Wingdings" pitchFamily="2" charset="2"/>
                        <a:buNone/>
                      </a:pPr>
                      <a:r>
                        <a:rPr altLang="en-US" b="1" sz="2800" lang="zh-CN">
                          <a:solidFill>
                            <a:srgbClr val="0000FF"/>
                          </a:solidFill>
                        </a:rPr>
                        <a:t>人物</a:t>
                      </a:r>
                    </a:p>
                  </a:txBody>
                  <a:tcPr marL="91432" marR="91432" marT="45720" marB="45720" anchor="t" vert="horz">
                    <a:lnL w="12700" cap="flat" cmpd="sng">
                      <a:solidFill>
                        <a:schemeClr val="dk1">
                          <a:alpha val="100000"/>
                        </a:schemeClr>
                      </a:solidFill>
                      <a:prstDash val="solid"/>
                      <a:round/>
                    </a:lnL>
                    <a:lnR w="12700" cap="flat" cmpd="sng">
                      <a:solidFill>
                        <a:schemeClr val="dk1">
                          <a:alpha val="100000"/>
                        </a:schemeClr>
                      </a:solidFill>
                      <a:prstDash val="solid"/>
                      <a:round/>
                    </a:lnR>
                    <a:lnT w="28575" cap="flat" cmpd="sng">
                      <a:solidFill>
                        <a:schemeClr val="dk1">
                          <a:alpha val="100000"/>
                        </a:schemeClr>
                      </a:solidFill>
                      <a:prstDash val="solid"/>
                      <a:round/>
                    </a:lnT>
                    <a:lnB w="12700" cap="flat" cmpd="sng">
                      <a:solidFill>
                        <a:schemeClr val="dk1">
                          <a:alpha val="100000"/>
                        </a:schemeClr>
                      </a:solidFill>
                      <a:prstDash val="solid"/>
                      <a:round/>
                    </a:lnB>
                    <a:noFill/>
                  </a:tcPr>
                </a:tc>
                <a:tc>
                  <a:txBody>
                    <a:bodyPr/>
                    <a:p>
                      <a:pPr algn="ctr" eaLnBrk="1" hangingPunct="1" latinLnBrk="1" lvl="0">
                        <a:spcBef>
                          <a:spcPct val="20000"/>
                        </a:spcBef>
                        <a:buClr>
                          <a:schemeClr val="hlink"/>
                        </a:buClr>
                        <a:buFont typeface="Wingdings" pitchFamily="2" charset="2"/>
                        <a:buNone/>
                      </a:pPr>
                      <a:r>
                        <a:rPr altLang="en-US" b="1" sz="2800" lang="zh-CN">
                          <a:solidFill>
                            <a:srgbClr val="0000FF"/>
                          </a:solidFill>
                        </a:rPr>
                        <a:t>所做好事</a:t>
                      </a:r>
                    </a:p>
                  </a:txBody>
                  <a:tcPr marL="91432" marR="91432" marT="45720" marB="45720" anchor="t" vert="horz">
                    <a:lnL w="12700" cap="flat" cmpd="sng">
                      <a:solidFill>
                        <a:schemeClr val="dk1">
                          <a:alpha val="100000"/>
                        </a:schemeClr>
                      </a:solidFill>
                      <a:prstDash val="solid"/>
                      <a:round/>
                    </a:lnL>
                    <a:lnR w="12700" cap="flat" cmpd="sng">
                      <a:solidFill>
                        <a:schemeClr val="dk1">
                          <a:alpha val="100000"/>
                        </a:schemeClr>
                      </a:solidFill>
                      <a:prstDash val="solid"/>
                      <a:round/>
                    </a:lnR>
                    <a:lnT w="28575" cap="flat" cmpd="sng">
                      <a:solidFill>
                        <a:schemeClr val="dk1">
                          <a:alpha val="100000"/>
                        </a:schemeClr>
                      </a:solidFill>
                      <a:prstDash val="solid"/>
                      <a:round/>
                    </a:lnT>
                    <a:lnB w="12700" cap="flat" cmpd="sng">
                      <a:solidFill>
                        <a:schemeClr val="dk1">
                          <a:alpha val="100000"/>
                        </a:schemeClr>
                      </a:solidFill>
                      <a:prstDash val="solid"/>
                      <a:round/>
                    </a:lnB>
                    <a:noFill/>
                  </a:tcPr>
                </a:tc>
                <a:tc>
                  <a:txBody>
                    <a:bodyPr/>
                    <a:p>
                      <a:pPr algn="ctr" eaLnBrk="1" hangingPunct="1" latinLnBrk="1" lvl="0">
                        <a:spcBef>
                          <a:spcPct val="20000"/>
                        </a:spcBef>
                        <a:buClr>
                          <a:schemeClr val="hlink"/>
                        </a:buClr>
                        <a:buFont typeface="Wingdings" pitchFamily="2" charset="2"/>
                        <a:buNone/>
                      </a:pPr>
                      <a:r>
                        <a:rPr altLang="en-US" b="1" sz="2800" lang="zh-CN">
                          <a:solidFill>
                            <a:srgbClr val="0000FF"/>
                          </a:solidFill>
                        </a:rPr>
                        <a:t>做好事</a:t>
                      </a:r>
                    </a:p>
                    <a:p>
                      <a:pPr algn="ctr" eaLnBrk="1" hangingPunct="1" latinLnBrk="1" lvl="0">
                        <a:spcBef>
                          <a:spcPct val="20000"/>
                        </a:spcBef>
                        <a:buClr>
                          <a:schemeClr val="hlink"/>
                        </a:buClr>
                        <a:buFont typeface="Wingdings" pitchFamily="2" charset="2"/>
                        <a:buNone/>
                      </a:pPr>
                      <a:r>
                        <a:rPr altLang="en-US" b="1" sz="2800" lang="zh-CN">
                          <a:solidFill>
                            <a:srgbClr val="0000FF"/>
                          </a:solidFill>
                        </a:rPr>
                        <a:t>目的</a:t>
                      </a:r>
                    </a:p>
                  </a:txBody>
                  <a:tcPr marL="91432" marR="91432" marT="45720" marB="45720" anchor="t" vert="horz">
                    <a:lnL w="12700" cap="flat" cmpd="sng">
                      <a:solidFill>
                        <a:schemeClr val="dk1">
                          <a:alpha val="100000"/>
                        </a:schemeClr>
                      </a:solidFill>
                      <a:prstDash val="solid"/>
                      <a:round/>
                    </a:lnL>
                    <a:lnR w="12700" cap="flat" cmpd="sng">
                      <a:solidFill>
                        <a:schemeClr val="dk1">
                          <a:alpha val="100000"/>
                        </a:schemeClr>
                      </a:solidFill>
                      <a:prstDash val="solid"/>
                      <a:round/>
                    </a:lnR>
                    <a:lnT w="28575" cap="flat" cmpd="sng">
                      <a:solidFill>
                        <a:schemeClr val="dk1">
                          <a:alpha val="100000"/>
                        </a:schemeClr>
                      </a:solidFill>
                      <a:prstDash val="solid"/>
                      <a:round/>
                    </a:lnT>
                    <a:lnB w="12700" cap="flat" cmpd="sng">
                      <a:solidFill>
                        <a:schemeClr val="dk1">
                          <a:alpha val="100000"/>
                        </a:schemeClr>
                      </a:solidFill>
                      <a:prstDash val="solid"/>
                      <a:round/>
                    </a:lnB>
                    <a:noFill/>
                  </a:tcPr>
                </a:tc>
              </a:tr>
              <a:tr h="779462">
                <a:tc>
                  <a:txBody>
                    <a:bodyPr/>
                    <a:p>
                      <a:pPr algn="ctr" eaLnBrk="1" hangingPunct="1" latinLnBrk="1" lvl="0">
                        <a:spcBef>
                          <a:spcPct val="20000"/>
                        </a:spcBef>
                        <a:buClr>
                          <a:schemeClr val="hlink"/>
                        </a:buClr>
                        <a:buFont typeface="Wingdings" pitchFamily="2" charset="2"/>
                        <a:buNone/>
                      </a:pPr>
                      <a:r>
                        <a:rPr altLang="zh-CN" b="0" sz="2800" lang="en-US">
                          <a:solidFill>
                            <a:srgbClr val="0000FF"/>
                          </a:solidFill>
                        </a:rPr>
                        <a:t>1</a:t>
                      </a:r>
                    </a:p>
                  </a:txBody>
                  <a:tcPr marL="91432" marR="91432" marT="45720" marB="45720" anchor="t" vert="horz">
                    <a:lnL w="28575" cap="flat" cmpd="sng">
                      <a:solidFill>
                        <a:schemeClr val="dk1">
                          <a:alpha val="100000"/>
                        </a:schemeClr>
                      </a:solidFill>
                      <a:prstDash val="solid"/>
                      <a:round/>
                    </a:lnL>
                    <a:lnR w="12700" cap="flat" cmpd="sng">
                      <a:solidFill>
                        <a:schemeClr val="dk1">
                          <a:alpha val="100000"/>
                        </a:schemeClr>
                      </a:solidFill>
                      <a:prstDash val="solid"/>
                      <a:round/>
                    </a:lnR>
                    <a:lnT w="12700" cap="flat" cmpd="sng">
                      <a:solidFill>
                        <a:schemeClr val="dk1">
                          <a:alpha val="100000"/>
                        </a:schemeClr>
                      </a:solidFill>
                      <a:prstDash val="solid"/>
                      <a:round/>
                    </a:lnT>
                    <a:lnB w="12700" cap="flat" cmpd="sng">
                      <a:solidFill>
                        <a:schemeClr val="dk1">
                          <a:alpha val="100000"/>
                        </a:schemeClr>
                      </a:solidFill>
                      <a:prstDash val="solid"/>
                      <a:round/>
                    </a:lnB>
                    <a:noFill/>
                  </a:tcPr>
                </a:tc>
                <a:tc>
                  <a:txBody>
                    <a:bodyPr/>
                    <a:p>
                      <a:pPr algn="ctr" eaLnBrk="1" hangingPunct="1" latinLnBrk="1" lvl="0">
                        <a:spcBef>
                          <a:spcPct val="20000"/>
                        </a:spcBef>
                        <a:buClr>
                          <a:schemeClr val="hlink"/>
                        </a:buClr>
                        <a:buFont typeface="Wingdings" pitchFamily="2" charset="2"/>
                        <a:buNone/>
                      </a:pPr>
                      <a:endParaRPr altLang="en-US" sz="2800" lang="zh-CN">
                        <a:solidFill>
                          <a:srgbClr val="0000FF"/>
                        </a:solidFill>
                      </a:endParaRPr>
                    </a:p>
                  </a:txBody>
                  <a:tcPr marL="91432" marR="91432" marT="45720" marB="45720" anchor="t" vert="horz">
                    <a:lnL w="12700" cap="flat" cmpd="sng">
                      <a:solidFill>
                        <a:schemeClr val="dk1">
                          <a:alpha val="100000"/>
                        </a:schemeClr>
                      </a:solidFill>
                      <a:prstDash val="solid"/>
                      <a:round/>
                    </a:lnL>
                    <a:lnR w="12700" cap="flat" cmpd="sng">
                      <a:solidFill>
                        <a:schemeClr val="dk1">
                          <a:alpha val="100000"/>
                        </a:schemeClr>
                      </a:solidFill>
                      <a:prstDash val="solid"/>
                      <a:round/>
                    </a:lnR>
                    <a:lnT w="12700" cap="flat" cmpd="sng">
                      <a:solidFill>
                        <a:schemeClr val="dk1">
                          <a:alpha val="100000"/>
                        </a:schemeClr>
                      </a:solidFill>
                      <a:prstDash val="solid"/>
                      <a:round/>
                    </a:lnT>
                    <a:lnB w="12700" cap="flat" cmpd="sng">
                      <a:solidFill>
                        <a:schemeClr val="dk1">
                          <a:alpha val="100000"/>
                        </a:schemeClr>
                      </a:solidFill>
                      <a:prstDash val="solid"/>
                      <a:round/>
                    </a:lnB>
                    <a:noFill/>
                  </a:tcPr>
                </a:tc>
                <a:tc>
                  <a:txBody>
                    <a:bodyPr/>
                    <a:p>
                      <a:pPr algn="ctr" eaLnBrk="1" hangingPunct="1" latinLnBrk="1" lvl="0">
                        <a:spcBef>
                          <a:spcPct val="20000"/>
                        </a:spcBef>
                        <a:buClr>
                          <a:schemeClr val="hlink"/>
                        </a:buClr>
                        <a:buFont typeface="Wingdings" pitchFamily="2" charset="2"/>
                        <a:buNone/>
                      </a:pPr>
                      <a:endParaRPr altLang="en-US" sz="2800" lang="zh-CN">
                        <a:solidFill>
                          <a:srgbClr val="0000FF"/>
                        </a:solidFill>
                      </a:endParaRPr>
                    </a:p>
                  </a:txBody>
                  <a:tcPr marL="91432" marR="91432" marT="45720" marB="45720" anchor="t" vert="horz">
                    <a:lnL w="12700" cap="flat" cmpd="sng">
                      <a:solidFill>
                        <a:schemeClr val="dk1">
                          <a:alpha val="100000"/>
                        </a:schemeClr>
                      </a:solidFill>
                      <a:prstDash val="solid"/>
                      <a:round/>
                    </a:lnL>
                    <a:lnR w="12700" cap="flat" cmpd="sng">
                      <a:solidFill>
                        <a:schemeClr val="dk1">
                          <a:alpha val="100000"/>
                        </a:schemeClr>
                      </a:solidFill>
                      <a:prstDash val="solid"/>
                      <a:round/>
                    </a:lnR>
                    <a:lnT w="12700" cap="flat" cmpd="sng">
                      <a:solidFill>
                        <a:schemeClr val="dk1">
                          <a:alpha val="100000"/>
                        </a:schemeClr>
                      </a:solidFill>
                      <a:prstDash val="solid"/>
                      <a:round/>
                    </a:lnT>
                    <a:lnB w="12700" cap="flat" cmpd="sng">
                      <a:solidFill>
                        <a:schemeClr val="dk1">
                          <a:alpha val="100000"/>
                        </a:schemeClr>
                      </a:solidFill>
                      <a:prstDash val="solid"/>
                      <a:round/>
                    </a:lnB>
                    <a:noFill/>
                  </a:tcPr>
                </a:tc>
                <a:tc>
                  <a:txBody>
                    <a:bodyPr/>
                    <a:p>
                      <a:pPr algn="ctr" eaLnBrk="1" hangingPunct="1" latinLnBrk="1" lvl="0">
                        <a:spcBef>
                          <a:spcPct val="20000"/>
                        </a:spcBef>
                        <a:buClr>
                          <a:schemeClr val="hlink"/>
                        </a:buClr>
                        <a:buFont typeface="Wingdings" pitchFamily="2" charset="2"/>
                        <a:buNone/>
                      </a:pPr>
                      <a:endParaRPr altLang="en-US" sz="2800" lang="zh-CN">
                        <a:solidFill>
                          <a:srgbClr val="0000FF"/>
                        </a:solidFill>
                      </a:endParaRPr>
                    </a:p>
                  </a:txBody>
                  <a:tcPr marL="91432" marR="91432" marT="45720" marB="45720" anchor="t" vert="horz">
                    <a:lnL w="12700" cap="flat" cmpd="sng">
                      <a:solidFill>
                        <a:schemeClr val="dk1">
                          <a:alpha val="100000"/>
                        </a:schemeClr>
                      </a:solidFill>
                      <a:prstDash val="solid"/>
                      <a:round/>
                    </a:lnL>
                    <a:lnR w="12700" cap="flat" cmpd="sng">
                      <a:solidFill>
                        <a:schemeClr val="dk1">
                          <a:alpha val="100000"/>
                        </a:schemeClr>
                      </a:solidFill>
                      <a:prstDash val="solid"/>
                      <a:round/>
                    </a:lnR>
                    <a:lnT w="12700" cap="flat" cmpd="sng">
                      <a:solidFill>
                        <a:schemeClr val="dk1">
                          <a:alpha val="100000"/>
                        </a:schemeClr>
                      </a:solidFill>
                      <a:prstDash val="solid"/>
                      <a:round/>
                    </a:lnT>
                    <a:lnB w="12700" cap="flat" cmpd="sng">
                      <a:solidFill>
                        <a:schemeClr val="dk1">
                          <a:alpha val="100000"/>
                        </a:schemeClr>
                      </a:solidFill>
                      <a:prstDash val="solid"/>
                      <a:round/>
                    </a:lnB>
                    <a:noFill/>
                  </a:tcPr>
                </a:tc>
              </a:tr>
              <a:tr h="796925">
                <a:tc>
                  <a:txBody>
                    <a:bodyPr/>
                    <a:p>
                      <a:pPr algn="ctr" eaLnBrk="1" hangingPunct="1" latinLnBrk="1" lvl="0">
                        <a:spcBef>
                          <a:spcPct val="20000"/>
                        </a:spcBef>
                        <a:buClr>
                          <a:schemeClr val="hlink"/>
                        </a:buClr>
                        <a:buFont typeface="Wingdings" pitchFamily="2" charset="2"/>
                        <a:buNone/>
                      </a:pPr>
                      <a:r>
                        <a:rPr altLang="zh-CN" b="0" sz="2800" lang="en-US">
                          <a:solidFill>
                            <a:srgbClr val="0000FF"/>
                          </a:solidFill>
                        </a:rPr>
                        <a:t>2</a:t>
                      </a:r>
                    </a:p>
                  </a:txBody>
                  <a:tcPr marL="91432" marR="91432" marT="45720" marB="45720" anchor="t" vert="horz">
                    <a:lnL w="28575" cap="flat" cmpd="sng">
                      <a:solidFill>
                        <a:schemeClr val="dk1">
                          <a:alpha val="100000"/>
                        </a:schemeClr>
                      </a:solidFill>
                      <a:prstDash val="solid"/>
                      <a:round/>
                    </a:lnL>
                    <a:lnR w="12700" cap="flat" cmpd="sng">
                      <a:solidFill>
                        <a:schemeClr val="dk1">
                          <a:alpha val="100000"/>
                        </a:schemeClr>
                      </a:solidFill>
                      <a:prstDash val="solid"/>
                      <a:round/>
                    </a:lnR>
                    <a:lnT w="12700" cap="flat" cmpd="sng">
                      <a:solidFill>
                        <a:schemeClr val="dk1">
                          <a:alpha val="100000"/>
                        </a:schemeClr>
                      </a:solidFill>
                      <a:prstDash val="solid"/>
                      <a:round/>
                    </a:lnT>
                    <a:lnB w="12700" cap="flat" cmpd="sng">
                      <a:solidFill>
                        <a:schemeClr val="dk1">
                          <a:alpha val="100000"/>
                        </a:schemeClr>
                      </a:solidFill>
                      <a:prstDash val="solid"/>
                      <a:round/>
                    </a:lnB>
                    <a:noFill/>
                  </a:tcPr>
                </a:tc>
                <a:tc>
                  <a:txBody>
                    <a:bodyPr/>
                    <a:p>
                      <a:pPr algn="ctr" eaLnBrk="1" hangingPunct="1" latinLnBrk="1" lvl="0">
                        <a:spcBef>
                          <a:spcPct val="20000"/>
                        </a:spcBef>
                        <a:buClr>
                          <a:schemeClr val="hlink"/>
                        </a:buClr>
                        <a:buFont typeface="Wingdings" pitchFamily="2" charset="2"/>
                        <a:buNone/>
                      </a:pPr>
                      <a:endParaRPr altLang="en-US" sz="2800" lang="zh-CN">
                        <a:solidFill>
                          <a:srgbClr val="0000FF"/>
                        </a:solidFill>
                      </a:endParaRPr>
                    </a:p>
                  </a:txBody>
                  <a:tcPr marL="91432" marR="91432" marT="45720" marB="45720" anchor="t" vert="horz">
                    <a:lnL w="12700" cap="flat" cmpd="sng">
                      <a:solidFill>
                        <a:schemeClr val="dk1">
                          <a:alpha val="100000"/>
                        </a:schemeClr>
                      </a:solidFill>
                      <a:prstDash val="solid"/>
                      <a:round/>
                    </a:lnL>
                    <a:lnR w="12700" cap="flat" cmpd="sng">
                      <a:solidFill>
                        <a:schemeClr val="dk1">
                          <a:alpha val="100000"/>
                        </a:schemeClr>
                      </a:solidFill>
                      <a:prstDash val="solid"/>
                      <a:round/>
                    </a:lnR>
                    <a:lnT w="12700" cap="flat" cmpd="sng">
                      <a:solidFill>
                        <a:schemeClr val="dk1">
                          <a:alpha val="100000"/>
                        </a:schemeClr>
                      </a:solidFill>
                      <a:prstDash val="solid"/>
                      <a:round/>
                    </a:lnT>
                    <a:lnB w="12700" cap="flat" cmpd="sng">
                      <a:solidFill>
                        <a:schemeClr val="dk1">
                          <a:alpha val="100000"/>
                        </a:schemeClr>
                      </a:solidFill>
                      <a:prstDash val="solid"/>
                      <a:round/>
                    </a:lnB>
                    <a:noFill/>
                  </a:tcPr>
                </a:tc>
                <a:tc>
                  <a:txBody>
                    <a:bodyPr/>
                    <a:p>
                      <a:pPr algn="ctr" eaLnBrk="1" hangingPunct="1" latinLnBrk="1" lvl="0">
                        <a:spcBef>
                          <a:spcPct val="20000"/>
                        </a:spcBef>
                        <a:buClr>
                          <a:schemeClr val="hlink"/>
                        </a:buClr>
                        <a:buFont typeface="Wingdings" pitchFamily="2" charset="2"/>
                        <a:buNone/>
                      </a:pPr>
                      <a:endParaRPr altLang="en-US" sz="2800" lang="zh-CN">
                        <a:solidFill>
                          <a:srgbClr val="0000FF"/>
                        </a:solidFill>
                      </a:endParaRPr>
                    </a:p>
                  </a:txBody>
                  <a:tcPr marL="91432" marR="91432" marT="45720" marB="45720" anchor="t" vert="horz">
                    <a:lnL w="12700" cap="flat" cmpd="sng">
                      <a:solidFill>
                        <a:schemeClr val="dk1">
                          <a:alpha val="100000"/>
                        </a:schemeClr>
                      </a:solidFill>
                      <a:prstDash val="solid"/>
                      <a:round/>
                    </a:lnL>
                    <a:lnR w="12700" cap="flat" cmpd="sng">
                      <a:solidFill>
                        <a:schemeClr val="dk1">
                          <a:alpha val="100000"/>
                        </a:schemeClr>
                      </a:solidFill>
                      <a:prstDash val="solid"/>
                      <a:round/>
                    </a:lnR>
                    <a:lnT w="12700" cap="flat" cmpd="sng">
                      <a:solidFill>
                        <a:schemeClr val="dk1">
                          <a:alpha val="100000"/>
                        </a:schemeClr>
                      </a:solidFill>
                      <a:prstDash val="solid"/>
                      <a:round/>
                    </a:lnT>
                    <a:lnB w="12700" cap="flat" cmpd="sng">
                      <a:solidFill>
                        <a:schemeClr val="dk1">
                          <a:alpha val="100000"/>
                        </a:schemeClr>
                      </a:solidFill>
                      <a:prstDash val="solid"/>
                      <a:round/>
                    </a:lnB>
                    <a:noFill/>
                  </a:tcPr>
                </a:tc>
                <a:tc>
                  <a:txBody>
                    <a:bodyPr/>
                    <a:p>
                      <a:pPr algn="ctr" eaLnBrk="1" hangingPunct="1" latinLnBrk="1" lvl="0">
                        <a:spcBef>
                          <a:spcPct val="20000"/>
                        </a:spcBef>
                        <a:buClr>
                          <a:schemeClr val="hlink"/>
                        </a:buClr>
                        <a:buFont typeface="Wingdings" pitchFamily="2" charset="2"/>
                        <a:buNone/>
                      </a:pPr>
                      <a:endParaRPr altLang="en-US" sz="2800" lang="zh-CN">
                        <a:solidFill>
                          <a:srgbClr val="0000FF"/>
                        </a:solidFill>
                      </a:endParaRPr>
                    </a:p>
                  </a:txBody>
                  <a:tcPr marL="91432" marR="91432" marT="45720" marB="45720" anchor="t" vert="horz">
                    <a:lnL w="12700" cap="flat" cmpd="sng">
                      <a:solidFill>
                        <a:schemeClr val="dk1">
                          <a:alpha val="100000"/>
                        </a:schemeClr>
                      </a:solidFill>
                      <a:prstDash val="solid"/>
                      <a:round/>
                    </a:lnL>
                    <a:lnR w="12700" cap="flat" cmpd="sng">
                      <a:solidFill>
                        <a:schemeClr val="dk1">
                          <a:alpha val="100000"/>
                        </a:schemeClr>
                      </a:solidFill>
                      <a:prstDash val="solid"/>
                      <a:round/>
                    </a:lnR>
                    <a:lnT w="12700" cap="flat" cmpd="sng">
                      <a:solidFill>
                        <a:schemeClr val="dk1">
                          <a:alpha val="100000"/>
                        </a:schemeClr>
                      </a:solidFill>
                      <a:prstDash val="solid"/>
                      <a:round/>
                    </a:lnT>
                    <a:lnB w="12700" cap="flat" cmpd="sng">
                      <a:solidFill>
                        <a:schemeClr val="dk1">
                          <a:alpha val="100000"/>
                        </a:schemeClr>
                      </a:solidFill>
                      <a:prstDash val="solid"/>
                      <a:round/>
                    </a:lnB>
                    <a:noFill/>
                  </a:tcPr>
                </a:tc>
              </a:tr>
              <a:tr h="801687">
                <a:tc>
                  <a:txBody>
                    <a:bodyPr/>
                    <a:p>
                      <a:pPr algn="ctr" eaLnBrk="1" hangingPunct="1" latinLnBrk="1" lvl="0">
                        <a:spcBef>
                          <a:spcPct val="20000"/>
                        </a:spcBef>
                        <a:buClr>
                          <a:schemeClr val="hlink"/>
                        </a:buClr>
                        <a:buFont typeface="Wingdings" pitchFamily="2" charset="2"/>
                        <a:buNone/>
                      </a:pPr>
                      <a:r>
                        <a:rPr altLang="zh-CN" b="0" sz="2800" lang="en-US">
                          <a:solidFill>
                            <a:srgbClr val="0000FF"/>
                          </a:solidFill>
                        </a:rPr>
                        <a:t>3</a:t>
                      </a:r>
                    </a:p>
                  </a:txBody>
                  <a:tcPr marL="91432" marR="91432" marT="45720" marB="45720" anchor="t" vert="horz">
                    <a:lnL w="28575" cap="flat" cmpd="sng">
                      <a:solidFill>
                        <a:schemeClr val="dk1">
                          <a:alpha val="100000"/>
                        </a:schemeClr>
                      </a:solidFill>
                      <a:prstDash val="solid"/>
                      <a:round/>
                    </a:lnL>
                    <a:lnR w="12700" cap="flat" cmpd="sng">
                      <a:solidFill>
                        <a:schemeClr val="dk1">
                          <a:alpha val="100000"/>
                        </a:schemeClr>
                      </a:solidFill>
                      <a:prstDash val="solid"/>
                      <a:round/>
                    </a:lnR>
                    <a:lnT w="12700" cap="flat" cmpd="sng">
                      <a:solidFill>
                        <a:schemeClr val="dk1">
                          <a:alpha val="100000"/>
                        </a:schemeClr>
                      </a:solidFill>
                      <a:prstDash val="solid"/>
                      <a:round/>
                    </a:lnT>
                    <a:lnB w="12700" cap="flat" cmpd="sng">
                      <a:solidFill>
                        <a:schemeClr val="dk1">
                          <a:alpha val="100000"/>
                        </a:schemeClr>
                      </a:solidFill>
                      <a:prstDash val="solid"/>
                      <a:round/>
                    </a:lnB>
                    <a:noFill/>
                  </a:tcPr>
                </a:tc>
                <a:tc>
                  <a:txBody>
                    <a:bodyPr/>
                    <a:p>
                      <a:pPr algn="ctr" eaLnBrk="1" hangingPunct="1" latinLnBrk="1" lvl="0">
                        <a:spcBef>
                          <a:spcPct val="20000"/>
                        </a:spcBef>
                        <a:buClr>
                          <a:schemeClr val="hlink"/>
                        </a:buClr>
                        <a:buFont typeface="Wingdings" pitchFamily="2" charset="2"/>
                        <a:buNone/>
                      </a:pPr>
                      <a:endParaRPr altLang="en-US" sz="2800" lang="zh-CN">
                        <a:solidFill>
                          <a:srgbClr val="0000FF"/>
                        </a:solidFill>
                      </a:endParaRPr>
                    </a:p>
                  </a:txBody>
                  <a:tcPr marL="91432" marR="91432" marT="45720" marB="45720" anchor="t" vert="horz">
                    <a:lnL w="12700" cap="flat" cmpd="sng">
                      <a:solidFill>
                        <a:schemeClr val="dk1">
                          <a:alpha val="100000"/>
                        </a:schemeClr>
                      </a:solidFill>
                      <a:prstDash val="solid"/>
                      <a:round/>
                    </a:lnL>
                    <a:lnR w="12700" cap="flat" cmpd="sng">
                      <a:solidFill>
                        <a:schemeClr val="dk1">
                          <a:alpha val="100000"/>
                        </a:schemeClr>
                      </a:solidFill>
                      <a:prstDash val="solid"/>
                      <a:round/>
                    </a:lnR>
                    <a:lnT w="12700" cap="flat" cmpd="sng">
                      <a:solidFill>
                        <a:schemeClr val="dk1">
                          <a:alpha val="100000"/>
                        </a:schemeClr>
                      </a:solidFill>
                      <a:prstDash val="solid"/>
                      <a:round/>
                    </a:lnT>
                    <a:lnB w="12700" cap="flat" cmpd="sng">
                      <a:solidFill>
                        <a:schemeClr val="dk1">
                          <a:alpha val="100000"/>
                        </a:schemeClr>
                      </a:solidFill>
                      <a:prstDash val="solid"/>
                      <a:round/>
                    </a:lnB>
                    <a:noFill/>
                  </a:tcPr>
                </a:tc>
                <a:tc>
                  <a:txBody>
                    <a:bodyPr/>
                    <a:p>
                      <a:pPr algn="ctr" eaLnBrk="1" hangingPunct="1" latinLnBrk="1" lvl="0">
                        <a:spcBef>
                          <a:spcPct val="20000"/>
                        </a:spcBef>
                        <a:buClr>
                          <a:schemeClr val="hlink"/>
                        </a:buClr>
                        <a:buFont typeface="Wingdings" pitchFamily="2" charset="2"/>
                        <a:buNone/>
                      </a:pPr>
                      <a:endParaRPr altLang="en-US" sz="2800" lang="zh-CN">
                        <a:solidFill>
                          <a:srgbClr val="0000FF"/>
                        </a:solidFill>
                      </a:endParaRPr>
                    </a:p>
                  </a:txBody>
                  <a:tcPr marL="91432" marR="91432" marT="45720" marB="45720" anchor="t" vert="horz">
                    <a:lnL w="12700" cap="flat" cmpd="sng">
                      <a:solidFill>
                        <a:schemeClr val="dk1">
                          <a:alpha val="100000"/>
                        </a:schemeClr>
                      </a:solidFill>
                      <a:prstDash val="solid"/>
                      <a:round/>
                    </a:lnL>
                    <a:lnR w="12700" cap="flat" cmpd="sng">
                      <a:solidFill>
                        <a:schemeClr val="dk1">
                          <a:alpha val="100000"/>
                        </a:schemeClr>
                      </a:solidFill>
                      <a:prstDash val="solid"/>
                      <a:round/>
                    </a:lnR>
                    <a:lnT w="12700" cap="flat" cmpd="sng">
                      <a:solidFill>
                        <a:schemeClr val="dk1">
                          <a:alpha val="100000"/>
                        </a:schemeClr>
                      </a:solidFill>
                      <a:prstDash val="solid"/>
                      <a:round/>
                    </a:lnT>
                    <a:lnB w="12700" cap="flat" cmpd="sng">
                      <a:solidFill>
                        <a:schemeClr val="dk1">
                          <a:alpha val="100000"/>
                        </a:schemeClr>
                      </a:solidFill>
                      <a:prstDash val="solid"/>
                      <a:round/>
                    </a:lnB>
                    <a:noFill/>
                  </a:tcPr>
                </a:tc>
                <a:tc>
                  <a:txBody>
                    <a:bodyPr/>
                    <a:p>
                      <a:pPr algn="ctr" eaLnBrk="1" hangingPunct="1" latinLnBrk="1" lvl="0">
                        <a:spcBef>
                          <a:spcPct val="20000"/>
                        </a:spcBef>
                        <a:buClr>
                          <a:schemeClr val="hlink"/>
                        </a:buClr>
                        <a:buFont typeface="Wingdings" pitchFamily="2" charset="2"/>
                        <a:buNone/>
                      </a:pPr>
                      <a:endParaRPr altLang="en-US" sz="2800" lang="zh-CN">
                        <a:solidFill>
                          <a:srgbClr val="0000FF"/>
                        </a:solidFill>
                      </a:endParaRPr>
                    </a:p>
                  </a:txBody>
                  <a:tcPr marL="91432" marR="91432" marT="45720" marB="45720" anchor="t" vert="horz">
                    <a:lnL w="12700" cap="flat" cmpd="sng">
                      <a:solidFill>
                        <a:schemeClr val="dk1">
                          <a:alpha val="100000"/>
                        </a:schemeClr>
                      </a:solidFill>
                      <a:prstDash val="solid"/>
                      <a:round/>
                    </a:lnL>
                    <a:lnR w="12700" cap="flat" cmpd="sng">
                      <a:solidFill>
                        <a:schemeClr val="dk1">
                          <a:alpha val="100000"/>
                        </a:schemeClr>
                      </a:solidFill>
                      <a:prstDash val="solid"/>
                      <a:round/>
                    </a:lnR>
                    <a:lnT w="12700" cap="flat" cmpd="sng">
                      <a:solidFill>
                        <a:schemeClr val="dk1">
                          <a:alpha val="100000"/>
                        </a:schemeClr>
                      </a:solidFill>
                      <a:prstDash val="solid"/>
                      <a:round/>
                    </a:lnT>
                    <a:lnB w="12700" cap="flat" cmpd="sng">
                      <a:solidFill>
                        <a:schemeClr val="dk1">
                          <a:alpha val="100000"/>
                        </a:schemeClr>
                      </a:solidFill>
                      <a:prstDash val="solid"/>
                      <a:round/>
                    </a:lnB>
                    <a:noFill/>
                  </a:tcPr>
                </a:tc>
              </a:tr>
              <a:tr h="846137">
                <a:tc>
                  <a:txBody>
                    <a:bodyPr/>
                    <a:p>
                      <a:pPr algn="ctr" eaLnBrk="1" hangingPunct="1" latinLnBrk="1" lvl="0">
                        <a:spcBef>
                          <a:spcPct val="20000"/>
                        </a:spcBef>
                        <a:buClr>
                          <a:schemeClr val="hlink"/>
                        </a:buClr>
                        <a:buFont typeface="Wingdings" pitchFamily="2" charset="2"/>
                        <a:buNone/>
                      </a:pPr>
                      <a:r>
                        <a:rPr altLang="zh-CN" b="0" sz="2800" lang="en-US">
                          <a:solidFill>
                            <a:srgbClr val="0000FF"/>
                          </a:solidFill>
                        </a:rPr>
                        <a:t>4</a:t>
                      </a:r>
                    </a:p>
                  </a:txBody>
                  <a:tcPr marL="91432" marR="91432" marT="45720" marB="45720" anchor="t" vert="horz">
                    <a:lnL w="28575" cap="flat" cmpd="sng">
                      <a:solidFill>
                        <a:schemeClr val="dk1">
                          <a:alpha val="100000"/>
                        </a:schemeClr>
                      </a:solidFill>
                      <a:prstDash val="solid"/>
                      <a:round/>
                    </a:lnL>
                    <a:lnR w="12700" cap="flat" cmpd="sng">
                      <a:solidFill>
                        <a:schemeClr val="dk1">
                          <a:alpha val="100000"/>
                        </a:schemeClr>
                      </a:solidFill>
                      <a:prstDash val="solid"/>
                      <a:round/>
                    </a:lnR>
                    <a:lnT w="12700" cap="flat" cmpd="sng">
                      <a:solidFill>
                        <a:schemeClr val="dk1">
                          <a:alpha val="100000"/>
                        </a:schemeClr>
                      </a:solidFill>
                      <a:prstDash val="solid"/>
                      <a:round/>
                    </a:lnT>
                    <a:lnB w="12700" cap="flat" cmpd="sng">
                      <a:solidFill>
                        <a:schemeClr val="dk1">
                          <a:alpha val="100000"/>
                        </a:schemeClr>
                      </a:solidFill>
                      <a:prstDash val="solid"/>
                      <a:round/>
                    </a:lnB>
                    <a:noFill/>
                  </a:tcPr>
                </a:tc>
                <a:tc>
                  <a:txBody>
                    <a:bodyPr/>
                    <a:p>
                      <a:pPr algn="ctr" eaLnBrk="1" hangingPunct="1" latinLnBrk="1" lvl="0">
                        <a:spcBef>
                          <a:spcPct val="20000"/>
                        </a:spcBef>
                        <a:buClr>
                          <a:schemeClr val="hlink"/>
                        </a:buClr>
                        <a:buFont typeface="Wingdings" pitchFamily="2" charset="2"/>
                        <a:buNone/>
                      </a:pPr>
                      <a:endParaRPr altLang="en-US" sz="2800" lang="zh-CN">
                        <a:solidFill>
                          <a:srgbClr val="0000FF"/>
                        </a:solidFill>
                      </a:endParaRPr>
                    </a:p>
                  </a:txBody>
                  <a:tcPr marL="91432" marR="91432" marT="45720" marB="45720" anchor="t" vert="horz">
                    <a:lnL w="12700" cap="flat" cmpd="sng">
                      <a:solidFill>
                        <a:schemeClr val="dk1">
                          <a:alpha val="100000"/>
                        </a:schemeClr>
                      </a:solidFill>
                      <a:prstDash val="solid"/>
                      <a:round/>
                    </a:lnL>
                    <a:lnR w="12700" cap="flat" cmpd="sng">
                      <a:solidFill>
                        <a:schemeClr val="dk1">
                          <a:alpha val="100000"/>
                        </a:schemeClr>
                      </a:solidFill>
                      <a:prstDash val="solid"/>
                      <a:round/>
                    </a:lnR>
                    <a:lnT w="12700" cap="flat" cmpd="sng">
                      <a:solidFill>
                        <a:schemeClr val="dk1">
                          <a:alpha val="100000"/>
                        </a:schemeClr>
                      </a:solidFill>
                      <a:prstDash val="solid"/>
                      <a:round/>
                    </a:lnT>
                    <a:lnB w="12700" cap="flat" cmpd="sng">
                      <a:solidFill>
                        <a:schemeClr val="dk1">
                          <a:alpha val="100000"/>
                        </a:schemeClr>
                      </a:solidFill>
                      <a:prstDash val="solid"/>
                      <a:round/>
                    </a:lnB>
                    <a:noFill/>
                  </a:tcPr>
                </a:tc>
                <a:tc>
                  <a:txBody>
                    <a:bodyPr/>
                    <a:p>
                      <a:pPr algn="ctr" eaLnBrk="1" hangingPunct="1" latinLnBrk="1" lvl="0">
                        <a:spcBef>
                          <a:spcPct val="20000"/>
                        </a:spcBef>
                        <a:buClr>
                          <a:schemeClr val="hlink"/>
                        </a:buClr>
                        <a:buFont typeface="Wingdings" pitchFamily="2" charset="2"/>
                        <a:buNone/>
                      </a:pPr>
                      <a:endParaRPr altLang="en-US" sz="2800" lang="zh-CN">
                        <a:solidFill>
                          <a:srgbClr val="0000FF"/>
                        </a:solidFill>
                      </a:endParaRPr>
                    </a:p>
                  </a:txBody>
                  <a:tcPr marL="91432" marR="91432" marT="45720" marB="45720" anchor="t" vert="horz">
                    <a:lnL w="12700" cap="flat" cmpd="sng">
                      <a:solidFill>
                        <a:schemeClr val="dk1">
                          <a:alpha val="100000"/>
                        </a:schemeClr>
                      </a:solidFill>
                      <a:prstDash val="solid"/>
                      <a:round/>
                    </a:lnL>
                    <a:lnR w="12700" cap="flat" cmpd="sng">
                      <a:solidFill>
                        <a:schemeClr val="dk1">
                          <a:alpha val="100000"/>
                        </a:schemeClr>
                      </a:solidFill>
                      <a:prstDash val="solid"/>
                      <a:round/>
                    </a:lnR>
                    <a:lnT w="12700" cap="flat" cmpd="sng">
                      <a:solidFill>
                        <a:schemeClr val="dk1">
                          <a:alpha val="100000"/>
                        </a:schemeClr>
                      </a:solidFill>
                      <a:prstDash val="solid"/>
                      <a:round/>
                    </a:lnT>
                    <a:lnB w="12700" cap="flat" cmpd="sng">
                      <a:solidFill>
                        <a:schemeClr val="dk1">
                          <a:alpha val="100000"/>
                        </a:schemeClr>
                      </a:solidFill>
                      <a:prstDash val="solid"/>
                      <a:round/>
                    </a:lnB>
                    <a:noFill/>
                  </a:tcPr>
                </a:tc>
                <a:tc>
                  <a:txBody>
                    <a:bodyPr/>
                    <a:p>
                      <a:pPr algn="ctr" eaLnBrk="1" hangingPunct="1" latinLnBrk="1" lvl="0">
                        <a:spcBef>
                          <a:spcPct val="20000"/>
                        </a:spcBef>
                        <a:buClr>
                          <a:schemeClr val="hlink"/>
                        </a:buClr>
                        <a:buFont typeface="Wingdings" pitchFamily="2" charset="2"/>
                        <a:buNone/>
                      </a:pPr>
                      <a:endParaRPr altLang="en-US" sz="2800" lang="zh-CN">
                        <a:solidFill>
                          <a:srgbClr val="0000FF"/>
                        </a:solidFill>
                      </a:endParaRPr>
                    </a:p>
                  </a:txBody>
                  <a:tcPr marL="91432" marR="91432" marT="45720" marB="45720" anchor="t" vert="horz">
                    <a:lnL w="12700" cap="flat" cmpd="sng">
                      <a:solidFill>
                        <a:schemeClr val="dk1">
                          <a:alpha val="100000"/>
                        </a:schemeClr>
                      </a:solidFill>
                      <a:prstDash val="solid"/>
                      <a:round/>
                    </a:lnL>
                    <a:lnR w="12700" cap="flat" cmpd="sng">
                      <a:solidFill>
                        <a:schemeClr val="dk1">
                          <a:alpha val="100000"/>
                        </a:schemeClr>
                      </a:solidFill>
                      <a:prstDash val="solid"/>
                      <a:round/>
                    </a:lnR>
                    <a:lnT w="12700" cap="flat" cmpd="sng">
                      <a:solidFill>
                        <a:schemeClr val="dk1">
                          <a:alpha val="100000"/>
                        </a:schemeClr>
                      </a:solidFill>
                      <a:prstDash val="solid"/>
                      <a:round/>
                    </a:lnT>
                    <a:lnB w="12700" cap="flat" cmpd="sng">
                      <a:solidFill>
                        <a:schemeClr val="dk1">
                          <a:alpha val="100000"/>
                        </a:schemeClr>
                      </a:solidFill>
                      <a:prstDash val="solid"/>
                      <a:round/>
                    </a:lnB>
                    <a:noFill/>
                  </a:tcPr>
                </a:tc>
              </a:tr>
              <a:tr h="979487">
                <a:tc>
                  <a:txBody>
                    <a:bodyPr/>
                    <a:p>
                      <a:pPr algn="ctr" eaLnBrk="1" hangingPunct="1" latinLnBrk="1" lvl="0">
                        <a:spcBef>
                          <a:spcPct val="20000"/>
                        </a:spcBef>
                        <a:buClr>
                          <a:schemeClr val="hlink"/>
                        </a:buClr>
                        <a:buFont typeface="Wingdings" pitchFamily="2" charset="2"/>
                        <a:buNone/>
                      </a:pPr>
                      <a:r>
                        <a:rPr altLang="zh-CN" b="0" sz="2800" lang="en-US">
                          <a:solidFill>
                            <a:srgbClr val="0000FF"/>
                          </a:solidFill>
                        </a:rPr>
                        <a:t>5</a:t>
                      </a:r>
                    </a:p>
                  </a:txBody>
                  <a:tcPr marL="91432" marR="91432" marT="45720" marB="45720" anchor="t" vert="horz">
                    <a:lnL w="28575" cap="flat" cmpd="sng">
                      <a:solidFill>
                        <a:schemeClr val="dk1">
                          <a:alpha val="100000"/>
                        </a:schemeClr>
                      </a:solidFill>
                      <a:prstDash val="solid"/>
                      <a:round/>
                    </a:lnL>
                    <a:lnR w="12700" cap="flat" cmpd="sng">
                      <a:solidFill>
                        <a:schemeClr val="dk1">
                          <a:alpha val="100000"/>
                        </a:schemeClr>
                      </a:solidFill>
                      <a:prstDash val="solid"/>
                      <a:round/>
                    </a:lnR>
                    <a:lnT w="12700" cap="flat" cmpd="sng">
                      <a:solidFill>
                        <a:schemeClr val="dk1">
                          <a:alpha val="100000"/>
                        </a:schemeClr>
                      </a:solidFill>
                      <a:prstDash val="solid"/>
                      <a:round/>
                    </a:lnT>
                    <a:lnB w="28575" cap="flat" cmpd="sng">
                      <a:solidFill>
                        <a:schemeClr val="dk1">
                          <a:alpha val="100000"/>
                        </a:schemeClr>
                      </a:solidFill>
                      <a:prstDash val="solid"/>
                      <a:round/>
                    </a:lnB>
                    <a:noFill/>
                  </a:tcPr>
                </a:tc>
                <a:tc>
                  <a:txBody>
                    <a:bodyPr/>
                    <a:p>
                      <a:pPr algn="ctr" eaLnBrk="1" hangingPunct="1" latinLnBrk="1" lvl="0">
                        <a:spcBef>
                          <a:spcPct val="20000"/>
                        </a:spcBef>
                        <a:buClr>
                          <a:schemeClr val="hlink"/>
                        </a:buClr>
                        <a:buFont typeface="Wingdings" pitchFamily="2" charset="2"/>
                        <a:buNone/>
                      </a:pPr>
                      <a:endParaRPr altLang="en-US" sz="2800" lang="zh-CN">
                        <a:solidFill>
                          <a:srgbClr val="0000FF"/>
                        </a:solidFill>
                      </a:endParaRPr>
                    </a:p>
                  </a:txBody>
                  <a:tcPr marL="91432" marR="91432" marT="45720" marB="45720" anchor="t" vert="horz">
                    <a:lnL w="12700" cap="flat" cmpd="sng">
                      <a:solidFill>
                        <a:schemeClr val="dk1">
                          <a:alpha val="100000"/>
                        </a:schemeClr>
                      </a:solidFill>
                      <a:prstDash val="solid"/>
                      <a:round/>
                    </a:lnL>
                    <a:lnR w="12700" cap="flat" cmpd="sng">
                      <a:solidFill>
                        <a:schemeClr val="dk1">
                          <a:alpha val="100000"/>
                        </a:schemeClr>
                      </a:solidFill>
                      <a:prstDash val="solid"/>
                      <a:round/>
                    </a:lnR>
                    <a:lnT w="12700" cap="flat" cmpd="sng">
                      <a:solidFill>
                        <a:schemeClr val="dk1">
                          <a:alpha val="100000"/>
                        </a:schemeClr>
                      </a:solidFill>
                      <a:prstDash val="solid"/>
                      <a:round/>
                    </a:lnT>
                    <a:lnB w="28575" cap="flat" cmpd="sng">
                      <a:solidFill>
                        <a:schemeClr val="dk1">
                          <a:alpha val="100000"/>
                        </a:schemeClr>
                      </a:solidFill>
                      <a:prstDash val="solid"/>
                      <a:round/>
                    </a:lnB>
                    <a:noFill/>
                  </a:tcPr>
                </a:tc>
                <a:tc>
                  <a:txBody>
                    <a:bodyPr/>
                    <a:p>
                      <a:pPr algn="ctr" eaLnBrk="1" hangingPunct="1" latinLnBrk="1" lvl="0">
                        <a:spcBef>
                          <a:spcPct val="20000"/>
                        </a:spcBef>
                        <a:buClr>
                          <a:schemeClr val="hlink"/>
                        </a:buClr>
                        <a:buFont typeface="Wingdings" pitchFamily="2" charset="2"/>
                        <a:buNone/>
                      </a:pPr>
                      <a:endParaRPr altLang="en-US" sz="2800" lang="zh-CN">
                        <a:solidFill>
                          <a:srgbClr val="0000FF"/>
                        </a:solidFill>
                      </a:endParaRPr>
                    </a:p>
                  </a:txBody>
                  <a:tcPr marL="91432" marR="91432" marT="45720" marB="45720" anchor="t" vert="horz">
                    <a:lnL w="12700" cap="flat" cmpd="sng">
                      <a:solidFill>
                        <a:schemeClr val="dk1">
                          <a:alpha val="100000"/>
                        </a:schemeClr>
                      </a:solidFill>
                      <a:prstDash val="solid"/>
                      <a:round/>
                    </a:lnL>
                    <a:lnR w="12700" cap="flat" cmpd="sng">
                      <a:solidFill>
                        <a:schemeClr val="dk1">
                          <a:alpha val="100000"/>
                        </a:schemeClr>
                      </a:solidFill>
                      <a:prstDash val="solid"/>
                      <a:round/>
                    </a:lnR>
                    <a:lnT w="12700" cap="flat" cmpd="sng">
                      <a:solidFill>
                        <a:schemeClr val="dk1">
                          <a:alpha val="100000"/>
                        </a:schemeClr>
                      </a:solidFill>
                      <a:prstDash val="solid"/>
                      <a:round/>
                    </a:lnT>
                    <a:lnB w="28575" cap="flat" cmpd="sng">
                      <a:solidFill>
                        <a:schemeClr val="dk1">
                          <a:alpha val="100000"/>
                        </a:schemeClr>
                      </a:solidFill>
                      <a:prstDash val="solid"/>
                      <a:round/>
                    </a:lnB>
                    <a:noFill/>
                  </a:tcPr>
                </a:tc>
                <a:tc>
                  <a:txBody>
                    <a:bodyPr/>
                    <a:p>
                      <a:pPr algn="ctr" eaLnBrk="1" hangingPunct="1" latinLnBrk="1" lvl="0">
                        <a:spcBef>
                          <a:spcPct val="20000"/>
                        </a:spcBef>
                        <a:buClr>
                          <a:schemeClr val="hlink"/>
                        </a:buClr>
                        <a:buFont typeface="Wingdings" pitchFamily="2" charset="2"/>
                        <a:buNone/>
                      </a:pPr>
                      <a:endParaRPr altLang="en-US" sz="2800" lang="zh-CN">
                        <a:solidFill>
                          <a:srgbClr val="0000FF"/>
                        </a:solidFill>
                      </a:endParaRPr>
                    </a:p>
                  </a:txBody>
                  <a:tcPr marL="91432" marR="91432" marT="45720" marB="45720" anchor="t" vert="horz">
                    <a:lnL w="12700" cap="flat" cmpd="sng">
                      <a:solidFill>
                        <a:schemeClr val="dk1">
                          <a:alpha val="100000"/>
                        </a:schemeClr>
                      </a:solidFill>
                      <a:prstDash val="solid"/>
                      <a:round/>
                    </a:lnL>
                    <a:lnR w="12700" cap="flat" cmpd="sng">
                      <a:solidFill>
                        <a:schemeClr val="dk1">
                          <a:alpha val="100000"/>
                        </a:schemeClr>
                      </a:solidFill>
                      <a:prstDash val="solid"/>
                      <a:round/>
                    </a:lnR>
                    <a:lnT w="12700" cap="flat" cmpd="sng">
                      <a:solidFill>
                        <a:schemeClr val="dk1">
                          <a:alpha val="100000"/>
                        </a:schemeClr>
                      </a:solidFill>
                      <a:prstDash val="solid"/>
                      <a:round/>
                    </a:lnT>
                    <a:lnB w="28575" cap="flat" cmpd="sng">
                      <a:solidFill>
                        <a:schemeClr val="dk1">
                          <a:alpha val="100000"/>
                        </a:schemeClr>
                      </a:solidFill>
                      <a:prstDash val="solid"/>
                      <a:round/>
                    </a:lnB>
                    <a:noFill/>
                  </a:tcPr>
                </a:tc>
              </a:tr>
            </a:tbl>
          </a:graphicData>
        </a:graphic>
      </p:graphicFrame>
      <p:sp>
        <p:nvSpPr>
          <p:cNvPr id="1048655" name=""/>
          <p:cNvSpPr/>
          <p:nvPr/>
        </p:nvSpPr>
        <p:spPr>
          <a:xfrm rot="0">
            <a:off x="381000" y="152400"/>
            <a:ext cx="8458200" cy="639762"/>
          </a:xfrm>
          <a:prstGeom prst="rect"/>
          <a:solidFill>
            <a:schemeClr val="lt1"/>
          </a:solidFill>
          <a:ln>
            <a:noFill/>
          </a:ln>
        </p:spPr>
        <p:txBody>
          <a:bodyPr anchor="t" bIns="45720" lIns="91440" rIns="91440" tIns="45720" vert="horz">
            <a:spAutoFit/>
          </a:bodyPr>
          <a:lstStyle>
            <a:lvl1pPr algn="l" fontAlgn="base" indent="0" latinLnBrk="1" marL="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1pPr>
            <a:lvl2pPr algn="l" fontAlgn="base" indent="0" latinLnBrk="1" marL="4572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2pPr>
            <a:lvl3pPr algn="l" fontAlgn="base" indent="0" latinLnBrk="1" marL="9144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3pPr>
            <a:lvl4pPr algn="l" fontAlgn="base" indent="0" latinLnBrk="1" marL="13716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4pPr>
            <a:lvl5pPr algn="l" fontAlgn="base" indent="0" latinLnBrk="1" marL="18288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5pPr>
          </a:lstStyle>
          <a:p>
            <a:pPr eaLnBrk="1" hangingPunct="1" latinLnBrk="1" lvl="0">
              <a:spcBef>
                <a:spcPct val="50000"/>
              </a:spcBef>
            </a:pPr>
            <a:r>
              <a:rPr altLang="en-US" b="1" sz="3600" lang="zh-CN">
                <a:solidFill>
                  <a:srgbClr val="CC0000"/>
                </a:solidFill>
              </a:rPr>
              <a:t>根据课文内容填写下面的表格</a:t>
            </a:r>
          </a:p>
        </p:txBody>
      </p:sp>
      <p:sp>
        <p:nvSpPr>
          <p:cNvPr id="1048656" name=""/>
          <p:cNvSpPr txBox="1"/>
          <p:nvPr/>
        </p:nvSpPr>
        <p:spPr>
          <a:xfrm rot="0">
            <a:off x="1476375" y="2205037"/>
            <a:ext cx="1584325" cy="457200"/>
          </a:xfrm>
          <a:prstGeom prst="rect"/>
          <a:noFill/>
          <a:ln>
            <a:noFill/>
          </a:ln>
        </p:spPr>
        <p:txBody>
          <a:bodyPr anchor="t" bIns="45720" lIns="91440" rIns="91440" tIns="45720" vert="horz">
            <a:spAutoFit/>
          </a:bodyPr>
          <a:lstStyle>
            <a:lvl1pPr algn="l" fontAlgn="base" indent="0" latinLnBrk="1" marL="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1pPr>
            <a:lvl2pPr algn="l" fontAlgn="base" indent="0" latinLnBrk="1" marL="4572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2pPr>
            <a:lvl3pPr algn="l" fontAlgn="base" indent="0" latinLnBrk="1" marL="9144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3pPr>
            <a:lvl4pPr algn="l" fontAlgn="base" indent="0" latinLnBrk="1" marL="13716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4pPr>
            <a:lvl5pPr algn="l" fontAlgn="base" indent="0" latinLnBrk="1" marL="18288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5pPr>
          </a:lstStyle>
          <a:p>
            <a:pPr eaLnBrk="1" hangingPunct="1" latinLnBrk="1" lvl="0">
              <a:spcBef>
                <a:spcPct val="50000"/>
              </a:spcBef>
            </a:pPr>
            <a:r>
              <a:rPr altLang="en-US" b="1" sz="2400" lang="zh-CN">
                <a:solidFill>
                  <a:srgbClr val="009900"/>
                </a:solidFill>
              </a:rPr>
              <a:t>我和老余</a:t>
            </a:r>
          </a:p>
        </p:txBody>
      </p:sp>
      <p:sp>
        <p:nvSpPr>
          <p:cNvPr id="1048657" name=""/>
          <p:cNvSpPr txBox="1"/>
          <p:nvPr/>
        </p:nvSpPr>
        <p:spPr>
          <a:xfrm rot="0">
            <a:off x="3097212" y="2082800"/>
            <a:ext cx="2303462" cy="701675"/>
          </a:xfrm>
          <a:prstGeom prst="rect"/>
          <a:noFill/>
          <a:ln>
            <a:noFill/>
          </a:ln>
        </p:spPr>
        <p:txBody>
          <a:bodyPr anchor="t" bIns="45720" lIns="91440" rIns="91440" tIns="45720" vert="horz">
            <a:spAutoFit/>
          </a:bodyPr>
          <a:lstStyle>
            <a:lvl1pPr algn="l" fontAlgn="base" indent="0" latinLnBrk="1" marL="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1pPr>
            <a:lvl2pPr algn="l" fontAlgn="base" indent="0" latinLnBrk="1" marL="4572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2pPr>
            <a:lvl3pPr algn="l" fontAlgn="base" indent="0" latinLnBrk="1" marL="9144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3pPr>
            <a:lvl4pPr algn="l" fontAlgn="base" indent="0" latinLnBrk="1" marL="13716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4pPr>
            <a:lvl5pPr algn="l" fontAlgn="base" indent="0" latinLnBrk="1" marL="18288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5pPr>
          </a:lstStyle>
          <a:p>
            <a:pPr eaLnBrk="1" hangingPunct="1" latinLnBrk="1" lvl="0">
              <a:spcBef>
                <a:spcPct val="50000"/>
              </a:spcBef>
            </a:pPr>
            <a:r>
              <a:rPr altLang="en-US" b="1" sz="2000" lang="zh-CN">
                <a:solidFill>
                  <a:srgbClr val="009900"/>
                </a:solidFill>
              </a:rPr>
              <a:t>修葺小茅屋，给房顶加草，挖排水沟</a:t>
            </a:r>
          </a:p>
        </p:txBody>
      </p:sp>
      <p:sp>
        <p:nvSpPr>
          <p:cNvPr id="1048658" name=""/>
          <p:cNvSpPr txBox="1"/>
          <p:nvPr/>
        </p:nvSpPr>
        <p:spPr>
          <a:xfrm rot="0">
            <a:off x="5656262" y="2082800"/>
            <a:ext cx="2016125" cy="701675"/>
          </a:xfrm>
          <a:prstGeom prst="rect"/>
          <a:noFill/>
          <a:ln>
            <a:noFill/>
          </a:ln>
        </p:spPr>
        <p:txBody>
          <a:bodyPr anchor="t" bIns="45720" lIns="91440" rIns="91440" tIns="45720" vert="horz">
            <a:spAutoFit/>
          </a:bodyPr>
          <a:lstStyle>
            <a:lvl1pPr algn="l" fontAlgn="base" indent="0" latinLnBrk="1" marL="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1pPr>
            <a:lvl2pPr algn="l" fontAlgn="base" indent="0" latinLnBrk="1" marL="4572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2pPr>
            <a:lvl3pPr algn="l" fontAlgn="base" indent="0" latinLnBrk="1" marL="9144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3pPr>
            <a:lvl4pPr algn="l" fontAlgn="base" indent="0" latinLnBrk="1" marL="13716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4pPr>
            <a:lvl5pPr algn="l" fontAlgn="base" indent="0" latinLnBrk="1" marL="18288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5pPr>
          </a:lstStyle>
          <a:p>
            <a:pPr eaLnBrk="1" hangingPunct="1" latinLnBrk="1" lvl="0">
              <a:spcBef>
                <a:spcPct val="50000"/>
              </a:spcBef>
            </a:pPr>
            <a:r>
              <a:rPr altLang="en-US" b="1" sz="2000" lang="zh-CN">
                <a:solidFill>
                  <a:srgbClr val="009900"/>
                </a:solidFill>
              </a:rPr>
              <a:t>向哈尼小姑娘学习，为群众着想</a:t>
            </a:r>
          </a:p>
        </p:txBody>
      </p:sp>
      <p:sp>
        <p:nvSpPr>
          <p:cNvPr id="1048659" name=""/>
          <p:cNvSpPr txBox="1"/>
          <p:nvPr/>
        </p:nvSpPr>
        <p:spPr>
          <a:xfrm rot="0">
            <a:off x="1439862" y="3074987"/>
            <a:ext cx="1295400" cy="396875"/>
          </a:xfrm>
          <a:prstGeom prst="rect"/>
          <a:noFill/>
          <a:ln>
            <a:noFill/>
          </a:ln>
        </p:spPr>
        <p:txBody>
          <a:bodyPr anchor="t" bIns="45720" lIns="91440" rIns="91440" tIns="45720" vert="horz">
            <a:spAutoFit/>
          </a:bodyPr>
          <a:lstStyle>
            <a:lvl1pPr algn="l" fontAlgn="base" indent="0" latinLnBrk="1" marL="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1pPr>
            <a:lvl2pPr algn="l" fontAlgn="base" indent="0" latinLnBrk="1" marL="4572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2pPr>
            <a:lvl3pPr algn="l" fontAlgn="base" indent="0" latinLnBrk="1" marL="9144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3pPr>
            <a:lvl4pPr algn="l" fontAlgn="base" indent="0" latinLnBrk="1" marL="13716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4pPr>
            <a:lvl5pPr algn="l" fontAlgn="base" indent="0" latinLnBrk="1" marL="18288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5pPr>
          </a:lstStyle>
          <a:p>
            <a:pPr eaLnBrk="1" hangingPunct="1" latinLnBrk="1" lvl="0">
              <a:spcBef>
                <a:spcPct val="50000"/>
              </a:spcBef>
            </a:pPr>
            <a:r>
              <a:rPr altLang="en-US" b="1" sz="2000" lang="zh-CN">
                <a:solidFill>
                  <a:schemeClr val="lt2"/>
                </a:solidFill>
              </a:rPr>
              <a:t>瑶族老人</a:t>
            </a:r>
          </a:p>
        </p:txBody>
      </p:sp>
      <p:sp>
        <p:nvSpPr>
          <p:cNvPr id="1048660" name=""/>
          <p:cNvSpPr txBox="1"/>
          <p:nvPr/>
        </p:nvSpPr>
        <p:spPr>
          <a:xfrm rot="0">
            <a:off x="3263900" y="2846387"/>
            <a:ext cx="2232025" cy="854075"/>
          </a:xfrm>
          <a:prstGeom prst="rect"/>
          <a:noFill/>
          <a:ln>
            <a:noFill/>
          </a:ln>
        </p:spPr>
        <p:txBody>
          <a:bodyPr anchor="t" bIns="45720" lIns="91440" rIns="91440" tIns="45720" vert="horz">
            <a:spAutoFit/>
          </a:bodyPr>
          <a:lstStyle>
            <a:lvl1pPr algn="l" fontAlgn="base" indent="0" latinLnBrk="1" marL="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1pPr>
            <a:lvl2pPr algn="l" fontAlgn="base" indent="0" latinLnBrk="1" marL="4572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2pPr>
            <a:lvl3pPr algn="l" fontAlgn="base" indent="0" latinLnBrk="1" marL="9144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3pPr>
            <a:lvl4pPr algn="l" fontAlgn="base" indent="0" latinLnBrk="1" marL="13716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4pPr>
            <a:lvl5pPr algn="l" fontAlgn="base" indent="0" latinLnBrk="1" marL="18288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5pPr>
          </a:lstStyle>
          <a:p>
            <a:pPr eaLnBrk="1" hangingPunct="1" latinLnBrk="1" lvl="0">
              <a:spcBef>
                <a:spcPct val="50000"/>
              </a:spcBef>
            </a:pPr>
            <a:r>
              <a:rPr altLang="en-US" b="1" sz="2000" lang="zh-CN">
                <a:solidFill>
                  <a:schemeClr val="lt2"/>
                </a:solidFill>
              </a:rPr>
              <a:t>专门送粮食来</a:t>
            </a:r>
          </a:p>
          <a:p>
            <a:pPr eaLnBrk="1" hangingPunct="1" latinLnBrk="1" lvl="0">
              <a:spcBef>
                <a:spcPct val="50000"/>
              </a:spcBef>
            </a:pPr>
            <a:r>
              <a:rPr altLang="en-US" b="1" sz="2000" lang="zh-CN">
                <a:solidFill>
                  <a:schemeClr val="lt2"/>
                </a:solidFill>
              </a:rPr>
              <a:t>修葺小茅屋</a:t>
            </a:r>
          </a:p>
        </p:txBody>
      </p:sp>
      <p:sp>
        <p:nvSpPr>
          <p:cNvPr id="1048661" name=""/>
          <p:cNvSpPr txBox="1"/>
          <p:nvPr/>
        </p:nvSpPr>
        <p:spPr>
          <a:xfrm rot="0">
            <a:off x="5692775" y="2971800"/>
            <a:ext cx="1822450" cy="395287"/>
          </a:xfrm>
          <a:prstGeom prst="rect"/>
          <a:noFill/>
          <a:ln>
            <a:noFill/>
          </a:ln>
        </p:spPr>
        <p:txBody>
          <a:bodyPr anchor="t" bIns="45720" lIns="91440" rIns="91440" tIns="45720" vert="horz">
            <a:spAutoFit/>
          </a:bodyPr>
          <a:lstStyle>
            <a:lvl1pPr algn="l" fontAlgn="base" indent="0" latinLnBrk="1" marL="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1pPr>
            <a:lvl2pPr algn="l" fontAlgn="base" indent="0" latinLnBrk="1" marL="4572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2pPr>
            <a:lvl3pPr algn="l" fontAlgn="base" indent="0" latinLnBrk="1" marL="9144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3pPr>
            <a:lvl4pPr algn="l" fontAlgn="base" indent="0" latinLnBrk="1" marL="13716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4pPr>
            <a:lvl5pPr algn="l" fontAlgn="base" indent="0" latinLnBrk="1" marL="18288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5pPr>
          </a:lstStyle>
          <a:p>
            <a:pPr eaLnBrk="1" hangingPunct="1" latinLnBrk="1" lvl="0">
              <a:spcBef>
                <a:spcPct val="50000"/>
              </a:spcBef>
            </a:pPr>
            <a:r>
              <a:rPr altLang="en-US" b="1" sz="2000" lang="zh-CN">
                <a:solidFill>
                  <a:schemeClr val="lt2"/>
                </a:solidFill>
              </a:rPr>
              <a:t>为方便后来人</a:t>
            </a:r>
          </a:p>
        </p:txBody>
      </p:sp>
      <p:sp>
        <p:nvSpPr>
          <p:cNvPr id="1048662" name=""/>
          <p:cNvSpPr txBox="1"/>
          <p:nvPr/>
        </p:nvSpPr>
        <p:spPr>
          <a:xfrm rot="0">
            <a:off x="1619250" y="4005262"/>
            <a:ext cx="184150" cy="366712"/>
          </a:xfrm>
          <a:prstGeom prst="rect"/>
          <a:noFill/>
          <a:ln>
            <a:noFill/>
          </a:ln>
        </p:spPr>
        <p:txBody>
          <a:bodyPr anchor="t" bIns="45720" lIns="91440" rIns="91440" tIns="45720" vert="horz" wrap="none">
            <a:spAutoFit/>
          </a:bodyPr>
          <a:lstStyle>
            <a:lvl1pPr algn="l" fontAlgn="base" indent="0" latinLnBrk="1" marL="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1pPr>
            <a:lvl2pPr algn="l" fontAlgn="base" indent="0" latinLnBrk="1" marL="4572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2pPr>
            <a:lvl3pPr algn="l" fontAlgn="base" indent="0" latinLnBrk="1" marL="9144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3pPr>
            <a:lvl4pPr algn="l" fontAlgn="base" indent="0" latinLnBrk="1" marL="13716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4pPr>
            <a:lvl5pPr algn="l" fontAlgn="base" indent="0" latinLnBrk="1" marL="18288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5pPr>
          </a:lstStyle>
          <a:p>
            <a:pPr eaLnBrk="1" hangingPunct="1" latinLnBrk="1" lvl="0"/>
            <a:endParaRPr altLang="en-US" lang="zh-CN"/>
          </a:p>
        </p:txBody>
      </p:sp>
      <p:sp>
        <p:nvSpPr>
          <p:cNvPr id="1048663" name=""/>
          <p:cNvSpPr txBox="1"/>
          <p:nvPr/>
        </p:nvSpPr>
        <p:spPr>
          <a:xfrm rot="0">
            <a:off x="1511300" y="3852862"/>
            <a:ext cx="1368425" cy="396875"/>
          </a:xfrm>
          <a:prstGeom prst="rect"/>
          <a:noFill/>
          <a:ln>
            <a:noFill/>
          </a:ln>
        </p:spPr>
        <p:txBody>
          <a:bodyPr anchor="t" bIns="45720" lIns="91440" rIns="91440" tIns="45720" vert="horz">
            <a:spAutoFit/>
          </a:bodyPr>
          <a:lstStyle>
            <a:lvl1pPr algn="l" fontAlgn="base" indent="0" latinLnBrk="1" marL="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1pPr>
            <a:lvl2pPr algn="l" fontAlgn="base" indent="0" latinLnBrk="1" marL="4572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2pPr>
            <a:lvl3pPr algn="l" fontAlgn="base" indent="0" latinLnBrk="1" marL="9144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3pPr>
            <a:lvl4pPr algn="l" fontAlgn="base" indent="0" latinLnBrk="1" marL="13716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4pPr>
            <a:lvl5pPr algn="l" fontAlgn="base" indent="0" latinLnBrk="1" marL="18288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5pPr>
          </a:lstStyle>
          <a:p>
            <a:pPr eaLnBrk="1" hangingPunct="1" latinLnBrk="1" lvl="0">
              <a:spcBef>
                <a:spcPct val="50000"/>
              </a:spcBef>
            </a:pPr>
            <a:r>
              <a:rPr altLang="en-US" b="1" sz="2000" lang="zh-CN">
                <a:solidFill>
                  <a:srgbClr val="0000FF"/>
                </a:solidFill>
              </a:rPr>
              <a:t>梨花妹妹</a:t>
            </a:r>
          </a:p>
        </p:txBody>
      </p:sp>
      <p:sp>
        <p:nvSpPr>
          <p:cNvPr id="1048664" name=""/>
          <p:cNvSpPr txBox="1"/>
          <p:nvPr/>
        </p:nvSpPr>
        <p:spPr>
          <a:xfrm rot="0">
            <a:off x="3141662" y="3852862"/>
            <a:ext cx="1973262" cy="396875"/>
          </a:xfrm>
          <a:prstGeom prst="rect"/>
          <a:noFill/>
          <a:ln>
            <a:noFill/>
          </a:ln>
        </p:spPr>
        <p:txBody>
          <a:bodyPr anchor="t" bIns="45720" lIns="91440" rIns="91440" tIns="45720" vert="horz" wrap="none">
            <a:spAutoFit/>
          </a:bodyPr>
          <a:lstStyle>
            <a:lvl1pPr algn="l" fontAlgn="base" indent="0" latinLnBrk="1" marL="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1pPr>
            <a:lvl2pPr algn="l" fontAlgn="base" indent="0" latinLnBrk="1" marL="4572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2pPr>
            <a:lvl3pPr algn="l" fontAlgn="base" indent="0" latinLnBrk="1" marL="9144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3pPr>
            <a:lvl4pPr algn="l" fontAlgn="base" indent="0" latinLnBrk="1" marL="13716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4pPr>
            <a:lvl5pPr algn="l" fontAlgn="base" indent="0" latinLnBrk="1" marL="18288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5pPr>
          </a:lstStyle>
          <a:p>
            <a:pPr eaLnBrk="1" hangingPunct="1" latinLnBrk="1" lvl="0"/>
            <a:r>
              <a:rPr altLang="en-US" b="1" sz="2000" lang="zh-CN">
                <a:solidFill>
                  <a:srgbClr val="0000FF"/>
                </a:solidFill>
              </a:rPr>
              <a:t>常来照管小茅屋</a:t>
            </a:r>
          </a:p>
        </p:txBody>
      </p:sp>
      <p:sp>
        <p:nvSpPr>
          <p:cNvPr id="1048665" name=""/>
          <p:cNvSpPr txBox="1"/>
          <p:nvPr/>
        </p:nvSpPr>
        <p:spPr>
          <a:xfrm rot="0">
            <a:off x="5656262" y="3700462"/>
            <a:ext cx="2376487" cy="701675"/>
          </a:xfrm>
          <a:prstGeom prst="rect"/>
          <a:noFill/>
          <a:ln>
            <a:noFill/>
          </a:ln>
        </p:spPr>
        <p:txBody>
          <a:bodyPr anchor="t" bIns="45720" lIns="91440" rIns="91440" tIns="45720" vert="horz">
            <a:spAutoFit/>
          </a:bodyPr>
          <a:lstStyle>
            <a:lvl1pPr algn="l" fontAlgn="base" indent="0" latinLnBrk="1" marL="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1pPr>
            <a:lvl2pPr algn="l" fontAlgn="base" indent="0" latinLnBrk="1" marL="4572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2pPr>
            <a:lvl3pPr algn="l" fontAlgn="base" indent="0" latinLnBrk="1" marL="9144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3pPr>
            <a:lvl4pPr algn="l" fontAlgn="base" indent="0" latinLnBrk="1" marL="13716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4pPr>
            <a:lvl5pPr algn="l" fontAlgn="base" indent="0" latinLnBrk="1" marL="18288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5pPr>
          </a:lstStyle>
          <a:p>
            <a:pPr eaLnBrk="1" hangingPunct="1" latinLnBrk="1" lvl="0">
              <a:spcBef>
                <a:spcPct val="50000"/>
              </a:spcBef>
            </a:pPr>
            <a:r>
              <a:rPr altLang="en-US" b="1" sz="2000" lang="zh-CN">
                <a:solidFill>
                  <a:srgbClr val="0000FF"/>
                </a:solidFill>
              </a:rPr>
              <a:t>向解放军和姐姐学习，接姐姐的班</a:t>
            </a:r>
          </a:p>
        </p:txBody>
      </p:sp>
      <p:sp>
        <p:nvSpPr>
          <p:cNvPr id="1048666" name=""/>
          <p:cNvSpPr txBox="1"/>
          <p:nvPr/>
        </p:nvSpPr>
        <p:spPr>
          <a:xfrm rot="0">
            <a:off x="1547812" y="4660900"/>
            <a:ext cx="1079500" cy="396875"/>
          </a:xfrm>
          <a:prstGeom prst="rect"/>
          <a:noFill/>
          <a:ln>
            <a:noFill/>
          </a:ln>
        </p:spPr>
        <p:txBody>
          <a:bodyPr anchor="t" bIns="45720" lIns="91440" rIns="91440" tIns="45720" vert="horz">
            <a:spAutoFit/>
          </a:bodyPr>
          <a:lstStyle>
            <a:lvl1pPr algn="l" fontAlgn="base" indent="0" latinLnBrk="1" marL="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1pPr>
            <a:lvl2pPr algn="l" fontAlgn="base" indent="0" latinLnBrk="1" marL="4572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2pPr>
            <a:lvl3pPr algn="l" fontAlgn="base" indent="0" latinLnBrk="1" marL="9144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3pPr>
            <a:lvl4pPr algn="l" fontAlgn="base" indent="0" latinLnBrk="1" marL="13716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4pPr>
            <a:lvl5pPr algn="l" fontAlgn="base" indent="0" latinLnBrk="1" marL="18288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5pPr>
          </a:lstStyle>
          <a:p>
            <a:pPr eaLnBrk="1" hangingPunct="1" latinLnBrk="1" lvl="0">
              <a:spcBef>
                <a:spcPct val="50000"/>
              </a:spcBef>
            </a:pPr>
            <a:r>
              <a:rPr altLang="en-US" b="1" sz="2000" lang="zh-CN">
                <a:solidFill>
                  <a:srgbClr val="CC00FF"/>
                </a:solidFill>
              </a:rPr>
              <a:t>解放军</a:t>
            </a:r>
          </a:p>
        </p:txBody>
      </p:sp>
      <p:sp>
        <p:nvSpPr>
          <p:cNvPr id="1048667" name=""/>
          <p:cNvSpPr txBox="1"/>
          <p:nvPr/>
        </p:nvSpPr>
        <p:spPr>
          <a:xfrm rot="0">
            <a:off x="3141662" y="4508500"/>
            <a:ext cx="1944687" cy="701675"/>
          </a:xfrm>
          <a:prstGeom prst="rect"/>
          <a:noFill/>
          <a:ln>
            <a:noFill/>
          </a:ln>
        </p:spPr>
        <p:txBody>
          <a:bodyPr anchor="t" bIns="45720" lIns="91440" rIns="91440" tIns="45720" vert="horz">
            <a:spAutoFit/>
          </a:bodyPr>
          <a:lstStyle>
            <a:lvl1pPr algn="l" fontAlgn="base" indent="0" latinLnBrk="1" marL="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1pPr>
            <a:lvl2pPr algn="l" fontAlgn="base" indent="0" latinLnBrk="1" marL="4572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2pPr>
            <a:lvl3pPr algn="l" fontAlgn="base" indent="0" latinLnBrk="1" marL="9144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3pPr>
            <a:lvl4pPr algn="l" fontAlgn="base" indent="0" latinLnBrk="1" marL="13716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4pPr>
            <a:lvl5pPr algn="l" fontAlgn="base" indent="0" latinLnBrk="1" marL="18288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5pPr>
          </a:lstStyle>
          <a:p>
            <a:pPr eaLnBrk="1" hangingPunct="1" latinLnBrk="1" lvl="0">
              <a:spcBef>
                <a:spcPct val="50000"/>
              </a:spcBef>
            </a:pPr>
            <a:r>
              <a:rPr altLang="en-US" b="1" sz="2000" lang="zh-CN">
                <a:solidFill>
                  <a:srgbClr val="CC00FF"/>
                </a:solidFill>
              </a:rPr>
              <a:t>砍树割草盖小茅屋</a:t>
            </a:r>
          </a:p>
        </p:txBody>
      </p:sp>
      <p:sp>
        <p:nvSpPr>
          <p:cNvPr id="1048668" name=""/>
          <p:cNvSpPr txBox="1"/>
          <p:nvPr/>
        </p:nvSpPr>
        <p:spPr>
          <a:xfrm rot="0">
            <a:off x="5691187" y="4508500"/>
            <a:ext cx="1944687" cy="701675"/>
          </a:xfrm>
          <a:prstGeom prst="rect"/>
          <a:noFill/>
          <a:ln>
            <a:noFill/>
          </a:ln>
        </p:spPr>
        <p:txBody>
          <a:bodyPr anchor="t" bIns="45720" lIns="91440" rIns="91440" tIns="45720" vert="horz">
            <a:spAutoFit/>
          </a:bodyPr>
          <a:lstStyle>
            <a:lvl1pPr algn="l" fontAlgn="base" indent="0" latinLnBrk="1" marL="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1pPr>
            <a:lvl2pPr algn="l" fontAlgn="base" indent="0" latinLnBrk="1" marL="4572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2pPr>
            <a:lvl3pPr algn="l" fontAlgn="base" indent="0" latinLnBrk="1" marL="9144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3pPr>
            <a:lvl4pPr algn="l" fontAlgn="base" indent="0" latinLnBrk="1" marL="13716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4pPr>
            <a:lvl5pPr algn="l" fontAlgn="base" indent="0" latinLnBrk="1" marL="18288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5pPr>
          </a:lstStyle>
          <a:p>
            <a:pPr eaLnBrk="1" hangingPunct="1" latinLnBrk="1" lvl="0">
              <a:spcBef>
                <a:spcPct val="50000"/>
              </a:spcBef>
            </a:pPr>
            <a:r>
              <a:rPr altLang="en-US" b="1" sz="2000" lang="zh-CN">
                <a:solidFill>
                  <a:srgbClr val="CC00FF"/>
                </a:solidFill>
              </a:rPr>
              <a:t>向雷锋学习，方便过路人</a:t>
            </a:r>
          </a:p>
        </p:txBody>
      </p:sp>
      <p:sp>
        <p:nvSpPr>
          <p:cNvPr id="1048669" name=""/>
          <p:cNvSpPr txBox="1"/>
          <p:nvPr/>
        </p:nvSpPr>
        <p:spPr>
          <a:xfrm rot="0">
            <a:off x="1547812" y="5526087"/>
            <a:ext cx="1295400" cy="396875"/>
          </a:xfrm>
          <a:prstGeom prst="rect"/>
          <a:noFill/>
          <a:ln>
            <a:noFill/>
          </a:ln>
        </p:spPr>
        <p:txBody>
          <a:bodyPr anchor="t" bIns="45720" lIns="91440" rIns="91440" tIns="45720" vert="horz">
            <a:spAutoFit/>
          </a:bodyPr>
          <a:lstStyle>
            <a:lvl1pPr algn="l" fontAlgn="base" indent="0" latinLnBrk="1" marL="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1pPr>
            <a:lvl2pPr algn="l" fontAlgn="base" indent="0" latinLnBrk="1" marL="4572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2pPr>
            <a:lvl3pPr algn="l" fontAlgn="base" indent="0" latinLnBrk="1" marL="9144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3pPr>
            <a:lvl4pPr algn="l" fontAlgn="base" indent="0" latinLnBrk="1" marL="13716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4pPr>
            <a:lvl5pPr algn="l" fontAlgn="base" indent="0" latinLnBrk="1" marL="18288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5pPr>
          </a:lstStyle>
          <a:p>
            <a:pPr eaLnBrk="1" hangingPunct="1" latinLnBrk="1" lvl="0">
              <a:spcBef>
                <a:spcPct val="50000"/>
              </a:spcBef>
            </a:pPr>
            <a:r>
              <a:rPr altLang="en-US" b="1" sz="2000" lang="zh-CN"/>
              <a:t>梨花姑娘</a:t>
            </a:r>
          </a:p>
        </p:txBody>
      </p:sp>
      <p:sp>
        <p:nvSpPr>
          <p:cNvPr id="1048670" name=""/>
          <p:cNvSpPr txBox="1"/>
          <p:nvPr/>
        </p:nvSpPr>
        <p:spPr>
          <a:xfrm rot="0">
            <a:off x="3060700" y="5526087"/>
            <a:ext cx="2016125" cy="396875"/>
          </a:xfrm>
          <a:prstGeom prst="rect"/>
          <a:noFill/>
          <a:ln>
            <a:noFill/>
          </a:ln>
        </p:spPr>
        <p:txBody>
          <a:bodyPr anchor="t" bIns="45720" lIns="91440" rIns="91440" tIns="45720" vert="horz">
            <a:spAutoFit/>
          </a:bodyPr>
          <a:lstStyle>
            <a:lvl1pPr algn="l" fontAlgn="base" indent="0" latinLnBrk="1" marL="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1pPr>
            <a:lvl2pPr algn="l" fontAlgn="base" indent="0" latinLnBrk="1" marL="4572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2pPr>
            <a:lvl3pPr algn="l" fontAlgn="base" indent="0" latinLnBrk="1" marL="9144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3pPr>
            <a:lvl4pPr algn="l" fontAlgn="base" indent="0" latinLnBrk="1" marL="13716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4pPr>
            <a:lvl5pPr algn="l" fontAlgn="base" indent="0" latinLnBrk="1" marL="18288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5pPr>
          </a:lstStyle>
          <a:p>
            <a:pPr eaLnBrk="1" hangingPunct="1" latinLnBrk="1" lvl="0">
              <a:spcBef>
                <a:spcPct val="50000"/>
              </a:spcBef>
            </a:pPr>
            <a:r>
              <a:rPr altLang="en-US" b="1" sz="2000" lang="zh-CN"/>
              <a:t>照料小茅屋</a:t>
            </a:r>
          </a:p>
        </p:txBody>
      </p:sp>
      <p:sp>
        <p:nvSpPr>
          <p:cNvPr id="1048671" name=""/>
          <p:cNvSpPr txBox="1"/>
          <p:nvPr/>
        </p:nvSpPr>
        <p:spPr>
          <a:xfrm rot="0">
            <a:off x="5656262" y="5373687"/>
            <a:ext cx="2016125" cy="701675"/>
          </a:xfrm>
          <a:prstGeom prst="rect"/>
          <a:noFill/>
          <a:ln>
            <a:noFill/>
          </a:ln>
        </p:spPr>
        <p:txBody>
          <a:bodyPr anchor="t" bIns="45720" lIns="91440" rIns="91440" tIns="45720" vert="horz">
            <a:spAutoFit/>
          </a:bodyPr>
          <a:lstStyle>
            <a:lvl1pPr algn="l" fontAlgn="base" indent="0" latinLnBrk="1" marL="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1pPr>
            <a:lvl2pPr algn="l" fontAlgn="base" indent="0" latinLnBrk="1" marL="4572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2pPr>
            <a:lvl3pPr algn="l" fontAlgn="base" indent="0" latinLnBrk="1" marL="9144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3pPr>
            <a:lvl4pPr algn="l" fontAlgn="base" indent="0" latinLnBrk="1" marL="13716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4pPr>
            <a:lvl5pPr algn="l" fontAlgn="base" indent="0" latinLnBrk="1" marL="18288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5pPr>
          </a:lstStyle>
          <a:p>
            <a:pPr eaLnBrk="1" hangingPunct="1" latinLnBrk="1" lvl="0">
              <a:spcBef>
                <a:spcPct val="50000"/>
              </a:spcBef>
            </a:pPr>
            <a:r>
              <a:rPr altLang="en-US" b="1" sz="2000" lang="zh-CN"/>
              <a:t>向解放军学习，方便过路人</a:t>
            </a:r>
          </a:p>
        </p:txBody>
      </p:sp>
    </p:spTree>
  </p:cSld>
  <p:clrMapOvr>
    <a:masterClrMapping/>
  </p:clrMapOvr>
  <p:timing>
    <p:tnLst>
      <p:par>
        <p:cTn dur="indefinite" id="1" nodeType="tmRoot">
          <p:childTnLst>
            <p:seq concurrent="1" nextAc="seek">
              <p:cTn dur="indefinite" id="2" nodeType="mainSeq">
                <p:childTnLst>
                  <p:par>
                    <p:cTn fill="hold" id="3" nodeType="clickPar">
                      <p:stCondLst>
                        <p:cond delay="indefinite"/>
                      </p:stCondLst>
                      <p:childTnLst>
                        <p:par>
                          <p:cTn fill="hold" id="4" nodeType="withGroup">
                            <p:stCondLst>
                              <p:cond delay="0"/>
                            </p:stCondLst>
                            <p:childTnLst>
                              <p:par>
                                <p:cTn fill="hold" grpId="0" id="5" nodeType="clickEffect" presetClass="entr" presetID="3" presetSubtype="10">
                                  <p:stCondLst>
                                    <p:cond delay="0"/>
                                  </p:stCondLst>
                                  <p:childTnLst>
                                    <p:set>
                                      <p:cBhvr>
                                        <p:cTn dur="1" fill="hold" id="6">
                                          <p:stCondLst>
                                            <p:cond delay="0"/>
                                          </p:stCondLst>
                                        </p:cTn>
                                        <p:tgtEl>
                                          <p:spTgt spid="1048655"/>
                                        </p:tgtEl>
                                        <p:attrNameLst>
                                          <p:attrName>style.visibility</p:attrName>
                                        </p:attrNameLst>
                                      </p:cBhvr>
                                      <p:to>
                                        <p:strVal val="visible"/>
                                      </p:to>
                                    </p:set>
                                    <p:animEffect transition="in" filter="blinds(horizontal)">
                                      <p:cBhvr>
                                        <p:cTn dur="500" id="7"/>
                                        <p:tgtEl>
                                          <p:spTgt spid="1048655"/>
                                        </p:tgtEl>
                                      </p:cBhvr>
                                    </p:animEffect>
                                  </p:childTnLst>
                                </p:cTn>
                              </p:par>
                            </p:childTnLst>
                          </p:cTn>
                        </p:par>
                      </p:childTnLst>
                    </p:cTn>
                  </p:par>
                  <p:par>
                    <p:cTn fill="hold" id="8" nodeType="clickPar">
                      <p:stCondLst>
                        <p:cond delay="indefinite"/>
                      </p:stCondLst>
                      <p:childTnLst>
                        <p:par>
                          <p:cTn fill="hold" id="9" nodeType="withGroup">
                            <p:stCondLst>
                              <p:cond delay="0"/>
                            </p:stCondLst>
                            <p:childTnLst>
                              <p:par>
                                <p:cTn fill="hold" id="10" nodeType="clickEffect" presetClass="entr" presetID="15" presetSubtype="0">
                                  <p:stCondLst>
                                    <p:cond delay="0"/>
                                  </p:stCondLst>
                                  <p:childTnLst>
                                    <p:set>
                                      <p:cBhvr>
                                        <p:cTn dur="1" fill="hold" id="11">
                                          <p:stCondLst>
                                            <p:cond delay="0"/>
                                          </p:stCondLst>
                                        </p:cTn>
                                        <p:tgtEl>
                                          <p:spTgt spid="4194304"/>
                                        </p:tgtEl>
                                        <p:attrNameLst>
                                          <p:attrName>style.visibility</p:attrName>
                                        </p:attrNameLst>
                                      </p:cBhvr>
                                      <p:to>
                                        <p:strVal val="visible"/>
                                      </p:to>
                                    </p:set>
                                    <p:anim calcmode="lin" valueType="num">
                                      <p:cBhvr>
                                        <p:cTn dur="1000" fill="hold" id="12"/>
                                        <p:tgtEl>
                                          <p:spTgt spid="4194304"/>
                                        </p:tgtEl>
                                        <p:attrNameLst>
                                          <p:attrName>ppt_w</p:attrName>
                                        </p:attrNameLst>
                                      </p:cBhvr>
                                      <p:tavLst>
                                        <p:tav tm="0">
                                          <p:val>
                                            <p:fltVal val="0.0"/>
                                          </p:val>
                                        </p:tav>
                                        <p:tav tm="100000">
                                          <p:val>
                                            <p:strVal val="#ppt_w"/>
                                          </p:val>
                                        </p:tav>
                                      </p:tavLst>
                                    </p:anim>
                                    <p:anim calcmode="lin" valueType="num">
                                      <p:cBhvr>
                                        <p:cTn dur="1000" fill="hold" id="13"/>
                                        <p:tgtEl>
                                          <p:spTgt spid="4194304"/>
                                        </p:tgtEl>
                                        <p:attrNameLst>
                                          <p:attrName>ppt_h</p:attrName>
                                        </p:attrNameLst>
                                      </p:cBhvr>
                                      <p:tavLst>
                                        <p:tav tm="0">
                                          <p:val>
                                            <p:fltVal val="0.0"/>
                                          </p:val>
                                        </p:tav>
                                        <p:tav tm="100000">
                                          <p:val>
                                            <p:strVal val="#ppt_h"/>
                                          </p:val>
                                        </p:tav>
                                      </p:tavLst>
                                    </p:anim>
                                    <p:anim calcmode="lin" valueType="num">
                                      <p:cBhvr>
                                        <p:cTn dur="1000" fill="hold" id="14"/>
                                        <p:tgtEl>
                                          <p:spTgt spid="4194304"/>
                                        </p:tgtEl>
                                        <p:attrNameLst>
                                          <p:attrName>ppt_x</p:attrName>
                                        </p:attrNameLst>
                                      </p:cBhvr>
                                      <p:tavLst>
                                        <p:tav fmla="#ppt_x+(cos(-2*pi*(1-$))*-#ppt_x-sin(-2*pi*(1-$))*(1-#ppt_y))*(1-$)" tm="0">
                                          <p:val>
                                            <p:fltVal val="0.0"/>
                                          </p:val>
                                        </p:tav>
                                        <p:tav tm="100000">
                                          <p:val>
                                            <p:fltVal val="1.0"/>
                                          </p:val>
                                        </p:tav>
                                      </p:tavLst>
                                    </p:anim>
                                    <p:anim calcmode="lin" valueType="num">
                                      <p:cBhvr>
                                        <p:cTn dur="1000" fill="hold" id="15"/>
                                        <p:tgtEl>
                                          <p:spTgt spid="4194304"/>
                                        </p:tgtEl>
                                        <p:attrNameLst>
                                          <p:attrName>ppt_y</p:attrName>
                                        </p:attrNameLst>
                                      </p:cBhvr>
                                      <p:tavLst>
                                        <p:tav fmla="#ppt_y+(sin(-2*pi*(1-$))*-#ppt_x+cos(-2*pi*(1-$))*(1-#ppt_y))*(1-$)" tm="0">
                                          <p:val>
                                            <p:fltVal val="0.0"/>
                                          </p:val>
                                        </p:tav>
                                        <p:tav tm="100000">
                                          <p:val>
                                            <p:fltVal val="1.0"/>
                                          </p:val>
                                        </p:tav>
                                      </p:tavLst>
                                    </p:anim>
                                  </p:childTnLst>
                                </p:cTn>
                              </p:par>
                            </p:childTnLst>
                          </p:cTn>
                        </p:par>
                      </p:childTnLst>
                    </p:cTn>
                  </p:par>
                  <p:par>
                    <p:cTn fill="hold" id="16" nodeType="clickPar">
                      <p:stCondLst>
                        <p:cond delay="indefinite"/>
                      </p:stCondLst>
                      <p:childTnLst>
                        <p:par>
                          <p:cTn fill="hold" id="17" nodeType="withGroup">
                            <p:stCondLst>
                              <p:cond delay="0"/>
                            </p:stCondLst>
                            <p:childTnLst>
                              <p:par>
                                <p:cTn fill="hold" grpId="1" id="18" nodeType="clickEffect" presetClass="entr" presetID="3" presetSubtype="10">
                                  <p:stCondLst>
                                    <p:cond delay="0"/>
                                  </p:stCondLst>
                                  <p:childTnLst>
                                    <p:set>
                                      <p:cBhvr>
                                        <p:cTn dur="1" fill="hold" id="19">
                                          <p:stCondLst>
                                            <p:cond delay="0"/>
                                          </p:stCondLst>
                                        </p:cTn>
                                        <p:tgtEl>
                                          <p:spTgt spid="1048655"/>
                                        </p:tgtEl>
                                        <p:attrNameLst>
                                          <p:attrName>style.visibility</p:attrName>
                                        </p:attrNameLst>
                                      </p:cBhvr>
                                      <p:to>
                                        <p:strVal val="visible"/>
                                      </p:to>
                                    </p:set>
                                    <p:animEffect transition="in" filter="blinds(horizontal)">
                                      <p:cBhvr>
                                        <p:cTn dur="500" id="20"/>
                                        <p:tgtEl>
                                          <p:spTgt spid="1048655"/>
                                        </p:tgtEl>
                                      </p:cBhvr>
                                    </p:animEffect>
                                  </p:childTnLst>
                                </p:cTn>
                              </p:par>
                            </p:childTnLst>
                          </p:cTn>
                        </p:par>
                      </p:childTnLst>
                    </p:cTn>
                  </p:par>
                  <p:par>
                    <p:cTn fill="hold" id="21" nodeType="clickPar">
                      <p:stCondLst>
                        <p:cond delay="indefinite"/>
                      </p:stCondLst>
                      <p:childTnLst>
                        <p:par>
                          <p:cTn fill="hold" id="22" nodeType="withGroup">
                            <p:stCondLst>
                              <p:cond delay="0"/>
                            </p:stCondLst>
                            <p:childTnLst>
                              <p:par>
                                <p:cTn fill="hold" grpId="0" id="23" nodeType="clickEffect" presetClass="entr" presetID="41" presetSubtype="0">
                                  <p:stCondLst>
                                    <p:cond delay="0"/>
                                  </p:stCondLst>
                                  <p:iterate type="lt">
                                    <p:tmPct val="10000"/>
                                  </p:iterate>
                                  <p:childTnLst>
                                    <p:set>
                                      <p:cBhvr>
                                        <p:cTn dur="1" fill="hold" id="24">
                                          <p:stCondLst>
                                            <p:cond delay="0"/>
                                          </p:stCondLst>
                                        </p:cTn>
                                        <p:tgtEl>
                                          <p:spTgt spid="1048656"/>
                                        </p:tgtEl>
                                        <p:attrNameLst>
                                          <p:attrName>style.visibility</p:attrName>
                                        </p:attrNameLst>
                                      </p:cBhvr>
                                      <p:to>
                                        <p:strVal val="visible"/>
                                      </p:to>
                                    </p:set>
                                    <p:anim calcmode="lin" valueType="num">
                                      <p:cBhvr>
                                        <p:cTn dur="500" fill="hold" id="25"/>
                                        <p:tgtEl>
                                          <p:spTgt spid="1048656"/>
                                        </p:tgtEl>
                                        <p:attrNameLst>
                                          <p:attrName>ppt_x</p:attrName>
                                        </p:attrNameLst>
                                      </p:cBhvr>
                                      <p:tavLst>
                                        <p:tav tm="0">
                                          <p:val>
                                            <p:strVal val="#ppt_x"/>
                                          </p:val>
                                        </p:tav>
                                        <p:tav tm="50000">
                                          <p:val>
                                            <p:strVal val="#ppt_x+.1"/>
                                          </p:val>
                                        </p:tav>
                                        <p:tav tm="100000">
                                          <p:val>
                                            <p:strVal val="#ppt_x"/>
                                          </p:val>
                                        </p:tav>
                                      </p:tavLst>
                                    </p:anim>
                                    <p:anim calcmode="lin" valueType="num">
                                      <p:cBhvr>
                                        <p:cTn dur="500" fill="hold" id="26"/>
                                        <p:tgtEl>
                                          <p:spTgt spid="1048656"/>
                                        </p:tgtEl>
                                        <p:attrNameLst>
                                          <p:attrName>ppt_y</p:attrName>
                                        </p:attrNameLst>
                                      </p:cBhvr>
                                      <p:tavLst>
                                        <p:tav tm="0">
                                          <p:val>
                                            <p:strVal val="#ppt_y"/>
                                          </p:val>
                                        </p:tav>
                                        <p:tav tm="100000">
                                          <p:val>
                                            <p:strVal val="#ppt_y"/>
                                          </p:val>
                                        </p:tav>
                                      </p:tavLst>
                                    </p:anim>
                                    <p:anim calcmode="lin" valueType="num">
                                      <p:cBhvr>
                                        <p:cTn dur="500" fill="hold" id="27"/>
                                        <p:tgtEl>
                                          <p:spTgt spid="1048656"/>
                                        </p:tgtEl>
                                        <p:attrNameLst>
                                          <p:attrName>ppt_h</p:attrName>
                                        </p:attrNameLst>
                                      </p:cBhvr>
                                      <p:tavLst>
                                        <p:tav tm="0">
                                          <p:val>
                                            <p:strVal val="#ppt_h/10"/>
                                          </p:val>
                                        </p:tav>
                                        <p:tav tm="50000">
                                          <p:val>
                                            <p:strVal val="#ppt_h+.01"/>
                                          </p:val>
                                        </p:tav>
                                        <p:tav tm="100000">
                                          <p:val>
                                            <p:strVal val="#ppt_h"/>
                                          </p:val>
                                        </p:tav>
                                      </p:tavLst>
                                    </p:anim>
                                    <p:anim calcmode="lin" valueType="num">
                                      <p:cBhvr>
                                        <p:cTn dur="500" fill="hold" id="28"/>
                                        <p:tgtEl>
                                          <p:spTgt spid="1048656"/>
                                        </p:tgtEl>
                                        <p:attrNameLst>
                                          <p:attrName>ppt_w</p:attrName>
                                        </p:attrNameLst>
                                      </p:cBhvr>
                                      <p:tavLst>
                                        <p:tav tm="0">
                                          <p:val>
                                            <p:strVal val="#ppt_w/10"/>
                                          </p:val>
                                        </p:tav>
                                        <p:tav tm="50000">
                                          <p:val>
                                            <p:strVal val="#ppt_w+.01"/>
                                          </p:val>
                                        </p:tav>
                                        <p:tav tm="100000">
                                          <p:val>
                                            <p:strVal val="#ppt_w"/>
                                          </p:val>
                                        </p:tav>
                                      </p:tavLst>
                                    </p:anim>
                                    <p:animEffect transition="in" filter="fade">
                                      <p:cBhvr>
                                        <p:cTn dur="500" id="29" tmFilter="0,0; .5, 1; 1, 1"/>
                                        <p:tgtEl>
                                          <p:spTgt spid="1048656"/>
                                        </p:tgtEl>
                                      </p:cBhvr>
                                    </p:animEffect>
                                  </p:childTnLst>
                                </p:cTn>
                              </p:par>
                            </p:childTnLst>
                          </p:cTn>
                        </p:par>
                      </p:childTnLst>
                    </p:cTn>
                  </p:par>
                  <p:par>
                    <p:cTn fill="hold" id="30" nodeType="clickPar">
                      <p:stCondLst>
                        <p:cond delay="indefinite"/>
                      </p:stCondLst>
                      <p:childTnLst>
                        <p:par>
                          <p:cTn fill="hold" id="31" nodeType="withGroup">
                            <p:stCondLst>
                              <p:cond delay="0"/>
                            </p:stCondLst>
                            <p:childTnLst>
                              <p:par>
                                <p:cTn fill="hold" grpId="0" id="32" nodeType="clickEffect" presetClass="entr" presetID="41" presetSubtype="0">
                                  <p:stCondLst>
                                    <p:cond delay="0"/>
                                  </p:stCondLst>
                                  <p:iterate type="lt">
                                    <p:tmPct val="10000"/>
                                  </p:iterate>
                                  <p:childTnLst>
                                    <p:set>
                                      <p:cBhvr>
                                        <p:cTn dur="1" fill="hold" id="33">
                                          <p:stCondLst>
                                            <p:cond delay="0"/>
                                          </p:stCondLst>
                                        </p:cTn>
                                        <p:tgtEl>
                                          <p:spTgt spid="1048657"/>
                                        </p:tgtEl>
                                        <p:attrNameLst>
                                          <p:attrName>style.visibility</p:attrName>
                                        </p:attrNameLst>
                                      </p:cBhvr>
                                      <p:to>
                                        <p:strVal val="visible"/>
                                      </p:to>
                                    </p:set>
                                    <p:anim calcmode="lin" valueType="num">
                                      <p:cBhvr>
                                        <p:cTn dur="500" fill="hold" id="34"/>
                                        <p:tgtEl>
                                          <p:spTgt spid="1048657"/>
                                        </p:tgtEl>
                                        <p:attrNameLst>
                                          <p:attrName>ppt_x</p:attrName>
                                        </p:attrNameLst>
                                      </p:cBhvr>
                                      <p:tavLst>
                                        <p:tav tm="0">
                                          <p:val>
                                            <p:strVal val="#ppt_x"/>
                                          </p:val>
                                        </p:tav>
                                        <p:tav tm="50000">
                                          <p:val>
                                            <p:strVal val="#ppt_x+.1"/>
                                          </p:val>
                                        </p:tav>
                                        <p:tav tm="100000">
                                          <p:val>
                                            <p:strVal val="#ppt_x"/>
                                          </p:val>
                                        </p:tav>
                                      </p:tavLst>
                                    </p:anim>
                                    <p:anim calcmode="lin" valueType="num">
                                      <p:cBhvr>
                                        <p:cTn dur="500" fill="hold" id="35"/>
                                        <p:tgtEl>
                                          <p:spTgt spid="1048657"/>
                                        </p:tgtEl>
                                        <p:attrNameLst>
                                          <p:attrName>ppt_y</p:attrName>
                                        </p:attrNameLst>
                                      </p:cBhvr>
                                      <p:tavLst>
                                        <p:tav tm="0">
                                          <p:val>
                                            <p:strVal val="#ppt_y"/>
                                          </p:val>
                                        </p:tav>
                                        <p:tav tm="100000">
                                          <p:val>
                                            <p:strVal val="#ppt_y"/>
                                          </p:val>
                                        </p:tav>
                                      </p:tavLst>
                                    </p:anim>
                                    <p:anim calcmode="lin" valueType="num">
                                      <p:cBhvr>
                                        <p:cTn dur="500" fill="hold" id="36"/>
                                        <p:tgtEl>
                                          <p:spTgt spid="1048657"/>
                                        </p:tgtEl>
                                        <p:attrNameLst>
                                          <p:attrName>ppt_h</p:attrName>
                                        </p:attrNameLst>
                                      </p:cBhvr>
                                      <p:tavLst>
                                        <p:tav tm="0">
                                          <p:val>
                                            <p:strVal val="#ppt_h/10"/>
                                          </p:val>
                                        </p:tav>
                                        <p:tav tm="50000">
                                          <p:val>
                                            <p:strVal val="#ppt_h+.01"/>
                                          </p:val>
                                        </p:tav>
                                        <p:tav tm="100000">
                                          <p:val>
                                            <p:strVal val="#ppt_h"/>
                                          </p:val>
                                        </p:tav>
                                      </p:tavLst>
                                    </p:anim>
                                    <p:anim calcmode="lin" valueType="num">
                                      <p:cBhvr>
                                        <p:cTn dur="500" fill="hold" id="37"/>
                                        <p:tgtEl>
                                          <p:spTgt spid="1048657"/>
                                        </p:tgtEl>
                                        <p:attrNameLst>
                                          <p:attrName>ppt_w</p:attrName>
                                        </p:attrNameLst>
                                      </p:cBhvr>
                                      <p:tavLst>
                                        <p:tav tm="0">
                                          <p:val>
                                            <p:strVal val="#ppt_w/10"/>
                                          </p:val>
                                        </p:tav>
                                        <p:tav tm="50000">
                                          <p:val>
                                            <p:strVal val="#ppt_w+.01"/>
                                          </p:val>
                                        </p:tav>
                                        <p:tav tm="100000">
                                          <p:val>
                                            <p:strVal val="#ppt_w"/>
                                          </p:val>
                                        </p:tav>
                                      </p:tavLst>
                                    </p:anim>
                                    <p:animEffect transition="in" filter="fade">
                                      <p:cBhvr>
                                        <p:cTn dur="500" id="38" tmFilter="0,0; .5, 1; 1, 1"/>
                                        <p:tgtEl>
                                          <p:spTgt spid="1048657"/>
                                        </p:tgtEl>
                                      </p:cBhvr>
                                    </p:animEffect>
                                  </p:childTnLst>
                                </p:cTn>
                              </p:par>
                            </p:childTnLst>
                          </p:cTn>
                        </p:par>
                      </p:childTnLst>
                    </p:cTn>
                  </p:par>
                  <p:par>
                    <p:cTn fill="hold" id="39" nodeType="clickPar">
                      <p:stCondLst>
                        <p:cond delay="indefinite"/>
                      </p:stCondLst>
                      <p:childTnLst>
                        <p:par>
                          <p:cTn fill="hold" id="40" nodeType="withGroup">
                            <p:stCondLst>
                              <p:cond delay="0"/>
                            </p:stCondLst>
                            <p:childTnLst>
                              <p:par>
                                <p:cTn fill="hold" grpId="0" id="41" nodeType="clickEffect" presetClass="entr" presetID="41" presetSubtype="0">
                                  <p:stCondLst>
                                    <p:cond delay="0"/>
                                  </p:stCondLst>
                                  <p:iterate type="lt">
                                    <p:tmPct val="10000"/>
                                  </p:iterate>
                                  <p:childTnLst>
                                    <p:set>
                                      <p:cBhvr>
                                        <p:cTn dur="1" fill="hold" id="42">
                                          <p:stCondLst>
                                            <p:cond delay="0"/>
                                          </p:stCondLst>
                                        </p:cTn>
                                        <p:tgtEl>
                                          <p:spTgt spid="1048658"/>
                                        </p:tgtEl>
                                        <p:attrNameLst>
                                          <p:attrName>style.visibility</p:attrName>
                                        </p:attrNameLst>
                                      </p:cBhvr>
                                      <p:to>
                                        <p:strVal val="visible"/>
                                      </p:to>
                                    </p:set>
                                    <p:anim calcmode="lin" valueType="num">
                                      <p:cBhvr>
                                        <p:cTn dur="500" fill="hold" id="43"/>
                                        <p:tgtEl>
                                          <p:spTgt spid="1048658"/>
                                        </p:tgtEl>
                                        <p:attrNameLst>
                                          <p:attrName>ppt_x</p:attrName>
                                        </p:attrNameLst>
                                      </p:cBhvr>
                                      <p:tavLst>
                                        <p:tav tm="0">
                                          <p:val>
                                            <p:strVal val="#ppt_x"/>
                                          </p:val>
                                        </p:tav>
                                        <p:tav tm="50000">
                                          <p:val>
                                            <p:strVal val="#ppt_x+.1"/>
                                          </p:val>
                                        </p:tav>
                                        <p:tav tm="100000">
                                          <p:val>
                                            <p:strVal val="#ppt_x"/>
                                          </p:val>
                                        </p:tav>
                                      </p:tavLst>
                                    </p:anim>
                                    <p:anim calcmode="lin" valueType="num">
                                      <p:cBhvr>
                                        <p:cTn dur="500" fill="hold" id="44"/>
                                        <p:tgtEl>
                                          <p:spTgt spid="1048658"/>
                                        </p:tgtEl>
                                        <p:attrNameLst>
                                          <p:attrName>ppt_y</p:attrName>
                                        </p:attrNameLst>
                                      </p:cBhvr>
                                      <p:tavLst>
                                        <p:tav tm="0">
                                          <p:val>
                                            <p:strVal val="#ppt_y"/>
                                          </p:val>
                                        </p:tav>
                                        <p:tav tm="100000">
                                          <p:val>
                                            <p:strVal val="#ppt_y"/>
                                          </p:val>
                                        </p:tav>
                                      </p:tavLst>
                                    </p:anim>
                                    <p:anim calcmode="lin" valueType="num">
                                      <p:cBhvr>
                                        <p:cTn dur="500" fill="hold" id="45"/>
                                        <p:tgtEl>
                                          <p:spTgt spid="1048658"/>
                                        </p:tgtEl>
                                        <p:attrNameLst>
                                          <p:attrName>ppt_h</p:attrName>
                                        </p:attrNameLst>
                                      </p:cBhvr>
                                      <p:tavLst>
                                        <p:tav tm="0">
                                          <p:val>
                                            <p:strVal val="#ppt_h/10"/>
                                          </p:val>
                                        </p:tav>
                                        <p:tav tm="50000">
                                          <p:val>
                                            <p:strVal val="#ppt_h+.01"/>
                                          </p:val>
                                        </p:tav>
                                        <p:tav tm="100000">
                                          <p:val>
                                            <p:strVal val="#ppt_h"/>
                                          </p:val>
                                        </p:tav>
                                      </p:tavLst>
                                    </p:anim>
                                    <p:anim calcmode="lin" valueType="num">
                                      <p:cBhvr>
                                        <p:cTn dur="500" fill="hold" id="46"/>
                                        <p:tgtEl>
                                          <p:spTgt spid="1048658"/>
                                        </p:tgtEl>
                                        <p:attrNameLst>
                                          <p:attrName>ppt_w</p:attrName>
                                        </p:attrNameLst>
                                      </p:cBhvr>
                                      <p:tavLst>
                                        <p:tav tm="0">
                                          <p:val>
                                            <p:strVal val="#ppt_w/10"/>
                                          </p:val>
                                        </p:tav>
                                        <p:tav tm="50000">
                                          <p:val>
                                            <p:strVal val="#ppt_w+.01"/>
                                          </p:val>
                                        </p:tav>
                                        <p:tav tm="100000">
                                          <p:val>
                                            <p:strVal val="#ppt_w"/>
                                          </p:val>
                                        </p:tav>
                                      </p:tavLst>
                                    </p:anim>
                                    <p:animEffect transition="in" filter="fade">
                                      <p:cBhvr>
                                        <p:cTn dur="500" id="47" tmFilter="0,0; .5, 1; 1, 1"/>
                                        <p:tgtEl>
                                          <p:spTgt spid="1048658"/>
                                        </p:tgtEl>
                                      </p:cBhvr>
                                    </p:animEffect>
                                  </p:childTnLst>
                                </p:cTn>
                              </p:par>
                            </p:childTnLst>
                          </p:cTn>
                        </p:par>
                      </p:childTnLst>
                    </p:cTn>
                  </p:par>
                  <p:par>
                    <p:cTn fill="hold" id="48" nodeType="clickPar">
                      <p:stCondLst>
                        <p:cond delay="indefinite"/>
                      </p:stCondLst>
                      <p:childTnLst>
                        <p:par>
                          <p:cTn fill="hold" id="49" nodeType="withGroup">
                            <p:stCondLst>
                              <p:cond delay="0"/>
                            </p:stCondLst>
                            <p:childTnLst>
                              <p:par>
                                <p:cTn fill="hold" grpId="0" id="50" nodeType="clickEffect" presetClass="entr" presetID="35" presetSubtype="0">
                                  <p:stCondLst>
                                    <p:cond delay="0"/>
                                  </p:stCondLst>
                                  <p:childTnLst>
                                    <p:set>
                                      <p:cBhvr>
                                        <p:cTn dur="1" fill="hold" id="51">
                                          <p:stCondLst>
                                            <p:cond delay="0"/>
                                          </p:stCondLst>
                                        </p:cTn>
                                        <p:tgtEl>
                                          <p:spTgt spid="1048659"/>
                                        </p:tgtEl>
                                        <p:attrNameLst>
                                          <p:attrName>style.visibility</p:attrName>
                                        </p:attrNameLst>
                                      </p:cBhvr>
                                      <p:to>
                                        <p:strVal val="visible"/>
                                      </p:to>
                                    </p:set>
                                    <p:animEffect transition="in" filter="fade">
                                      <p:cBhvr>
                                        <p:cTn dur="2000" id="52"/>
                                        <p:tgtEl>
                                          <p:spTgt spid="1048659"/>
                                        </p:tgtEl>
                                      </p:cBhvr>
                                    </p:animEffect>
                                    <p:anim calcmode="lin" valueType="num">
                                      <p:cBhvr>
                                        <p:cTn dur="2000" fill="hold" id="53"/>
                                        <p:tgtEl>
                                          <p:spTgt spid="1048659"/>
                                        </p:tgtEl>
                                        <p:attrNameLst>
                                          <p:attrName>style.rotation</p:attrName>
                                        </p:attrNameLst>
                                      </p:cBhvr>
                                      <p:tavLst>
                                        <p:tav tm="0">
                                          <p:val>
                                            <p:fltVal val="720.0"/>
                                          </p:val>
                                        </p:tav>
                                        <p:tav tm="100000">
                                          <p:val>
                                            <p:fltVal val="0.0"/>
                                          </p:val>
                                        </p:tav>
                                      </p:tavLst>
                                    </p:anim>
                                    <p:anim calcmode="lin" valueType="num">
                                      <p:cBhvr>
                                        <p:cTn dur="2000" fill="hold" id="54"/>
                                        <p:tgtEl>
                                          <p:spTgt spid="1048659"/>
                                        </p:tgtEl>
                                        <p:attrNameLst>
                                          <p:attrName>ppt_h</p:attrName>
                                        </p:attrNameLst>
                                      </p:cBhvr>
                                      <p:tavLst>
                                        <p:tav tm="0">
                                          <p:val>
                                            <p:fltVal val="0.0"/>
                                          </p:val>
                                        </p:tav>
                                        <p:tav tm="100000">
                                          <p:val>
                                            <p:strVal val="#ppt_h"/>
                                          </p:val>
                                        </p:tav>
                                      </p:tavLst>
                                    </p:anim>
                                    <p:anim calcmode="lin" valueType="num">
                                      <p:cBhvr>
                                        <p:cTn dur="2000" fill="hold" id="55"/>
                                        <p:tgtEl>
                                          <p:spTgt spid="1048659"/>
                                        </p:tgtEl>
                                        <p:attrNameLst>
                                          <p:attrName>ppt_w</p:attrName>
                                        </p:attrNameLst>
                                      </p:cBhvr>
                                      <p:tavLst>
                                        <p:tav tm="0">
                                          <p:val>
                                            <p:fltVal val="0.0"/>
                                          </p:val>
                                        </p:tav>
                                        <p:tav tm="100000">
                                          <p:val>
                                            <p:strVal val="#ppt_w"/>
                                          </p:val>
                                        </p:tav>
                                      </p:tavLst>
                                    </p:anim>
                                  </p:childTnLst>
                                </p:cTn>
                              </p:par>
                            </p:childTnLst>
                          </p:cTn>
                        </p:par>
                      </p:childTnLst>
                    </p:cTn>
                  </p:par>
                  <p:par>
                    <p:cTn fill="hold" id="56" nodeType="clickPar">
                      <p:stCondLst>
                        <p:cond delay="indefinite"/>
                      </p:stCondLst>
                      <p:childTnLst>
                        <p:par>
                          <p:cTn fill="hold" id="57" nodeType="withGroup">
                            <p:stCondLst>
                              <p:cond delay="0"/>
                            </p:stCondLst>
                            <p:childTnLst>
                              <p:par>
                                <p:cTn fill="hold" grpId="0" id="58" nodeType="clickEffect" presetClass="entr" presetID="35" presetSubtype="0">
                                  <p:stCondLst>
                                    <p:cond delay="0"/>
                                  </p:stCondLst>
                                  <p:childTnLst>
                                    <p:set>
                                      <p:cBhvr>
                                        <p:cTn dur="1" fill="hold" id="59">
                                          <p:stCondLst>
                                            <p:cond delay="0"/>
                                          </p:stCondLst>
                                        </p:cTn>
                                        <p:tgtEl>
                                          <p:spTgt spid="1048660"/>
                                        </p:tgtEl>
                                        <p:attrNameLst>
                                          <p:attrName>style.visibility</p:attrName>
                                        </p:attrNameLst>
                                      </p:cBhvr>
                                      <p:to>
                                        <p:strVal val="visible"/>
                                      </p:to>
                                    </p:set>
                                    <p:animEffect transition="in" filter="fade">
                                      <p:cBhvr>
                                        <p:cTn dur="2000" id="60"/>
                                        <p:tgtEl>
                                          <p:spTgt spid="1048660"/>
                                        </p:tgtEl>
                                      </p:cBhvr>
                                    </p:animEffect>
                                    <p:anim calcmode="lin" valueType="num">
                                      <p:cBhvr>
                                        <p:cTn dur="2000" fill="hold" id="61"/>
                                        <p:tgtEl>
                                          <p:spTgt spid="1048660"/>
                                        </p:tgtEl>
                                        <p:attrNameLst>
                                          <p:attrName>style.rotation</p:attrName>
                                        </p:attrNameLst>
                                      </p:cBhvr>
                                      <p:tavLst>
                                        <p:tav tm="0">
                                          <p:val>
                                            <p:fltVal val="720.0"/>
                                          </p:val>
                                        </p:tav>
                                        <p:tav tm="100000">
                                          <p:val>
                                            <p:fltVal val="0.0"/>
                                          </p:val>
                                        </p:tav>
                                      </p:tavLst>
                                    </p:anim>
                                    <p:anim calcmode="lin" valueType="num">
                                      <p:cBhvr>
                                        <p:cTn dur="2000" fill="hold" id="62"/>
                                        <p:tgtEl>
                                          <p:spTgt spid="1048660"/>
                                        </p:tgtEl>
                                        <p:attrNameLst>
                                          <p:attrName>ppt_h</p:attrName>
                                        </p:attrNameLst>
                                      </p:cBhvr>
                                      <p:tavLst>
                                        <p:tav tm="0">
                                          <p:val>
                                            <p:fltVal val="0.0"/>
                                          </p:val>
                                        </p:tav>
                                        <p:tav tm="100000">
                                          <p:val>
                                            <p:strVal val="#ppt_h"/>
                                          </p:val>
                                        </p:tav>
                                      </p:tavLst>
                                    </p:anim>
                                    <p:anim calcmode="lin" valueType="num">
                                      <p:cBhvr>
                                        <p:cTn dur="2000" fill="hold" id="63"/>
                                        <p:tgtEl>
                                          <p:spTgt spid="1048660"/>
                                        </p:tgtEl>
                                        <p:attrNameLst>
                                          <p:attrName>ppt_w</p:attrName>
                                        </p:attrNameLst>
                                      </p:cBhvr>
                                      <p:tavLst>
                                        <p:tav tm="0">
                                          <p:val>
                                            <p:fltVal val="0.0"/>
                                          </p:val>
                                        </p:tav>
                                        <p:tav tm="100000">
                                          <p:val>
                                            <p:strVal val="#ppt_w"/>
                                          </p:val>
                                        </p:tav>
                                      </p:tavLst>
                                    </p:anim>
                                  </p:childTnLst>
                                </p:cTn>
                              </p:par>
                            </p:childTnLst>
                          </p:cTn>
                        </p:par>
                      </p:childTnLst>
                    </p:cTn>
                  </p:par>
                  <p:par>
                    <p:cTn fill="hold" id="64" nodeType="clickPar">
                      <p:stCondLst>
                        <p:cond delay="indefinite"/>
                      </p:stCondLst>
                      <p:childTnLst>
                        <p:par>
                          <p:cTn fill="hold" id="65" nodeType="withGroup">
                            <p:stCondLst>
                              <p:cond delay="0"/>
                            </p:stCondLst>
                            <p:childTnLst>
                              <p:par>
                                <p:cTn fill="hold" grpId="0" id="66" nodeType="clickEffect" presetClass="entr" presetID="35" presetSubtype="0">
                                  <p:stCondLst>
                                    <p:cond delay="0"/>
                                  </p:stCondLst>
                                  <p:childTnLst>
                                    <p:set>
                                      <p:cBhvr>
                                        <p:cTn dur="1" fill="hold" id="67">
                                          <p:stCondLst>
                                            <p:cond delay="0"/>
                                          </p:stCondLst>
                                        </p:cTn>
                                        <p:tgtEl>
                                          <p:spTgt spid="1048661"/>
                                        </p:tgtEl>
                                        <p:attrNameLst>
                                          <p:attrName>style.visibility</p:attrName>
                                        </p:attrNameLst>
                                      </p:cBhvr>
                                      <p:to>
                                        <p:strVal val="visible"/>
                                      </p:to>
                                    </p:set>
                                    <p:animEffect transition="in" filter="fade">
                                      <p:cBhvr>
                                        <p:cTn dur="2000" id="68"/>
                                        <p:tgtEl>
                                          <p:spTgt spid="1048661"/>
                                        </p:tgtEl>
                                      </p:cBhvr>
                                    </p:animEffect>
                                    <p:anim calcmode="lin" valueType="num">
                                      <p:cBhvr>
                                        <p:cTn dur="2000" fill="hold" id="69"/>
                                        <p:tgtEl>
                                          <p:spTgt spid="1048661"/>
                                        </p:tgtEl>
                                        <p:attrNameLst>
                                          <p:attrName>style.rotation</p:attrName>
                                        </p:attrNameLst>
                                      </p:cBhvr>
                                      <p:tavLst>
                                        <p:tav tm="0">
                                          <p:val>
                                            <p:fltVal val="720.0"/>
                                          </p:val>
                                        </p:tav>
                                        <p:tav tm="100000">
                                          <p:val>
                                            <p:fltVal val="0.0"/>
                                          </p:val>
                                        </p:tav>
                                      </p:tavLst>
                                    </p:anim>
                                    <p:anim calcmode="lin" valueType="num">
                                      <p:cBhvr>
                                        <p:cTn dur="2000" fill="hold" id="70"/>
                                        <p:tgtEl>
                                          <p:spTgt spid="1048661"/>
                                        </p:tgtEl>
                                        <p:attrNameLst>
                                          <p:attrName>ppt_h</p:attrName>
                                        </p:attrNameLst>
                                      </p:cBhvr>
                                      <p:tavLst>
                                        <p:tav tm="0">
                                          <p:val>
                                            <p:fltVal val="0.0"/>
                                          </p:val>
                                        </p:tav>
                                        <p:tav tm="100000">
                                          <p:val>
                                            <p:strVal val="#ppt_h"/>
                                          </p:val>
                                        </p:tav>
                                      </p:tavLst>
                                    </p:anim>
                                    <p:anim calcmode="lin" valueType="num">
                                      <p:cBhvr>
                                        <p:cTn dur="2000" fill="hold" id="71"/>
                                        <p:tgtEl>
                                          <p:spTgt spid="1048661"/>
                                        </p:tgtEl>
                                        <p:attrNameLst>
                                          <p:attrName>ppt_w</p:attrName>
                                        </p:attrNameLst>
                                      </p:cBhvr>
                                      <p:tavLst>
                                        <p:tav tm="0">
                                          <p:val>
                                            <p:fltVal val="0.0"/>
                                          </p:val>
                                        </p:tav>
                                        <p:tav tm="100000">
                                          <p:val>
                                            <p:strVal val="#ppt_w"/>
                                          </p:val>
                                        </p:tav>
                                      </p:tavLst>
                                    </p:anim>
                                  </p:childTnLst>
                                </p:cTn>
                              </p:par>
                            </p:childTnLst>
                          </p:cTn>
                        </p:par>
                      </p:childTnLst>
                    </p:cTn>
                  </p:par>
                  <p:par>
                    <p:cTn fill="hold" id="72" nodeType="clickPar">
                      <p:stCondLst>
                        <p:cond delay="indefinite"/>
                      </p:stCondLst>
                      <p:childTnLst>
                        <p:par>
                          <p:cTn fill="hold" id="73" nodeType="withGroup">
                            <p:stCondLst>
                              <p:cond delay="0"/>
                            </p:stCondLst>
                            <p:childTnLst>
                              <p:par>
                                <p:cTn fill="hold" id="74" nodeType="clickEffect" presetClass="entr" presetID="31" presetSubtype="0">
                                  <p:stCondLst>
                                    <p:cond delay="0"/>
                                  </p:stCondLst>
                                  <p:iterate type="lt">
                                    <p:tmPct val="5000"/>
                                  </p:iterate>
                                  <p:childTnLst>
                                    <p:set>
                                      <p:cBhvr>
                                        <p:cTn dur="1" fill="hold" id="75">
                                          <p:stCondLst>
                                            <p:cond delay="0"/>
                                          </p:stCondLst>
                                        </p:cTn>
                                        <p:tgtEl>
                                          <p:spTgt spid="1048663">
                                            <p:txEl>
                                              <p:charRg st="0" end="5"/>
                                            </p:txEl>
                                          </p:spTgt>
                                        </p:tgtEl>
                                        <p:attrNameLst>
                                          <p:attrName>style.visibility</p:attrName>
                                        </p:attrNameLst>
                                      </p:cBhvr>
                                      <p:to>
                                        <p:strVal val="visible"/>
                                      </p:to>
                                    </p:set>
                                    <p:anim calcmode="lin" valueType="num">
                                      <p:cBhvr>
                                        <p:cTn dur="1000" fill="hold" id="76"/>
                                        <p:tgtEl>
                                          <p:spTgt spid="1048663">
                                            <p:txEl>
                                              <p:charRg st="0" end="5"/>
                                            </p:txEl>
                                          </p:spTgt>
                                        </p:tgtEl>
                                        <p:attrNameLst>
                                          <p:attrName>ppt_w</p:attrName>
                                        </p:attrNameLst>
                                      </p:cBhvr>
                                      <p:tavLst>
                                        <p:tav tm="0">
                                          <p:val>
                                            <p:fltVal val="0.0"/>
                                          </p:val>
                                        </p:tav>
                                        <p:tav tm="100000">
                                          <p:val>
                                            <p:strVal val="#ppt_w"/>
                                          </p:val>
                                        </p:tav>
                                      </p:tavLst>
                                    </p:anim>
                                    <p:anim calcmode="lin" valueType="num">
                                      <p:cBhvr>
                                        <p:cTn dur="1000" fill="hold" id="77"/>
                                        <p:tgtEl>
                                          <p:spTgt spid="1048663">
                                            <p:txEl>
                                              <p:charRg st="0" end="5"/>
                                            </p:txEl>
                                          </p:spTgt>
                                        </p:tgtEl>
                                        <p:attrNameLst>
                                          <p:attrName>ppt_h</p:attrName>
                                        </p:attrNameLst>
                                      </p:cBhvr>
                                      <p:tavLst>
                                        <p:tav tm="0">
                                          <p:val>
                                            <p:fltVal val="0.0"/>
                                          </p:val>
                                        </p:tav>
                                        <p:tav tm="100000">
                                          <p:val>
                                            <p:strVal val="#ppt_h"/>
                                          </p:val>
                                        </p:tav>
                                      </p:tavLst>
                                    </p:anim>
                                    <p:anim calcmode="lin" valueType="num">
                                      <p:cBhvr>
                                        <p:cTn dur="1000" fill="hold" id="78"/>
                                        <p:tgtEl>
                                          <p:spTgt spid="1048663">
                                            <p:txEl>
                                              <p:charRg st="0" end="5"/>
                                            </p:txEl>
                                          </p:spTgt>
                                        </p:tgtEl>
                                        <p:attrNameLst>
                                          <p:attrName>style.rotation</p:attrName>
                                        </p:attrNameLst>
                                      </p:cBhvr>
                                      <p:tavLst>
                                        <p:tav tm="0">
                                          <p:val>
                                            <p:fltVal val="90.0"/>
                                          </p:val>
                                        </p:tav>
                                        <p:tav tm="100000">
                                          <p:val>
                                            <p:fltVal val="0.0"/>
                                          </p:val>
                                        </p:tav>
                                      </p:tavLst>
                                    </p:anim>
                                    <p:animEffect transition="in" filter="fade">
                                      <p:cBhvr>
                                        <p:cTn dur="1000" id="79"/>
                                        <p:tgtEl>
                                          <p:spTgt spid="1048663">
                                            <p:txEl>
                                              <p:charRg st="0" end="5"/>
                                            </p:txEl>
                                          </p:spTgt>
                                        </p:tgtEl>
                                      </p:cBhvr>
                                    </p:animEffect>
                                  </p:childTnLst>
                                </p:cTn>
                              </p:par>
                            </p:childTnLst>
                          </p:cTn>
                        </p:par>
                      </p:childTnLst>
                    </p:cTn>
                  </p:par>
                  <p:par>
                    <p:cTn fill="hold" id="80" nodeType="clickPar">
                      <p:stCondLst>
                        <p:cond delay="indefinite"/>
                      </p:stCondLst>
                      <p:childTnLst>
                        <p:par>
                          <p:cTn fill="hold" id="81" nodeType="withGroup">
                            <p:stCondLst>
                              <p:cond delay="0"/>
                            </p:stCondLst>
                            <p:childTnLst>
                              <p:par>
                                <p:cTn fill="hold" id="82" nodeType="clickEffect" presetClass="entr" presetID="31" presetSubtype="0">
                                  <p:stCondLst>
                                    <p:cond delay="0"/>
                                  </p:stCondLst>
                                  <p:iterate type="lt">
                                    <p:tmPct val="5000"/>
                                  </p:iterate>
                                  <p:childTnLst>
                                    <p:set>
                                      <p:cBhvr>
                                        <p:cTn dur="1" fill="hold" id="83">
                                          <p:stCondLst>
                                            <p:cond delay="0"/>
                                          </p:stCondLst>
                                        </p:cTn>
                                        <p:tgtEl>
                                          <p:spTgt spid="1048664">
                                            <p:txEl>
                                              <p:charRg st="0" end="8"/>
                                            </p:txEl>
                                          </p:spTgt>
                                        </p:tgtEl>
                                        <p:attrNameLst>
                                          <p:attrName>style.visibility</p:attrName>
                                        </p:attrNameLst>
                                      </p:cBhvr>
                                      <p:to>
                                        <p:strVal val="visible"/>
                                      </p:to>
                                    </p:set>
                                    <p:anim calcmode="lin" valueType="num">
                                      <p:cBhvr>
                                        <p:cTn dur="1000" fill="hold" id="84"/>
                                        <p:tgtEl>
                                          <p:spTgt spid="1048664">
                                            <p:txEl>
                                              <p:charRg st="0" end="8"/>
                                            </p:txEl>
                                          </p:spTgt>
                                        </p:tgtEl>
                                        <p:attrNameLst>
                                          <p:attrName>ppt_w</p:attrName>
                                        </p:attrNameLst>
                                      </p:cBhvr>
                                      <p:tavLst>
                                        <p:tav tm="0">
                                          <p:val>
                                            <p:fltVal val="0.0"/>
                                          </p:val>
                                        </p:tav>
                                        <p:tav tm="100000">
                                          <p:val>
                                            <p:strVal val="#ppt_w"/>
                                          </p:val>
                                        </p:tav>
                                      </p:tavLst>
                                    </p:anim>
                                    <p:anim calcmode="lin" valueType="num">
                                      <p:cBhvr>
                                        <p:cTn dur="1000" fill="hold" id="85"/>
                                        <p:tgtEl>
                                          <p:spTgt spid="1048664">
                                            <p:txEl>
                                              <p:charRg st="0" end="8"/>
                                            </p:txEl>
                                          </p:spTgt>
                                        </p:tgtEl>
                                        <p:attrNameLst>
                                          <p:attrName>ppt_h</p:attrName>
                                        </p:attrNameLst>
                                      </p:cBhvr>
                                      <p:tavLst>
                                        <p:tav tm="0">
                                          <p:val>
                                            <p:fltVal val="0.0"/>
                                          </p:val>
                                        </p:tav>
                                        <p:tav tm="100000">
                                          <p:val>
                                            <p:strVal val="#ppt_h"/>
                                          </p:val>
                                        </p:tav>
                                      </p:tavLst>
                                    </p:anim>
                                    <p:anim calcmode="lin" valueType="num">
                                      <p:cBhvr>
                                        <p:cTn dur="1000" fill="hold" id="86"/>
                                        <p:tgtEl>
                                          <p:spTgt spid="1048664">
                                            <p:txEl>
                                              <p:charRg st="0" end="8"/>
                                            </p:txEl>
                                          </p:spTgt>
                                        </p:tgtEl>
                                        <p:attrNameLst>
                                          <p:attrName>style.rotation</p:attrName>
                                        </p:attrNameLst>
                                      </p:cBhvr>
                                      <p:tavLst>
                                        <p:tav tm="0">
                                          <p:val>
                                            <p:fltVal val="90.0"/>
                                          </p:val>
                                        </p:tav>
                                        <p:tav tm="100000">
                                          <p:val>
                                            <p:fltVal val="0.0"/>
                                          </p:val>
                                        </p:tav>
                                      </p:tavLst>
                                    </p:anim>
                                    <p:animEffect transition="in" filter="fade">
                                      <p:cBhvr>
                                        <p:cTn dur="1000" id="87"/>
                                        <p:tgtEl>
                                          <p:spTgt spid="1048664">
                                            <p:txEl>
                                              <p:charRg st="0" end="8"/>
                                            </p:txEl>
                                          </p:spTgt>
                                        </p:tgtEl>
                                      </p:cBhvr>
                                    </p:animEffect>
                                  </p:childTnLst>
                                </p:cTn>
                              </p:par>
                            </p:childTnLst>
                          </p:cTn>
                        </p:par>
                      </p:childTnLst>
                    </p:cTn>
                  </p:par>
                  <p:par>
                    <p:cTn fill="hold" id="88" nodeType="clickPar">
                      <p:stCondLst>
                        <p:cond delay="indefinite"/>
                      </p:stCondLst>
                      <p:childTnLst>
                        <p:par>
                          <p:cTn fill="hold" id="89" nodeType="withGroup">
                            <p:stCondLst>
                              <p:cond delay="0"/>
                            </p:stCondLst>
                            <p:childTnLst>
                              <p:par>
                                <p:cTn fill="hold" grpId="0" id="90" nodeType="clickEffect" presetClass="entr" presetID="31" presetSubtype="0">
                                  <p:stCondLst>
                                    <p:cond delay="0"/>
                                  </p:stCondLst>
                                  <p:iterate type="lt">
                                    <p:tmPct val="5000"/>
                                  </p:iterate>
                                  <p:childTnLst>
                                    <p:set>
                                      <p:cBhvr>
                                        <p:cTn dur="1" fill="hold" id="91">
                                          <p:stCondLst>
                                            <p:cond delay="0"/>
                                          </p:stCondLst>
                                        </p:cTn>
                                        <p:tgtEl>
                                          <p:spTgt spid="1048665"/>
                                        </p:tgtEl>
                                        <p:attrNameLst>
                                          <p:attrName>style.visibility</p:attrName>
                                        </p:attrNameLst>
                                      </p:cBhvr>
                                      <p:to>
                                        <p:strVal val="visible"/>
                                      </p:to>
                                    </p:set>
                                    <p:anim calcmode="lin" valueType="num">
                                      <p:cBhvr>
                                        <p:cTn dur="1000" fill="hold" id="92"/>
                                        <p:tgtEl>
                                          <p:spTgt spid="1048665"/>
                                        </p:tgtEl>
                                        <p:attrNameLst>
                                          <p:attrName>ppt_w</p:attrName>
                                        </p:attrNameLst>
                                      </p:cBhvr>
                                      <p:tavLst>
                                        <p:tav tm="0">
                                          <p:val>
                                            <p:fltVal val="0.0"/>
                                          </p:val>
                                        </p:tav>
                                        <p:tav tm="100000">
                                          <p:val>
                                            <p:strVal val="#ppt_w"/>
                                          </p:val>
                                        </p:tav>
                                      </p:tavLst>
                                    </p:anim>
                                    <p:anim calcmode="lin" valueType="num">
                                      <p:cBhvr>
                                        <p:cTn dur="1000" fill="hold" id="93"/>
                                        <p:tgtEl>
                                          <p:spTgt spid="1048665"/>
                                        </p:tgtEl>
                                        <p:attrNameLst>
                                          <p:attrName>ppt_h</p:attrName>
                                        </p:attrNameLst>
                                      </p:cBhvr>
                                      <p:tavLst>
                                        <p:tav tm="0">
                                          <p:val>
                                            <p:fltVal val="0.0"/>
                                          </p:val>
                                        </p:tav>
                                        <p:tav tm="100000">
                                          <p:val>
                                            <p:strVal val="#ppt_h"/>
                                          </p:val>
                                        </p:tav>
                                      </p:tavLst>
                                    </p:anim>
                                    <p:anim calcmode="lin" valueType="num">
                                      <p:cBhvr>
                                        <p:cTn dur="1000" fill="hold" id="94"/>
                                        <p:tgtEl>
                                          <p:spTgt spid="1048665"/>
                                        </p:tgtEl>
                                        <p:attrNameLst>
                                          <p:attrName>style.rotation</p:attrName>
                                        </p:attrNameLst>
                                      </p:cBhvr>
                                      <p:tavLst>
                                        <p:tav tm="0">
                                          <p:val>
                                            <p:fltVal val="90.0"/>
                                          </p:val>
                                        </p:tav>
                                        <p:tav tm="100000">
                                          <p:val>
                                            <p:fltVal val="0.0"/>
                                          </p:val>
                                        </p:tav>
                                      </p:tavLst>
                                    </p:anim>
                                    <p:animEffect transition="in" filter="fade">
                                      <p:cBhvr>
                                        <p:cTn dur="1000" id="95"/>
                                        <p:tgtEl>
                                          <p:spTgt spid="1048665"/>
                                        </p:tgtEl>
                                      </p:cBhvr>
                                    </p:animEffect>
                                  </p:childTnLst>
                                </p:cTn>
                              </p:par>
                            </p:childTnLst>
                          </p:cTn>
                        </p:par>
                      </p:childTnLst>
                    </p:cTn>
                  </p:par>
                  <p:par>
                    <p:cTn fill="hold" id="96" nodeType="clickPar">
                      <p:stCondLst>
                        <p:cond delay="indefinite"/>
                      </p:stCondLst>
                      <p:childTnLst>
                        <p:par>
                          <p:cTn fill="hold" id="97" nodeType="withGroup">
                            <p:stCondLst>
                              <p:cond delay="0"/>
                            </p:stCondLst>
                            <p:childTnLst>
                              <p:par>
                                <p:cTn fill="hold" id="98" nodeType="clickEffect" presetClass="entr" presetID="15" presetSubtype="0">
                                  <p:stCondLst>
                                    <p:cond delay="0"/>
                                  </p:stCondLst>
                                  <p:childTnLst>
                                    <p:set>
                                      <p:cBhvr>
                                        <p:cTn dur="1" fill="hold" id="99">
                                          <p:stCondLst>
                                            <p:cond delay="0"/>
                                          </p:stCondLst>
                                        </p:cTn>
                                        <p:tgtEl>
                                          <p:spTgt spid="1048666">
                                            <p:txEl>
                                              <p:charRg st="0" end="4"/>
                                            </p:txEl>
                                          </p:spTgt>
                                        </p:tgtEl>
                                        <p:attrNameLst>
                                          <p:attrName>style.visibility</p:attrName>
                                        </p:attrNameLst>
                                      </p:cBhvr>
                                      <p:to>
                                        <p:strVal val="visible"/>
                                      </p:to>
                                    </p:set>
                                    <p:anim calcmode="lin" valueType="num">
                                      <p:cBhvr>
                                        <p:cTn dur="1000" fill="hold" id="100"/>
                                        <p:tgtEl>
                                          <p:spTgt spid="1048666">
                                            <p:txEl>
                                              <p:charRg st="0" end="4"/>
                                            </p:txEl>
                                          </p:spTgt>
                                        </p:tgtEl>
                                        <p:attrNameLst>
                                          <p:attrName>ppt_w</p:attrName>
                                        </p:attrNameLst>
                                      </p:cBhvr>
                                      <p:tavLst>
                                        <p:tav tm="0">
                                          <p:val>
                                            <p:fltVal val="0.0"/>
                                          </p:val>
                                        </p:tav>
                                        <p:tav tm="100000">
                                          <p:val>
                                            <p:strVal val="#ppt_w"/>
                                          </p:val>
                                        </p:tav>
                                      </p:tavLst>
                                    </p:anim>
                                    <p:anim calcmode="lin" valueType="num">
                                      <p:cBhvr>
                                        <p:cTn dur="1000" fill="hold" id="101"/>
                                        <p:tgtEl>
                                          <p:spTgt spid="1048666">
                                            <p:txEl>
                                              <p:charRg st="0" end="4"/>
                                            </p:txEl>
                                          </p:spTgt>
                                        </p:tgtEl>
                                        <p:attrNameLst>
                                          <p:attrName>ppt_h</p:attrName>
                                        </p:attrNameLst>
                                      </p:cBhvr>
                                      <p:tavLst>
                                        <p:tav tm="0">
                                          <p:val>
                                            <p:fltVal val="0.0"/>
                                          </p:val>
                                        </p:tav>
                                        <p:tav tm="100000">
                                          <p:val>
                                            <p:strVal val="#ppt_h"/>
                                          </p:val>
                                        </p:tav>
                                      </p:tavLst>
                                    </p:anim>
                                    <p:anim calcmode="lin" valueType="num">
                                      <p:cBhvr>
                                        <p:cTn dur="1000" fill="hold" id="102"/>
                                        <p:tgtEl>
                                          <p:spTgt spid="1048666">
                                            <p:txEl>
                                              <p:charRg st="0" end="4"/>
                                            </p:txEl>
                                          </p:spTgt>
                                        </p:tgtEl>
                                        <p:attrNameLst>
                                          <p:attrName>ppt_x</p:attrName>
                                        </p:attrNameLst>
                                      </p:cBhvr>
                                      <p:tavLst>
                                        <p:tav fmla="#ppt_x+(cos(-2*pi*(1-$))*-#ppt_x-sin(-2*pi*(1-$))*(1-#ppt_y))*(1-$)" tm="0">
                                          <p:val>
                                            <p:fltVal val="0.0"/>
                                          </p:val>
                                        </p:tav>
                                        <p:tav tm="100000">
                                          <p:val>
                                            <p:fltVal val="1.0"/>
                                          </p:val>
                                        </p:tav>
                                      </p:tavLst>
                                    </p:anim>
                                    <p:anim calcmode="lin" valueType="num">
                                      <p:cBhvr>
                                        <p:cTn dur="1000" fill="hold" id="103"/>
                                        <p:tgtEl>
                                          <p:spTgt spid="1048666">
                                            <p:txEl>
                                              <p:charRg st="0" end="4"/>
                                            </p:txEl>
                                          </p:spTgt>
                                        </p:tgtEl>
                                        <p:attrNameLst>
                                          <p:attrName>ppt_y</p:attrName>
                                        </p:attrNameLst>
                                      </p:cBhvr>
                                      <p:tavLst>
                                        <p:tav fmla="#ppt_y+(sin(-2*pi*(1-$))*-#ppt_x+cos(-2*pi*(1-$))*(1-#ppt_y))*(1-$)" tm="0">
                                          <p:val>
                                            <p:fltVal val="0.0"/>
                                          </p:val>
                                        </p:tav>
                                        <p:tav tm="100000">
                                          <p:val>
                                            <p:fltVal val="1.0"/>
                                          </p:val>
                                        </p:tav>
                                      </p:tavLst>
                                    </p:anim>
                                  </p:childTnLst>
                                </p:cTn>
                              </p:par>
                            </p:childTnLst>
                          </p:cTn>
                        </p:par>
                      </p:childTnLst>
                    </p:cTn>
                  </p:par>
                  <p:par>
                    <p:cTn fill="hold" id="104" nodeType="clickPar">
                      <p:stCondLst>
                        <p:cond delay="indefinite"/>
                      </p:stCondLst>
                      <p:childTnLst>
                        <p:par>
                          <p:cTn fill="hold" id="105" nodeType="withGroup">
                            <p:stCondLst>
                              <p:cond delay="0"/>
                            </p:stCondLst>
                            <p:childTnLst>
                              <p:par>
                                <p:cTn fill="hold" grpId="0" id="106" nodeType="clickEffect" presetClass="entr" presetID="15" presetSubtype="0">
                                  <p:stCondLst>
                                    <p:cond delay="0"/>
                                  </p:stCondLst>
                                  <p:childTnLst>
                                    <p:set>
                                      <p:cBhvr>
                                        <p:cTn dur="1" fill="hold" id="107">
                                          <p:stCondLst>
                                            <p:cond delay="0"/>
                                          </p:stCondLst>
                                        </p:cTn>
                                        <p:tgtEl>
                                          <p:spTgt spid="1048667"/>
                                        </p:tgtEl>
                                        <p:attrNameLst>
                                          <p:attrName>style.visibility</p:attrName>
                                        </p:attrNameLst>
                                      </p:cBhvr>
                                      <p:to>
                                        <p:strVal val="visible"/>
                                      </p:to>
                                    </p:set>
                                    <p:anim calcmode="lin" valueType="num">
                                      <p:cBhvr>
                                        <p:cTn dur="1000" fill="hold" id="108"/>
                                        <p:tgtEl>
                                          <p:spTgt spid="1048667"/>
                                        </p:tgtEl>
                                        <p:attrNameLst>
                                          <p:attrName>ppt_w</p:attrName>
                                        </p:attrNameLst>
                                      </p:cBhvr>
                                      <p:tavLst>
                                        <p:tav tm="0">
                                          <p:val>
                                            <p:fltVal val="0.0"/>
                                          </p:val>
                                        </p:tav>
                                        <p:tav tm="100000">
                                          <p:val>
                                            <p:strVal val="#ppt_w"/>
                                          </p:val>
                                        </p:tav>
                                      </p:tavLst>
                                    </p:anim>
                                    <p:anim calcmode="lin" valueType="num">
                                      <p:cBhvr>
                                        <p:cTn dur="1000" fill="hold" id="109"/>
                                        <p:tgtEl>
                                          <p:spTgt spid="1048667"/>
                                        </p:tgtEl>
                                        <p:attrNameLst>
                                          <p:attrName>ppt_h</p:attrName>
                                        </p:attrNameLst>
                                      </p:cBhvr>
                                      <p:tavLst>
                                        <p:tav tm="0">
                                          <p:val>
                                            <p:fltVal val="0.0"/>
                                          </p:val>
                                        </p:tav>
                                        <p:tav tm="100000">
                                          <p:val>
                                            <p:strVal val="#ppt_h"/>
                                          </p:val>
                                        </p:tav>
                                      </p:tavLst>
                                    </p:anim>
                                    <p:anim calcmode="lin" valueType="num">
                                      <p:cBhvr>
                                        <p:cTn dur="1000" fill="hold" id="110"/>
                                        <p:tgtEl>
                                          <p:spTgt spid="1048667"/>
                                        </p:tgtEl>
                                        <p:attrNameLst>
                                          <p:attrName>ppt_x</p:attrName>
                                        </p:attrNameLst>
                                      </p:cBhvr>
                                      <p:tavLst>
                                        <p:tav fmla="#ppt_x+(cos(-2*pi*(1-$))*-#ppt_x-sin(-2*pi*(1-$))*(1-#ppt_y))*(1-$)" tm="0">
                                          <p:val>
                                            <p:fltVal val="0.0"/>
                                          </p:val>
                                        </p:tav>
                                        <p:tav tm="100000">
                                          <p:val>
                                            <p:fltVal val="1.0"/>
                                          </p:val>
                                        </p:tav>
                                      </p:tavLst>
                                    </p:anim>
                                    <p:anim calcmode="lin" valueType="num">
                                      <p:cBhvr>
                                        <p:cTn dur="1000" fill="hold" id="111"/>
                                        <p:tgtEl>
                                          <p:spTgt spid="1048667"/>
                                        </p:tgtEl>
                                        <p:attrNameLst>
                                          <p:attrName>ppt_y</p:attrName>
                                        </p:attrNameLst>
                                      </p:cBhvr>
                                      <p:tavLst>
                                        <p:tav fmla="#ppt_y+(sin(-2*pi*(1-$))*-#ppt_x+cos(-2*pi*(1-$))*(1-#ppt_y))*(1-$)" tm="0">
                                          <p:val>
                                            <p:fltVal val="0.0"/>
                                          </p:val>
                                        </p:tav>
                                        <p:tav tm="100000">
                                          <p:val>
                                            <p:fltVal val="1.0"/>
                                          </p:val>
                                        </p:tav>
                                      </p:tavLst>
                                    </p:anim>
                                  </p:childTnLst>
                                </p:cTn>
                              </p:par>
                            </p:childTnLst>
                          </p:cTn>
                        </p:par>
                      </p:childTnLst>
                    </p:cTn>
                  </p:par>
                  <p:par>
                    <p:cTn fill="hold" id="112" nodeType="clickPar">
                      <p:stCondLst>
                        <p:cond delay="indefinite"/>
                      </p:stCondLst>
                      <p:childTnLst>
                        <p:par>
                          <p:cTn fill="hold" id="113" nodeType="withGroup">
                            <p:stCondLst>
                              <p:cond delay="0"/>
                            </p:stCondLst>
                            <p:childTnLst>
                              <p:par>
                                <p:cTn fill="hold" grpId="0" id="114" nodeType="clickEffect" presetClass="entr" presetID="15" presetSubtype="0">
                                  <p:stCondLst>
                                    <p:cond delay="0"/>
                                  </p:stCondLst>
                                  <p:childTnLst>
                                    <p:set>
                                      <p:cBhvr>
                                        <p:cTn dur="1" fill="hold" id="115">
                                          <p:stCondLst>
                                            <p:cond delay="0"/>
                                          </p:stCondLst>
                                        </p:cTn>
                                        <p:tgtEl>
                                          <p:spTgt spid="1048668"/>
                                        </p:tgtEl>
                                        <p:attrNameLst>
                                          <p:attrName>style.visibility</p:attrName>
                                        </p:attrNameLst>
                                      </p:cBhvr>
                                      <p:to>
                                        <p:strVal val="visible"/>
                                      </p:to>
                                    </p:set>
                                    <p:anim calcmode="lin" valueType="num">
                                      <p:cBhvr>
                                        <p:cTn dur="1000" fill="hold" id="116"/>
                                        <p:tgtEl>
                                          <p:spTgt spid="1048668"/>
                                        </p:tgtEl>
                                        <p:attrNameLst>
                                          <p:attrName>ppt_w</p:attrName>
                                        </p:attrNameLst>
                                      </p:cBhvr>
                                      <p:tavLst>
                                        <p:tav tm="0">
                                          <p:val>
                                            <p:fltVal val="0.0"/>
                                          </p:val>
                                        </p:tav>
                                        <p:tav tm="100000">
                                          <p:val>
                                            <p:strVal val="#ppt_w"/>
                                          </p:val>
                                        </p:tav>
                                      </p:tavLst>
                                    </p:anim>
                                    <p:anim calcmode="lin" valueType="num">
                                      <p:cBhvr>
                                        <p:cTn dur="1000" fill="hold" id="117"/>
                                        <p:tgtEl>
                                          <p:spTgt spid="1048668"/>
                                        </p:tgtEl>
                                        <p:attrNameLst>
                                          <p:attrName>ppt_h</p:attrName>
                                        </p:attrNameLst>
                                      </p:cBhvr>
                                      <p:tavLst>
                                        <p:tav tm="0">
                                          <p:val>
                                            <p:fltVal val="0.0"/>
                                          </p:val>
                                        </p:tav>
                                        <p:tav tm="100000">
                                          <p:val>
                                            <p:strVal val="#ppt_h"/>
                                          </p:val>
                                        </p:tav>
                                      </p:tavLst>
                                    </p:anim>
                                    <p:anim calcmode="lin" valueType="num">
                                      <p:cBhvr>
                                        <p:cTn dur="1000" fill="hold" id="118"/>
                                        <p:tgtEl>
                                          <p:spTgt spid="1048668"/>
                                        </p:tgtEl>
                                        <p:attrNameLst>
                                          <p:attrName>ppt_x</p:attrName>
                                        </p:attrNameLst>
                                      </p:cBhvr>
                                      <p:tavLst>
                                        <p:tav fmla="#ppt_x+(cos(-2*pi*(1-$))*-#ppt_x-sin(-2*pi*(1-$))*(1-#ppt_y))*(1-$)" tm="0">
                                          <p:val>
                                            <p:fltVal val="0.0"/>
                                          </p:val>
                                        </p:tav>
                                        <p:tav tm="100000">
                                          <p:val>
                                            <p:fltVal val="1.0"/>
                                          </p:val>
                                        </p:tav>
                                      </p:tavLst>
                                    </p:anim>
                                    <p:anim calcmode="lin" valueType="num">
                                      <p:cBhvr>
                                        <p:cTn dur="1000" fill="hold" id="119"/>
                                        <p:tgtEl>
                                          <p:spTgt spid="1048668"/>
                                        </p:tgtEl>
                                        <p:attrNameLst>
                                          <p:attrName>ppt_y</p:attrName>
                                        </p:attrNameLst>
                                      </p:cBhvr>
                                      <p:tavLst>
                                        <p:tav fmla="#ppt_y+(sin(-2*pi*(1-$))*-#ppt_x+cos(-2*pi*(1-$))*(1-#ppt_y))*(1-$)" tm="0">
                                          <p:val>
                                            <p:fltVal val="0.0"/>
                                          </p:val>
                                        </p:tav>
                                        <p:tav tm="100000">
                                          <p:val>
                                            <p:fltVal val="1.0"/>
                                          </p:val>
                                        </p:tav>
                                      </p:tavLst>
                                    </p:anim>
                                  </p:childTnLst>
                                </p:cTn>
                              </p:par>
                            </p:childTnLst>
                          </p:cTn>
                        </p:par>
                      </p:childTnLst>
                    </p:cTn>
                  </p:par>
                  <p:par>
                    <p:cTn fill="hold" id="120" nodeType="clickPar">
                      <p:stCondLst>
                        <p:cond delay="indefinite"/>
                      </p:stCondLst>
                      <p:childTnLst>
                        <p:par>
                          <p:cTn fill="hold" id="121" nodeType="withGroup">
                            <p:stCondLst>
                              <p:cond delay="0"/>
                            </p:stCondLst>
                            <p:childTnLst>
                              <p:par>
                                <p:cTn fill="hold" id="122" nodeType="clickEffect" presetClass="entr" presetID="41" presetSubtype="0">
                                  <p:stCondLst>
                                    <p:cond delay="0"/>
                                  </p:stCondLst>
                                  <p:iterate type="lt">
                                    <p:tmPct val="10000"/>
                                  </p:iterate>
                                  <p:childTnLst>
                                    <p:set>
                                      <p:cBhvr>
                                        <p:cTn dur="1" fill="hold" id="123">
                                          <p:stCondLst>
                                            <p:cond delay="0"/>
                                          </p:stCondLst>
                                        </p:cTn>
                                        <p:tgtEl>
                                          <p:spTgt spid="1048669">
                                            <p:txEl>
                                              <p:charRg st="0" end="5"/>
                                            </p:txEl>
                                          </p:spTgt>
                                        </p:tgtEl>
                                        <p:attrNameLst>
                                          <p:attrName>style.visibility</p:attrName>
                                        </p:attrNameLst>
                                      </p:cBhvr>
                                      <p:to>
                                        <p:strVal val="visible"/>
                                      </p:to>
                                    </p:set>
                                    <p:anim calcmode="lin" valueType="num">
                                      <p:cBhvr>
                                        <p:cTn dur="500" fill="hold" id="124"/>
                                        <p:tgtEl>
                                          <p:spTgt spid="1048669">
                                            <p:txEl>
                                              <p:charRg st="0" end="5"/>
                                            </p:txEl>
                                          </p:spTgt>
                                        </p:tgtEl>
                                        <p:attrNameLst>
                                          <p:attrName>ppt_x</p:attrName>
                                        </p:attrNameLst>
                                      </p:cBhvr>
                                      <p:tavLst>
                                        <p:tav tm="0">
                                          <p:val>
                                            <p:strVal val="#ppt_x"/>
                                          </p:val>
                                        </p:tav>
                                        <p:tav tm="50000">
                                          <p:val>
                                            <p:strVal val="#ppt_x+.1"/>
                                          </p:val>
                                        </p:tav>
                                        <p:tav tm="100000">
                                          <p:val>
                                            <p:strVal val="#ppt_x"/>
                                          </p:val>
                                        </p:tav>
                                      </p:tavLst>
                                    </p:anim>
                                    <p:anim calcmode="lin" valueType="num">
                                      <p:cBhvr>
                                        <p:cTn dur="500" fill="hold" id="125"/>
                                        <p:tgtEl>
                                          <p:spTgt spid="1048669">
                                            <p:txEl>
                                              <p:charRg st="0" end="5"/>
                                            </p:txEl>
                                          </p:spTgt>
                                        </p:tgtEl>
                                        <p:attrNameLst>
                                          <p:attrName>ppt_y</p:attrName>
                                        </p:attrNameLst>
                                      </p:cBhvr>
                                      <p:tavLst>
                                        <p:tav tm="0">
                                          <p:val>
                                            <p:strVal val="#ppt_y"/>
                                          </p:val>
                                        </p:tav>
                                        <p:tav tm="100000">
                                          <p:val>
                                            <p:strVal val="#ppt_y"/>
                                          </p:val>
                                        </p:tav>
                                      </p:tavLst>
                                    </p:anim>
                                    <p:anim calcmode="lin" valueType="num">
                                      <p:cBhvr>
                                        <p:cTn dur="500" fill="hold" id="126"/>
                                        <p:tgtEl>
                                          <p:spTgt spid="1048669">
                                            <p:txEl>
                                              <p:charRg st="0" end="5"/>
                                            </p:txEl>
                                          </p:spTgt>
                                        </p:tgtEl>
                                        <p:attrNameLst>
                                          <p:attrName>ppt_h</p:attrName>
                                        </p:attrNameLst>
                                      </p:cBhvr>
                                      <p:tavLst>
                                        <p:tav tm="0">
                                          <p:val>
                                            <p:strVal val="#ppt_h/10"/>
                                          </p:val>
                                        </p:tav>
                                        <p:tav tm="50000">
                                          <p:val>
                                            <p:strVal val="#ppt_h+.01"/>
                                          </p:val>
                                        </p:tav>
                                        <p:tav tm="100000">
                                          <p:val>
                                            <p:strVal val="#ppt_h"/>
                                          </p:val>
                                        </p:tav>
                                      </p:tavLst>
                                    </p:anim>
                                    <p:anim calcmode="lin" valueType="num">
                                      <p:cBhvr>
                                        <p:cTn dur="500" fill="hold" id="127"/>
                                        <p:tgtEl>
                                          <p:spTgt spid="1048669">
                                            <p:txEl>
                                              <p:charRg st="0" end="5"/>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dur="500" id="128" tmFilter="0,0; .5, 1; 1, 1"/>
                                        <p:tgtEl>
                                          <p:spTgt spid="1048669">
                                            <p:txEl>
                                              <p:charRg st="0" end="5"/>
                                            </p:txEl>
                                          </p:spTgt>
                                        </p:tgtEl>
                                      </p:cBhvr>
                                    </p:animEffect>
                                  </p:childTnLst>
                                </p:cTn>
                              </p:par>
                            </p:childTnLst>
                          </p:cTn>
                        </p:par>
                      </p:childTnLst>
                    </p:cTn>
                  </p:par>
                  <p:par>
                    <p:cTn fill="hold" id="129" nodeType="clickPar">
                      <p:stCondLst>
                        <p:cond delay="indefinite"/>
                      </p:stCondLst>
                      <p:childTnLst>
                        <p:par>
                          <p:cTn fill="hold" id="130" nodeType="withGroup">
                            <p:stCondLst>
                              <p:cond delay="0"/>
                            </p:stCondLst>
                            <p:childTnLst>
                              <p:par>
                                <p:cTn fill="hold" grpId="0" id="131" nodeType="clickEffect" presetClass="entr" presetID="41" presetSubtype="0">
                                  <p:stCondLst>
                                    <p:cond delay="0"/>
                                  </p:stCondLst>
                                  <p:iterate type="lt">
                                    <p:tmPct val="10000"/>
                                  </p:iterate>
                                  <p:childTnLst>
                                    <p:set>
                                      <p:cBhvr>
                                        <p:cTn dur="1" fill="hold" id="132">
                                          <p:stCondLst>
                                            <p:cond delay="0"/>
                                          </p:stCondLst>
                                        </p:cTn>
                                        <p:tgtEl>
                                          <p:spTgt spid="1048670"/>
                                        </p:tgtEl>
                                        <p:attrNameLst>
                                          <p:attrName>style.visibility</p:attrName>
                                        </p:attrNameLst>
                                      </p:cBhvr>
                                      <p:to>
                                        <p:strVal val="visible"/>
                                      </p:to>
                                    </p:set>
                                    <p:anim calcmode="lin" valueType="num">
                                      <p:cBhvr>
                                        <p:cTn dur="500" fill="hold" id="133"/>
                                        <p:tgtEl>
                                          <p:spTgt spid="1048670"/>
                                        </p:tgtEl>
                                        <p:attrNameLst>
                                          <p:attrName>ppt_x</p:attrName>
                                        </p:attrNameLst>
                                      </p:cBhvr>
                                      <p:tavLst>
                                        <p:tav tm="0">
                                          <p:val>
                                            <p:strVal val="#ppt_x"/>
                                          </p:val>
                                        </p:tav>
                                        <p:tav tm="50000">
                                          <p:val>
                                            <p:strVal val="#ppt_x+.1"/>
                                          </p:val>
                                        </p:tav>
                                        <p:tav tm="100000">
                                          <p:val>
                                            <p:strVal val="#ppt_x"/>
                                          </p:val>
                                        </p:tav>
                                      </p:tavLst>
                                    </p:anim>
                                    <p:anim calcmode="lin" valueType="num">
                                      <p:cBhvr>
                                        <p:cTn dur="500" fill="hold" id="134"/>
                                        <p:tgtEl>
                                          <p:spTgt spid="1048670"/>
                                        </p:tgtEl>
                                        <p:attrNameLst>
                                          <p:attrName>ppt_y</p:attrName>
                                        </p:attrNameLst>
                                      </p:cBhvr>
                                      <p:tavLst>
                                        <p:tav tm="0">
                                          <p:val>
                                            <p:strVal val="#ppt_y"/>
                                          </p:val>
                                        </p:tav>
                                        <p:tav tm="100000">
                                          <p:val>
                                            <p:strVal val="#ppt_y"/>
                                          </p:val>
                                        </p:tav>
                                      </p:tavLst>
                                    </p:anim>
                                    <p:anim calcmode="lin" valueType="num">
                                      <p:cBhvr>
                                        <p:cTn dur="500" fill="hold" id="135"/>
                                        <p:tgtEl>
                                          <p:spTgt spid="1048670"/>
                                        </p:tgtEl>
                                        <p:attrNameLst>
                                          <p:attrName>ppt_h</p:attrName>
                                        </p:attrNameLst>
                                      </p:cBhvr>
                                      <p:tavLst>
                                        <p:tav tm="0">
                                          <p:val>
                                            <p:strVal val="#ppt_h/10"/>
                                          </p:val>
                                        </p:tav>
                                        <p:tav tm="50000">
                                          <p:val>
                                            <p:strVal val="#ppt_h+.01"/>
                                          </p:val>
                                        </p:tav>
                                        <p:tav tm="100000">
                                          <p:val>
                                            <p:strVal val="#ppt_h"/>
                                          </p:val>
                                        </p:tav>
                                      </p:tavLst>
                                    </p:anim>
                                    <p:anim calcmode="lin" valueType="num">
                                      <p:cBhvr>
                                        <p:cTn dur="500" fill="hold" id="136"/>
                                        <p:tgtEl>
                                          <p:spTgt spid="1048670"/>
                                        </p:tgtEl>
                                        <p:attrNameLst>
                                          <p:attrName>ppt_w</p:attrName>
                                        </p:attrNameLst>
                                      </p:cBhvr>
                                      <p:tavLst>
                                        <p:tav tm="0">
                                          <p:val>
                                            <p:strVal val="#ppt_w/10"/>
                                          </p:val>
                                        </p:tav>
                                        <p:tav tm="50000">
                                          <p:val>
                                            <p:strVal val="#ppt_w+.01"/>
                                          </p:val>
                                        </p:tav>
                                        <p:tav tm="100000">
                                          <p:val>
                                            <p:strVal val="#ppt_w"/>
                                          </p:val>
                                        </p:tav>
                                      </p:tavLst>
                                    </p:anim>
                                    <p:animEffect transition="in" filter="fade">
                                      <p:cBhvr>
                                        <p:cTn dur="500" id="137" tmFilter="0,0; .5, 1; 1, 1"/>
                                        <p:tgtEl>
                                          <p:spTgt spid="1048670"/>
                                        </p:tgtEl>
                                      </p:cBhvr>
                                    </p:animEffect>
                                  </p:childTnLst>
                                </p:cTn>
                              </p:par>
                            </p:childTnLst>
                          </p:cTn>
                        </p:par>
                      </p:childTnLst>
                    </p:cTn>
                  </p:par>
                  <p:par>
                    <p:cTn fill="hold" id="138" nodeType="clickPar">
                      <p:stCondLst>
                        <p:cond delay="indefinite"/>
                      </p:stCondLst>
                      <p:childTnLst>
                        <p:par>
                          <p:cTn fill="hold" id="139" nodeType="withGroup">
                            <p:stCondLst>
                              <p:cond delay="0"/>
                            </p:stCondLst>
                            <p:childTnLst>
                              <p:par>
                                <p:cTn fill="hold" grpId="0" id="140" nodeType="clickEffect" presetClass="entr" presetID="41" presetSubtype="0">
                                  <p:stCondLst>
                                    <p:cond delay="0"/>
                                  </p:stCondLst>
                                  <p:iterate type="lt">
                                    <p:tmPct val="10000"/>
                                  </p:iterate>
                                  <p:childTnLst>
                                    <p:set>
                                      <p:cBhvr>
                                        <p:cTn dur="1" fill="hold" id="141">
                                          <p:stCondLst>
                                            <p:cond delay="0"/>
                                          </p:stCondLst>
                                        </p:cTn>
                                        <p:tgtEl>
                                          <p:spTgt spid="1048671"/>
                                        </p:tgtEl>
                                        <p:attrNameLst>
                                          <p:attrName>style.visibility</p:attrName>
                                        </p:attrNameLst>
                                      </p:cBhvr>
                                      <p:to>
                                        <p:strVal val="visible"/>
                                      </p:to>
                                    </p:set>
                                    <p:anim calcmode="lin" valueType="num">
                                      <p:cBhvr>
                                        <p:cTn dur="500" fill="hold" id="142"/>
                                        <p:tgtEl>
                                          <p:spTgt spid="1048671"/>
                                        </p:tgtEl>
                                        <p:attrNameLst>
                                          <p:attrName>ppt_x</p:attrName>
                                        </p:attrNameLst>
                                      </p:cBhvr>
                                      <p:tavLst>
                                        <p:tav tm="0">
                                          <p:val>
                                            <p:strVal val="#ppt_x"/>
                                          </p:val>
                                        </p:tav>
                                        <p:tav tm="50000">
                                          <p:val>
                                            <p:strVal val="#ppt_x+.1"/>
                                          </p:val>
                                        </p:tav>
                                        <p:tav tm="100000">
                                          <p:val>
                                            <p:strVal val="#ppt_x"/>
                                          </p:val>
                                        </p:tav>
                                      </p:tavLst>
                                    </p:anim>
                                    <p:anim calcmode="lin" valueType="num">
                                      <p:cBhvr>
                                        <p:cTn dur="500" fill="hold" id="143"/>
                                        <p:tgtEl>
                                          <p:spTgt spid="1048671"/>
                                        </p:tgtEl>
                                        <p:attrNameLst>
                                          <p:attrName>ppt_y</p:attrName>
                                        </p:attrNameLst>
                                      </p:cBhvr>
                                      <p:tavLst>
                                        <p:tav tm="0">
                                          <p:val>
                                            <p:strVal val="#ppt_y"/>
                                          </p:val>
                                        </p:tav>
                                        <p:tav tm="100000">
                                          <p:val>
                                            <p:strVal val="#ppt_y"/>
                                          </p:val>
                                        </p:tav>
                                      </p:tavLst>
                                    </p:anim>
                                    <p:anim calcmode="lin" valueType="num">
                                      <p:cBhvr>
                                        <p:cTn dur="500" fill="hold" id="144"/>
                                        <p:tgtEl>
                                          <p:spTgt spid="1048671"/>
                                        </p:tgtEl>
                                        <p:attrNameLst>
                                          <p:attrName>ppt_h</p:attrName>
                                        </p:attrNameLst>
                                      </p:cBhvr>
                                      <p:tavLst>
                                        <p:tav tm="0">
                                          <p:val>
                                            <p:strVal val="#ppt_h/10"/>
                                          </p:val>
                                        </p:tav>
                                        <p:tav tm="50000">
                                          <p:val>
                                            <p:strVal val="#ppt_h+.01"/>
                                          </p:val>
                                        </p:tav>
                                        <p:tav tm="100000">
                                          <p:val>
                                            <p:strVal val="#ppt_h"/>
                                          </p:val>
                                        </p:tav>
                                      </p:tavLst>
                                    </p:anim>
                                    <p:anim calcmode="lin" valueType="num">
                                      <p:cBhvr>
                                        <p:cTn dur="500" fill="hold" id="145"/>
                                        <p:tgtEl>
                                          <p:spTgt spid="1048671"/>
                                        </p:tgtEl>
                                        <p:attrNameLst>
                                          <p:attrName>ppt_w</p:attrName>
                                        </p:attrNameLst>
                                      </p:cBhvr>
                                      <p:tavLst>
                                        <p:tav tm="0">
                                          <p:val>
                                            <p:strVal val="#ppt_w/10"/>
                                          </p:val>
                                        </p:tav>
                                        <p:tav tm="50000">
                                          <p:val>
                                            <p:strVal val="#ppt_w+.01"/>
                                          </p:val>
                                        </p:tav>
                                        <p:tav tm="100000">
                                          <p:val>
                                            <p:strVal val="#ppt_w"/>
                                          </p:val>
                                        </p:tav>
                                      </p:tavLst>
                                    </p:anim>
                                    <p:animEffect transition="in" filter="fade">
                                      <p:cBhvr>
                                        <p:cTn dur="500" id="146" tmFilter="0,0; .5, 1; 1, 1"/>
                                        <p:tgtEl>
                                          <p:spTgt spid="10486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655" grpId="0" uiExpand="0" build="whole" animBg="1"/>
      <p:bldP spid="1048655" grpId="1" uiExpand="0" build="whole" animBg="1"/>
      <p:bldP spid="1048656" grpId="0" uiExpand="0" build="whole"/>
      <p:bldP spid="1048657" grpId="0" uiExpand="0" build="whole"/>
      <p:bldP spid="1048658" grpId="0" uiExpand="0" build="whole"/>
      <p:bldP spid="1048659" grpId="0" uiExpand="0" build="whole"/>
      <p:bldP spid="1048660" grpId="0" uiExpand="0" build="whole"/>
      <p:bldP spid="1048661" grpId="0" uiExpand="0" build="whole"/>
      <p:bldP spid="1048665" grpId="0" uiExpand="0" build="whole"/>
      <p:bldP spid="1048667" grpId="0" uiExpand="0" build="whole"/>
      <p:bldP spid="1048668" grpId="0" uiExpand="0" build="whole"/>
      <p:bldP spid="1048670" grpId="0" uiExpand="0" build="whole"/>
      <p:bldP spid="1048671" grpId="0" uiExpand="0" build="whole"/>
    </p:bldLst>
  </p:timing>
</p:sld>
</file>

<file path=ppt/slides/slide15.xml><?xml version="1.0" encoding="utf-8"?>
<p:sld xmlns:a="http://schemas.openxmlformats.org/drawingml/2006/main" xmlns:r="http://schemas.openxmlformats.org/officeDocument/2006/relationships" xmlns:p="http://schemas.openxmlformats.org/presentationml/2006/main" showMasterSp="1">
  <p:cSld>
    <p:spTree>
      <p:nvGrpSpPr>
        <p:cNvPr id="45" name=""/>
        <p:cNvGrpSpPr/>
        <p:nvPr/>
      </p:nvGrpSpPr>
      <p:grpSpPr>
        <a:xfrm rot="0">
          <a:off x="0" y="0"/>
          <a:ext cx="0" cy="0"/>
          <a:chOff x="0" y="0"/>
          <a:chExt cx="0" cy="0"/>
        </a:xfrm>
      </p:grpSpPr>
      <p:sp>
        <p:nvSpPr>
          <p:cNvPr id="1048672" name=""/>
          <p:cNvSpPr txBox="1"/>
          <p:nvPr/>
        </p:nvSpPr>
        <p:spPr>
          <a:xfrm rot="0">
            <a:off x="323850" y="188912"/>
            <a:ext cx="9648825" cy="769937"/>
          </a:xfrm>
          <a:prstGeom prst="rect"/>
          <a:noFill/>
          <a:ln>
            <a:noFill/>
          </a:ln>
        </p:spPr>
        <p:txBody>
          <a:bodyPr anchor="t" bIns="45720" lIns="91440" rIns="91440" tIns="45720" vert="horz">
            <a:spAutoFit/>
          </a:bodyPr>
          <a:lstStyle>
            <a:lvl1pPr algn="l" fontAlgn="base" indent="0" latinLnBrk="1" marL="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1pPr>
            <a:lvl2pPr algn="l" fontAlgn="base" indent="0" latinLnBrk="1" marL="4572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2pPr>
            <a:lvl3pPr algn="l" fontAlgn="base" indent="0" latinLnBrk="1" marL="9144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3pPr>
            <a:lvl4pPr algn="l" fontAlgn="base" indent="0" latinLnBrk="1" marL="13716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4pPr>
            <a:lvl5pPr algn="l" fontAlgn="base" indent="0" latinLnBrk="1" marL="18288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5pPr>
          </a:lstStyle>
          <a:p>
            <a:pPr eaLnBrk="1" hangingPunct="1" latinLnBrk="1" lvl="0"/>
            <a:r>
              <a:rPr altLang="en-US" sz="4400" lang="zh-CN"/>
              <a:t>第①②段描写山景，有何作用？</a:t>
            </a:r>
          </a:p>
        </p:txBody>
      </p:sp>
      <p:sp>
        <p:nvSpPr>
          <p:cNvPr id="1048673" name=""/>
          <p:cNvSpPr txBox="1"/>
          <p:nvPr/>
        </p:nvSpPr>
        <p:spPr>
          <a:xfrm rot="0">
            <a:off x="0" y="2276475"/>
            <a:ext cx="9144000" cy="3602037"/>
          </a:xfrm>
          <a:prstGeom prst="rect"/>
          <a:noFill/>
          <a:ln>
            <a:noFill/>
          </a:ln>
        </p:spPr>
        <p:txBody>
          <a:bodyPr anchor="t" bIns="45720" lIns="91440" rIns="91440" tIns="45720" vert="horz">
            <a:spAutoFit/>
          </a:bodyPr>
          <a:lstStyle>
            <a:lvl1pPr algn="l" fontAlgn="base" indent="0" latinLnBrk="1" marL="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1pPr>
            <a:lvl2pPr algn="l" fontAlgn="base" indent="0" latinLnBrk="1" marL="4572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2pPr>
            <a:lvl3pPr algn="l" fontAlgn="base" indent="0" latinLnBrk="1" marL="9144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3pPr>
            <a:lvl4pPr algn="l" fontAlgn="base" indent="0" latinLnBrk="1" marL="13716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4pPr>
            <a:lvl5pPr algn="l" fontAlgn="base" indent="0" latinLnBrk="1" marL="18288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5pPr>
          </a:lstStyle>
          <a:p>
            <a:pPr eaLnBrk="1" hangingPunct="1" latinLnBrk="1" lvl="0"/>
            <a:r>
              <a:rPr altLang="en-US" sz="4000" lang="zh-CN"/>
              <a:t>交代故事发生的环境，写山的高、大、多、险，可以暗示翻山的困难，衬托出“我们”天晚了却找不到住处的焦急心理，为下文小屋的出现和“我们”的惊喜作铺垫</a:t>
            </a:r>
            <a:r>
              <a:rPr altLang="zh-CN" sz="2800" lang="en-US"/>
              <a:t>。</a:t>
            </a:r>
          </a:p>
          <a:p>
            <a:pPr eaLnBrk="1" hangingPunct="1" latinLnBrk="1" lvl="0"/>
            <a:endParaRPr altLang="zh-CN" sz="2800" lang="en-US"/>
          </a:p>
        </p:txBody>
      </p:sp>
    </p:spTree>
  </p:cSld>
  <p:clrMapOvr>
    <a:masterClrMapping/>
  </p:clrMapOvr>
  <p:timing>
    <p:tnLst>
      <p:par>
        <p:cTn dur="indefinite" id="1" nodeType="tmRoot">
          <p:childTnLst>
            <p:seq concurrent="1" nextAc="seek">
              <p:cTn dur="indefinite" id="2" nodeType="mainSeq">
                <p:childTnLst>
                  <p:par>
                    <p:cTn fill="hold" id="3">
                      <p:stCondLst>
                        <p:cond delay="indefinite"/>
                      </p:stCondLst>
                      <p:childTnLst>
                        <p:par>
                          <p:cTn fill="hold" id="4">
                            <p:stCondLst>
                              <p:cond delay="0"/>
                            </p:stCondLst>
                            <p:childTnLst>
                              <p:par>
                                <p:cTn fill="hold" grpId="0" id="5" nodeType="clickEffect" presetClass="entr" presetID="3" presetSubtype="10">
                                  <p:stCondLst>
                                    <p:cond delay="0"/>
                                  </p:stCondLst>
                                  <p:childTnLst>
                                    <p:set>
                                      <p:cBhvr>
                                        <p:cTn dur="1" fill="hold" id="6">
                                          <p:stCondLst>
                                            <p:cond delay="0"/>
                                          </p:stCondLst>
                                        </p:cTn>
                                        <p:tgtEl>
                                          <p:spTgt spid="1048672"/>
                                        </p:tgtEl>
                                        <p:attrNameLst>
                                          <p:attrName>style.visibility</p:attrName>
                                        </p:attrNameLst>
                                      </p:cBhvr>
                                      <p:to>
                                        <p:strVal val="visible"/>
                                      </p:to>
                                    </p:set>
                                    <p:animEffect transition="in" filter="blinds(horizontal)">
                                      <p:cBhvr>
                                        <p:cTn dur="500" id="7"/>
                                        <p:tgtEl>
                                          <p:spTgt spid="1048672"/>
                                        </p:tgtEl>
                                      </p:cBhvr>
                                    </p:animEffect>
                                  </p:childTnLst>
                                </p:cTn>
                              </p:par>
                            </p:childTnLst>
                          </p:cTn>
                        </p:par>
                      </p:childTnLst>
                    </p:cTn>
                  </p:par>
                  <p:par>
                    <p:cTn fill="hold" id="8">
                      <p:stCondLst>
                        <p:cond delay="indefinite"/>
                      </p:stCondLst>
                      <p:childTnLst>
                        <p:par>
                          <p:cTn fill="hold" id="9">
                            <p:stCondLst>
                              <p:cond delay="0"/>
                            </p:stCondLst>
                            <p:childTnLst>
                              <p:par>
                                <p:cTn fill="hold" grpId="0" id="10" nodeType="clickEffect" presetClass="entr" presetID="27" presetSubtype="0">
                                  <p:stCondLst>
                                    <p:cond delay="0"/>
                                  </p:stCondLst>
                                  <p:iterate type="lt">
                                    <p:tmPct val="50000"/>
                                  </p:iterate>
                                  <p:childTnLst>
                                    <p:set>
                                      <p:cBhvr>
                                        <p:cTn dur="1" fill="hold" id="11">
                                          <p:stCondLst>
                                            <p:cond delay="0"/>
                                          </p:stCondLst>
                                        </p:cTn>
                                        <p:tgtEl>
                                          <p:spTgt spid="1048673"/>
                                        </p:tgtEl>
                                        <p:attrNameLst>
                                          <p:attrName>style.visibility</p:attrName>
                                        </p:attrNameLst>
                                      </p:cBhvr>
                                      <p:to>
                                        <p:strVal val="visible"/>
                                      </p:to>
                                    </p:set>
                                    <p:anim calcmode="discrete" valueType="clr">
                                      <p:cBhvr override="childStyle">
                                        <p:cTn dur="80" id="12"/>
                                        <p:tgtEl>
                                          <p:spTgt spid="1048673"/>
                                        </p:tgtEl>
                                        <p:attrNameLst>
                                          <p:attrName>style.color</p:attrName>
                                        </p:attrNameLst>
                                      </p:cBhvr>
                                      <p:tavLst>
                                        <p:tav tm="0">
                                          <p:val>
                                            <p:clrVal>
                                              <a:srgbClr val="333399"/>
                                            </p:clrVal>
                                          </p:val>
                                        </p:tav>
                                        <p:tav tm="50000">
                                          <p:val>
                                            <p:clrVal>
                                              <a:srgbClr val="009999"/>
                                            </p:clrVal>
                                          </p:val>
                                        </p:tav>
                                      </p:tavLst>
                                    </p:anim>
                                    <p:anim calcmode="discrete" valueType="clr">
                                      <p:cBhvr>
                                        <p:cTn dur="80" id="13"/>
                                        <p:tgtEl>
                                          <p:spTgt spid="1048673"/>
                                        </p:tgtEl>
                                        <p:attrNameLst>
                                          <p:attrName>fill.color</p:attrName>
                                        </p:attrNameLst>
                                      </p:cBhvr>
                                      <p:tavLst>
                                        <p:tav tm="0">
                                          <p:val>
                                            <p:clrVal>
                                              <a:srgbClr val="333399"/>
                                            </p:clrVal>
                                          </p:val>
                                        </p:tav>
                                        <p:tav tm="50000">
                                          <p:val>
                                            <p:clrVal>
                                              <a:srgbClr val="009999"/>
                                            </p:clrVal>
                                          </p:val>
                                        </p:tav>
                                      </p:tavLst>
                                    </p:anim>
                                    <p:set>
                                      <p:cBhvr>
                                        <p:cTn dur="80" id="14"/>
                                        <p:tgtEl>
                                          <p:spTgt spid="1048673"/>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672" grpId="0" uiExpand="0" build="whole"/>
      <p:bldP spid="1048673" grpId="0" uiExpand="0" build="whole"/>
    </p:bldLst>
  </p:timing>
</p:sld>
</file>

<file path=ppt/slides/slide16.xml><?xml version="1.0" encoding="utf-8"?>
<p:sld xmlns:a="http://schemas.openxmlformats.org/drawingml/2006/main" xmlns:r="http://schemas.openxmlformats.org/officeDocument/2006/relationships" xmlns:p="http://schemas.openxmlformats.org/presentationml/2006/main" showMasterSp="1">
  <p:cSld>
    <p:spTree>
      <p:nvGrpSpPr>
        <p:cNvPr id="46" name=""/>
        <p:cNvGrpSpPr/>
        <p:nvPr/>
      </p:nvGrpSpPr>
      <p:grpSpPr>
        <a:xfrm rot="0">
          <a:off x="0" y="0"/>
          <a:ext cx="0" cy="0"/>
          <a:chOff x="0" y="0"/>
          <a:chExt cx="0" cy="0"/>
        </a:xfrm>
      </p:grpSpPr>
      <p:sp>
        <p:nvSpPr>
          <p:cNvPr id="1048674" name=""/>
          <p:cNvSpPr txBox="1"/>
          <p:nvPr/>
        </p:nvSpPr>
        <p:spPr>
          <a:xfrm rot="0">
            <a:off x="1403350" y="404812"/>
            <a:ext cx="6840537" cy="954087"/>
          </a:xfrm>
          <a:prstGeom prst="rect"/>
          <a:noFill/>
          <a:ln>
            <a:noFill/>
          </a:ln>
        </p:spPr>
        <p:txBody>
          <a:bodyPr anchor="t" bIns="45720" lIns="91440" rIns="91440" tIns="45720" vert="horz">
            <a:spAutoFit/>
          </a:bodyPr>
          <a:lstStyle>
            <a:lvl1pPr algn="l" fontAlgn="base" indent="0" latinLnBrk="1" marL="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1pPr>
            <a:lvl2pPr algn="l" fontAlgn="base" indent="0" latinLnBrk="1" marL="4572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2pPr>
            <a:lvl3pPr algn="l" fontAlgn="base" indent="0" latinLnBrk="1" marL="9144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3pPr>
            <a:lvl4pPr algn="l" fontAlgn="base" indent="0" latinLnBrk="1" marL="13716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4pPr>
            <a:lvl5pPr algn="l" fontAlgn="base" indent="0" latinLnBrk="1" marL="18288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5pPr>
          </a:lstStyle>
          <a:p>
            <a:pPr eaLnBrk="1" hangingPunct="1" latinLnBrk="1" lvl="0"/>
            <a:r>
              <a:rPr altLang="en-US" sz="2800" lang="zh-CN"/>
              <a:t>第</a:t>
            </a:r>
            <a:r>
              <a:rPr altLang="zh-CN" sz="2800" lang="en-US"/>
              <a:t>9~11</a:t>
            </a:r>
            <a:r>
              <a:rPr altLang="en-US" sz="2800" lang="zh-CN"/>
              <a:t>段写小茅屋内部的环境和陈设，有什么作用？</a:t>
            </a:r>
          </a:p>
        </p:txBody>
      </p:sp>
      <p:sp>
        <p:nvSpPr>
          <p:cNvPr id="1048675" name=""/>
          <p:cNvSpPr txBox="1"/>
          <p:nvPr/>
        </p:nvSpPr>
        <p:spPr>
          <a:xfrm rot="0">
            <a:off x="1187450" y="3068637"/>
            <a:ext cx="6121400" cy="1754187"/>
          </a:xfrm>
          <a:prstGeom prst="rect"/>
          <a:noFill/>
          <a:ln>
            <a:noFill/>
          </a:ln>
        </p:spPr>
        <p:txBody>
          <a:bodyPr anchor="t" bIns="45720" lIns="91440" rIns="91440" tIns="45720" vert="horz">
            <a:spAutoFit/>
          </a:bodyPr>
          <a:lstStyle>
            <a:lvl1pPr algn="l" fontAlgn="base" indent="0" latinLnBrk="1" marL="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1pPr>
            <a:lvl2pPr algn="l" fontAlgn="base" indent="0" latinLnBrk="1" marL="4572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2pPr>
            <a:lvl3pPr algn="l" fontAlgn="base" indent="0" latinLnBrk="1" marL="9144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3pPr>
            <a:lvl4pPr algn="l" fontAlgn="base" indent="0" latinLnBrk="1" marL="13716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4pPr>
            <a:lvl5pPr algn="l" fontAlgn="base" indent="0" latinLnBrk="1" marL="18288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5pPr>
          </a:lstStyle>
          <a:p>
            <a:pPr eaLnBrk="1" hangingPunct="1" latinLnBrk="1" lvl="0"/>
            <a:r>
              <a:rPr altLang="en-US" sz="3600" lang="zh-CN"/>
              <a:t>        可以从侧面间接表现了茅屋主人的热情、细心、周到，有助人为乐的品质。</a:t>
            </a:r>
          </a:p>
        </p:txBody>
      </p:sp>
    </p:spTree>
  </p:cSld>
  <p:clrMapOvr>
    <a:masterClrMapping/>
  </p:clrMapOvr>
  <p:timing>
    <p:tnLst>
      <p:par>
        <p:cTn dur="indefinite" id="1" nodeType="tmRoot">
          <p:childTnLst>
            <p:seq concurrent="1" nextAc="seek">
              <p:cTn dur="indefinite" id="2" nodeType="mainSeq">
                <p:childTnLst>
                  <p:par>
                    <p:cTn fill="hold" id="3">
                      <p:stCondLst>
                        <p:cond delay="indefinite"/>
                      </p:stCondLst>
                      <p:childTnLst>
                        <p:par>
                          <p:cTn fill="hold" id="4">
                            <p:stCondLst>
                              <p:cond delay="0"/>
                            </p:stCondLst>
                            <p:childTnLst>
                              <p:par>
                                <p:cTn fill="hold" grpId="0" id="5" nodeType="clickEffect" presetClass="entr" presetID="3" presetSubtype="10">
                                  <p:stCondLst>
                                    <p:cond delay="0"/>
                                  </p:stCondLst>
                                  <p:childTnLst>
                                    <p:set>
                                      <p:cBhvr>
                                        <p:cTn dur="1" fill="hold" id="6">
                                          <p:stCondLst>
                                            <p:cond delay="0"/>
                                          </p:stCondLst>
                                        </p:cTn>
                                        <p:tgtEl>
                                          <p:spTgt spid="1048674"/>
                                        </p:tgtEl>
                                        <p:attrNameLst>
                                          <p:attrName>style.visibility</p:attrName>
                                        </p:attrNameLst>
                                      </p:cBhvr>
                                      <p:to>
                                        <p:strVal val="visible"/>
                                      </p:to>
                                    </p:set>
                                    <p:animEffect transition="in" filter="blinds(horizontal)">
                                      <p:cBhvr>
                                        <p:cTn dur="500" id="7"/>
                                        <p:tgtEl>
                                          <p:spTgt spid="1048674"/>
                                        </p:tgtEl>
                                      </p:cBhvr>
                                    </p:animEffect>
                                  </p:childTnLst>
                                </p:cTn>
                              </p:par>
                            </p:childTnLst>
                          </p:cTn>
                        </p:par>
                      </p:childTnLst>
                    </p:cTn>
                  </p:par>
                  <p:par>
                    <p:cTn fill="hold" id="8">
                      <p:stCondLst>
                        <p:cond delay="indefinite"/>
                      </p:stCondLst>
                      <p:childTnLst>
                        <p:par>
                          <p:cTn fill="hold" id="9">
                            <p:stCondLst>
                              <p:cond delay="0"/>
                            </p:stCondLst>
                            <p:childTnLst>
                              <p:par>
                                <p:cTn fill="hold" grpId="0" id="10" nodeType="clickEffect" presetClass="entr" presetID="27" presetSubtype="0">
                                  <p:stCondLst>
                                    <p:cond delay="0"/>
                                  </p:stCondLst>
                                  <p:iterate type="lt">
                                    <p:tmPct val="50000"/>
                                  </p:iterate>
                                  <p:childTnLst>
                                    <p:set>
                                      <p:cBhvr>
                                        <p:cTn dur="1" fill="hold" id="11">
                                          <p:stCondLst>
                                            <p:cond delay="0"/>
                                          </p:stCondLst>
                                        </p:cTn>
                                        <p:tgtEl>
                                          <p:spTgt spid="1048675"/>
                                        </p:tgtEl>
                                        <p:attrNameLst>
                                          <p:attrName>style.visibility</p:attrName>
                                        </p:attrNameLst>
                                      </p:cBhvr>
                                      <p:to>
                                        <p:strVal val="visible"/>
                                      </p:to>
                                    </p:set>
                                    <p:anim calcmode="discrete" valueType="clr">
                                      <p:cBhvr override="childStyle">
                                        <p:cTn dur="80" id="12"/>
                                        <p:tgtEl>
                                          <p:spTgt spid="1048675"/>
                                        </p:tgtEl>
                                        <p:attrNameLst>
                                          <p:attrName>style.color</p:attrName>
                                        </p:attrNameLst>
                                      </p:cBhvr>
                                      <p:tavLst>
                                        <p:tav tm="0">
                                          <p:val>
                                            <p:clrVal>
                                              <a:srgbClr val="333399"/>
                                            </p:clrVal>
                                          </p:val>
                                        </p:tav>
                                        <p:tav tm="50000">
                                          <p:val>
                                            <p:clrVal>
                                              <a:srgbClr val="009999"/>
                                            </p:clrVal>
                                          </p:val>
                                        </p:tav>
                                      </p:tavLst>
                                    </p:anim>
                                    <p:anim calcmode="discrete" valueType="clr">
                                      <p:cBhvr>
                                        <p:cTn dur="80" id="13"/>
                                        <p:tgtEl>
                                          <p:spTgt spid="1048675"/>
                                        </p:tgtEl>
                                        <p:attrNameLst>
                                          <p:attrName>fill.color</p:attrName>
                                        </p:attrNameLst>
                                      </p:cBhvr>
                                      <p:tavLst>
                                        <p:tav tm="0">
                                          <p:val>
                                            <p:clrVal>
                                              <a:srgbClr val="333399"/>
                                            </p:clrVal>
                                          </p:val>
                                        </p:tav>
                                        <p:tav tm="50000">
                                          <p:val>
                                            <p:clrVal>
                                              <a:srgbClr val="009999"/>
                                            </p:clrVal>
                                          </p:val>
                                        </p:tav>
                                      </p:tavLst>
                                    </p:anim>
                                    <p:set>
                                      <p:cBhvr>
                                        <p:cTn dur="80" id="14"/>
                                        <p:tgtEl>
                                          <p:spTgt spid="1048675"/>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674" grpId="0" uiExpand="0" build="whole"/>
      <p:bldP spid="1048675" grpId="0" uiExpand="0" build="whole"/>
    </p:bldLst>
  </p:timing>
</p:sld>
</file>

<file path=ppt/slides/slide17.xml><?xml version="1.0" encoding="utf-8"?>
<p:sld xmlns:a="http://schemas.openxmlformats.org/drawingml/2006/main" xmlns:r="http://schemas.openxmlformats.org/officeDocument/2006/relationships" xmlns:p="http://schemas.openxmlformats.org/presentationml/2006/main" showMasterSp="1">
  <p:cSld>
    <p:spTree>
      <p:nvGrpSpPr>
        <p:cNvPr id="47" name=""/>
        <p:cNvGrpSpPr/>
        <p:nvPr/>
      </p:nvGrpSpPr>
      <p:grpSpPr>
        <a:xfrm rot="0">
          <a:off x="0" y="0"/>
          <a:ext cx="0" cy="0"/>
          <a:chOff x="0" y="0"/>
          <a:chExt cx="0" cy="0"/>
        </a:xfrm>
      </p:grpSpPr>
      <p:sp>
        <p:nvSpPr>
          <p:cNvPr id="1048676" name=""/>
          <p:cNvSpPr txBox="1"/>
          <p:nvPr/>
        </p:nvSpPr>
        <p:spPr>
          <a:xfrm rot="0">
            <a:off x="1692275" y="404812"/>
            <a:ext cx="6840537" cy="584200"/>
          </a:xfrm>
          <a:prstGeom prst="rect"/>
          <a:noFill/>
          <a:ln>
            <a:noFill/>
          </a:ln>
        </p:spPr>
        <p:txBody>
          <a:bodyPr anchor="t" bIns="45720" lIns="91440" rIns="91440" tIns="45720" vert="horz">
            <a:spAutoFit/>
          </a:bodyPr>
          <a:lstStyle>
            <a:lvl1pPr algn="l" fontAlgn="base" indent="0" latinLnBrk="1" marL="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1pPr>
            <a:lvl2pPr algn="l" fontAlgn="base" indent="0" latinLnBrk="1" marL="4572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2pPr>
            <a:lvl3pPr algn="l" fontAlgn="base" indent="0" latinLnBrk="1" marL="9144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3pPr>
            <a:lvl4pPr algn="l" fontAlgn="base" indent="0" latinLnBrk="1" marL="13716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4pPr>
            <a:lvl5pPr algn="l" fontAlgn="base" indent="0" latinLnBrk="1" marL="18288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5pPr>
          </a:lstStyle>
          <a:p>
            <a:pPr eaLnBrk="1" hangingPunct="1" latinLnBrk="1" lvl="0"/>
            <a:r>
              <a:rPr altLang="en-US" sz="3200" lang="zh-CN"/>
              <a:t>第</a:t>
            </a:r>
            <a:r>
              <a:rPr altLang="zh-CN" sz="3200" lang="en-US"/>
              <a:t>22~24</a:t>
            </a:r>
            <a:r>
              <a:rPr altLang="en-US" sz="3200" lang="zh-CN"/>
              <a:t>段有什么作用？</a:t>
            </a:r>
          </a:p>
        </p:txBody>
      </p:sp>
      <p:sp>
        <p:nvSpPr>
          <p:cNvPr id="1048677" name=""/>
          <p:cNvSpPr txBox="1"/>
          <p:nvPr/>
        </p:nvSpPr>
        <p:spPr>
          <a:xfrm rot="0">
            <a:off x="1042987" y="2349500"/>
            <a:ext cx="7993062" cy="2062162"/>
          </a:xfrm>
          <a:prstGeom prst="rect"/>
          <a:noFill/>
          <a:ln>
            <a:noFill/>
          </a:ln>
        </p:spPr>
        <p:txBody>
          <a:bodyPr anchor="t" bIns="45720" lIns="91440" rIns="91440" tIns="45720" vert="horz">
            <a:spAutoFit/>
          </a:bodyPr>
          <a:lstStyle>
            <a:lvl1pPr algn="l" fontAlgn="base" indent="0" latinLnBrk="1" marL="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1pPr>
            <a:lvl2pPr algn="l" fontAlgn="base" indent="0" latinLnBrk="1" marL="4572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2pPr>
            <a:lvl3pPr algn="l" fontAlgn="base" indent="0" latinLnBrk="1" marL="9144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3pPr>
            <a:lvl4pPr algn="l" fontAlgn="base" indent="0" latinLnBrk="1" marL="13716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4pPr>
            <a:lvl5pPr algn="l" fontAlgn="base" indent="0" latinLnBrk="1" marL="18288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5pPr>
          </a:lstStyle>
          <a:p>
            <a:pPr eaLnBrk="1" hangingPunct="1" latinLnBrk="1" lvl="0"/>
            <a:r>
              <a:rPr altLang="en-US" sz="3200" lang="zh-CN"/>
              <a:t>        通过瑶族老人讲述自己发现小茅屋的经过，交代了老人来送粮的原因，可以从侧面突出哈尼族小姑娘梨花助人为乐的美好品质。</a:t>
            </a:r>
          </a:p>
        </p:txBody>
      </p:sp>
    </p:spTree>
  </p:cSld>
  <p:clrMapOvr>
    <a:masterClrMapping/>
  </p:clrMapOvr>
  <p:timing>
    <p:tnLst>
      <p:par>
        <p:cTn dur="indefinite" id="1" nodeType="tmRoot">
          <p:childTnLst>
            <p:seq concurrent="1" nextAc="seek">
              <p:cTn dur="indefinite" id="2" nodeType="mainSeq">
                <p:childTnLst>
                  <p:par>
                    <p:cTn fill="hold" id="3">
                      <p:stCondLst>
                        <p:cond delay="indefinite"/>
                      </p:stCondLst>
                      <p:childTnLst>
                        <p:par>
                          <p:cTn fill="hold" id="4">
                            <p:stCondLst>
                              <p:cond delay="0"/>
                            </p:stCondLst>
                            <p:childTnLst>
                              <p:par>
                                <p:cTn fill="hold" grpId="0" id="5" nodeType="clickEffect" presetClass="entr" presetID="3" presetSubtype="10">
                                  <p:stCondLst>
                                    <p:cond delay="0"/>
                                  </p:stCondLst>
                                  <p:childTnLst>
                                    <p:set>
                                      <p:cBhvr>
                                        <p:cTn dur="1" fill="hold" id="6">
                                          <p:stCondLst>
                                            <p:cond delay="0"/>
                                          </p:stCondLst>
                                        </p:cTn>
                                        <p:tgtEl>
                                          <p:spTgt spid="1048676"/>
                                        </p:tgtEl>
                                        <p:attrNameLst>
                                          <p:attrName>style.visibility</p:attrName>
                                        </p:attrNameLst>
                                      </p:cBhvr>
                                      <p:to>
                                        <p:strVal val="visible"/>
                                      </p:to>
                                    </p:set>
                                    <p:animEffect transition="in" filter="blinds(horizontal)">
                                      <p:cBhvr>
                                        <p:cTn dur="500" id="7"/>
                                        <p:tgtEl>
                                          <p:spTgt spid="1048676"/>
                                        </p:tgtEl>
                                      </p:cBhvr>
                                    </p:animEffect>
                                  </p:childTnLst>
                                </p:cTn>
                              </p:par>
                            </p:childTnLst>
                          </p:cTn>
                        </p:par>
                      </p:childTnLst>
                    </p:cTn>
                  </p:par>
                  <p:par>
                    <p:cTn fill="hold" id="8">
                      <p:stCondLst>
                        <p:cond delay="indefinite"/>
                      </p:stCondLst>
                      <p:childTnLst>
                        <p:par>
                          <p:cTn fill="hold" id="9">
                            <p:stCondLst>
                              <p:cond delay="0"/>
                            </p:stCondLst>
                            <p:childTnLst>
                              <p:par>
                                <p:cTn fill="hold" grpId="0" id="10" nodeType="clickEffect" presetClass="entr" presetID="27" presetSubtype="0">
                                  <p:stCondLst>
                                    <p:cond delay="0"/>
                                  </p:stCondLst>
                                  <p:iterate type="lt">
                                    <p:tmPct val="50000"/>
                                  </p:iterate>
                                  <p:childTnLst>
                                    <p:set>
                                      <p:cBhvr>
                                        <p:cTn dur="1" fill="hold" id="11">
                                          <p:stCondLst>
                                            <p:cond delay="0"/>
                                          </p:stCondLst>
                                        </p:cTn>
                                        <p:tgtEl>
                                          <p:spTgt spid="1048677"/>
                                        </p:tgtEl>
                                        <p:attrNameLst>
                                          <p:attrName>style.visibility</p:attrName>
                                        </p:attrNameLst>
                                      </p:cBhvr>
                                      <p:to>
                                        <p:strVal val="visible"/>
                                      </p:to>
                                    </p:set>
                                    <p:anim calcmode="discrete" valueType="clr">
                                      <p:cBhvr override="childStyle">
                                        <p:cTn dur="80" id="12"/>
                                        <p:tgtEl>
                                          <p:spTgt spid="1048677"/>
                                        </p:tgtEl>
                                        <p:attrNameLst>
                                          <p:attrName>style.color</p:attrName>
                                        </p:attrNameLst>
                                      </p:cBhvr>
                                      <p:tavLst>
                                        <p:tav tm="0">
                                          <p:val>
                                            <p:clrVal>
                                              <a:srgbClr val="333399"/>
                                            </p:clrVal>
                                          </p:val>
                                        </p:tav>
                                        <p:tav tm="50000">
                                          <p:val>
                                            <p:clrVal>
                                              <a:srgbClr val="009999"/>
                                            </p:clrVal>
                                          </p:val>
                                        </p:tav>
                                      </p:tavLst>
                                    </p:anim>
                                    <p:anim calcmode="discrete" valueType="clr">
                                      <p:cBhvr>
                                        <p:cTn dur="80" id="13"/>
                                        <p:tgtEl>
                                          <p:spTgt spid="1048677"/>
                                        </p:tgtEl>
                                        <p:attrNameLst>
                                          <p:attrName>fill.color</p:attrName>
                                        </p:attrNameLst>
                                      </p:cBhvr>
                                      <p:tavLst>
                                        <p:tav tm="0">
                                          <p:val>
                                            <p:clrVal>
                                              <a:srgbClr val="333399"/>
                                            </p:clrVal>
                                          </p:val>
                                        </p:tav>
                                        <p:tav tm="50000">
                                          <p:val>
                                            <p:clrVal>
                                              <a:srgbClr val="009999"/>
                                            </p:clrVal>
                                          </p:val>
                                        </p:tav>
                                      </p:tavLst>
                                    </p:anim>
                                    <p:set>
                                      <p:cBhvr>
                                        <p:cTn dur="80" id="14"/>
                                        <p:tgtEl>
                                          <p:spTgt spid="1048677"/>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676" grpId="0" uiExpand="0" build="whole"/>
      <p:bldP spid="1048677" grpId="0" uiExpand="0" build="whole"/>
    </p:bldLst>
  </p:timing>
</p:sld>
</file>

<file path=ppt/slides/slide18.xml><?xml version="1.0" encoding="utf-8"?>
<p:sld xmlns:a="http://schemas.openxmlformats.org/drawingml/2006/main" xmlns:r="http://schemas.openxmlformats.org/officeDocument/2006/relationships" xmlns:p="http://schemas.openxmlformats.org/presentationml/2006/main" showMasterSp="1">
  <p:cSld>
    <p:spTree>
      <p:nvGrpSpPr>
        <p:cNvPr id="48" name=""/>
        <p:cNvGrpSpPr/>
        <p:nvPr/>
      </p:nvGrpSpPr>
      <p:grpSpPr>
        <a:xfrm rot="0">
          <a:off x="0" y="0"/>
          <a:ext cx="0" cy="0"/>
          <a:chOff x="0" y="0"/>
          <a:chExt cx="0" cy="0"/>
        </a:xfrm>
      </p:grpSpPr>
      <p:sp>
        <p:nvSpPr>
          <p:cNvPr id="1048678" name=""/>
          <p:cNvSpPr txBox="1"/>
          <p:nvPr/>
        </p:nvSpPr>
        <p:spPr>
          <a:xfrm rot="0">
            <a:off x="1258887" y="620712"/>
            <a:ext cx="7345362" cy="584200"/>
          </a:xfrm>
          <a:prstGeom prst="rect"/>
          <a:noFill/>
          <a:ln>
            <a:noFill/>
          </a:ln>
        </p:spPr>
        <p:txBody>
          <a:bodyPr anchor="t" bIns="45720" lIns="91440" rIns="91440" tIns="45720" vert="horz">
            <a:spAutoFit/>
          </a:bodyPr>
          <a:lstStyle>
            <a:lvl1pPr algn="l" fontAlgn="base" indent="0" latinLnBrk="1" marL="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1pPr>
            <a:lvl2pPr algn="l" fontAlgn="base" indent="0" latinLnBrk="1" marL="4572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2pPr>
            <a:lvl3pPr algn="l" fontAlgn="base" indent="0" latinLnBrk="1" marL="9144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3pPr>
            <a:lvl4pPr algn="l" fontAlgn="base" indent="0" latinLnBrk="1" marL="13716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4pPr>
            <a:lvl5pPr algn="l" fontAlgn="base" indent="0" latinLnBrk="1" marL="18288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5pPr>
          </a:lstStyle>
          <a:p>
            <a:pPr eaLnBrk="1" hangingPunct="1" latinLnBrk="1" lvl="0"/>
            <a:r>
              <a:rPr altLang="en-US" sz="3200" lang="zh-CN"/>
              <a:t>文章中，到底谁是小茅屋的主人？</a:t>
            </a:r>
          </a:p>
        </p:txBody>
      </p:sp>
      <p:sp>
        <p:nvSpPr>
          <p:cNvPr id="1048679" name=""/>
          <p:cNvSpPr txBox="1"/>
          <p:nvPr/>
        </p:nvSpPr>
        <p:spPr>
          <a:xfrm rot="0">
            <a:off x="468312" y="1916112"/>
            <a:ext cx="8280400" cy="1755775"/>
          </a:xfrm>
          <a:prstGeom prst="rect"/>
          <a:noFill/>
          <a:ln>
            <a:noFill/>
          </a:ln>
        </p:spPr>
        <p:txBody>
          <a:bodyPr anchor="t" bIns="45720" lIns="91440" rIns="91440" tIns="45720" vert="horz">
            <a:spAutoFit/>
          </a:bodyPr>
          <a:lstStyle>
            <a:lvl1pPr algn="l" fontAlgn="base" indent="0" latinLnBrk="1" marL="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1pPr>
            <a:lvl2pPr algn="l" fontAlgn="base" indent="0" latinLnBrk="1" marL="4572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2pPr>
            <a:lvl3pPr algn="l" fontAlgn="base" indent="0" latinLnBrk="1" marL="9144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3pPr>
            <a:lvl4pPr algn="l" fontAlgn="base" indent="0" latinLnBrk="1" marL="13716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4pPr>
            <a:lvl5pPr algn="l" fontAlgn="base" indent="0" latinLnBrk="1" marL="18288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5pPr>
          </a:lstStyle>
          <a:p>
            <a:pPr eaLnBrk="1" hangingPunct="1" latinLnBrk="1" lvl="0"/>
            <a:r>
              <a:rPr altLang="en-US" sz="5400" lang="zh-CN">
                <a:solidFill>
                  <a:srgbClr val="FF0000"/>
                </a:solidFill>
              </a:rPr>
              <a:t>建造和照料过小茅屋的人都是小茅屋的主人！</a:t>
            </a:r>
          </a:p>
        </p:txBody>
      </p:sp>
    </p:spTree>
  </p:cSld>
  <p:clrMapOvr>
    <a:masterClrMapping/>
  </p:clrMapOvr>
  <p:timing>
    <p:tnLst>
      <p:par>
        <p:cTn dur="indefinite" id="1" nodeType="tmRoot">
          <p:childTnLst>
            <p:seq concurrent="1" nextAc="seek">
              <p:cTn dur="indefinite" id="2" nodeType="mainSeq">
                <p:childTnLst>
                  <p:par>
                    <p:cTn fill="hold" id="3">
                      <p:stCondLst>
                        <p:cond delay="indefinite"/>
                      </p:stCondLst>
                      <p:childTnLst>
                        <p:par>
                          <p:cTn fill="hold" id="4">
                            <p:stCondLst>
                              <p:cond delay="0"/>
                            </p:stCondLst>
                            <p:childTnLst>
                              <p:par>
                                <p:cTn fill="hold" grpId="0" id="5" nodeType="clickEffect" presetClass="entr" presetID="3" presetSubtype="10">
                                  <p:stCondLst>
                                    <p:cond delay="0"/>
                                  </p:stCondLst>
                                  <p:childTnLst>
                                    <p:set>
                                      <p:cBhvr>
                                        <p:cTn dur="1" fill="hold" id="6">
                                          <p:stCondLst>
                                            <p:cond delay="0"/>
                                          </p:stCondLst>
                                        </p:cTn>
                                        <p:tgtEl>
                                          <p:spTgt spid="1048678"/>
                                        </p:tgtEl>
                                        <p:attrNameLst>
                                          <p:attrName>style.visibility</p:attrName>
                                        </p:attrNameLst>
                                      </p:cBhvr>
                                      <p:to>
                                        <p:strVal val="visible"/>
                                      </p:to>
                                    </p:set>
                                    <p:animEffect transition="in" filter="blinds(horizontal)">
                                      <p:cBhvr>
                                        <p:cTn dur="500" id="7"/>
                                        <p:tgtEl>
                                          <p:spTgt spid="1048678"/>
                                        </p:tgtEl>
                                      </p:cBhvr>
                                    </p:animEffect>
                                  </p:childTnLst>
                                </p:cTn>
                              </p:par>
                            </p:childTnLst>
                          </p:cTn>
                        </p:par>
                      </p:childTnLst>
                    </p:cTn>
                  </p:par>
                  <p:par>
                    <p:cTn fill="hold" id="8">
                      <p:stCondLst>
                        <p:cond delay="indefinite"/>
                      </p:stCondLst>
                      <p:childTnLst>
                        <p:par>
                          <p:cTn fill="hold" id="9">
                            <p:stCondLst>
                              <p:cond delay="0"/>
                            </p:stCondLst>
                            <p:childTnLst>
                              <p:par>
                                <p:cTn fill="hold" grpId="0" id="10" nodeType="clickEffect" presetClass="entr" presetID="24" presetSubtype="0">
                                  <p:stCondLst>
                                    <p:cond delay="0"/>
                                  </p:stCondLst>
                                  <p:childTnLst>
                                    <p:set>
                                      <p:cBhvr>
                                        <p:cTn dur="1" fill="hold" id="11">
                                          <p:stCondLst>
                                            <p:cond delay="0"/>
                                          </p:stCondLst>
                                        </p:cTn>
                                        <p:tgtEl>
                                          <p:spTgt spid="1048679"/>
                                        </p:tgtEl>
                                        <p:attrNameLst>
                                          <p:attrName>style.visibility</p:attrName>
                                        </p:attrNameLst>
                                      </p:cBhvr>
                                      <p:to>
                                        <p:strVal val="visible"/>
                                      </p:to>
                                    </p:set>
                                    <p:anim calcmode="lin" valueType="num">
                                      <p:cBhvr>
                                        <p:cTn dur="1" fill="hold" id="12"/>
                                        <p:tgtEl>
                                          <p:spTgt spid="1048679"/>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678" grpId="0" uiExpand="0" build="whole"/>
      <p:bldP spid="1048679" grpId="0" uiExpand="0" build="whole"/>
    </p:bldLst>
  </p:timing>
</p:sld>
</file>

<file path=ppt/slides/slide19.xml><?xml version="1.0" encoding="utf-8"?>
<p:sld xmlns:a="http://schemas.openxmlformats.org/drawingml/2006/main" xmlns:r="http://schemas.openxmlformats.org/officeDocument/2006/relationships" xmlns:p="http://schemas.openxmlformats.org/presentationml/2006/main" showMasterSp="1">
  <p:cSld>
    <p:spTree>
      <p:nvGrpSpPr>
        <p:cNvPr id="49" name=""/>
        <p:cNvGrpSpPr/>
        <p:nvPr/>
      </p:nvGrpSpPr>
      <p:grpSpPr>
        <a:xfrm rot="0">
          <a:off x="0" y="0"/>
          <a:ext cx="0" cy="0"/>
          <a:chOff x="0" y="0"/>
          <a:chExt cx="0" cy="0"/>
        </a:xfrm>
      </p:grpSpPr>
      <p:pic>
        <p:nvPicPr>
          <p:cNvPr id="2097155" name=""/>
          <p:cNvPicPr>
            <a:picLocks/>
          </p:cNvPicPr>
          <p:nvPr/>
        </p:nvPicPr>
        <p:blipFill>
          <a:blip xmlns:r="http://schemas.openxmlformats.org/officeDocument/2006/relationships" r:embed="rId1"/>
          <a:srcRect l="0" t="0" r="0" b="0"/>
          <a:stretch>
            <a:fillRect/>
          </a:stretch>
        </p:blipFill>
        <p:spPr>
          <a:xfrm rot="0">
            <a:off x="-360362" y="-207962"/>
            <a:ext cx="3689350" cy="1536700"/>
          </a:xfrm>
          <a:prstGeom prst="rect"/>
          <a:noFill/>
          <a:ln>
            <a:noFill/>
          </a:ln>
        </p:spPr>
      </p:pic>
      <p:sp>
        <p:nvSpPr>
          <p:cNvPr id="1048680" name=""/>
          <p:cNvSpPr txBox="1"/>
          <p:nvPr/>
        </p:nvSpPr>
        <p:spPr>
          <a:xfrm rot="0">
            <a:off x="2967037" y="260350"/>
            <a:ext cx="5926137" cy="369887"/>
          </a:xfrm>
          <a:prstGeom prst="rect"/>
          <a:noFill/>
          <a:ln>
            <a:noFill/>
          </a:ln>
        </p:spPr>
        <p:txBody>
          <a:bodyPr anchor="t" bIns="45720" lIns="91440" rIns="91440" tIns="45720" vert="horz">
            <a:spAutoFit/>
          </a:bodyPr>
          <a:lstStyle>
            <a:lvl1pPr algn="l" fontAlgn="base" indent="0" latinLnBrk="1" marL="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1pPr>
            <a:lvl2pPr algn="l" fontAlgn="base" indent="0" latinLnBrk="1" marL="4572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2pPr>
            <a:lvl3pPr algn="l" fontAlgn="base" indent="0" latinLnBrk="1" marL="9144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3pPr>
            <a:lvl4pPr algn="l" fontAlgn="base" indent="0" latinLnBrk="1" marL="13716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4pPr>
            <a:lvl5pPr algn="l" fontAlgn="base" indent="0" latinLnBrk="1" marL="18288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5pPr>
          </a:lstStyle>
          <a:p>
            <a:pPr eaLnBrk="1" hangingPunct="1" latinLnBrk="1" lvl="0"/>
            <a:r>
              <a:rPr altLang="en-US" lang="zh-CN"/>
              <a:t>本文出现了一首诗，现在我们一起欣赏一下吧</a:t>
            </a:r>
          </a:p>
        </p:txBody>
      </p:sp>
      <p:sp>
        <p:nvSpPr>
          <p:cNvPr id="1048681" name=""/>
          <p:cNvSpPr txBox="1"/>
          <p:nvPr/>
        </p:nvSpPr>
        <p:spPr>
          <a:xfrm rot="0">
            <a:off x="698500" y="1484312"/>
            <a:ext cx="1570037" cy="4681537"/>
          </a:xfrm>
          <a:prstGeom prst="rect"/>
          <a:noFill/>
          <a:ln>
            <a:noFill/>
          </a:ln>
        </p:spPr>
        <p:txBody>
          <a:bodyPr anchor="t" bIns="45720" lIns="91440" rIns="91440" tIns="45720" vert="eaVert">
            <a:spAutoFit/>
          </a:bodyPr>
          <a:lstStyle>
            <a:lvl1pPr algn="l" fontAlgn="base" indent="0" latinLnBrk="1" marL="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1pPr>
            <a:lvl2pPr algn="l" fontAlgn="base" indent="0" latinLnBrk="1" marL="4572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2pPr>
            <a:lvl3pPr algn="l" fontAlgn="base" indent="0" latinLnBrk="1" marL="9144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3pPr>
            <a:lvl4pPr algn="l" fontAlgn="base" indent="0" latinLnBrk="1" marL="13716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4pPr>
            <a:lvl5pPr algn="l" fontAlgn="base" indent="0" latinLnBrk="1" marL="18288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5pPr>
          </a:lstStyle>
          <a:p>
            <a:pPr eaLnBrk="1" hangingPunct="1" latinLnBrk="1" lvl="0"/>
            <a:r>
              <a:rPr altLang="en-US" b="1" lang="zh-CN">
                <a:hlinkClick r:id="rId2"/>
              </a:rPr>
              <a:t>闻武均州报已复西京</a:t>
            </a:r>
            <a:r>
              <a:rPr altLang="en-US" b="1" lang="zh-CN"/>
              <a:t>（</a:t>
            </a:r>
            <a:r>
              <a:rPr altLang="en-US" b="1" sz="1000" lang="zh-CN"/>
              <a:t>陆游</a:t>
            </a:r>
            <a:r>
              <a:rPr altLang="en-US" b="1" lang="zh-CN"/>
              <a:t>）</a:t>
            </a:r>
          </a:p>
          <a:p>
            <a:pPr eaLnBrk="1" hangingPunct="1" latinLnBrk="1" lvl="0"/>
            <a:r>
              <a:rPr altLang="en-US" lang="zh-CN"/>
              <a:t>白发将军亦壮哉，西京昨夜捷书来。</a:t>
            </a:r>
          </a:p>
          <a:p>
            <a:pPr eaLnBrk="1" hangingPunct="1" latinLnBrk="1" lvl="0"/>
            <a:r>
              <a:rPr altLang="en-US" lang="zh-CN"/>
              <a:t>胡儿敢作千年计，天意宁知一日回。</a:t>
            </a:r>
          </a:p>
          <a:p>
            <a:pPr eaLnBrk="1" hangingPunct="1" latinLnBrk="1" lvl="0"/>
            <a:r>
              <a:rPr altLang="en-US" lang="zh-CN"/>
              <a:t>列圣仁恩深雨露，中兴赦令疾风雷。</a:t>
            </a:r>
          </a:p>
          <a:p>
            <a:pPr eaLnBrk="1" hangingPunct="1" latinLnBrk="1" lvl="0"/>
            <a:r>
              <a:rPr altLang="en-US" lang="zh-CN"/>
              <a:t>悬知寒食朝陵使，驿路梨花处处开。</a:t>
            </a:r>
          </a:p>
        </p:txBody>
      </p:sp>
      <p:sp>
        <p:nvSpPr>
          <p:cNvPr id="1048682" name=""/>
          <p:cNvSpPr txBox="1"/>
          <p:nvPr/>
        </p:nvSpPr>
        <p:spPr>
          <a:xfrm rot="0">
            <a:off x="6380162" y="1449387"/>
            <a:ext cx="2770187" cy="3816350"/>
          </a:xfrm>
          <a:prstGeom prst="rect"/>
          <a:noFill/>
          <a:ln>
            <a:noFill/>
          </a:ln>
        </p:spPr>
        <p:txBody>
          <a:bodyPr anchor="t" bIns="45720" lIns="91440" rIns="91440" tIns="45720" vert="eaVert">
            <a:spAutoFit/>
          </a:bodyPr>
          <a:lstStyle>
            <a:lvl1pPr algn="l" fontAlgn="base" indent="0" latinLnBrk="1" marL="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1pPr>
            <a:lvl2pPr algn="l" fontAlgn="base" indent="0" latinLnBrk="1" marL="4572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2pPr>
            <a:lvl3pPr algn="l" fontAlgn="base" indent="0" latinLnBrk="1" marL="9144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3pPr>
            <a:lvl4pPr algn="l" fontAlgn="base" indent="0" latinLnBrk="1" marL="13716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4pPr>
            <a:lvl5pPr algn="l" fontAlgn="base" indent="0" latinLnBrk="1" marL="18288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5pPr>
          </a:lstStyle>
          <a:p>
            <a:pPr eaLnBrk="1" hangingPunct="1" latinLnBrk="1" lvl="0"/>
            <a:r>
              <a:rPr altLang="en-US" sz="2400" lang="zh-CN">
                <a:solidFill>
                  <a:srgbClr val="FF0000"/>
                </a:solidFill>
              </a:rPr>
              <a:t>创作背景</a:t>
            </a:r>
          </a:p>
          <a:p>
            <a:pPr eaLnBrk="1" hangingPunct="1" latinLnBrk="1" lvl="0"/>
            <a:r>
              <a:rPr altLang="zh-CN" lang="en-US"/>
              <a:t>绍兴三十一年(1161)</a:t>
            </a:r>
            <a:r>
              <a:rPr altLang="en-US" lang="zh-CN"/>
              <a:t>九月，金主完颜亮大举南侵。十一月，虞允文指挥宋军大败金兵于采石矶。不久完颜亮为其部下所杀，金兵被迫撤退。十二月，知均州武钜派乡兵总辖杜隐北进，曾一度收复西京洛阳。这时陆游在杭州任大理司直兼宗正簿，闻报兴奋不已，挥笔喜赋此诗。</a:t>
            </a:r>
          </a:p>
        </p:txBody>
      </p:sp>
      <p:pic>
        <p:nvPicPr>
          <p:cNvPr id="2097156" name=""/>
          <p:cNvPicPr>
            <a:picLocks/>
          </p:cNvPicPr>
          <p:nvPr/>
        </p:nvPicPr>
        <p:blipFill>
          <a:blip xmlns:r="http://schemas.openxmlformats.org/officeDocument/2006/relationships" r:embed="rId3"/>
          <a:srcRect l="0" t="0" r="0" b="0"/>
          <a:stretch>
            <a:fillRect/>
          </a:stretch>
        </p:blipFill>
        <p:spPr>
          <a:xfrm rot="0">
            <a:off x="2339975" y="1449387"/>
            <a:ext cx="3821112" cy="2865437"/>
          </a:xfrm>
          <a:prstGeom prst="rect"/>
          <a:noFill/>
          <a:ln>
            <a:noFill/>
          </a:ln>
        </p:spPr>
      </p:pic>
      <p:sp>
        <p:nvSpPr>
          <p:cNvPr id="1048683" name=""/>
          <p:cNvSpPr txBox="1"/>
          <p:nvPr/>
        </p:nvSpPr>
        <p:spPr>
          <a:xfrm rot="0">
            <a:off x="2339975" y="4581525"/>
            <a:ext cx="3821112" cy="1692275"/>
          </a:xfrm>
          <a:prstGeom prst="rect"/>
          <a:noFill/>
          <a:ln>
            <a:noFill/>
          </a:ln>
        </p:spPr>
        <p:txBody>
          <a:bodyPr anchor="t" bIns="45720" lIns="91440" rIns="91440" tIns="45720" vert="horz">
            <a:spAutoFit/>
          </a:bodyPr>
          <a:lstStyle>
            <a:lvl1pPr algn="l" fontAlgn="base" indent="0" latinLnBrk="1" marL="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1pPr>
            <a:lvl2pPr algn="l" fontAlgn="base" indent="0" latinLnBrk="1" marL="4572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2pPr>
            <a:lvl3pPr algn="l" fontAlgn="base" indent="0" latinLnBrk="1" marL="9144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3pPr>
            <a:lvl4pPr algn="l" fontAlgn="base" indent="0" latinLnBrk="1" marL="13716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4pPr>
            <a:lvl5pPr algn="l" fontAlgn="base" indent="0" latinLnBrk="1" marL="18288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5pPr>
          </a:lstStyle>
          <a:p>
            <a:pPr eaLnBrk="1" hangingPunct="1" latinLnBrk="1" lvl="0"/>
            <a:r>
              <a:rPr altLang="en-US" sz="3200" lang="zh-CN"/>
              <a:t>作者简介</a:t>
            </a:r>
          </a:p>
          <a:p>
            <a:pPr eaLnBrk="1" hangingPunct="1" latinLnBrk="1" lvl="0"/>
            <a:r>
              <a:rPr altLang="en-US" lang="zh-CN"/>
              <a:t>陆游（</a:t>
            </a:r>
            <a:r>
              <a:rPr altLang="zh-CN" lang="en-US"/>
              <a:t>1125</a:t>
            </a:r>
            <a:r>
              <a:rPr altLang="en-US" lang="zh-CN"/>
              <a:t>年</a:t>
            </a:r>
            <a:r>
              <a:rPr altLang="zh-CN" lang="en-US"/>
              <a:t>—1210</a:t>
            </a:r>
            <a:r>
              <a:rPr altLang="en-US" lang="zh-CN"/>
              <a:t>年），字务观，号放翁，汉族，越州山阴（今绍兴）人，南宋文学家、史学家、爱国诗人。</a:t>
            </a:r>
          </a:p>
        </p:txBody>
      </p:sp>
    </p:spTree>
  </p:cSld>
  <p:clrMapOvr>
    <a:masterClrMapping/>
  </p:clrMapOvr>
  <p:timing>
    <p:tnLst>
      <p:par>
        <p:cTn dur="indefinite" id="1" nodeType="tmRoot">
          <p:childTnLst>
            <p:seq concurrent="1" nextAc="seek">
              <p:cTn dur="indefinite" id="2" nodeType="mainSeq">
                <p:childTnLst>
                  <p:par>
                    <p:cTn fill="hold" id="3">
                      <p:stCondLst>
                        <p:cond delay="indefinite"/>
                      </p:stCondLst>
                      <p:childTnLst>
                        <p:par>
                          <p:cTn fill="hold" id="4">
                            <p:stCondLst>
                              <p:cond delay="0"/>
                            </p:stCondLst>
                            <p:childTnLst>
                              <p:par>
                                <p:cTn fill="hold" grpId="0" id="5" nodeType="clickEffect" presetClass="entr" presetID="27" presetSubtype="0">
                                  <p:stCondLst>
                                    <p:cond delay="0"/>
                                  </p:stCondLst>
                                  <p:iterate type="lt">
                                    <p:tmPct val="50000"/>
                                  </p:iterate>
                                  <p:childTnLst>
                                    <p:set>
                                      <p:cBhvr>
                                        <p:cTn dur="1" fill="hold" id="6">
                                          <p:stCondLst>
                                            <p:cond delay="0"/>
                                          </p:stCondLst>
                                        </p:cTn>
                                        <p:tgtEl>
                                          <p:spTgt spid="1048681"/>
                                        </p:tgtEl>
                                        <p:attrNameLst>
                                          <p:attrName>style.visibility</p:attrName>
                                        </p:attrNameLst>
                                      </p:cBhvr>
                                      <p:to>
                                        <p:strVal val="visible"/>
                                      </p:to>
                                    </p:set>
                                    <p:anim calcmode="discrete" valueType="clr">
                                      <p:cBhvr override="childStyle">
                                        <p:cTn dur="80" id="7"/>
                                        <p:tgtEl>
                                          <p:spTgt spid="1048681"/>
                                        </p:tgtEl>
                                        <p:attrNameLst>
                                          <p:attrName>style.color</p:attrName>
                                        </p:attrNameLst>
                                      </p:cBhvr>
                                      <p:tavLst>
                                        <p:tav tm="0">
                                          <p:val>
                                            <p:clrVal>
                                              <a:srgbClr val="333399"/>
                                            </p:clrVal>
                                          </p:val>
                                        </p:tav>
                                        <p:tav tm="50000">
                                          <p:val>
                                            <p:clrVal>
                                              <a:srgbClr val="009999"/>
                                            </p:clrVal>
                                          </p:val>
                                        </p:tav>
                                      </p:tavLst>
                                    </p:anim>
                                    <p:anim calcmode="discrete" valueType="clr">
                                      <p:cBhvr>
                                        <p:cTn dur="80" id="8"/>
                                        <p:tgtEl>
                                          <p:spTgt spid="1048681"/>
                                        </p:tgtEl>
                                        <p:attrNameLst>
                                          <p:attrName>fill.color</p:attrName>
                                        </p:attrNameLst>
                                      </p:cBhvr>
                                      <p:tavLst>
                                        <p:tav tm="0">
                                          <p:val>
                                            <p:clrVal>
                                              <a:srgbClr val="333399"/>
                                            </p:clrVal>
                                          </p:val>
                                        </p:tav>
                                        <p:tav tm="50000">
                                          <p:val>
                                            <p:clrVal>
                                              <a:srgbClr val="009999"/>
                                            </p:clrVal>
                                          </p:val>
                                        </p:tav>
                                      </p:tavLst>
                                    </p:anim>
                                    <p:set>
                                      <p:cBhvr>
                                        <p:cTn dur="80" id="9"/>
                                        <p:tgtEl>
                                          <p:spTgt spid="1048681"/>
                                        </p:tgtEl>
                                        <p:attrNameLst>
                                          <p:attrName>fill.type</p:attrName>
                                        </p:attrNameLst>
                                      </p:cBhvr>
                                      <p:to>
                                        <p:strVal val="solid"/>
                                      </p:to>
                                    </p:set>
                                  </p:childTnLst>
                                </p:cTn>
                              </p:par>
                            </p:childTnLst>
                          </p:cTn>
                        </p:par>
                      </p:childTnLst>
                    </p:cTn>
                  </p:par>
                  <p:par>
                    <p:cTn fill="hold" id="10">
                      <p:stCondLst>
                        <p:cond delay="indefinite"/>
                      </p:stCondLst>
                      <p:childTnLst>
                        <p:par>
                          <p:cTn fill="hold" id="11">
                            <p:stCondLst>
                              <p:cond delay="0"/>
                            </p:stCondLst>
                            <p:childTnLst>
                              <p:par>
                                <p:cTn fill="hold" grpId="0" id="12" nodeType="clickEffect" presetClass="entr" presetID="27" presetSubtype="0">
                                  <p:stCondLst>
                                    <p:cond delay="0"/>
                                  </p:stCondLst>
                                  <p:iterate type="lt">
                                    <p:tmPct val="50000"/>
                                  </p:iterate>
                                  <p:childTnLst>
                                    <p:set>
                                      <p:cBhvr>
                                        <p:cTn dur="1" fill="hold" id="13">
                                          <p:stCondLst>
                                            <p:cond delay="0"/>
                                          </p:stCondLst>
                                        </p:cTn>
                                        <p:tgtEl>
                                          <p:spTgt spid="1048682"/>
                                        </p:tgtEl>
                                        <p:attrNameLst>
                                          <p:attrName>style.visibility</p:attrName>
                                        </p:attrNameLst>
                                      </p:cBhvr>
                                      <p:to>
                                        <p:strVal val="visible"/>
                                      </p:to>
                                    </p:set>
                                    <p:anim calcmode="discrete" valueType="clr">
                                      <p:cBhvr override="childStyle">
                                        <p:cTn dur="80" id="14"/>
                                        <p:tgtEl>
                                          <p:spTgt spid="1048682"/>
                                        </p:tgtEl>
                                        <p:attrNameLst>
                                          <p:attrName>style.color</p:attrName>
                                        </p:attrNameLst>
                                      </p:cBhvr>
                                      <p:tavLst>
                                        <p:tav tm="0">
                                          <p:val>
                                            <p:clrVal>
                                              <a:srgbClr val="333399"/>
                                            </p:clrVal>
                                          </p:val>
                                        </p:tav>
                                        <p:tav tm="50000">
                                          <p:val>
                                            <p:clrVal>
                                              <a:srgbClr val="009999"/>
                                            </p:clrVal>
                                          </p:val>
                                        </p:tav>
                                      </p:tavLst>
                                    </p:anim>
                                    <p:anim calcmode="discrete" valueType="clr">
                                      <p:cBhvr>
                                        <p:cTn dur="80" id="15"/>
                                        <p:tgtEl>
                                          <p:spTgt spid="1048682"/>
                                        </p:tgtEl>
                                        <p:attrNameLst>
                                          <p:attrName>fill.color</p:attrName>
                                        </p:attrNameLst>
                                      </p:cBhvr>
                                      <p:tavLst>
                                        <p:tav tm="0">
                                          <p:val>
                                            <p:clrVal>
                                              <a:srgbClr val="333399"/>
                                            </p:clrVal>
                                          </p:val>
                                        </p:tav>
                                        <p:tav tm="50000">
                                          <p:val>
                                            <p:clrVal>
                                              <a:srgbClr val="009999"/>
                                            </p:clrVal>
                                          </p:val>
                                        </p:tav>
                                      </p:tavLst>
                                    </p:anim>
                                    <p:set>
                                      <p:cBhvr>
                                        <p:cTn dur="80" id="16"/>
                                        <p:tgtEl>
                                          <p:spTgt spid="1048682"/>
                                        </p:tgtEl>
                                        <p:attrNameLst>
                                          <p:attrName>fill.type</p:attrName>
                                        </p:attrNameLst>
                                      </p:cBhvr>
                                      <p:to>
                                        <p:strVal val="solid"/>
                                      </p:to>
                                    </p:set>
                                  </p:childTnLst>
                                </p:cTn>
                              </p:par>
                            </p:childTnLst>
                          </p:cTn>
                        </p:par>
                      </p:childTnLst>
                    </p:cTn>
                  </p:par>
                  <p:par>
                    <p:cTn fill="hold" id="17">
                      <p:stCondLst>
                        <p:cond delay="indefinite"/>
                      </p:stCondLst>
                      <p:childTnLst>
                        <p:par>
                          <p:cTn fill="hold" id="18">
                            <p:stCondLst>
                              <p:cond delay="0"/>
                            </p:stCondLst>
                            <p:childTnLst>
                              <p:par>
                                <p:cTn fill="hold" id="19" nodeType="clickEffect" presetClass="entr" presetID="20" presetSubtype="0">
                                  <p:stCondLst>
                                    <p:cond delay="0"/>
                                  </p:stCondLst>
                                  <p:childTnLst>
                                    <p:set>
                                      <p:cBhvr>
                                        <p:cTn dur="1" fill="hold" id="20">
                                          <p:stCondLst>
                                            <p:cond delay="0"/>
                                          </p:stCondLst>
                                        </p:cTn>
                                        <p:tgtEl>
                                          <p:spTgt spid="2097156"/>
                                        </p:tgtEl>
                                        <p:attrNameLst>
                                          <p:attrName>style.visibility</p:attrName>
                                        </p:attrNameLst>
                                      </p:cBhvr>
                                      <p:to>
                                        <p:strVal val="visible"/>
                                      </p:to>
                                    </p:set>
                                    <p:animEffect transition="in" filter="wedge">
                                      <p:cBhvr>
                                        <p:cTn dur="2000" id="21"/>
                                        <p:tgtEl>
                                          <p:spTgt spid="2097156"/>
                                        </p:tgtEl>
                                      </p:cBhvr>
                                    </p:animEffect>
                                  </p:childTnLst>
                                </p:cTn>
                              </p:par>
                            </p:childTnLst>
                          </p:cTn>
                        </p:par>
                      </p:childTnLst>
                    </p:cTn>
                  </p:par>
                  <p:par>
                    <p:cTn fill="hold" id="22">
                      <p:stCondLst>
                        <p:cond delay="indefinite"/>
                      </p:stCondLst>
                      <p:childTnLst>
                        <p:par>
                          <p:cTn fill="hold" id="23">
                            <p:stCondLst>
                              <p:cond delay="0"/>
                            </p:stCondLst>
                            <p:childTnLst>
                              <p:par>
                                <p:cTn fill="hold" grpId="0" id="24" nodeType="clickEffect" presetClass="entr" presetID="12" presetSubtype="4">
                                  <p:stCondLst>
                                    <p:cond delay="0"/>
                                  </p:stCondLst>
                                  <p:childTnLst>
                                    <p:set>
                                      <p:cBhvr>
                                        <p:cTn dur="1" fill="hold" id="25">
                                          <p:stCondLst>
                                            <p:cond delay="0"/>
                                          </p:stCondLst>
                                        </p:cTn>
                                        <p:tgtEl>
                                          <p:spTgt spid="1048683"/>
                                        </p:tgtEl>
                                        <p:attrNameLst>
                                          <p:attrName>style.visibility</p:attrName>
                                        </p:attrNameLst>
                                      </p:cBhvr>
                                      <p:to>
                                        <p:strVal val="visible"/>
                                      </p:to>
                                    </p:set>
                                    <p:animEffect transition="in" filter="slide(fromBottom)">
                                      <p:cBhvr>
                                        <p:cTn dur="500" id="26"/>
                                        <p:tgtEl>
                                          <p:spTgt spid="10486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681" grpId="0" uiExpand="0" build="whole"/>
      <p:bldP spid="1048682" grpId="0" uiExpand="0" build="whole"/>
      <p:bldP spid="1048683" grpId="0" uiExpand="0" build="whole"/>
    </p:bldLst>
  </p:timing>
</p:sld>
</file>

<file path=ppt/slides/slide2.xml><?xml version="1.0" encoding="utf-8"?>
<p:sld xmlns:a="http://schemas.openxmlformats.org/drawingml/2006/main" xmlns:r="http://schemas.openxmlformats.org/officeDocument/2006/relationships" xmlns:p="http://schemas.openxmlformats.org/presentationml/2006/main" showMasterSp="1">
  <p:cSld>
    <p:spTree>
      <p:nvGrpSpPr>
        <p:cNvPr id="31" name=""/>
        <p:cNvGrpSpPr/>
        <p:nvPr/>
      </p:nvGrpSpPr>
      <p:grpSpPr>
        <a:xfrm rot="0">
          <a:off x="0" y="0"/>
          <a:ext cx="0" cy="0"/>
          <a:chOff x="0" y="0"/>
          <a:chExt cx="0" cy="0"/>
        </a:xfrm>
      </p:grpSpPr>
      <p:sp>
        <p:nvSpPr>
          <p:cNvPr id="1048583" name=""/>
          <p:cNvSpPr/>
          <p:nvPr>
            <p:ph type="body" sz="full" idx="1"/>
          </p:nvPr>
        </p:nvSpPr>
        <p:spPr>
          <a:xfrm rot="0">
            <a:off x="0" y="2636837"/>
            <a:ext cx="9144000" cy="4221162"/>
          </a:xfrm>
          <a:prstGeom prst="rect"/>
          <a:noFill/>
          <a:ln>
            <a:noFill/>
          </a:ln>
        </p:spPr>
        <p:txBody>
          <a:bodyPr anchor="t" bIns="45720" lIns="91440" rIns="91440" tIns="45720" vert="horz"/>
          <a:lstStyle>
            <a:lvl1pPr algn="l" fontAlgn="base" indent="-342900" latinLnBrk="1" marL="342900" rtl="0">
              <a:lnSpc>
                <a:spcPct val="100000"/>
              </a:lnSpc>
              <a:spcBef>
                <a:spcPct val="20000"/>
              </a:spcBef>
              <a:spcAft>
                <a:spcPct val="0"/>
              </a:spcAft>
              <a:buSzPct val="100000"/>
              <a:buFontTx/>
              <a:buChar char="•"/>
              <a:defRPr baseline="0" b="0" sz="3200" i="0" u="none">
                <a:solidFill>
                  <a:schemeClr val="dk1"/>
                </a:solidFill>
                <a:latin typeface="Arial" pitchFamily="34" charset="0"/>
                <a:ea typeface="宋体" pitchFamily="2" charset="-122"/>
                <a:sym typeface="Arial" pitchFamily="34" charset="0"/>
              </a:defRPr>
            </a:lvl1pPr>
            <a:lvl2pPr algn="l" fontAlgn="base" indent="-285750" latinLnBrk="1" marL="742950" rtl="0">
              <a:lnSpc>
                <a:spcPct val="100000"/>
              </a:lnSpc>
              <a:spcBef>
                <a:spcPct val="20000"/>
              </a:spcBef>
              <a:spcAft>
                <a:spcPct val="0"/>
              </a:spcAft>
              <a:buSzPct val="100000"/>
              <a:buFontTx/>
              <a:buChar char="–"/>
              <a:defRPr baseline="0" b="0" sz="2800" i="0" u="none">
                <a:solidFill>
                  <a:schemeClr val="dk1"/>
                </a:solidFill>
                <a:latin typeface="Arial" pitchFamily="34" charset="0"/>
                <a:ea typeface="宋体" pitchFamily="2" charset="-122"/>
                <a:sym typeface="Arial" pitchFamily="34" charset="0"/>
              </a:defRPr>
            </a:lvl2pPr>
            <a:lvl3pPr algn="l" fontAlgn="base" indent="-228600" latinLnBrk="1" marL="1143000" rtl="0">
              <a:lnSpc>
                <a:spcPct val="100000"/>
              </a:lnSpc>
              <a:spcBef>
                <a:spcPct val="20000"/>
              </a:spcBef>
              <a:spcAft>
                <a:spcPct val="0"/>
              </a:spcAft>
              <a:buSzPct val="100000"/>
              <a:buFontTx/>
              <a:buChar char="•"/>
              <a:defRPr baseline="0" b="0" sz="2400" i="0" u="none">
                <a:solidFill>
                  <a:schemeClr val="dk1"/>
                </a:solidFill>
                <a:latin typeface="Arial" pitchFamily="34" charset="0"/>
                <a:ea typeface="宋体" pitchFamily="2" charset="-122"/>
                <a:sym typeface="Arial" pitchFamily="34" charset="0"/>
              </a:defRPr>
            </a:lvl3pPr>
            <a:lvl4pPr algn="l" fontAlgn="base" indent="-228600" latinLnBrk="1" marL="1600200" rtl="0">
              <a:lnSpc>
                <a:spcPct val="100000"/>
              </a:lnSpc>
              <a:spcBef>
                <a:spcPct val="20000"/>
              </a:spcBef>
              <a:spcAft>
                <a:spcPct val="0"/>
              </a:spcAft>
              <a:buSzPct val="100000"/>
              <a:buFontTx/>
              <a:buChar char="–"/>
              <a:defRPr baseline="0" b="0" sz="2000" i="0" u="none">
                <a:solidFill>
                  <a:schemeClr val="dk1"/>
                </a:solidFill>
                <a:latin typeface="Arial" pitchFamily="34" charset="0"/>
                <a:ea typeface="宋体" pitchFamily="2" charset="-122"/>
                <a:sym typeface="Arial" pitchFamily="34" charset="0"/>
              </a:defRPr>
            </a:lvl4pPr>
            <a:lvl5pPr algn="l" fontAlgn="base" indent="-228600" latinLnBrk="1" marL="2057400" rtl="0">
              <a:lnSpc>
                <a:spcPct val="100000"/>
              </a:lnSpc>
              <a:spcBef>
                <a:spcPct val="20000"/>
              </a:spcBef>
              <a:spcAft>
                <a:spcPct val="0"/>
              </a:spcAft>
              <a:buSzPct val="100000"/>
              <a:buFontTx/>
              <a:buChar char="»"/>
              <a:defRPr baseline="0" b="0" sz="2000" i="0" u="none">
                <a:solidFill>
                  <a:schemeClr val="dk1"/>
                </a:solidFill>
                <a:latin typeface="Arial" pitchFamily="34" charset="0"/>
                <a:ea typeface="宋体" pitchFamily="2" charset="-122"/>
                <a:sym typeface="Arial" pitchFamily="34" charset="0"/>
              </a:defRPr>
            </a:lvl5pPr>
          </a:lstStyle>
          <a:p>
            <a:pPr eaLnBrk="1" hangingPunct="1" latinLnBrk="1" lvl="0">
              <a:lnSpc>
                <a:spcPct val="90000"/>
              </a:lnSpc>
            </a:pPr>
            <a:r>
              <a:rPr altLang="en-US" sz="2000" lang="zh-CN"/>
              <a:t>彭荆风</a:t>
            </a:r>
            <a:r>
              <a:rPr altLang="zh-CN" sz="2000" lang="en-US"/>
              <a:t>1929</a:t>
            </a:r>
            <a:r>
              <a:rPr altLang="en-US" sz="2000" lang="zh-CN"/>
              <a:t>年</a:t>
            </a:r>
            <a:r>
              <a:rPr altLang="zh-CN" sz="2000" lang="en-US"/>
              <a:t>11</a:t>
            </a:r>
            <a:r>
              <a:rPr altLang="en-US" sz="2000" lang="zh-CN"/>
              <a:t>月</a:t>
            </a:r>
            <a:r>
              <a:rPr altLang="zh-CN" sz="2000" lang="en-US"/>
              <a:t>22</a:t>
            </a:r>
            <a:r>
              <a:rPr altLang="en-US" sz="2000" lang="zh-CN"/>
              <a:t>日出生。</a:t>
            </a:r>
            <a:r>
              <a:rPr altLang="zh-CN" sz="2000" lang="en-US"/>
              <a:t>1949</a:t>
            </a:r>
            <a:r>
              <a:rPr altLang="en-US" sz="2000" lang="zh-CN"/>
              <a:t>年参军，</a:t>
            </a:r>
            <a:r>
              <a:rPr altLang="zh-CN" sz="2000" lang="en-US"/>
              <a:t>1950</a:t>
            </a:r>
            <a:r>
              <a:rPr altLang="en-US" sz="2000" lang="zh-CN"/>
              <a:t>年毕业于二野军政大学四分校。历任云南军区文化部编辑，昆明军区创作员、宣传部副部长，成都军区创作室主任。中国作协理事、名誉委员，云南作协副主席。</a:t>
            </a:r>
            <a:r>
              <a:rPr altLang="zh-CN" sz="2000" lang="en-US"/>
              <a:t>1946</a:t>
            </a:r>
            <a:r>
              <a:rPr altLang="en-US" sz="2000" lang="zh-CN"/>
              <a:t>年开始发表作品。</a:t>
            </a:r>
            <a:r>
              <a:rPr altLang="zh-CN" sz="2000" lang="en-US"/>
              <a:t>1956</a:t>
            </a:r>
            <a:r>
              <a:rPr altLang="en-US" sz="2000" lang="zh-CN"/>
              <a:t>年加入中国作家协会。靠自学成为作家。解放前只读过初中两年就因家贫失学，进报社当学徒、校对、记者、副刊编辑，还办过文学团体“牧野文艺社”。</a:t>
            </a:r>
            <a:r>
              <a:rPr altLang="zh-CN" sz="2000" lang="en-US"/>
              <a:t>1949</a:t>
            </a:r>
            <a:r>
              <a:rPr altLang="en-US" sz="2000" lang="zh-CN"/>
              <a:t>年</a:t>
            </a:r>
            <a:r>
              <a:rPr altLang="zh-CN" sz="2000" lang="en-US"/>
              <a:t>6</a:t>
            </a:r>
            <a:r>
              <a:rPr altLang="en-US" sz="2000" lang="zh-CN"/>
              <a:t>月在南昌参加中国人民解放军后进入云南边疆，</a:t>
            </a:r>
            <a:r>
              <a:rPr altLang="zh-CN" sz="2000" lang="en-US"/>
              <a:t>1955</a:t>
            </a:r>
            <a:r>
              <a:rPr altLang="en-US" sz="2000" lang="zh-CN"/>
              <a:t>年由边疆连队调到昆明军区任创作员。在云贵高原各少数民族地区工作过多年，担任过编辑、连队文化教员、专业作家。 </a:t>
            </a:r>
            <a:r>
              <a:rPr altLang="zh-CN" sz="2000" lang="en-US"/>
              <a:t>1957</a:t>
            </a:r>
            <a:r>
              <a:rPr altLang="en-US" sz="2000" lang="zh-CN"/>
              <a:t>年被错划为“右派”，离开文坛</a:t>
            </a:r>
            <a:r>
              <a:rPr altLang="zh-CN" sz="2000" lang="en-US"/>
              <a:t>22</a:t>
            </a:r>
            <a:r>
              <a:rPr altLang="en-US" sz="2000" lang="zh-CN"/>
              <a:t>年，“文革”中坐牢</a:t>
            </a:r>
            <a:r>
              <a:rPr altLang="zh-CN" sz="2000" lang="en-US"/>
              <a:t>7</a:t>
            </a:r>
            <a:r>
              <a:rPr altLang="en-US" sz="2000" lang="zh-CN"/>
              <a:t>年。著有长篇小说</a:t>
            </a:r>
            <a:r>
              <a:rPr altLang="zh-CN" sz="2000" lang="en-US"/>
              <a:t>《</a:t>
            </a:r>
            <a:r>
              <a:rPr altLang="en-US" sz="2000" lang="zh-CN"/>
              <a:t>鹿衔草</a:t>
            </a:r>
            <a:r>
              <a:rPr altLang="zh-CN" sz="2000" lang="en-US"/>
              <a:t>》</a:t>
            </a:r>
            <a:r>
              <a:rPr altLang="en-US" sz="2000" lang="zh-CN"/>
              <a:t>、</a:t>
            </a:r>
            <a:r>
              <a:rPr altLang="zh-CN" sz="2000" lang="en-US"/>
              <a:t>《</a:t>
            </a:r>
            <a:r>
              <a:rPr altLang="en-US" sz="2000" lang="zh-CN"/>
              <a:t>断肠草</a:t>
            </a:r>
            <a:r>
              <a:rPr altLang="zh-CN" sz="2000" lang="en-US"/>
              <a:t>》</a:t>
            </a:r>
            <a:r>
              <a:rPr altLang="en-US" sz="2000" lang="zh-CN"/>
              <a:t>、</a:t>
            </a:r>
            <a:r>
              <a:rPr altLang="zh-CN" sz="2000" lang="en-US"/>
              <a:t>《</a:t>
            </a:r>
            <a:r>
              <a:rPr altLang="en-US" sz="2000" lang="zh-CN"/>
              <a:t>师长在向士兵敬礼</a:t>
            </a:r>
            <a:r>
              <a:rPr altLang="zh-CN" sz="2000" lang="en-US"/>
              <a:t>》</a:t>
            </a:r>
            <a:r>
              <a:rPr altLang="en-US" sz="2000" lang="zh-CN"/>
              <a:t>、</a:t>
            </a:r>
            <a:r>
              <a:rPr altLang="zh-CN" sz="2000" lang="en-US"/>
              <a:t>《</a:t>
            </a:r>
            <a:r>
              <a:rPr altLang="en-US" sz="2000" lang="zh-CN"/>
              <a:t>绿月亮</a:t>
            </a:r>
            <a:r>
              <a:rPr altLang="zh-CN" sz="2000" lang="en-US"/>
              <a:t>》</a:t>
            </a:r>
            <a:r>
              <a:rPr altLang="en-US" sz="2000" lang="zh-CN"/>
              <a:t>等，长篇传记文学</a:t>
            </a:r>
            <a:r>
              <a:rPr altLang="zh-CN" sz="2000" lang="en-US"/>
              <a:t>《</a:t>
            </a:r>
            <a:r>
              <a:rPr altLang="en-US" sz="2000" lang="zh-CN"/>
              <a:t>秦基伟将军</a:t>
            </a:r>
            <a:r>
              <a:rPr altLang="zh-CN" sz="2000" lang="en-US"/>
              <a:t>》</a:t>
            </a:r>
            <a:r>
              <a:rPr altLang="en-US" sz="2000" lang="zh-CN"/>
              <a:t>，长篇纪实文学</a:t>
            </a:r>
            <a:r>
              <a:rPr altLang="zh-CN" sz="2000" lang="en-US"/>
              <a:t>《</a:t>
            </a:r>
            <a:r>
              <a:rPr altLang="en-US" sz="2000" lang="zh-CN"/>
              <a:t>滇缅铁路祭</a:t>
            </a:r>
            <a:r>
              <a:rPr altLang="zh-CN" sz="2000" lang="en-US"/>
              <a:t>》</a:t>
            </a:r>
            <a:r>
              <a:rPr altLang="en-US" sz="2000" lang="zh-CN"/>
              <a:t>、</a:t>
            </a:r>
            <a:r>
              <a:rPr altLang="zh-CN" sz="2000" lang="en-US"/>
              <a:t>《</a:t>
            </a:r>
            <a:r>
              <a:rPr altLang="en-US" sz="2000" lang="zh-CN"/>
              <a:t>挥戈落日</a:t>
            </a:r>
            <a:r>
              <a:rPr altLang="zh-CN" sz="2000" lang="en-US"/>
              <a:t>》</a:t>
            </a:r>
            <a:r>
              <a:rPr altLang="en-US" sz="2000" lang="zh-CN"/>
              <a:t>，短篇小说集</a:t>
            </a:r>
            <a:r>
              <a:rPr altLang="zh-CN" sz="2000" lang="en-US"/>
              <a:t>《</a:t>
            </a:r>
            <a:r>
              <a:rPr altLang="en-US" sz="2000" lang="zh-CN"/>
              <a:t>当芦笙吹响的时候</a:t>
            </a:r>
            <a:r>
              <a:rPr altLang="zh-CN" sz="2000" lang="en-US"/>
              <a:t>》</a:t>
            </a:r>
            <a:r>
              <a:rPr altLang="en-US" sz="2000" lang="zh-CN"/>
              <a:t>、</a:t>
            </a:r>
            <a:r>
              <a:rPr altLang="zh-CN" sz="2000" lang="en-US"/>
              <a:t>《</a:t>
            </a:r>
            <a:r>
              <a:rPr altLang="en-US" sz="2000" lang="zh-CN"/>
              <a:t>佧佤部落的火把</a:t>
            </a:r>
            <a:r>
              <a:rPr altLang="zh-CN" sz="2000" lang="en-US"/>
              <a:t>》</a:t>
            </a:r>
            <a:r>
              <a:rPr altLang="en-US" sz="2000" lang="zh-CN"/>
              <a:t>、</a:t>
            </a:r>
            <a:r>
              <a:rPr altLang="zh-CN" sz="2000" lang="en-US"/>
              <a:t>《</a:t>
            </a:r>
            <a:r>
              <a:rPr altLang="en-US" sz="2000" lang="zh-CN"/>
              <a:t>绿色的网</a:t>
            </a:r>
            <a:r>
              <a:rPr altLang="zh-CN" sz="2000" lang="en-US"/>
              <a:t>》</a:t>
            </a:r>
            <a:r>
              <a:rPr altLang="en-US" sz="2000" lang="zh-CN"/>
              <a:t>、</a:t>
            </a:r>
            <a:r>
              <a:rPr altLang="zh-CN" sz="2000" lang="en-US"/>
              <a:t>《</a:t>
            </a:r>
            <a:r>
              <a:rPr altLang="en-US" sz="2000" lang="zh-CN"/>
              <a:t>红指甲</a:t>
            </a:r>
            <a:r>
              <a:rPr altLang="zh-CN" sz="2000" lang="en-US"/>
              <a:t>》</a:t>
            </a:r>
            <a:r>
              <a:rPr altLang="en-US" sz="2000" lang="zh-CN"/>
              <a:t>等，中篇小说集</a:t>
            </a:r>
            <a:r>
              <a:rPr altLang="zh-CN" sz="2000" lang="en-US"/>
              <a:t>《</a:t>
            </a:r>
            <a:r>
              <a:rPr altLang="en-US" sz="2000" lang="zh-CN"/>
              <a:t>蛮帅部落的后代</a:t>
            </a:r>
            <a:r>
              <a:rPr altLang="zh-CN" sz="2000" lang="en-US"/>
              <a:t>》</a:t>
            </a:r>
            <a:r>
              <a:rPr altLang="en-US" sz="2000" lang="zh-CN"/>
              <a:t>、</a:t>
            </a:r>
            <a:r>
              <a:rPr altLang="zh-CN" sz="2000" lang="en-US"/>
              <a:t>《</a:t>
            </a:r>
            <a:r>
              <a:rPr altLang="en-US" sz="2000" lang="zh-CN"/>
              <a:t>爱与恨的边界</a:t>
            </a:r>
            <a:r>
              <a:rPr altLang="zh-CN" sz="2000" lang="en-US"/>
              <a:t>》</a:t>
            </a:r>
            <a:r>
              <a:rPr altLang="en-US" sz="2000" lang="zh-CN"/>
              <a:t>、</a:t>
            </a:r>
            <a:r>
              <a:rPr altLang="zh-CN" sz="2000" lang="en-US"/>
              <a:t>《</a:t>
            </a:r>
            <a:r>
              <a:rPr altLang="en-US" sz="2000" lang="zh-CN"/>
              <a:t>雾茫茫</a:t>
            </a:r>
            <a:r>
              <a:rPr altLang="zh-CN" sz="2000" lang="en-US"/>
              <a:t>》</a:t>
            </a:r>
            <a:r>
              <a:rPr altLang="en-US" sz="2000" lang="zh-CN"/>
              <a:t>等，散文集</a:t>
            </a:r>
            <a:r>
              <a:rPr altLang="zh-CN" sz="2000" lang="en-US"/>
              <a:t>《</a:t>
            </a:r>
            <a:r>
              <a:rPr altLang="en-US" sz="2000" lang="zh-CN"/>
              <a:t>泸沽湖水色</a:t>
            </a:r>
            <a:r>
              <a:rPr altLang="zh-CN" sz="2000" lang="en-US"/>
              <a:t>》</a:t>
            </a:r>
            <a:r>
              <a:rPr altLang="en-US" sz="2000" lang="zh-CN"/>
              <a:t>、</a:t>
            </a:r>
            <a:r>
              <a:rPr altLang="zh-CN" sz="2000" lang="en-US"/>
              <a:t>《</a:t>
            </a:r>
            <a:r>
              <a:rPr altLang="en-US" sz="2000" lang="zh-CN"/>
              <a:t>九月衣裳</a:t>
            </a:r>
            <a:r>
              <a:rPr altLang="zh-CN" sz="2000" lang="en-US"/>
              <a:t>》</a:t>
            </a:r>
            <a:r>
              <a:rPr altLang="en-US" sz="2000" lang="zh-CN"/>
              <a:t>，文学评论集</a:t>
            </a:r>
            <a:r>
              <a:rPr altLang="zh-CN" sz="2000" lang="en-US"/>
              <a:t>《</a:t>
            </a:r>
            <a:r>
              <a:rPr altLang="en-US" sz="2000" lang="zh-CN"/>
              <a:t>彭荆风谈文学</a:t>
            </a:r>
            <a:r>
              <a:rPr altLang="zh-CN" sz="2000" lang="en-US"/>
              <a:t>》</a:t>
            </a:r>
            <a:r>
              <a:rPr altLang="en-US" sz="2000" lang="zh-CN"/>
              <a:t>，电影文学剧本</a:t>
            </a:r>
            <a:r>
              <a:rPr altLang="zh-CN" sz="2000" lang="en-US"/>
              <a:t>《</a:t>
            </a:r>
            <a:r>
              <a:rPr altLang="en-US" sz="2000" lang="zh-CN"/>
              <a:t>边寨烽火</a:t>
            </a:r>
            <a:r>
              <a:rPr altLang="zh-CN" sz="2000" lang="en-US"/>
              <a:t>》(</a:t>
            </a:r>
            <a:r>
              <a:rPr altLang="en-US" sz="2000" lang="zh-CN"/>
              <a:t>合作</a:t>
            </a:r>
            <a:r>
              <a:rPr altLang="zh-CN" sz="2000" lang="en-US"/>
              <a:t>)</a:t>
            </a:r>
            <a:r>
              <a:rPr altLang="en-US" sz="2000" lang="zh-CN"/>
              <a:t>、</a:t>
            </a:r>
            <a:r>
              <a:rPr altLang="zh-CN" sz="2000" lang="en-US"/>
              <a:t>《</a:t>
            </a:r>
            <a:r>
              <a:rPr altLang="en-US" sz="2000" lang="zh-CN"/>
              <a:t>芦笙恋歌</a:t>
            </a:r>
            <a:r>
              <a:rPr altLang="zh-CN" sz="2000" lang="en-US"/>
              <a:t>》(</a:t>
            </a:r>
            <a:r>
              <a:rPr altLang="en-US" sz="2000" lang="zh-CN"/>
              <a:t>合作</a:t>
            </a:r>
            <a:r>
              <a:rPr altLang="zh-CN" sz="2000" lang="en-US"/>
              <a:t>)</a:t>
            </a:r>
            <a:r>
              <a:rPr altLang="en-US" sz="2000" lang="zh-CN"/>
              <a:t>、</a:t>
            </a:r>
            <a:r>
              <a:rPr altLang="zh-CN" sz="2000" lang="en-US"/>
              <a:t>《</a:t>
            </a:r>
            <a:r>
              <a:rPr altLang="en-US" sz="2000" lang="zh-CN"/>
              <a:t>绿色的网</a:t>
            </a:r>
            <a:r>
              <a:rPr altLang="zh-CN" sz="2000" lang="en-US"/>
              <a:t>》</a:t>
            </a:r>
            <a:r>
              <a:rPr altLang="en-US" sz="2000" lang="zh-CN"/>
              <a:t>等。 </a:t>
            </a:r>
          </a:p>
        </p:txBody>
      </p:sp>
      <p:pic>
        <p:nvPicPr>
          <p:cNvPr id="2097153" name="" descr="MAIN201802021500483898925804939"/>
          <p:cNvPicPr>
            <a:picLocks/>
          </p:cNvPicPr>
          <p:nvPr/>
        </p:nvPicPr>
        <p:blipFill>
          <a:blip xmlns:r="http://schemas.openxmlformats.org/officeDocument/2006/relationships" r:embed="rId1"/>
          <a:srcRect l="0" t="0" r="0" b="0"/>
          <a:stretch>
            <a:fillRect/>
          </a:stretch>
        </p:blipFill>
        <p:spPr>
          <a:xfrm rot="0">
            <a:off x="0" y="0"/>
            <a:ext cx="3527425" cy="2674937"/>
          </a:xfrm>
          <a:prstGeom prst="rect"/>
          <a:noFill/>
          <a:ln>
            <a:noFill/>
          </a:ln>
        </p:spPr>
      </p:pic>
      <p:sp>
        <p:nvSpPr>
          <p:cNvPr id="1048584" name=""/>
          <p:cNvSpPr/>
          <p:nvPr/>
        </p:nvSpPr>
        <p:spPr>
          <a:xfrm rot="0">
            <a:off x="4427537" y="692150"/>
            <a:ext cx="3313112" cy="1655762"/>
          </a:xfrm>
          <a:prstGeom prst="rect"/>
        </p:spPr>
        <p:txBody>
          <a:bodyPr anchor="t" bIns="45720" fromWordArt="1" lIns="91440" rIns="91440" tIns="45720" vert="horz" wrap="none">
            <a:prstTxWarp prst="textArchUp">
              <a:avLst>
                <a:gd fmla="val 10800000" name="adj"/>
              </a:avLst>
            </a:prstTxWarp>
          </a:bodyPr>
          <a:p>
            <a:pPr algn="ctr"/>
            <a:r>
              <a:rPr b="0" sz="3600" i="0" kern="10" normalizeH="0" spc="0">
                <a:ln w="9525" cap="flat" cmpd="sng">
                  <a:solidFill>
                    <a:srgbClr val="000000">
                      <a:alpha val="100000"/>
                    </a:srgbClr>
                  </a:solidFill>
                  <a:prstDash val="solid"/>
                  <a:round/>
                </a:ln>
                <a:solidFill>
                  <a:srgbClr val="000000"/>
                </a:solidFill>
                <a:latin typeface="宋体"/>
                <a:ea typeface="宋体"/>
              </a:rPr>
              <a:t>作者简介</a:t>
            </a:r>
          </a:p>
        </p:txBody>
      </p:sp>
    </p:spTree>
  </p:cSld>
  <p:clrMapOvr>
    <a:masterClrMapping/>
  </p:clrMapOvr>
  <p:timing>
    <p:tnLst>
      <p:par>
        <p:cTn dur="indefinite" id="1" nodeType="tmRoot">
          <p:childTnLst>
            <p:seq concurrent="1" nextAc="seek">
              <p:cTn dur="indefinite" id="2" nodeType="mainSeq">
                <p:childTnLst>
                  <p:par>
                    <p:cTn fill="hold" id="3" nodeType="clickPar">
                      <p:stCondLst>
                        <p:cond delay="indefinite"/>
                      </p:stCondLst>
                      <p:childTnLst>
                        <p:par>
                          <p:cTn fill="hold" id="4" nodeType="withGroup">
                            <p:stCondLst>
                              <p:cond delay="0"/>
                            </p:stCondLst>
                            <p:childTnLst>
                              <p:par>
                                <p:cTn fill="hold" id="5" nodeType="clickEffect" presetClass="entr" presetID="20" presetSubtype="0">
                                  <p:stCondLst>
                                    <p:cond delay="0"/>
                                  </p:stCondLst>
                                  <p:childTnLst>
                                    <p:set>
                                      <p:cBhvr>
                                        <p:cTn dur="1" fill="hold" id="6">
                                          <p:stCondLst>
                                            <p:cond delay="0"/>
                                          </p:stCondLst>
                                        </p:cTn>
                                        <p:tgtEl>
                                          <p:spTgt spid="2097153"/>
                                        </p:tgtEl>
                                        <p:attrNameLst>
                                          <p:attrName>style.visibility</p:attrName>
                                        </p:attrNameLst>
                                      </p:cBhvr>
                                      <p:to>
                                        <p:strVal val="visible"/>
                                      </p:to>
                                    </p:set>
                                    <p:animEffect transition="in" filter="wedge">
                                      <p:cBhvr>
                                        <p:cTn dur="2000" id="7"/>
                                        <p:tgtEl>
                                          <p:spTgt spid="2097153"/>
                                        </p:tgtEl>
                                      </p:cBhvr>
                                    </p:animEffect>
                                  </p:childTnLst>
                                </p:cTn>
                              </p:par>
                            </p:childTnLst>
                          </p:cTn>
                        </p:par>
                      </p:childTnLst>
                    </p:cTn>
                  </p:par>
                  <p:par>
                    <p:cTn fill="hold" id="8" nodeType="clickPar">
                      <p:stCondLst>
                        <p:cond delay="indefinite"/>
                      </p:stCondLst>
                      <p:childTnLst>
                        <p:par>
                          <p:cTn fill="hold" id="9" nodeType="withGroup">
                            <p:stCondLst>
                              <p:cond delay="0"/>
                            </p:stCondLst>
                            <p:childTnLst>
                              <p:par>
                                <p:cTn fill="hold" grpId="0" id="10" nodeType="clickEffect" presetClass="entr" presetID="5" presetSubtype="10">
                                  <p:stCondLst>
                                    <p:cond delay="0"/>
                                  </p:stCondLst>
                                  <p:childTnLst>
                                    <p:set>
                                      <p:cBhvr>
                                        <p:cTn dur="1" fill="hold" id="11">
                                          <p:stCondLst>
                                            <p:cond delay="0"/>
                                          </p:stCondLst>
                                        </p:cTn>
                                        <p:tgtEl>
                                          <p:spTgt spid="1048583">
                                            <p:txEl>
                                              <p:charRg st="0" end="513"/>
                                            </p:txEl>
                                          </p:spTgt>
                                        </p:tgtEl>
                                        <p:attrNameLst>
                                          <p:attrName>style.visibility</p:attrName>
                                        </p:attrNameLst>
                                      </p:cBhvr>
                                      <p:to>
                                        <p:strVal val="visible"/>
                                      </p:to>
                                    </p:set>
                                    <p:animEffect transition="in" filter="checkerboard(across)">
                                      <p:cBhvr>
                                        <p:cTn dur="500" id="12"/>
                                        <p:tgtEl>
                                          <p:spTgt spid="1048583">
                                            <p:txEl>
                                              <p:charRg st="0" end="51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583" grpId="0" uiExpand="0" build="p" bldLvl="1"/>
    </p:bldLst>
  </p:timing>
</p:sld>
</file>

<file path=ppt/slides/slide20.xml><?xml version="1.0" encoding="utf-8"?>
<p:sld xmlns:a="http://schemas.openxmlformats.org/drawingml/2006/main" xmlns:r="http://schemas.openxmlformats.org/officeDocument/2006/relationships" xmlns:p="http://schemas.openxmlformats.org/presentationml/2006/main" showMasterSp="1">
  <p:cSld>
    <p:spTree>
      <p:nvGrpSpPr>
        <p:cNvPr id="50" name=""/>
        <p:cNvGrpSpPr/>
        <p:nvPr/>
      </p:nvGrpSpPr>
      <p:grpSpPr>
        <a:xfrm rot="0">
          <a:off x="0" y="0"/>
          <a:ext cx="0" cy="0"/>
          <a:chOff x="0" y="0"/>
          <a:chExt cx="0" cy="0"/>
        </a:xfrm>
      </p:grpSpPr>
      <p:sp>
        <p:nvSpPr>
          <p:cNvPr id="1048684" name=""/>
          <p:cNvSpPr/>
          <p:nvPr/>
        </p:nvSpPr>
        <p:spPr>
          <a:xfrm rot="0">
            <a:off x="2484437" y="2133600"/>
            <a:ext cx="3638550" cy="2244725"/>
          </a:xfrm>
          <a:prstGeom prst="rect"/>
        </p:spPr>
        <p:txBody>
          <a:bodyPr anchor="t" bIns="45720" fromWordArt="1" lIns="91440" rIns="91440" tIns="45720" vert="horz" wrap="none">
            <a:prstTxWarp prst="textPlain">
              <a:avLst>
                <a:gd fmla="val 50000" name="adj"/>
              </a:avLst>
            </a:prstTxWarp>
          </a:bodyPr>
          <a:p>
            <a:pPr algn="ctr"/>
            <a:r>
              <a:rPr b="0" sz="3600" i="0" kern="10" normalizeH="0" spc="0">
                <a:ln w="12700" cap="flat" cmpd="sng">
                  <a:solidFill>
                    <a:srgbClr val="EAEAEA">
                      <a:alpha val="100000"/>
                    </a:srgbClr>
                  </a:solidFill>
                  <a:prstDash val="solid"/>
                  <a:round/>
                </a:ln>
                <a:gradFill rotWithShape="0">
                  <a:gsLst>
                    <a:gs pos="0">
                      <a:srgbClr val="0000FF">
                        <a:alpha val="100000"/>
                      </a:srgbClr>
                    </a:gs>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9400ED">
                        <a:alpha val="100000"/>
                      </a:srgbClr>
                    </a:gs>
                    <a:gs pos="100000">
                      <a:srgbClr val="A603AB">
                        <a:alpha val="100000"/>
                      </a:srgbClr>
                    </a:gs>
                  </a:gsLst>
                  <a:lin ang="0" scaled="1"/>
                </a:gradFill>
                <a:effectLst>
                  <a:outerShdw algn="bl" dir="2699999" dist="35921" kx="2115830" sx="100000" sy="50000">
                    <a:srgbClr val="C0C0C0">
                      <a:alpha val="80000"/>
                    </a:srgbClr>
                  </a:outerShdw>
                </a:effectLst>
                <a:latin typeface="宋体"/>
                <a:ea typeface="宋体"/>
              </a:rPr>
              <a:t>再见！</a:t>
            </a:r>
          </a:p>
        </p:txBody>
      </p:sp>
    </p:spTree>
  </p:cSld>
  <p:clrMapOvr>
    <a:masterClrMapping/>
  </p:clrMapOvr>
  <p:timing>
    <p:tnLst>
      <p:par>
        <p:cTn dur="indefinite" id="1" nodeType="tmRoot">
          <p:childTnLst>
            <p:seq concurrent="1" nextAc="seek">
              <p:cTn dur="indefinite" id="2" nodeType="mainSeq">
                <p:childTnLst>
                  <p:par>
                    <p:cTn fill="hold" id="3">
                      <p:stCondLst>
                        <p:cond delay="indefinite"/>
                      </p:stCondLst>
                      <p:childTnLst>
                        <p:par>
                          <p:cTn fill="hold" id="4">
                            <p:stCondLst>
                              <p:cond delay="0"/>
                            </p:stCondLst>
                            <p:childTnLst>
                              <p:par>
                                <p:cTn fill="hold" id="5" nodeType="clickEffect" presetClass="entr" presetID="24" presetSubtype="0">
                                  <p:stCondLst>
                                    <p:cond delay="0"/>
                                  </p:stCondLst>
                                  <p:childTnLst>
                                    <p:set>
                                      <p:cBhvr>
                                        <p:cTn dur="1" fill="hold" id="6">
                                          <p:stCondLst>
                                            <p:cond delay="0"/>
                                          </p:stCondLst>
                                        </p:cTn>
                                        <p:tgtEl>
                                          <p:spTgt spid="1048684"/>
                                        </p:tgtEl>
                                        <p:attrNameLst>
                                          <p:attrName>style.visibility</p:attrName>
                                        </p:attrNameLst>
                                      </p:cBhvr>
                                      <p:to>
                                        <p:strVal val="visible"/>
                                      </p:to>
                                    </p:set>
                                    <p:anim calcmode="lin" valueType="num">
                                      <p:cBhvr>
                                        <p:cTn dur="1" fill="hold" id="7"/>
                                        <p:tgtEl>
                                          <p:spTgt spid="1048684"/>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showMasterSp="1">
  <p:cSld>
    <p:spTree>
      <p:nvGrpSpPr>
        <p:cNvPr id="32" name=""/>
        <p:cNvGrpSpPr/>
        <p:nvPr/>
      </p:nvGrpSpPr>
      <p:grpSpPr>
        <a:xfrm rot="0">
          <a:off x="0" y="0"/>
          <a:ext cx="0" cy="0"/>
          <a:chOff x="0" y="0"/>
          <a:chExt cx="0" cy="0"/>
        </a:xfrm>
      </p:grpSpPr>
      <p:sp>
        <p:nvSpPr>
          <p:cNvPr id="1048585" name=""/>
          <p:cNvSpPr/>
          <p:nvPr>
            <p:ph type="title" sz="full" idx="0"/>
          </p:nvPr>
        </p:nvSpPr>
        <p:spPr>
          <a:xfrm rot="0">
            <a:off x="457200" y="274637"/>
            <a:ext cx="8229600" cy="1143000"/>
          </a:xfrm>
          <a:prstGeom prst="rect"/>
          <a:noFill/>
          <a:ln>
            <a:noFill/>
          </a:ln>
        </p:spPr>
        <p:txBody>
          <a:bodyPr anchor="ctr" bIns="45720" lIns="91440" rIns="91440" tIns="45720" vert="horz"/>
          <a:lstStyle>
            <a:lvl1pPr algn="ctr" fontAlgn="base" indent="0" latinLnBrk="1" marL="0" rtl="0">
              <a:lnSpc>
                <a:spcPct val="100000"/>
              </a:lnSpc>
              <a:spcBef>
                <a:spcPct val="0"/>
              </a:spcBef>
              <a:spcAft>
                <a:spcPct val="0"/>
              </a:spcAft>
              <a:buFontTx/>
              <a:buNone/>
              <a:defRPr baseline="0" b="0" sz="4400" i="0" u="none">
                <a:solidFill>
                  <a:schemeClr val="lt2"/>
                </a:solidFill>
                <a:latin typeface="Arial" pitchFamily="34" charset="0"/>
                <a:ea typeface="宋体" pitchFamily="2" charset="-122"/>
                <a:sym typeface="Arial" pitchFamily="34" charset="0"/>
              </a:defRPr>
            </a:lvl1pPr>
          </a:lstStyle>
          <a:p>
            <a:pPr eaLnBrk="1" hangingPunct="1" latinLnBrk="1" lvl="0"/>
            <a:r>
              <a:rPr altLang="en-US" lang="zh-CN"/>
              <a:t>写作背景</a:t>
            </a:r>
          </a:p>
        </p:txBody>
      </p:sp>
      <p:sp>
        <p:nvSpPr>
          <p:cNvPr id="1048586" name=""/>
          <p:cNvSpPr/>
          <p:nvPr>
            <p:ph type="body" sz="full" idx="1"/>
          </p:nvPr>
        </p:nvSpPr>
        <p:spPr>
          <a:xfrm rot="0">
            <a:off x="457200" y="1600200"/>
            <a:ext cx="8229600" cy="4525962"/>
          </a:xfrm>
          <a:prstGeom prst="rect"/>
          <a:noFill/>
          <a:ln>
            <a:noFill/>
          </a:ln>
        </p:spPr>
        <p:txBody>
          <a:bodyPr anchor="t" bIns="45720" lIns="91440" rIns="91440" tIns="45720" vert="horz"/>
          <a:lstStyle>
            <a:lvl1pPr algn="l" fontAlgn="base" indent="-342900" latinLnBrk="1" marL="342900" rtl="0">
              <a:lnSpc>
                <a:spcPct val="100000"/>
              </a:lnSpc>
              <a:spcBef>
                <a:spcPct val="20000"/>
              </a:spcBef>
              <a:spcAft>
                <a:spcPct val="0"/>
              </a:spcAft>
              <a:buSzPct val="100000"/>
              <a:buFontTx/>
              <a:buChar char="•"/>
              <a:defRPr baseline="0" b="0" sz="3200" i="0" u="none">
                <a:solidFill>
                  <a:schemeClr val="dk1"/>
                </a:solidFill>
                <a:latin typeface="Arial" pitchFamily="34" charset="0"/>
                <a:ea typeface="宋体" pitchFamily="2" charset="-122"/>
                <a:sym typeface="Arial" pitchFamily="34" charset="0"/>
              </a:defRPr>
            </a:lvl1pPr>
            <a:lvl2pPr algn="l" fontAlgn="base" indent="-285750" latinLnBrk="1" marL="742950" rtl="0">
              <a:lnSpc>
                <a:spcPct val="100000"/>
              </a:lnSpc>
              <a:spcBef>
                <a:spcPct val="20000"/>
              </a:spcBef>
              <a:spcAft>
                <a:spcPct val="0"/>
              </a:spcAft>
              <a:buSzPct val="100000"/>
              <a:buFontTx/>
              <a:buChar char="–"/>
              <a:defRPr baseline="0" b="0" sz="2800" i="0" u="none">
                <a:solidFill>
                  <a:schemeClr val="dk1"/>
                </a:solidFill>
                <a:latin typeface="Arial" pitchFamily="34" charset="0"/>
                <a:ea typeface="宋体" pitchFamily="2" charset="-122"/>
                <a:sym typeface="Arial" pitchFamily="34" charset="0"/>
              </a:defRPr>
            </a:lvl2pPr>
            <a:lvl3pPr algn="l" fontAlgn="base" indent="-228600" latinLnBrk="1" marL="1143000" rtl="0">
              <a:lnSpc>
                <a:spcPct val="100000"/>
              </a:lnSpc>
              <a:spcBef>
                <a:spcPct val="20000"/>
              </a:spcBef>
              <a:spcAft>
                <a:spcPct val="0"/>
              </a:spcAft>
              <a:buSzPct val="100000"/>
              <a:buFontTx/>
              <a:buChar char="•"/>
              <a:defRPr baseline="0" b="0" sz="2400" i="0" u="none">
                <a:solidFill>
                  <a:schemeClr val="dk1"/>
                </a:solidFill>
                <a:latin typeface="Arial" pitchFamily="34" charset="0"/>
                <a:ea typeface="宋体" pitchFamily="2" charset="-122"/>
                <a:sym typeface="Arial" pitchFamily="34" charset="0"/>
              </a:defRPr>
            </a:lvl3pPr>
            <a:lvl4pPr algn="l" fontAlgn="base" indent="-228600" latinLnBrk="1" marL="1600200" rtl="0">
              <a:lnSpc>
                <a:spcPct val="100000"/>
              </a:lnSpc>
              <a:spcBef>
                <a:spcPct val="20000"/>
              </a:spcBef>
              <a:spcAft>
                <a:spcPct val="0"/>
              </a:spcAft>
              <a:buSzPct val="100000"/>
              <a:buFontTx/>
              <a:buChar char="–"/>
              <a:defRPr baseline="0" b="0" sz="2000" i="0" u="none">
                <a:solidFill>
                  <a:schemeClr val="dk1"/>
                </a:solidFill>
                <a:latin typeface="Arial" pitchFamily="34" charset="0"/>
                <a:ea typeface="宋体" pitchFamily="2" charset="-122"/>
                <a:sym typeface="Arial" pitchFamily="34" charset="0"/>
              </a:defRPr>
            </a:lvl4pPr>
            <a:lvl5pPr algn="l" fontAlgn="base" indent="-228600" latinLnBrk="1" marL="2057400" rtl="0">
              <a:lnSpc>
                <a:spcPct val="100000"/>
              </a:lnSpc>
              <a:spcBef>
                <a:spcPct val="20000"/>
              </a:spcBef>
              <a:spcAft>
                <a:spcPct val="0"/>
              </a:spcAft>
              <a:buSzPct val="100000"/>
              <a:buFontTx/>
              <a:buChar char="»"/>
              <a:defRPr baseline="0" b="0" sz="2000" i="0" u="none">
                <a:solidFill>
                  <a:schemeClr val="dk1"/>
                </a:solidFill>
                <a:latin typeface="Arial" pitchFamily="34" charset="0"/>
                <a:ea typeface="宋体" pitchFamily="2" charset="-122"/>
                <a:sym typeface="Arial" pitchFamily="34" charset="0"/>
              </a:defRPr>
            </a:lvl5pPr>
          </a:lstStyle>
          <a:p>
            <a:pPr eaLnBrk="1" hangingPunct="1" latinLnBrk="1" lvl="0"/>
            <a:r>
              <a:rPr altLang="zh-CN" sz="2800" lang="en-US"/>
              <a:t>《</a:t>
            </a:r>
            <a:r>
              <a:rPr altLang="en-US" sz="2800" lang="zh-CN"/>
              <a:t>驿路梨花</a:t>
            </a:r>
            <a:r>
              <a:rPr altLang="zh-CN" sz="2800" lang="en-US"/>
              <a:t>》</a:t>
            </a:r>
            <a:r>
              <a:rPr altLang="en-US" sz="2800" lang="zh-CN"/>
              <a:t>写于</a:t>
            </a:r>
            <a:r>
              <a:rPr altLang="zh-CN" sz="2800" lang="en-US"/>
              <a:t>1977</a:t>
            </a:r>
            <a:r>
              <a:rPr altLang="en-US" sz="2800" lang="zh-CN"/>
              <a:t>年</a:t>
            </a:r>
            <a:r>
              <a:rPr altLang="zh-CN" sz="2800" lang="en-US"/>
              <a:t>5</a:t>
            </a:r>
            <a:r>
              <a:rPr altLang="en-US" sz="2800" lang="zh-CN"/>
              <a:t>月。当时，作者经历了“文革”</a:t>
            </a:r>
            <a:r>
              <a:rPr altLang="zh-CN" sz="2800" lang="en-US"/>
              <a:t>7</a:t>
            </a:r>
            <a:r>
              <a:rPr altLang="en-US" sz="2800" lang="zh-CN"/>
              <a:t>年牢狱之灾后，出狱已近两年。那是</a:t>
            </a:r>
            <a:r>
              <a:rPr altLang="zh-CN" sz="2800" lang="en-US"/>
              <a:t>5</a:t>
            </a:r>
            <a:r>
              <a:rPr altLang="en-US" sz="2800" lang="zh-CN"/>
              <a:t>月间的一个下午，作者午睡刚醒，慵倦地躺在床上读</a:t>
            </a:r>
            <a:r>
              <a:rPr altLang="zh-CN" sz="2800" lang="en-US"/>
              <a:t>《</a:t>
            </a:r>
            <a:r>
              <a:rPr altLang="en-US" sz="2800" lang="zh-CN"/>
              <a:t>宋诗选</a:t>
            </a:r>
            <a:r>
              <a:rPr altLang="zh-CN" sz="2800" lang="en-US"/>
              <a:t>》</a:t>
            </a:r>
            <a:r>
              <a:rPr altLang="en-US" sz="2800" lang="zh-CN"/>
              <a:t>，当读到陆游“悬知寒食朝陵使，驿路梨花处处开”的诗句时，那美丽的意境使作者联想起了过去在滇西南边地大山深处见过的大片梨花林，以及与梨花有关的许多特异人事，那都是作者长久难以忘怀的美好生活。这时候，一种想用文笔描述那和谐过去的创作愿望也油然而生，作者忙披衣起床抓过纸笔来写作。</a:t>
            </a:r>
          </a:p>
        </p:txBody>
      </p:sp>
    </p:spTree>
  </p:cSld>
  <p:clrMapOvr>
    <a:masterClrMapping/>
  </p:clrMapOvr>
  <p:timing>
    <p:tnLst>
      <p:par>
        <p:cTn dur="indefinite" id="1" nodeType="tmRoot">
          <p:childTnLst>
            <p:seq concurrent="1" nextAc="seek">
              <p:cTn dur="indefinite" id="2" nodeType="mainSeq">
                <p:childTnLst>
                  <p:par>
                    <p:cTn fill="hold" id="3" nodeType="clickPar">
                      <p:stCondLst>
                        <p:cond delay="indefinite"/>
                      </p:stCondLst>
                      <p:childTnLst>
                        <p:par>
                          <p:cTn fill="hold" id="4" nodeType="withGroup">
                            <p:stCondLst>
                              <p:cond delay="0"/>
                            </p:stCondLst>
                            <p:childTnLst>
                              <p:par>
                                <p:cTn fill="hold" id="5" nodeType="clickEffect" presetClass="entr" presetID="4" presetSubtype="16">
                                  <p:stCondLst>
                                    <p:cond delay="0"/>
                                  </p:stCondLst>
                                  <p:childTnLst>
                                    <p:set>
                                      <p:cBhvr>
                                        <p:cTn dur="1" fill="hold" id="6">
                                          <p:stCondLst>
                                            <p:cond delay="0"/>
                                          </p:stCondLst>
                                        </p:cTn>
                                        <p:tgtEl>
                                          <p:spTgt spid="1048586">
                                            <p:txEl>
                                              <p:charRg st="0" end="212"/>
                                            </p:txEl>
                                          </p:spTgt>
                                        </p:tgtEl>
                                        <p:attrNameLst>
                                          <p:attrName>style.visibility</p:attrName>
                                        </p:attrNameLst>
                                      </p:cBhvr>
                                      <p:to>
                                        <p:strVal val="visible"/>
                                      </p:to>
                                    </p:set>
                                    <p:animEffect transition="in" filter="box(in)">
                                      <p:cBhvr>
                                        <p:cTn dur="500" id="7"/>
                                        <p:tgtEl>
                                          <p:spTgt spid="1048586">
                                            <p:txEl>
                                              <p:charRg st="0" end="21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showMasterSp="1">
  <p:cSld>
    <p:spTree>
      <p:nvGrpSpPr>
        <p:cNvPr id="33" name=""/>
        <p:cNvGrpSpPr/>
        <p:nvPr/>
      </p:nvGrpSpPr>
      <p:grpSpPr>
        <a:xfrm rot="0">
          <a:off x="0" y="0"/>
          <a:ext cx="0" cy="0"/>
          <a:chOff x="0" y="0"/>
          <a:chExt cx="0" cy="0"/>
        </a:xfrm>
      </p:grpSpPr>
      <p:sp>
        <p:nvSpPr>
          <p:cNvPr id="1048587" name=""/>
          <p:cNvSpPr/>
          <p:nvPr>
            <p:ph type="title" sz="full" idx="0"/>
          </p:nvPr>
        </p:nvSpPr>
        <p:spPr>
          <a:xfrm rot="0">
            <a:off x="0" y="0"/>
            <a:ext cx="3538537" cy="1138237"/>
          </a:xfrm>
          <a:prstGeom prst="rect"/>
          <a:noFill/>
          <a:ln>
            <a:noFill/>
          </a:ln>
        </p:spPr>
        <p:txBody>
          <a:bodyPr anchor="ctr" bIns="45720" lIns="91440" rIns="91440" tIns="45720" vert="horz"/>
          <a:lstStyle>
            <a:lvl1pPr algn="ctr" fontAlgn="base" indent="0" latinLnBrk="1" marL="0" rtl="0">
              <a:lnSpc>
                <a:spcPct val="100000"/>
              </a:lnSpc>
              <a:spcBef>
                <a:spcPct val="0"/>
              </a:spcBef>
              <a:spcAft>
                <a:spcPct val="0"/>
              </a:spcAft>
              <a:buFontTx/>
              <a:buNone/>
              <a:defRPr baseline="0" b="0" sz="4400" i="0" u="none">
                <a:solidFill>
                  <a:schemeClr val="lt2"/>
                </a:solidFill>
                <a:latin typeface="Arial" pitchFamily="34" charset="0"/>
                <a:ea typeface="宋体" pitchFamily="2" charset="-122"/>
                <a:sym typeface="Arial" pitchFamily="34" charset="0"/>
              </a:defRPr>
            </a:lvl1pPr>
          </a:lstStyle>
          <a:p>
            <a:pPr eaLnBrk="1" hangingPunct="1" latinLnBrk="1" lvl="0"/>
            <a:r>
              <a:rPr altLang="en-US" lang="zh-CN">
                <a:solidFill>
                  <a:srgbClr val="FF0000"/>
                </a:solidFill>
              </a:rPr>
              <a:t>解</a:t>
            </a:r>
            <a:r>
              <a:rPr altLang="en-US" lang="zh-CN">
                <a:solidFill>
                  <a:srgbClr val="FF6600"/>
                </a:solidFill>
              </a:rPr>
              <a:t>决</a:t>
            </a:r>
            <a:r>
              <a:rPr altLang="en-US" lang="zh-CN">
                <a:solidFill>
                  <a:srgbClr val="FFFF00"/>
                </a:solidFill>
              </a:rPr>
              <a:t>生</a:t>
            </a:r>
            <a:r>
              <a:rPr altLang="en-US" lang="zh-CN">
                <a:solidFill>
                  <a:srgbClr val="00CC00"/>
                </a:solidFill>
              </a:rPr>
              <a:t>难</a:t>
            </a:r>
            <a:r>
              <a:rPr altLang="en-US" lang="zh-CN">
                <a:solidFill>
                  <a:srgbClr val="0099FF"/>
                </a:solidFill>
              </a:rPr>
              <a:t>字</a:t>
            </a:r>
            <a:r>
              <a:rPr altLang="en-US" lang="zh-CN">
                <a:solidFill>
                  <a:schemeClr val="accent2"/>
                </a:solidFill>
              </a:rPr>
              <a:t>词</a:t>
            </a:r>
          </a:p>
        </p:txBody>
      </p:sp>
      <p:sp>
        <p:nvSpPr>
          <p:cNvPr id="1048588" name=""/>
          <p:cNvSpPr/>
          <p:nvPr>
            <p:ph type="body" sz="full" idx="1"/>
          </p:nvPr>
        </p:nvSpPr>
        <p:spPr>
          <a:xfrm rot="0">
            <a:off x="457200" y="1600200"/>
            <a:ext cx="8229600" cy="4525962"/>
          </a:xfrm>
          <a:prstGeom prst="rect"/>
          <a:noFill/>
          <a:ln>
            <a:noFill/>
          </a:ln>
        </p:spPr>
        <p:txBody>
          <a:bodyPr anchor="t" bIns="45720" lIns="91440" rIns="91440" tIns="45720" vert="horz"/>
          <a:lstStyle>
            <a:lvl1pPr algn="l" fontAlgn="base" indent="-342900" latinLnBrk="1" marL="342900" rtl="0">
              <a:lnSpc>
                <a:spcPct val="100000"/>
              </a:lnSpc>
              <a:spcBef>
                <a:spcPct val="20000"/>
              </a:spcBef>
              <a:spcAft>
                <a:spcPct val="0"/>
              </a:spcAft>
              <a:buSzPct val="100000"/>
              <a:buFontTx/>
              <a:buChar char="•"/>
              <a:defRPr baseline="0" b="0" sz="3200" i="0" u="none">
                <a:solidFill>
                  <a:schemeClr val="dk1"/>
                </a:solidFill>
                <a:latin typeface="Arial" pitchFamily="34" charset="0"/>
                <a:ea typeface="宋体" pitchFamily="2" charset="-122"/>
                <a:sym typeface="Arial" pitchFamily="34" charset="0"/>
              </a:defRPr>
            </a:lvl1pPr>
            <a:lvl2pPr algn="l" fontAlgn="base" indent="-285750" latinLnBrk="1" marL="742950" rtl="0">
              <a:lnSpc>
                <a:spcPct val="100000"/>
              </a:lnSpc>
              <a:spcBef>
                <a:spcPct val="20000"/>
              </a:spcBef>
              <a:spcAft>
                <a:spcPct val="0"/>
              </a:spcAft>
              <a:buSzPct val="100000"/>
              <a:buFontTx/>
              <a:buChar char="–"/>
              <a:defRPr baseline="0" b="0" sz="2800" i="0" u="none">
                <a:solidFill>
                  <a:schemeClr val="dk1"/>
                </a:solidFill>
                <a:latin typeface="Arial" pitchFamily="34" charset="0"/>
                <a:ea typeface="宋体" pitchFamily="2" charset="-122"/>
                <a:sym typeface="Arial" pitchFamily="34" charset="0"/>
              </a:defRPr>
            </a:lvl2pPr>
            <a:lvl3pPr algn="l" fontAlgn="base" indent="-228600" latinLnBrk="1" marL="1143000" rtl="0">
              <a:lnSpc>
                <a:spcPct val="100000"/>
              </a:lnSpc>
              <a:spcBef>
                <a:spcPct val="20000"/>
              </a:spcBef>
              <a:spcAft>
                <a:spcPct val="0"/>
              </a:spcAft>
              <a:buSzPct val="100000"/>
              <a:buFontTx/>
              <a:buChar char="•"/>
              <a:defRPr baseline="0" b="0" sz="2400" i="0" u="none">
                <a:solidFill>
                  <a:schemeClr val="dk1"/>
                </a:solidFill>
                <a:latin typeface="Arial" pitchFamily="34" charset="0"/>
                <a:ea typeface="宋体" pitchFamily="2" charset="-122"/>
                <a:sym typeface="Arial" pitchFamily="34" charset="0"/>
              </a:defRPr>
            </a:lvl3pPr>
            <a:lvl4pPr algn="l" fontAlgn="base" indent="-228600" latinLnBrk="1" marL="1600200" rtl="0">
              <a:lnSpc>
                <a:spcPct val="100000"/>
              </a:lnSpc>
              <a:spcBef>
                <a:spcPct val="20000"/>
              </a:spcBef>
              <a:spcAft>
                <a:spcPct val="0"/>
              </a:spcAft>
              <a:buSzPct val="100000"/>
              <a:buFontTx/>
              <a:buChar char="–"/>
              <a:defRPr baseline="0" b="0" sz="2000" i="0" u="none">
                <a:solidFill>
                  <a:schemeClr val="dk1"/>
                </a:solidFill>
                <a:latin typeface="Arial" pitchFamily="34" charset="0"/>
                <a:ea typeface="宋体" pitchFamily="2" charset="-122"/>
                <a:sym typeface="Arial" pitchFamily="34" charset="0"/>
              </a:defRPr>
            </a:lvl4pPr>
            <a:lvl5pPr algn="l" fontAlgn="base" indent="-228600" latinLnBrk="1" marL="2057400" rtl="0">
              <a:lnSpc>
                <a:spcPct val="100000"/>
              </a:lnSpc>
              <a:spcBef>
                <a:spcPct val="20000"/>
              </a:spcBef>
              <a:spcAft>
                <a:spcPct val="0"/>
              </a:spcAft>
              <a:buSzPct val="100000"/>
              <a:buFontTx/>
              <a:buChar char="»"/>
              <a:defRPr baseline="0" b="0" sz="2000" i="0" u="none">
                <a:solidFill>
                  <a:schemeClr val="dk1"/>
                </a:solidFill>
                <a:latin typeface="Arial" pitchFamily="34" charset="0"/>
                <a:ea typeface="宋体" pitchFamily="2" charset="-122"/>
                <a:sym typeface="Arial" pitchFamily="34" charset="0"/>
              </a:defRPr>
            </a:lvl5pPr>
          </a:lstStyle>
          <a:p>
            <a:pPr eaLnBrk="1" hangingPunct="1" latinLnBrk="1" lvl="0">
              <a:lnSpc>
                <a:spcPct val="80000"/>
              </a:lnSpc>
              <a:buFontTx/>
              <a:buNone/>
            </a:pPr>
            <a:r>
              <a:rPr altLang="en-US" sz="2800" lang="zh-CN"/>
              <a:t>驿                      篾                         塘   </a:t>
            </a:r>
          </a:p>
          <a:p>
            <a:pPr eaLnBrk="1" hangingPunct="1" latinLnBrk="1" lvl="0">
              <a:lnSpc>
                <a:spcPct val="80000"/>
              </a:lnSpc>
              <a:buFontTx/>
              <a:buNone/>
            </a:pPr>
            <a:r>
              <a:rPr altLang="en-US" sz="2800" lang="zh-CN"/>
              <a:t>撵                      瑶                         麂</a:t>
            </a:r>
          </a:p>
          <a:p>
            <a:pPr eaLnBrk="1" hangingPunct="1" latinLnBrk="1" lvl="0">
              <a:lnSpc>
                <a:spcPct val="80000"/>
              </a:lnSpc>
              <a:buFontTx/>
              <a:buNone/>
            </a:pPr>
            <a:r>
              <a:rPr altLang="en-US" sz="2800" lang="zh-CN"/>
              <a:t>恍惚                  溢                         葺</a:t>
            </a:r>
          </a:p>
          <a:p>
            <a:pPr eaLnBrk="1" hangingPunct="1" latinLnBrk="1" lvl="0">
              <a:lnSpc>
                <a:spcPct val="80000"/>
              </a:lnSpc>
              <a:buFontTx/>
              <a:buNone/>
            </a:pPr>
            <a:r>
              <a:rPr altLang="en-US" sz="2800" lang="zh-CN"/>
              <a:t>菌                     陋                          陡</a:t>
            </a:r>
          </a:p>
          <a:p>
            <a:pPr eaLnBrk="1" hangingPunct="1" latinLnBrk="1" lvl="0">
              <a:lnSpc>
                <a:spcPct val="80000"/>
              </a:lnSpc>
              <a:buFontTx/>
              <a:buNone/>
            </a:pPr>
            <a:r>
              <a:rPr altLang="en-US" sz="2800" lang="zh-CN"/>
              <a:t>陡峭：形容山势直上直下。</a:t>
            </a:r>
          </a:p>
          <a:p>
            <a:pPr eaLnBrk="1" hangingPunct="1" latinLnBrk="1" lvl="0">
              <a:lnSpc>
                <a:spcPct val="80000"/>
              </a:lnSpc>
              <a:buFontTx/>
              <a:buNone/>
            </a:pPr>
            <a:r>
              <a:rPr altLang="en-US" sz="2800" lang="zh-CN"/>
              <a:t>修葺：修理房子。</a:t>
            </a:r>
          </a:p>
          <a:p>
            <a:pPr eaLnBrk="1" hangingPunct="1" latinLnBrk="1" lvl="0">
              <a:lnSpc>
                <a:spcPct val="80000"/>
              </a:lnSpc>
              <a:buFontTx/>
              <a:buNone/>
            </a:pPr>
            <a:r>
              <a:rPr altLang="en-US" sz="2800" lang="zh-CN"/>
              <a:t>恍惚：看得不清楚，不真切。</a:t>
            </a:r>
          </a:p>
          <a:p>
            <a:pPr eaLnBrk="1" hangingPunct="1" latinLnBrk="1" lvl="0">
              <a:lnSpc>
                <a:spcPct val="80000"/>
              </a:lnSpc>
              <a:buFontTx/>
              <a:buNone/>
            </a:pPr>
            <a:r>
              <a:rPr altLang="en-US" sz="2800" lang="zh-CN"/>
              <a:t>修长：长。 </a:t>
            </a:r>
          </a:p>
          <a:p>
            <a:pPr eaLnBrk="1" hangingPunct="1" latinLnBrk="1" lvl="0">
              <a:lnSpc>
                <a:spcPct val="80000"/>
              </a:lnSpc>
              <a:buFontTx/>
              <a:buNone/>
            </a:pPr>
            <a:r>
              <a:rPr altLang="en-US" sz="2800" lang="zh-CN"/>
              <a:t>折损：因过分尊敬使人承受不起。</a:t>
            </a:r>
          </a:p>
          <a:p>
            <a:pPr eaLnBrk="1" hangingPunct="1" latinLnBrk="1" lvl="0">
              <a:lnSpc>
                <a:spcPct val="80000"/>
              </a:lnSpc>
              <a:buFontTx/>
              <a:buNone/>
            </a:pPr>
            <a:r>
              <a:rPr altLang="en-US" sz="2800" lang="zh-CN"/>
              <a:t>悠闲：闲适自得。 </a:t>
            </a:r>
          </a:p>
        </p:txBody>
      </p:sp>
      <p:sp>
        <p:nvSpPr>
          <p:cNvPr id="1048589" name=""/>
          <p:cNvSpPr txBox="1"/>
          <p:nvPr/>
        </p:nvSpPr>
        <p:spPr>
          <a:xfrm rot="0">
            <a:off x="1042987" y="1628775"/>
            <a:ext cx="2305050" cy="332741"/>
          </a:xfrm>
          <a:prstGeom prst="rect"/>
          <a:noFill/>
          <a:ln>
            <a:noFill/>
          </a:ln>
        </p:spPr>
        <p:txBody>
          <a:bodyPr anchor="t" bIns="45720" lIns="91440" rIns="91440" tIns="45720" vert="horz">
            <a:spAutoFit/>
          </a:bodyPr>
          <a:lstStyle>
            <a:lvl1pPr algn="l" fontAlgn="base" indent="0" latinLnBrk="1" marL="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1pPr>
            <a:lvl2pPr algn="l" fontAlgn="base" indent="0" latinLnBrk="1" marL="4572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2pPr>
            <a:lvl3pPr algn="l" fontAlgn="base" indent="0" latinLnBrk="1" marL="9144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3pPr>
            <a:lvl4pPr algn="l" fontAlgn="base" indent="0" latinLnBrk="1" marL="13716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4pPr>
            <a:lvl5pPr algn="l" fontAlgn="base" indent="0" latinLnBrk="1" marL="18288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5pPr>
          </a:lstStyle>
          <a:p>
            <a:pPr eaLnBrk="1" hangingPunct="1" latinLnBrk="1" lvl="0">
              <a:spcBef>
                <a:spcPct val="50000"/>
              </a:spcBef>
            </a:pPr>
            <a:r>
              <a:rPr altLang="en-US" lang="zh-CN"/>
              <a:t>（</a:t>
            </a:r>
            <a:r>
              <a:rPr altLang="zh-CN" lang="en-US"/>
              <a:t>yì </a:t>
            </a:r>
            <a:r>
              <a:rPr altLang="en-US" lang="zh-CN"/>
              <a:t>）</a:t>
            </a:r>
          </a:p>
        </p:txBody>
      </p:sp>
      <p:sp>
        <p:nvSpPr>
          <p:cNvPr id="1048590" name=""/>
          <p:cNvSpPr txBox="1"/>
          <p:nvPr/>
        </p:nvSpPr>
        <p:spPr>
          <a:xfrm rot="0">
            <a:off x="6300787" y="1628775"/>
            <a:ext cx="1584325" cy="332741"/>
          </a:xfrm>
          <a:prstGeom prst="rect"/>
          <a:noFill/>
          <a:ln>
            <a:noFill/>
          </a:ln>
        </p:spPr>
        <p:txBody>
          <a:bodyPr anchor="t" bIns="45720" lIns="91440" rIns="91440" tIns="45720" vert="horz">
            <a:spAutoFit/>
          </a:bodyPr>
          <a:lstStyle>
            <a:lvl1pPr algn="l" fontAlgn="base" indent="0" latinLnBrk="1" marL="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1pPr>
            <a:lvl2pPr algn="l" fontAlgn="base" indent="0" latinLnBrk="1" marL="4572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2pPr>
            <a:lvl3pPr algn="l" fontAlgn="base" indent="0" latinLnBrk="1" marL="9144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3pPr>
            <a:lvl4pPr algn="l" fontAlgn="base" indent="0" latinLnBrk="1" marL="13716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4pPr>
            <a:lvl5pPr algn="l" fontAlgn="base" indent="0" latinLnBrk="1" marL="18288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5pPr>
          </a:lstStyle>
          <a:p>
            <a:pPr eaLnBrk="1" hangingPunct="1" latinLnBrk="1" lvl="0">
              <a:spcBef>
                <a:spcPct val="50000"/>
              </a:spcBef>
            </a:pPr>
            <a:r>
              <a:rPr altLang="en-US" lang="zh-CN"/>
              <a:t>（</a:t>
            </a:r>
            <a:r>
              <a:rPr altLang="zh-CN" lang="en-US"/>
              <a:t>táng </a:t>
            </a:r>
            <a:r>
              <a:rPr altLang="en-US" lang="zh-CN"/>
              <a:t>）</a:t>
            </a:r>
          </a:p>
        </p:txBody>
      </p:sp>
      <p:sp>
        <p:nvSpPr>
          <p:cNvPr id="1048591" name=""/>
          <p:cNvSpPr txBox="1"/>
          <p:nvPr/>
        </p:nvSpPr>
        <p:spPr>
          <a:xfrm rot="0">
            <a:off x="3492500" y="1628775"/>
            <a:ext cx="936625" cy="332741"/>
          </a:xfrm>
          <a:prstGeom prst="rect"/>
          <a:noFill/>
          <a:ln>
            <a:noFill/>
          </a:ln>
        </p:spPr>
        <p:txBody>
          <a:bodyPr anchor="t" bIns="45720" lIns="91440" rIns="91440" tIns="45720" vert="horz">
            <a:spAutoFit/>
          </a:bodyPr>
          <a:lstStyle>
            <a:lvl1pPr algn="l" fontAlgn="base" indent="0" latinLnBrk="1" marL="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1pPr>
            <a:lvl2pPr algn="l" fontAlgn="base" indent="0" latinLnBrk="1" marL="4572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2pPr>
            <a:lvl3pPr algn="l" fontAlgn="base" indent="0" latinLnBrk="1" marL="9144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3pPr>
            <a:lvl4pPr algn="l" fontAlgn="base" indent="0" latinLnBrk="1" marL="13716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4pPr>
            <a:lvl5pPr algn="l" fontAlgn="base" indent="0" latinLnBrk="1" marL="18288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5pPr>
          </a:lstStyle>
          <a:p>
            <a:pPr eaLnBrk="1" hangingPunct="1" latinLnBrk="1" lvl="0">
              <a:spcBef>
                <a:spcPct val="50000"/>
              </a:spcBef>
            </a:pPr>
            <a:r>
              <a:rPr altLang="en-US" lang="zh-CN"/>
              <a:t>（</a:t>
            </a:r>
            <a:r>
              <a:rPr altLang="zh-CN" lang="en-US"/>
              <a:t>miè </a:t>
            </a:r>
            <a:r>
              <a:rPr altLang="en-US" lang="zh-CN"/>
              <a:t>）</a:t>
            </a:r>
          </a:p>
        </p:txBody>
      </p:sp>
      <p:sp>
        <p:nvSpPr>
          <p:cNvPr id="1048592" name=""/>
          <p:cNvSpPr txBox="1"/>
          <p:nvPr/>
        </p:nvSpPr>
        <p:spPr>
          <a:xfrm rot="0">
            <a:off x="1042987" y="2060575"/>
            <a:ext cx="1584325" cy="332741"/>
          </a:xfrm>
          <a:prstGeom prst="rect"/>
          <a:noFill/>
          <a:ln>
            <a:noFill/>
          </a:ln>
        </p:spPr>
        <p:txBody>
          <a:bodyPr anchor="t" bIns="45720" lIns="91440" rIns="91440" tIns="45720" vert="horz">
            <a:spAutoFit/>
          </a:bodyPr>
          <a:lstStyle>
            <a:lvl1pPr algn="l" fontAlgn="base" indent="0" latinLnBrk="1" marL="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1pPr>
            <a:lvl2pPr algn="l" fontAlgn="base" indent="0" latinLnBrk="1" marL="4572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2pPr>
            <a:lvl3pPr algn="l" fontAlgn="base" indent="0" latinLnBrk="1" marL="9144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3pPr>
            <a:lvl4pPr algn="l" fontAlgn="base" indent="0" latinLnBrk="1" marL="13716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4pPr>
            <a:lvl5pPr algn="l" fontAlgn="base" indent="0" latinLnBrk="1" marL="18288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5pPr>
          </a:lstStyle>
          <a:p>
            <a:pPr eaLnBrk="1" hangingPunct="1" latinLnBrk="1" lvl="0">
              <a:spcBef>
                <a:spcPct val="50000"/>
              </a:spcBef>
            </a:pPr>
            <a:r>
              <a:rPr altLang="en-US" lang="zh-CN"/>
              <a:t>（</a:t>
            </a:r>
            <a:r>
              <a:rPr altLang="zh-CN" lang="en-US"/>
              <a:t>niǎn </a:t>
            </a:r>
            <a:r>
              <a:rPr altLang="en-US" lang="zh-CN"/>
              <a:t>）</a:t>
            </a:r>
          </a:p>
        </p:txBody>
      </p:sp>
      <p:sp>
        <p:nvSpPr>
          <p:cNvPr id="1048593" name=""/>
          <p:cNvSpPr txBox="1"/>
          <p:nvPr/>
        </p:nvSpPr>
        <p:spPr>
          <a:xfrm rot="0">
            <a:off x="1187450" y="2492375"/>
            <a:ext cx="2592387" cy="332741"/>
          </a:xfrm>
          <a:prstGeom prst="rect"/>
          <a:noFill/>
          <a:ln>
            <a:noFill/>
          </a:ln>
        </p:spPr>
        <p:txBody>
          <a:bodyPr anchor="t" bIns="45720" lIns="91440" rIns="91440" tIns="45720" vert="horz">
            <a:spAutoFit/>
          </a:bodyPr>
          <a:lstStyle>
            <a:lvl1pPr algn="l" fontAlgn="base" indent="0" latinLnBrk="1" marL="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1pPr>
            <a:lvl2pPr algn="l" fontAlgn="base" indent="0" latinLnBrk="1" marL="4572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2pPr>
            <a:lvl3pPr algn="l" fontAlgn="base" indent="0" latinLnBrk="1" marL="9144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3pPr>
            <a:lvl4pPr algn="l" fontAlgn="base" indent="0" latinLnBrk="1" marL="13716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4pPr>
            <a:lvl5pPr algn="l" fontAlgn="base" indent="0" latinLnBrk="1" marL="18288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5pPr>
          </a:lstStyle>
          <a:p>
            <a:pPr eaLnBrk="1" hangingPunct="1" latinLnBrk="1" lvl="0">
              <a:spcBef>
                <a:spcPct val="50000"/>
              </a:spcBef>
            </a:pPr>
            <a:r>
              <a:rPr altLang="en-US" lang="zh-CN"/>
              <a:t>（</a:t>
            </a:r>
            <a:r>
              <a:rPr altLang="zh-CN" lang="en-US"/>
              <a:t>huǎng hū </a:t>
            </a:r>
            <a:r>
              <a:rPr altLang="en-US" lang="zh-CN"/>
              <a:t>）</a:t>
            </a:r>
          </a:p>
        </p:txBody>
      </p:sp>
      <p:sp>
        <p:nvSpPr>
          <p:cNvPr id="1048594" name=""/>
          <p:cNvSpPr txBox="1"/>
          <p:nvPr/>
        </p:nvSpPr>
        <p:spPr>
          <a:xfrm rot="0">
            <a:off x="3419475" y="2492375"/>
            <a:ext cx="2592387" cy="332741"/>
          </a:xfrm>
          <a:prstGeom prst="rect"/>
          <a:noFill/>
          <a:ln>
            <a:noFill/>
          </a:ln>
        </p:spPr>
        <p:txBody>
          <a:bodyPr anchor="t" bIns="45720" lIns="91440" rIns="91440" tIns="45720" vert="horz">
            <a:spAutoFit/>
          </a:bodyPr>
          <a:lstStyle>
            <a:lvl1pPr algn="l" fontAlgn="base" indent="0" latinLnBrk="1" marL="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1pPr>
            <a:lvl2pPr algn="l" fontAlgn="base" indent="0" latinLnBrk="1" marL="4572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2pPr>
            <a:lvl3pPr algn="l" fontAlgn="base" indent="0" latinLnBrk="1" marL="9144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3pPr>
            <a:lvl4pPr algn="l" fontAlgn="base" indent="0" latinLnBrk="1" marL="13716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4pPr>
            <a:lvl5pPr algn="l" fontAlgn="base" indent="0" latinLnBrk="1" marL="18288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5pPr>
          </a:lstStyle>
          <a:p>
            <a:pPr eaLnBrk="1" hangingPunct="1" latinLnBrk="1" lvl="0">
              <a:spcBef>
                <a:spcPct val="50000"/>
              </a:spcBef>
            </a:pPr>
            <a:r>
              <a:rPr altLang="en-US" lang="zh-CN"/>
              <a:t>（</a:t>
            </a:r>
            <a:r>
              <a:rPr altLang="zh-CN" lang="en-US"/>
              <a:t>yì </a:t>
            </a:r>
            <a:r>
              <a:rPr altLang="en-US" lang="zh-CN"/>
              <a:t>）</a:t>
            </a:r>
          </a:p>
        </p:txBody>
      </p:sp>
      <p:sp>
        <p:nvSpPr>
          <p:cNvPr id="1048595" name=""/>
          <p:cNvSpPr txBox="1"/>
          <p:nvPr/>
        </p:nvSpPr>
        <p:spPr>
          <a:xfrm rot="0">
            <a:off x="6300787" y="2060575"/>
            <a:ext cx="2592387" cy="332741"/>
          </a:xfrm>
          <a:prstGeom prst="rect"/>
          <a:noFill/>
          <a:ln>
            <a:noFill/>
          </a:ln>
        </p:spPr>
        <p:txBody>
          <a:bodyPr anchor="t" bIns="45720" lIns="91440" rIns="91440" tIns="45720" vert="horz">
            <a:spAutoFit/>
          </a:bodyPr>
          <a:lstStyle>
            <a:lvl1pPr algn="l" fontAlgn="base" indent="0" latinLnBrk="1" marL="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1pPr>
            <a:lvl2pPr algn="l" fontAlgn="base" indent="0" latinLnBrk="1" marL="4572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2pPr>
            <a:lvl3pPr algn="l" fontAlgn="base" indent="0" latinLnBrk="1" marL="9144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3pPr>
            <a:lvl4pPr algn="l" fontAlgn="base" indent="0" latinLnBrk="1" marL="13716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4pPr>
            <a:lvl5pPr algn="l" fontAlgn="base" indent="0" latinLnBrk="1" marL="18288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5pPr>
          </a:lstStyle>
          <a:p>
            <a:pPr eaLnBrk="1" hangingPunct="1" latinLnBrk="1" lvl="0">
              <a:spcBef>
                <a:spcPct val="50000"/>
              </a:spcBef>
            </a:pPr>
            <a:r>
              <a:rPr altLang="en-US" lang="zh-CN"/>
              <a:t>（</a:t>
            </a:r>
            <a:r>
              <a:rPr altLang="zh-CN" lang="en-US"/>
              <a:t>jǐ </a:t>
            </a:r>
            <a:r>
              <a:rPr altLang="en-US" lang="zh-CN"/>
              <a:t>）</a:t>
            </a:r>
          </a:p>
        </p:txBody>
      </p:sp>
      <p:sp>
        <p:nvSpPr>
          <p:cNvPr id="1048596" name=""/>
          <p:cNvSpPr txBox="1"/>
          <p:nvPr/>
        </p:nvSpPr>
        <p:spPr>
          <a:xfrm rot="0">
            <a:off x="6227762" y="2492375"/>
            <a:ext cx="2592387" cy="332741"/>
          </a:xfrm>
          <a:prstGeom prst="rect"/>
          <a:noFill/>
          <a:ln>
            <a:noFill/>
          </a:ln>
        </p:spPr>
        <p:txBody>
          <a:bodyPr anchor="t" bIns="45720" lIns="91440" rIns="91440" tIns="45720" vert="horz">
            <a:spAutoFit/>
          </a:bodyPr>
          <a:lstStyle>
            <a:lvl1pPr algn="l" fontAlgn="base" indent="0" latinLnBrk="1" marL="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1pPr>
            <a:lvl2pPr algn="l" fontAlgn="base" indent="0" latinLnBrk="1" marL="4572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2pPr>
            <a:lvl3pPr algn="l" fontAlgn="base" indent="0" latinLnBrk="1" marL="9144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3pPr>
            <a:lvl4pPr algn="l" fontAlgn="base" indent="0" latinLnBrk="1" marL="13716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4pPr>
            <a:lvl5pPr algn="l" fontAlgn="base" indent="0" latinLnBrk="1" marL="18288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5pPr>
          </a:lstStyle>
          <a:p>
            <a:pPr eaLnBrk="1" hangingPunct="1" latinLnBrk="1" lvl="0">
              <a:spcBef>
                <a:spcPct val="50000"/>
              </a:spcBef>
            </a:pPr>
            <a:r>
              <a:rPr altLang="en-US" lang="zh-CN"/>
              <a:t>（</a:t>
            </a:r>
            <a:r>
              <a:rPr altLang="zh-CN" lang="en-US"/>
              <a:t>qì </a:t>
            </a:r>
            <a:r>
              <a:rPr altLang="en-US" lang="zh-CN"/>
              <a:t>）</a:t>
            </a:r>
          </a:p>
        </p:txBody>
      </p:sp>
      <p:sp>
        <p:nvSpPr>
          <p:cNvPr id="1048597" name=""/>
          <p:cNvSpPr txBox="1"/>
          <p:nvPr/>
        </p:nvSpPr>
        <p:spPr>
          <a:xfrm rot="0">
            <a:off x="900112" y="2852737"/>
            <a:ext cx="2592387" cy="332740"/>
          </a:xfrm>
          <a:prstGeom prst="rect"/>
          <a:noFill/>
          <a:ln>
            <a:noFill/>
          </a:ln>
        </p:spPr>
        <p:txBody>
          <a:bodyPr anchor="t" bIns="45720" lIns="91440" rIns="91440" tIns="45720" vert="horz">
            <a:spAutoFit/>
          </a:bodyPr>
          <a:lstStyle>
            <a:lvl1pPr algn="l" fontAlgn="base" indent="0" latinLnBrk="1" marL="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1pPr>
            <a:lvl2pPr algn="l" fontAlgn="base" indent="0" latinLnBrk="1" marL="4572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2pPr>
            <a:lvl3pPr algn="l" fontAlgn="base" indent="0" latinLnBrk="1" marL="9144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3pPr>
            <a:lvl4pPr algn="l" fontAlgn="base" indent="0" latinLnBrk="1" marL="13716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4pPr>
            <a:lvl5pPr algn="l" fontAlgn="base" indent="0" latinLnBrk="1" marL="18288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5pPr>
          </a:lstStyle>
          <a:p>
            <a:pPr eaLnBrk="1" hangingPunct="1" latinLnBrk="1" lvl="0">
              <a:spcBef>
                <a:spcPct val="50000"/>
              </a:spcBef>
            </a:pPr>
            <a:r>
              <a:rPr altLang="en-US" lang="zh-CN"/>
              <a:t>（ </a:t>
            </a:r>
            <a:r>
              <a:rPr altLang="zh-CN" lang="en-US"/>
              <a:t>jùn </a:t>
            </a:r>
            <a:r>
              <a:rPr altLang="en-US" lang="zh-CN"/>
              <a:t>）</a:t>
            </a:r>
          </a:p>
        </p:txBody>
      </p:sp>
      <p:sp>
        <p:nvSpPr>
          <p:cNvPr id="1048598" name=""/>
          <p:cNvSpPr txBox="1"/>
          <p:nvPr/>
        </p:nvSpPr>
        <p:spPr>
          <a:xfrm rot="0">
            <a:off x="3419475" y="2060575"/>
            <a:ext cx="2592387" cy="332741"/>
          </a:xfrm>
          <a:prstGeom prst="rect"/>
          <a:noFill/>
          <a:ln>
            <a:noFill/>
          </a:ln>
        </p:spPr>
        <p:txBody>
          <a:bodyPr anchor="t" bIns="45720" lIns="91440" rIns="91440" tIns="45720" vert="horz">
            <a:spAutoFit/>
          </a:bodyPr>
          <a:lstStyle>
            <a:lvl1pPr algn="l" fontAlgn="base" indent="0" latinLnBrk="1" marL="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1pPr>
            <a:lvl2pPr algn="l" fontAlgn="base" indent="0" latinLnBrk="1" marL="4572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2pPr>
            <a:lvl3pPr algn="l" fontAlgn="base" indent="0" latinLnBrk="1" marL="9144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3pPr>
            <a:lvl4pPr algn="l" fontAlgn="base" indent="0" latinLnBrk="1" marL="13716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4pPr>
            <a:lvl5pPr algn="l" fontAlgn="base" indent="0" latinLnBrk="1" marL="18288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5pPr>
          </a:lstStyle>
          <a:p>
            <a:pPr eaLnBrk="1" hangingPunct="1" latinLnBrk="1" lvl="0">
              <a:spcBef>
                <a:spcPct val="50000"/>
              </a:spcBef>
            </a:pPr>
            <a:r>
              <a:rPr altLang="en-US" lang="zh-CN"/>
              <a:t>（</a:t>
            </a:r>
            <a:r>
              <a:rPr altLang="zh-CN" lang="en-US"/>
              <a:t>yáo </a:t>
            </a:r>
            <a:r>
              <a:rPr altLang="en-US" lang="zh-CN"/>
              <a:t>）</a:t>
            </a:r>
          </a:p>
        </p:txBody>
      </p:sp>
      <p:sp>
        <p:nvSpPr>
          <p:cNvPr id="1048599" name=""/>
          <p:cNvSpPr/>
          <p:nvPr/>
        </p:nvSpPr>
        <p:spPr>
          <a:xfrm rot="0">
            <a:off x="3348037" y="2869723"/>
            <a:ext cx="2447925" cy="332740"/>
          </a:xfrm>
          <a:prstGeom prst="rect"/>
          <a:noFill/>
          <a:ln>
            <a:noFill/>
          </a:ln>
        </p:spPr>
        <p:txBody>
          <a:bodyPr anchor="ctr" bIns="45720" lIns="91440" rIns="91440" tIns="45720" vert="horz">
            <a:spAutoFit/>
          </a:bodyPr>
          <a:lstStyle>
            <a:lvl1pPr algn="l" fontAlgn="base" indent="0" latinLnBrk="1" marL="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1pPr>
            <a:lvl2pPr algn="l" fontAlgn="base" indent="0" latinLnBrk="1" marL="4572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2pPr>
            <a:lvl3pPr algn="l" fontAlgn="base" indent="0" latinLnBrk="1" marL="9144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3pPr>
            <a:lvl4pPr algn="l" fontAlgn="base" indent="0" latinLnBrk="1" marL="13716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4pPr>
            <a:lvl5pPr algn="l" fontAlgn="base" indent="0" latinLnBrk="1" marL="18288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5pPr>
          </a:lstStyle>
          <a:p>
            <a:pPr eaLnBrk="1" hangingPunct="1" latinLnBrk="1" lvl="0"/>
            <a:r>
              <a:rPr altLang="zh-CN" lang="en-US"/>
              <a:t> </a:t>
            </a:r>
            <a:r>
              <a:rPr altLang="en-US" lang="zh-CN"/>
              <a:t>（</a:t>
            </a:r>
            <a:r>
              <a:rPr altLang="zh-CN" lang="en-US"/>
              <a:t>lòu </a:t>
            </a:r>
            <a:r>
              <a:rPr altLang="en-US" lang="zh-CN"/>
              <a:t>） </a:t>
            </a:r>
          </a:p>
        </p:txBody>
      </p:sp>
      <p:sp>
        <p:nvSpPr>
          <p:cNvPr id="1048600" name=""/>
          <p:cNvSpPr/>
          <p:nvPr/>
        </p:nvSpPr>
        <p:spPr>
          <a:xfrm rot="0">
            <a:off x="6335712" y="2869723"/>
            <a:ext cx="2808287" cy="332740"/>
          </a:xfrm>
          <a:prstGeom prst="rect"/>
          <a:noFill/>
          <a:ln>
            <a:noFill/>
          </a:ln>
        </p:spPr>
        <p:txBody>
          <a:bodyPr anchor="ctr" bIns="45720" lIns="91440" rIns="91440" tIns="45720" vert="horz">
            <a:spAutoFit/>
          </a:bodyPr>
          <a:lstStyle>
            <a:lvl1pPr algn="l" fontAlgn="base" indent="0" latinLnBrk="1" marL="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1pPr>
            <a:lvl2pPr algn="l" fontAlgn="base" indent="0" latinLnBrk="1" marL="4572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2pPr>
            <a:lvl3pPr algn="l" fontAlgn="base" indent="0" latinLnBrk="1" marL="9144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3pPr>
            <a:lvl4pPr algn="l" fontAlgn="base" indent="0" latinLnBrk="1" marL="13716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4pPr>
            <a:lvl5pPr algn="l" fontAlgn="base" indent="0" latinLnBrk="1" marL="18288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5pPr>
          </a:lstStyle>
          <a:p>
            <a:pPr eaLnBrk="1" hangingPunct="1" latinLnBrk="1" lvl="0"/>
            <a:r>
              <a:rPr altLang="en-US" lang="zh-CN"/>
              <a:t>（</a:t>
            </a:r>
            <a:r>
              <a:rPr altLang="zh-CN" lang="en-US"/>
              <a:t>dǒu </a:t>
            </a:r>
            <a:r>
              <a:rPr altLang="en-US" lang="zh-CN"/>
              <a:t>）</a:t>
            </a:r>
          </a:p>
        </p:txBody>
      </p:sp>
    </p:spTree>
  </p:cSld>
  <p:clrMapOvr>
    <a:masterClrMapping/>
  </p:clrMapOvr>
  <p:timing>
    <p:tnLst>
      <p:par>
        <p:cTn dur="indefinite" id="1" nodeType="tmRoot">
          <p:childTnLst>
            <p:seq concurrent="1" nextAc="seek">
              <p:cTn dur="indefinite" id="2" nodeType="mainSeq">
                <p:childTnLst>
                  <p:par>
                    <p:cTn fill="hold" id="3" nodeType="clickPar">
                      <p:stCondLst>
                        <p:cond delay="indefinite"/>
                      </p:stCondLst>
                      <p:childTnLst>
                        <p:par>
                          <p:cTn fill="hold" id="4" nodeType="withGroup">
                            <p:stCondLst>
                              <p:cond delay="0"/>
                            </p:stCondLst>
                            <p:childTnLst>
                              <p:par>
                                <p:cTn fill="hold" grpId="0" id="5" nodeType="clickEffect" presetClass="entr" presetID="25" presetSubtype="0">
                                  <p:stCondLst>
                                    <p:cond delay="0"/>
                                  </p:stCondLst>
                                  <p:childTnLst>
                                    <p:set>
                                      <p:cBhvr>
                                        <p:cTn dur="1" fill="hold" id="6">
                                          <p:stCondLst>
                                            <p:cond delay="0"/>
                                          </p:stCondLst>
                                        </p:cTn>
                                        <p:tgtEl>
                                          <p:spTgt spid="1048588">
                                            <p:txEl>
                                              <p:charRg st="0" end="54"/>
                                            </p:txEl>
                                          </p:spTgt>
                                        </p:tgtEl>
                                        <p:attrNameLst>
                                          <p:attrName>style.visibility</p:attrName>
                                        </p:attrNameLst>
                                      </p:cBhvr>
                                      <p:to>
                                        <p:strVal val="visible"/>
                                      </p:to>
                                    </p:set>
                                    <p:anim calcmode="lin" valueType="num">
                                      <p:cBhvr>
                                        <p:cTn accel="0" decel="50000" dur="500" fill="hold" id="7">
                                          <p:stCondLst>
                                            <p:cond delay="0"/>
                                          </p:stCondLst>
                                        </p:cTn>
                                        <p:tgtEl>
                                          <p:spTgt spid="1048588">
                                            <p:txEl>
                                              <p:charRg st="0" end="54"/>
                                            </p:txEl>
                                          </p:spTgt>
                                        </p:tgtEl>
                                        <p:attrNameLst>
                                          <p:attrName>style.rotation</p:attrName>
                                        </p:attrNameLst>
                                      </p:cBhvr>
                                      <p:tavLst>
                                        <p:tav tm="0">
                                          <p:val>
                                            <p:fltVal val="-90.0"/>
                                          </p:val>
                                        </p:tav>
                                        <p:tav tm="100000">
                                          <p:val>
                                            <p:fltVal val="0.0"/>
                                          </p:val>
                                        </p:tav>
                                      </p:tavLst>
                                    </p:anim>
                                    <p:anim calcmode="lin" valueType="num">
                                      <p:cBhvr>
                                        <p:cTn accel="0" decel="50000" dur="500" fill="hold" id="8">
                                          <p:stCondLst>
                                            <p:cond delay="0"/>
                                          </p:stCondLst>
                                        </p:cTn>
                                        <p:tgtEl>
                                          <p:spTgt spid="1048588">
                                            <p:txEl>
                                              <p:charRg st="0" end="54"/>
                                            </p:txEl>
                                          </p:spTgt>
                                        </p:tgtEl>
                                        <p:attrNameLst>
                                          <p:attrName>ppt_w</p:attrName>
                                        </p:attrNameLst>
                                      </p:cBhvr>
                                      <p:tavLst>
                                        <p:tav tm="0">
                                          <p:val>
                                            <p:strVal val="#ppt_w"/>
                                          </p:val>
                                        </p:tav>
                                        <p:tav tm="100000">
                                          <p:val>
                                            <p:strVal val="#ppt_w*.05"/>
                                          </p:val>
                                        </p:tav>
                                      </p:tavLst>
                                    </p:anim>
                                    <p:anim calcmode="lin" valueType="num">
                                      <p:cBhvr>
                                        <p:cTn accel="50000" decel="0" dur="500" fill="hold" id="9">
                                          <p:stCondLst>
                                            <p:cond delay="500"/>
                                          </p:stCondLst>
                                        </p:cTn>
                                        <p:tgtEl>
                                          <p:spTgt spid="1048588">
                                            <p:txEl>
                                              <p:charRg st="0" end="54"/>
                                            </p:txEl>
                                          </p:spTgt>
                                        </p:tgtEl>
                                        <p:attrNameLst>
                                          <p:attrName>ppt_w</p:attrName>
                                        </p:attrNameLst>
                                      </p:cBhvr>
                                      <p:tavLst>
                                        <p:tav tm="0">
                                          <p:val>
                                            <p:strVal val="#ppt_w*.05"/>
                                          </p:val>
                                        </p:tav>
                                        <p:tav tm="100000">
                                          <p:val>
                                            <p:strVal val="#ppt_w"/>
                                          </p:val>
                                        </p:tav>
                                      </p:tavLst>
                                    </p:anim>
                                    <p:anim calcmode="lin" valueType="num">
                                      <p:cBhvr>
                                        <p:cTn dur="1000" fill="hold" id="10"/>
                                        <p:tgtEl>
                                          <p:spTgt spid="1048588">
                                            <p:txEl>
                                              <p:charRg st="0" end="54"/>
                                            </p:txEl>
                                          </p:spTgt>
                                        </p:tgtEl>
                                        <p:attrNameLst>
                                          <p:attrName>ppt_h</p:attrName>
                                        </p:attrNameLst>
                                      </p:cBhvr>
                                      <p:tavLst>
                                        <p:tav tm="0">
                                          <p:val>
                                            <p:strVal val="#ppt_h"/>
                                          </p:val>
                                        </p:tav>
                                        <p:tav tm="100000">
                                          <p:val>
                                            <p:strVal val="#ppt_h"/>
                                          </p:val>
                                        </p:tav>
                                      </p:tavLst>
                                    </p:anim>
                                    <p:anim calcmode="lin" valueType="num">
                                      <p:cBhvr>
                                        <p:cTn accel="0" decel="50000" dur="500" fill="hold" id="11">
                                          <p:stCondLst>
                                            <p:cond delay="0"/>
                                          </p:stCondLst>
                                        </p:cTn>
                                        <p:tgtEl>
                                          <p:spTgt spid="1048588">
                                            <p:txEl>
                                              <p:charRg st="0" end="54"/>
                                            </p:txEl>
                                          </p:spTgt>
                                        </p:tgtEl>
                                        <p:attrNameLst>
                                          <p:attrName>ppt_x</p:attrName>
                                        </p:attrNameLst>
                                      </p:cBhvr>
                                      <p:tavLst>
                                        <p:tav tm="0">
                                          <p:val>
                                            <p:strVal val="#ppt_x+.4"/>
                                          </p:val>
                                        </p:tav>
                                        <p:tav tm="100000">
                                          <p:val>
                                            <p:strVal val="#ppt_x"/>
                                          </p:val>
                                        </p:tav>
                                      </p:tavLst>
                                    </p:anim>
                                    <p:anim calcmode="lin" valueType="num">
                                      <p:cBhvr>
                                        <p:cTn accel="0" decel="50000" dur="500" fill="hold" id="12">
                                          <p:stCondLst>
                                            <p:cond delay="0"/>
                                          </p:stCondLst>
                                        </p:cTn>
                                        <p:tgtEl>
                                          <p:spTgt spid="1048588">
                                            <p:txEl>
                                              <p:charRg st="0" end="54"/>
                                            </p:txEl>
                                          </p:spTgt>
                                        </p:tgtEl>
                                        <p:attrNameLst>
                                          <p:attrName>ppt_y</p:attrName>
                                        </p:attrNameLst>
                                      </p:cBhvr>
                                      <p:tavLst>
                                        <p:tav tm="0">
                                          <p:val>
                                            <p:strVal val="#ppt_y-.2"/>
                                          </p:val>
                                        </p:tav>
                                        <p:tav tm="100000">
                                          <p:val>
                                            <p:strVal val="#ppt_y+.1"/>
                                          </p:val>
                                        </p:tav>
                                      </p:tavLst>
                                    </p:anim>
                                    <p:anim calcmode="lin" valueType="num">
                                      <p:cBhvr>
                                        <p:cTn accel="50000" decel="0" dur="500" fill="hold" id="13">
                                          <p:stCondLst>
                                            <p:cond delay="500"/>
                                          </p:stCondLst>
                                        </p:cTn>
                                        <p:tgtEl>
                                          <p:spTgt spid="1048588">
                                            <p:txEl>
                                              <p:charRg st="0" end="54"/>
                                            </p:txEl>
                                          </p:spTgt>
                                        </p:tgtEl>
                                        <p:attrNameLst>
                                          <p:attrName>ppt_y</p:attrName>
                                        </p:attrNameLst>
                                      </p:cBhvr>
                                      <p:tavLst>
                                        <p:tav tm="0">
                                          <p:val>
                                            <p:strVal val="#ppt_y+.1"/>
                                          </p:val>
                                        </p:tav>
                                        <p:tav tm="100000">
                                          <p:val>
                                            <p:strVal val="#ppt_y"/>
                                          </p:val>
                                        </p:tav>
                                      </p:tavLst>
                                    </p:anim>
                                    <p:animEffect transition="in" filter="fade">
                                      <p:cBhvr>
                                        <p:cTn accel="0" decel="50000" dur="1000" id="14">
                                          <p:stCondLst>
                                            <p:cond delay="0"/>
                                          </p:stCondLst>
                                        </p:cTn>
                                        <p:tgtEl>
                                          <p:spTgt spid="1048588">
                                            <p:txEl>
                                              <p:charRg st="0" end="54"/>
                                            </p:txEl>
                                          </p:spTgt>
                                        </p:tgtEl>
                                      </p:cBhvr>
                                    </p:animEffect>
                                  </p:childTnLst>
                                </p:cTn>
                              </p:par>
                            </p:childTnLst>
                          </p:cTn>
                        </p:par>
                      </p:childTnLst>
                    </p:cTn>
                  </p:par>
                  <p:par>
                    <p:cTn fill="hold" id="15" nodeType="clickPar">
                      <p:stCondLst>
                        <p:cond delay="indefinite"/>
                      </p:stCondLst>
                      <p:childTnLst>
                        <p:par>
                          <p:cTn fill="hold" id="16" nodeType="withGroup">
                            <p:stCondLst>
                              <p:cond delay="0"/>
                            </p:stCondLst>
                            <p:childTnLst>
                              <p:par>
                                <p:cTn fill="hold" grpId="0" id="17" nodeType="clickEffect" presetClass="entr" presetID="25" presetSubtype="0">
                                  <p:stCondLst>
                                    <p:cond delay="0"/>
                                  </p:stCondLst>
                                  <p:childTnLst>
                                    <p:set>
                                      <p:cBhvr>
                                        <p:cTn dur="1" fill="hold" id="18">
                                          <p:stCondLst>
                                            <p:cond delay="0"/>
                                          </p:stCondLst>
                                        </p:cTn>
                                        <p:tgtEl>
                                          <p:spTgt spid="1048588">
                                            <p:txEl>
                                              <p:charRg st="54" end="105"/>
                                            </p:txEl>
                                          </p:spTgt>
                                        </p:tgtEl>
                                        <p:attrNameLst>
                                          <p:attrName>style.visibility</p:attrName>
                                        </p:attrNameLst>
                                      </p:cBhvr>
                                      <p:to>
                                        <p:strVal val="visible"/>
                                      </p:to>
                                    </p:set>
                                    <p:anim calcmode="lin" valueType="num">
                                      <p:cBhvr>
                                        <p:cTn accel="0" decel="50000" dur="500" fill="hold" id="19">
                                          <p:stCondLst>
                                            <p:cond delay="0"/>
                                          </p:stCondLst>
                                        </p:cTn>
                                        <p:tgtEl>
                                          <p:spTgt spid="1048588">
                                            <p:txEl>
                                              <p:charRg st="54" end="105"/>
                                            </p:txEl>
                                          </p:spTgt>
                                        </p:tgtEl>
                                        <p:attrNameLst>
                                          <p:attrName>style.rotation</p:attrName>
                                        </p:attrNameLst>
                                      </p:cBhvr>
                                      <p:tavLst>
                                        <p:tav tm="0">
                                          <p:val>
                                            <p:fltVal val="-90.0"/>
                                          </p:val>
                                        </p:tav>
                                        <p:tav tm="100000">
                                          <p:val>
                                            <p:fltVal val="0.0"/>
                                          </p:val>
                                        </p:tav>
                                      </p:tavLst>
                                    </p:anim>
                                    <p:anim calcmode="lin" valueType="num">
                                      <p:cBhvr>
                                        <p:cTn accel="0" decel="50000" dur="500" fill="hold" id="20">
                                          <p:stCondLst>
                                            <p:cond delay="0"/>
                                          </p:stCondLst>
                                        </p:cTn>
                                        <p:tgtEl>
                                          <p:spTgt spid="1048588">
                                            <p:txEl>
                                              <p:charRg st="54" end="105"/>
                                            </p:txEl>
                                          </p:spTgt>
                                        </p:tgtEl>
                                        <p:attrNameLst>
                                          <p:attrName>ppt_w</p:attrName>
                                        </p:attrNameLst>
                                      </p:cBhvr>
                                      <p:tavLst>
                                        <p:tav tm="0">
                                          <p:val>
                                            <p:strVal val="#ppt_w"/>
                                          </p:val>
                                        </p:tav>
                                        <p:tav tm="100000">
                                          <p:val>
                                            <p:strVal val="#ppt_w*.05"/>
                                          </p:val>
                                        </p:tav>
                                      </p:tavLst>
                                    </p:anim>
                                    <p:anim calcmode="lin" valueType="num">
                                      <p:cBhvr>
                                        <p:cTn accel="50000" decel="0" dur="500" fill="hold" id="21">
                                          <p:stCondLst>
                                            <p:cond delay="500"/>
                                          </p:stCondLst>
                                        </p:cTn>
                                        <p:tgtEl>
                                          <p:spTgt spid="1048588">
                                            <p:txEl>
                                              <p:charRg st="54" end="105"/>
                                            </p:txEl>
                                          </p:spTgt>
                                        </p:tgtEl>
                                        <p:attrNameLst>
                                          <p:attrName>ppt_w</p:attrName>
                                        </p:attrNameLst>
                                      </p:cBhvr>
                                      <p:tavLst>
                                        <p:tav tm="0">
                                          <p:val>
                                            <p:strVal val="#ppt_w*.05"/>
                                          </p:val>
                                        </p:tav>
                                        <p:tav tm="100000">
                                          <p:val>
                                            <p:strVal val="#ppt_w"/>
                                          </p:val>
                                        </p:tav>
                                      </p:tavLst>
                                    </p:anim>
                                    <p:anim calcmode="lin" valueType="num">
                                      <p:cBhvr>
                                        <p:cTn dur="1000" fill="hold" id="22"/>
                                        <p:tgtEl>
                                          <p:spTgt spid="1048588">
                                            <p:txEl>
                                              <p:charRg st="54" end="105"/>
                                            </p:txEl>
                                          </p:spTgt>
                                        </p:tgtEl>
                                        <p:attrNameLst>
                                          <p:attrName>ppt_h</p:attrName>
                                        </p:attrNameLst>
                                      </p:cBhvr>
                                      <p:tavLst>
                                        <p:tav tm="0">
                                          <p:val>
                                            <p:strVal val="#ppt_h"/>
                                          </p:val>
                                        </p:tav>
                                        <p:tav tm="100000">
                                          <p:val>
                                            <p:strVal val="#ppt_h"/>
                                          </p:val>
                                        </p:tav>
                                      </p:tavLst>
                                    </p:anim>
                                    <p:anim calcmode="lin" valueType="num">
                                      <p:cBhvr>
                                        <p:cTn accel="0" decel="50000" dur="500" fill="hold" id="23">
                                          <p:stCondLst>
                                            <p:cond delay="0"/>
                                          </p:stCondLst>
                                        </p:cTn>
                                        <p:tgtEl>
                                          <p:spTgt spid="1048588">
                                            <p:txEl>
                                              <p:charRg st="54" end="105"/>
                                            </p:txEl>
                                          </p:spTgt>
                                        </p:tgtEl>
                                        <p:attrNameLst>
                                          <p:attrName>ppt_x</p:attrName>
                                        </p:attrNameLst>
                                      </p:cBhvr>
                                      <p:tavLst>
                                        <p:tav tm="0">
                                          <p:val>
                                            <p:strVal val="#ppt_x+.4"/>
                                          </p:val>
                                        </p:tav>
                                        <p:tav tm="100000">
                                          <p:val>
                                            <p:strVal val="#ppt_x"/>
                                          </p:val>
                                        </p:tav>
                                      </p:tavLst>
                                    </p:anim>
                                    <p:anim calcmode="lin" valueType="num">
                                      <p:cBhvr>
                                        <p:cTn accel="0" decel="50000" dur="500" fill="hold" id="24">
                                          <p:stCondLst>
                                            <p:cond delay="0"/>
                                          </p:stCondLst>
                                        </p:cTn>
                                        <p:tgtEl>
                                          <p:spTgt spid="1048588">
                                            <p:txEl>
                                              <p:charRg st="54" end="105"/>
                                            </p:txEl>
                                          </p:spTgt>
                                        </p:tgtEl>
                                        <p:attrNameLst>
                                          <p:attrName>ppt_y</p:attrName>
                                        </p:attrNameLst>
                                      </p:cBhvr>
                                      <p:tavLst>
                                        <p:tav tm="0">
                                          <p:val>
                                            <p:strVal val="#ppt_y-.2"/>
                                          </p:val>
                                        </p:tav>
                                        <p:tav tm="100000">
                                          <p:val>
                                            <p:strVal val="#ppt_y+.1"/>
                                          </p:val>
                                        </p:tav>
                                      </p:tavLst>
                                    </p:anim>
                                    <p:anim calcmode="lin" valueType="num">
                                      <p:cBhvr>
                                        <p:cTn accel="50000" decel="0" dur="500" fill="hold" id="25">
                                          <p:stCondLst>
                                            <p:cond delay="500"/>
                                          </p:stCondLst>
                                        </p:cTn>
                                        <p:tgtEl>
                                          <p:spTgt spid="1048588">
                                            <p:txEl>
                                              <p:charRg st="54" end="105"/>
                                            </p:txEl>
                                          </p:spTgt>
                                        </p:tgtEl>
                                        <p:attrNameLst>
                                          <p:attrName>ppt_y</p:attrName>
                                        </p:attrNameLst>
                                      </p:cBhvr>
                                      <p:tavLst>
                                        <p:tav tm="0">
                                          <p:val>
                                            <p:strVal val="#ppt_y+.1"/>
                                          </p:val>
                                        </p:tav>
                                        <p:tav tm="100000">
                                          <p:val>
                                            <p:strVal val="#ppt_y"/>
                                          </p:val>
                                        </p:tav>
                                      </p:tavLst>
                                    </p:anim>
                                    <p:animEffect transition="in" filter="fade">
                                      <p:cBhvr>
                                        <p:cTn accel="0" decel="50000" dur="1000" id="26">
                                          <p:stCondLst>
                                            <p:cond delay="0"/>
                                          </p:stCondLst>
                                        </p:cTn>
                                        <p:tgtEl>
                                          <p:spTgt spid="1048588">
                                            <p:txEl>
                                              <p:charRg st="54" end="105"/>
                                            </p:txEl>
                                          </p:spTgt>
                                        </p:tgtEl>
                                      </p:cBhvr>
                                    </p:animEffect>
                                  </p:childTnLst>
                                </p:cTn>
                              </p:par>
                            </p:childTnLst>
                          </p:cTn>
                        </p:par>
                      </p:childTnLst>
                    </p:cTn>
                  </p:par>
                  <p:par>
                    <p:cTn fill="hold" id="27" nodeType="clickPar">
                      <p:stCondLst>
                        <p:cond delay="indefinite"/>
                      </p:stCondLst>
                      <p:childTnLst>
                        <p:par>
                          <p:cTn fill="hold" id="28" nodeType="withGroup">
                            <p:stCondLst>
                              <p:cond delay="0"/>
                            </p:stCondLst>
                            <p:childTnLst>
                              <p:par>
                                <p:cTn fill="hold" grpId="0" id="29" nodeType="clickEffect" presetClass="entr" presetID="25" presetSubtype="0">
                                  <p:stCondLst>
                                    <p:cond delay="0"/>
                                  </p:stCondLst>
                                  <p:childTnLst>
                                    <p:set>
                                      <p:cBhvr>
                                        <p:cTn dur="1" fill="hold" id="30">
                                          <p:stCondLst>
                                            <p:cond delay="0"/>
                                          </p:stCondLst>
                                        </p:cTn>
                                        <p:tgtEl>
                                          <p:spTgt spid="1048588">
                                            <p:txEl>
                                              <p:charRg st="105" end="153"/>
                                            </p:txEl>
                                          </p:spTgt>
                                        </p:tgtEl>
                                        <p:attrNameLst>
                                          <p:attrName>style.visibility</p:attrName>
                                        </p:attrNameLst>
                                      </p:cBhvr>
                                      <p:to>
                                        <p:strVal val="visible"/>
                                      </p:to>
                                    </p:set>
                                    <p:anim calcmode="lin" valueType="num">
                                      <p:cBhvr>
                                        <p:cTn accel="0" decel="50000" dur="500" fill="hold" id="31">
                                          <p:stCondLst>
                                            <p:cond delay="0"/>
                                          </p:stCondLst>
                                        </p:cTn>
                                        <p:tgtEl>
                                          <p:spTgt spid="1048588">
                                            <p:txEl>
                                              <p:charRg st="105" end="153"/>
                                            </p:txEl>
                                          </p:spTgt>
                                        </p:tgtEl>
                                        <p:attrNameLst>
                                          <p:attrName>style.rotation</p:attrName>
                                        </p:attrNameLst>
                                      </p:cBhvr>
                                      <p:tavLst>
                                        <p:tav tm="0">
                                          <p:val>
                                            <p:fltVal val="-90.0"/>
                                          </p:val>
                                        </p:tav>
                                        <p:tav tm="100000">
                                          <p:val>
                                            <p:fltVal val="0.0"/>
                                          </p:val>
                                        </p:tav>
                                      </p:tavLst>
                                    </p:anim>
                                    <p:anim calcmode="lin" valueType="num">
                                      <p:cBhvr>
                                        <p:cTn accel="0" decel="50000" dur="500" fill="hold" id="32">
                                          <p:stCondLst>
                                            <p:cond delay="0"/>
                                          </p:stCondLst>
                                        </p:cTn>
                                        <p:tgtEl>
                                          <p:spTgt spid="1048588">
                                            <p:txEl>
                                              <p:charRg st="105" end="153"/>
                                            </p:txEl>
                                          </p:spTgt>
                                        </p:tgtEl>
                                        <p:attrNameLst>
                                          <p:attrName>ppt_w</p:attrName>
                                        </p:attrNameLst>
                                      </p:cBhvr>
                                      <p:tavLst>
                                        <p:tav tm="0">
                                          <p:val>
                                            <p:strVal val="#ppt_w"/>
                                          </p:val>
                                        </p:tav>
                                        <p:tav tm="100000">
                                          <p:val>
                                            <p:strVal val="#ppt_w*.05"/>
                                          </p:val>
                                        </p:tav>
                                      </p:tavLst>
                                    </p:anim>
                                    <p:anim calcmode="lin" valueType="num">
                                      <p:cBhvr>
                                        <p:cTn accel="50000" decel="0" dur="500" fill="hold" id="33">
                                          <p:stCondLst>
                                            <p:cond delay="500"/>
                                          </p:stCondLst>
                                        </p:cTn>
                                        <p:tgtEl>
                                          <p:spTgt spid="1048588">
                                            <p:txEl>
                                              <p:charRg st="105" end="153"/>
                                            </p:txEl>
                                          </p:spTgt>
                                        </p:tgtEl>
                                        <p:attrNameLst>
                                          <p:attrName>ppt_w</p:attrName>
                                        </p:attrNameLst>
                                      </p:cBhvr>
                                      <p:tavLst>
                                        <p:tav tm="0">
                                          <p:val>
                                            <p:strVal val="#ppt_w*.05"/>
                                          </p:val>
                                        </p:tav>
                                        <p:tav tm="100000">
                                          <p:val>
                                            <p:strVal val="#ppt_w"/>
                                          </p:val>
                                        </p:tav>
                                      </p:tavLst>
                                    </p:anim>
                                    <p:anim calcmode="lin" valueType="num">
                                      <p:cBhvr>
                                        <p:cTn dur="1000" fill="hold" id="34"/>
                                        <p:tgtEl>
                                          <p:spTgt spid="1048588">
                                            <p:txEl>
                                              <p:charRg st="105" end="153"/>
                                            </p:txEl>
                                          </p:spTgt>
                                        </p:tgtEl>
                                        <p:attrNameLst>
                                          <p:attrName>ppt_h</p:attrName>
                                        </p:attrNameLst>
                                      </p:cBhvr>
                                      <p:tavLst>
                                        <p:tav tm="0">
                                          <p:val>
                                            <p:strVal val="#ppt_h"/>
                                          </p:val>
                                        </p:tav>
                                        <p:tav tm="100000">
                                          <p:val>
                                            <p:strVal val="#ppt_h"/>
                                          </p:val>
                                        </p:tav>
                                      </p:tavLst>
                                    </p:anim>
                                    <p:anim calcmode="lin" valueType="num">
                                      <p:cBhvr>
                                        <p:cTn accel="0" decel="50000" dur="500" fill="hold" id="35">
                                          <p:stCondLst>
                                            <p:cond delay="0"/>
                                          </p:stCondLst>
                                        </p:cTn>
                                        <p:tgtEl>
                                          <p:spTgt spid="1048588">
                                            <p:txEl>
                                              <p:charRg st="105" end="153"/>
                                            </p:txEl>
                                          </p:spTgt>
                                        </p:tgtEl>
                                        <p:attrNameLst>
                                          <p:attrName>ppt_x</p:attrName>
                                        </p:attrNameLst>
                                      </p:cBhvr>
                                      <p:tavLst>
                                        <p:tav tm="0">
                                          <p:val>
                                            <p:strVal val="#ppt_x+.4"/>
                                          </p:val>
                                        </p:tav>
                                        <p:tav tm="100000">
                                          <p:val>
                                            <p:strVal val="#ppt_x"/>
                                          </p:val>
                                        </p:tav>
                                      </p:tavLst>
                                    </p:anim>
                                    <p:anim calcmode="lin" valueType="num">
                                      <p:cBhvr>
                                        <p:cTn accel="0" decel="50000" dur="500" fill="hold" id="36">
                                          <p:stCondLst>
                                            <p:cond delay="0"/>
                                          </p:stCondLst>
                                        </p:cTn>
                                        <p:tgtEl>
                                          <p:spTgt spid="1048588">
                                            <p:txEl>
                                              <p:charRg st="105" end="153"/>
                                            </p:txEl>
                                          </p:spTgt>
                                        </p:tgtEl>
                                        <p:attrNameLst>
                                          <p:attrName>ppt_y</p:attrName>
                                        </p:attrNameLst>
                                      </p:cBhvr>
                                      <p:tavLst>
                                        <p:tav tm="0">
                                          <p:val>
                                            <p:strVal val="#ppt_y-.2"/>
                                          </p:val>
                                        </p:tav>
                                        <p:tav tm="100000">
                                          <p:val>
                                            <p:strVal val="#ppt_y+.1"/>
                                          </p:val>
                                        </p:tav>
                                      </p:tavLst>
                                    </p:anim>
                                    <p:anim calcmode="lin" valueType="num">
                                      <p:cBhvr>
                                        <p:cTn accel="50000" decel="0" dur="500" fill="hold" id="37">
                                          <p:stCondLst>
                                            <p:cond delay="500"/>
                                          </p:stCondLst>
                                        </p:cTn>
                                        <p:tgtEl>
                                          <p:spTgt spid="1048588">
                                            <p:txEl>
                                              <p:charRg st="105" end="153"/>
                                            </p:txEl>
                                          </p:spTgt>
                                        </p:tgtEl>
                                        <p:attrNameLst>
                                          <p:attrName>ppt_y</p:attrName>
                                        </p:attrNameLst>
                                      </p:cBhvr>
                                      <p:tavLst>
                                        <p:tav tm="0">
                                          <p:val>
                                            <p:strVal val="#ppt_y+.1"/>
                                          </p:val>
                                        </p:tav>
                                        <p:tav tm="100000">
                                          <p:val>
                                            <p:strVal val="#ppt_y"/>
                                          </p:val>
                                        </p:tav>
                                      </p:tavLst>
                                    </p:anim>
                                    <p:animEffect transition="in" filter="fade">
                                      <p:cBhvr>
                                        <p:cTn accel="0" decel="50000" dur="1000" id="38">
                                          <p:stCondLst>
                                            <p:cond delay="0"/>
                                          </p:stCondLst>
                                        </p:cTn>
                                        <p:tgtEl>
                                          <p:spTgt spid="1048588">
                                            <p:txEl>
                                              <p:charRg st="105" end="153"/>
                                            </p:txEl>
                                          </p:spTgt>
                                        </p:tgtEl>
                                      </p:cBhvr>
                                    </p:animEffect>
                                  </p:childTnLst>
                                </p:cTn>
                              </p:par>
                            </p:childTnLst>
                          </p:cTn>
                        </p:par>
                      </p:childTnLst>
                    </p:cTn>
                  </p:par>
                  <p:par>
                    <p:cTn fill="hold" id="39" nodeType="clickPar">
                      <p:stCondLst>
                        <p:cond delay="indefinite"/>
                      </p:stCondLst>
                      <p:childTnLst>
                        <p:par>
                          <p:cTn fill="hold" id="40" nodeType="withGroup">
                            <p:stCondLst>
                              <p:cond delay="0"/>
                            </p:stCondLst>
                            <p:childTnLst>
                              <p:par>
                                <p:cTn fill="hold" grpId="0" id="41" nodeType="clickEffect" presetClass="entr" presetID="25" presetSubtype="0">
                                  <p:stCondLst>
                                    <p:cond delay="0"/>
                                  </p:stCondLst>
                                  <p:childTnLst>
                                    <p:set>
                                      <p:cBhvr>
                                        <p:cTn dur="1" fill="hold" id="42">
                                          <p:stCondLst>
                                            <p:cond delay="0"/>
                                          </p:stCondLst>
                                        </p:cTn>
                                        <p:tgtEl>
                                          <p:spTgt spid="1048588">
                                            <p:txEl>
                                              <p:charRg st="153" end="204"/>
                                            </p:txEl>
                                          </p:spTgt>
                                        </p:tgtEl>
                                        <p:attrNameLst>
                                          <p:attrName>style.visibility</p:attrName>
                                        </p:attrNameLst>
                                      </p:cBhvr>
                                      <p:to>
                                        <p:strVal val="visible"/>
                                      </p:to>
                                    </p:set>
                                    <p:anim calcmode="lin" valueType="num">
                                      <p:cBhvr>
                                        <p:cTn accel="0" decel="50000" dur="500" fill="hold" id="43">
                                          <p:stCondLst>
                                            <p:cond delay="0"/>
                                          </p:stCondLst>
                                        </p:cTn>
                                        <p:tgtEl>
                                          <p:spTgt spid="1048588">
                                            <p:txEl>
                                              <p:charRg st="153" end="204"/>
                                            </p:txEl>
                                          </p:spTgt>
                                        </p:tgtEl>
                                        <p:attrNameLst>
                                          <p:attrName>style.rotation</p:attrName>
                                        </p:attrNameLst>
                                      </p:cBhvr>
                                      <p:tavLst>
                                        <p:tav tm="0">
                                          <p:val>
                                            <p:fltVal val="-90.0"/>
                                          </p:val>
                                        </p:tav>
                                        <p:tav tm="100000">
                                          <p:val>
                                            <p:fltVal val="0.0"/>
                                          </p:val>
                                        </p:tav>
                                      </p:tavLst>
                                    </p:anim>
                                    <p:anim calcmode="lin" valueType="num">
                                      <p:cBhvr>
                                        <p:cTn accel="0" decel="50000" dur="500" fill="hold" id="44">
                                          <p:stCondLst>
                                            <p:cond delay="0"/>
                                          </p:stCondLst>
                                        </p:cTn>
                                        <p:tgtEl>
                                          <p:spTgt spid="1048588">
                                            <p:txEl>
                                              <p:charRg st="153" end="204"/>
                                            </p:txEl>
                                          </p:spTgt>
                                        </p:tgtEl>
                                        <p:attrNameLst>
                                          <p:attrName>ppt_w</p:attrName>
                                        </p:attrNameLst>
                                      </p:cBhvr>
                                      <p:tavLst>
                                        <p:tav tm="0">
                                          <p:val>
                                            <p:strVal val="#ppt_w"/>
                                          </p:val>
                                        </p:tav>
                                        <p:tav tm="100000">
                                          <p:val>
                                            <p:strVal val="#ppt_w*.05"/>
                                          </p:val>
                                        </p:tav>
                                      </p:tavLst>
                                    </p:anim>
                                    <p:anim calcmode="lin" valueType="num">
                                      <p:cBhvr>
                                        <p:cTn accel="50000" decel="0" dur="500" fill="hold" id="45">
                                          <p:stCondLst>
                                            <p:cond delay="500"/>
                                          </p:stCondLst>
                                        </p:cTn>
                                        <p:tgtEl>
                                          <p:spTgt spid="1048588">
                                            <p:txEl>
                                              <p:charRg st="153" end="204"/>
                                            </p:txEl>
                                          </p:spTgt>
                                        </p:tgtEl>
                                        <p:attrNameLst>
                                          <p:attrName>ppt_w</p:attrName>
                                        </p:attrNameLst>
                                      </p:cBhvr>
                                      <p:tavLst>
                                        <p:tav tm="0">
                                          <p:val>
                                            <p:strVal val="#ppt_w*.05"/>
                                          </p:val>
                                        </p:tav>
                                        <p:tav tm="100000">
                                          <p:val>
                                            <p:strVal val="#ppt_w"/>
                                          </p:val>
                                        </p:tav>
                                      </p:tavLst>
                                    </p:anim>
                                    <p:anim calcmode="lin" valueType="num">
                                      <p:cBhvr>
                                        <p:cTn dur="1000" fill="hold" id="46"/>
                                        <p:tgtEl>
                                          <p:spTgt spid="1048588">
                                            <p:txEl>
                                              <p:charRg st="153" end="204"/>
                                            </p:txEl>
                                          </p:spTgt>
                                        </p:tgtEl>
                                        <p:attrNameLst>
                                          <p:attrName>ppt_h</p:attrName>
                                        </p:attrNameLst>
                                      </p:cBhvr>
                                      <p:tavLst>
                                        <p:tav tm="0">
                                          <p:val>
                                            <p:strVal val="#ppt_h"/>
                                          </p:val>
                                        </p:tav>
                                        <p:tav tm="100000">
                                          <p:val>
                                            <p:strVal val="#ppt_h"/>
                                          </p:val>
                                        </p:tav>
                                      </p:tavLst>
                                    </p:anim>
                                    <p:anim calcmode="lin" valueType="num">
                                      <p:cBhvr>
                                        <p:cTn accel="0" decel="50000" dur="500" fill="hold" id="47">
                                          <p:stCondLst>
                                            <p:cond delay="0"/>
                                          </p:stCondLst>
                                        </p:cTn>
                                        <p:tgtEl>
                                          <p:spTgt spid="1048588">
                                            <p:txEl>
                                              <p:charRg st="153" end="204"/>
                                            </p:txEl>
                                          </p:spTgt>
                                        </p:tgtEl>
                                        <p:attrNameLst>
                                          <p:attrName>ppt_x</p:attrName>
                                        </p:attrNameLst>
                                      </p:cBhvr>
                                      <p:tavLst>
                                        <p:tav tm="0">
                                          <p:val>
                                            <p:strVal val="#ppt_x+.4"/>
                                          </p:val>
                                        </p:tav>
                                        <p:tav tm="100000">
                                          <p:val>
                                            <p:strVal val="#ppt_x"/>
                                          </p:val>
                                        </p:tav>
                                      </p:tavLst>
                                    </p:anim>
                                    <p:anim calcmode="lin" valueType="num">
                                      <p:cBhvr>
                                        <p:cTn accel="0" decel="50000" dur="500" fill="hold" id="48">
                                          <p:stCondLst>
                                            <p:cond delay="0"/>
                                          </p:stCondLst>
                                        </p:cTn>
                                        <p:tgtEl>
                                          <p:spTgt spid="1048588">
                                            <p:txEl>
                                              <p:charRg st="153" end="204"/>
                                            </p:txEl>
                                          </p:spTgt>
                                        </p:tgtEl>
                                        <p:attrNameLst>
                                          <p:attrName>ppt_y</p:attrName>
                                        </p:attrNameLst>
                                      </p:cBhvr>
                                      <p:tavLst>
                                        <p:tav tm="0">
                                          <p:val>
                                            <p:strVal val="#ppt_y-.2"/>
                                          </p:val>
                                        </p:tav>
                                        <p:tav tm="100000">
                                          <p:val>
                                            <p:strVal val="#ppt_y+.1"/>
                                          </p:val>
                                        </p:tav>
                                      </p:tavLst>
                                    </p:anim>
                                    <p:anim calcmode="lin" valueType="num">
                                      <p:cBhvr>
                                        <p:cTn accel="50000" decel="0" dur="500" fill="hold" id="49">
                                          <p:stCondLst>
                                            <p:cond delay="500"/>
                                          </p:stCondLst>
                                        </p:cTn>
                                        <p:tgtEl>
                                          <p:spTgt spid="1048588">
                                            <p:txEl>
                                              <p:charRg st="153" end="204"/>
                                            </p:txEl>
                                          </p:spTgt>
                                        </p:tgtEl>
                                        <p:attrNameLst>
                                          <p:attrName>ppt_y</p:attrName>
                                        </p:attrNameLst>
                                      </p:cBhvr>
                                      <p:tavLst>
                                        <p:tav tm="0">
                                          <p:val>
                                            <p:strVal val="#ppt_y+.1"/>
                                          </p:val>
                                        </p:tav>
                                        <p:tav tm="100000">
                                          <p:val>
                                            <p:strVal val="#ppt_y"/>
                                          </p:val>
                                        </p:tav>
                                      </p:tavLst>
                                    </p:anim>
                                    <p:animEffect transition="in" filter="fade">
                                      <p:cBhvr>
                                        <p:cTn accel="0" decel="50000" dur="1000" id="50">
                                          <p:stCondLst>
                                            <p:cond delay="0"/>
                                          </p:stCondLst>
                                        </p:cTn>
                                        <p:tgtEl>
                                          <p:spTgt spid="1048588">
                                            <p:txEl>
                                              <p:charRg st="153" end="204"/>
                                            </p:txEl>
                                          </p:spTgt>
                                        </p:tgtEl>
                                      </p:cBhvr>
                                    </p:animEffect>
                                  </p:childTnLst>
                                </p:cTn>
                              </p:par>
                            </p:childTnLst>
                          </p:cTn>
                        </p:par>
                      </p:childTnLst>
                    </p:cTn>
                  </p:par>
                  <p:par>
                    <p:cTn fill="hold" id="51" nodeType="clickPar">
                      <p:stCondLst>
                        <p:cond delay="indefinite"/>
                      </p:stCondLst>
                      <p:childTnLst>
                        <p:par>
                          <p:cTn fill="hold" id="52" nodeType="withGroup">
                            <p:stCondLst>
                              <p:cond delay="0"/>
                            </p:stCondLst>
                            <p:childTnLst>
                              <p:par>
                                <p:cTn fill="hold" grpId="0" id="53" nodeType="clickEffect" presetClass="entr" presetID="25" presetSubtype="0">
                                  <p:stCondLst>
                                    <p:cond delay="0"/>
                                  </p:stCondLst>
                                  <p:childTnLst>
                                    <p:set>
                                      <p:cBhvr>
                                        <p:cTn dur="1" fill="hold" id="54">
                                          <p:stCondLst>
                                            <p:cond delay="0"/>
                                          </p:stCondLst>
                                        </p:cTn>
                                        <p:tgtEl>
                                          <p:spTgt spid="1048588">
                                            <p:txEl>
                                              <p:charRg st="204" end="217"/>
                                            </p:txEl>
                                          </p:spTgt>
                                        </p:tgtEl>
                                        <p:attrNameLst>
                                          <p:attrName>style.visibility</p:attrName>
                                        </p:attrNameLst>
                                      </p:cBhvr>
                                      <p:to>
                                        <p:strVal val="visible"/>
                                      </p:to>
                                    </p:set>
                                    <p:anim calcmode="lin" valueType="num">
                                      <p:cBhvr>
                                        <p:cTn accel="0" decel="50000" dur="500" fill="hold" id="55">
                                          <p:stCondLst>
                                            <p:cond delay="0"/>
                                          </p:stCondLst>
                                        </p:cTn>
                                        <p:tgtEl>
                                          <p:spTgt spid="1048588">
                                            <p:txEl>
                                              <p:charRg st="204" end="217"/>
                                            </p:txEl>
                                          </p:spTgt>
                                        </p:tgtEl>
                                        <p:attrNameLst>
                                          <p:attrName>style.rotation</p:attrName>
                                        </p:attrNameLst>
                                      </p:cBhvr>
                                      <p:tavLst>
                                        <p:tav tm="0">
                                          <p:val>
                                            <p:fltVal val="-90.0"/>
                                          </p:val>
                                        </p:tav>
                                        <p:tav tm="100000">
                                          <p:val>
                                            <p:fltVal val="0.0"/>
                                          </p:val>
                                        </p:tav>
                                      </p:tavLst>
                                    </p:anim>
                                    <p:anim calcmode="lin" valueType="num">
                                      <p:cBhvr>
                                        <p:cTn accel="0" decel="50000" dur="500" fill="hold" id="56">
                                          <p:stCondLst>
                                            <p:cond delay="0"/>
                                          </p:stCondLst>
                                        </p:cTn>
                                        <p:tgtEl>
                                          <p:spTgt spid="1048588">
                                            <p:txEl>
                                              <p:charRg st="204" end="217"/>
                                            </p:txEl>
                                          </p:spTgt>
                                        </p:tgtEl>
                                        <p:attrNameLst>
                                          <p:attrName>ppt_w</p:attrName>
                                        </p:attrNameLst>
                                      </p:cBhvr>
                                      <p:tavLst>
                                        <p:tav tm="0">
                                          <p:val>
                                            <p:strVal val="#ppt_w"/>
                                          </p:val>
                                        </p:tav>
                                        <p:tav tm="100000">
                                          <p:val>
                                            <p:strVal val="#ppt_w*.05"/>
                                          </p:val>
                                        </p:tav>
                                      </p:tavLst>
                                    </p:anim>
                                    <p:anim calcmode="lin" valueType="num">
                                      <p:cBhvr>
                                        <p:cTn accel="50000" decel="0" dur="500" fill="hold" id="57">
                                          <p:stCondLst>
                                            <p:cond delay="500"/>
                                          </p:stCondLst>
                                        </p:cTn>
                                        <p:tgtEl>
                                          <p:spTgt spid="1048588">
                                            <p:txEl>
                                              <p:charRg st="204" end="217"/>
                                            </p:txEl>
                                          </p:spTgt>
                                        </p:tgtEl>
                                        <p:attrNameLst>
                                          <p:attrName>ppt_w</p:attrName>
                                        </p:attrNameLst>
                                      </p:cBhvr>
                                      <p:tavLst>
                                        <p:tav tm="0">
                                          <p:val>
                                            <p:strVal val="#ppt_w*.05"/>
                                          </p:val>
                                        </p:tav>
                                        <p:tav tm="100000">
                                          <p:val>
                                            <p:strVal val="#ppt_w"/>
                                          </p:val>
                                        </p:tav>
                                      </p:tavLst>
                                    </p:anim>
                                    <p:anim calcmode="lin" valueType="num">
                                      <p:cBhvr>
                                        <p:cTn dur="1000" fill="hold" id="58"/>
                                        <p:tgtEl>
                                          <p:spTgt spid="1048588">
                                            <p:txEl>
                                              <p:charRg st="204" end="217"/>
                                            </p:txEl>
                                          </p:spTgt>
                                        </p:tgtEl>
                                        <p:attrNameLst>
                                          <p:attrName>ppt_h</p:attrName>
                                        </p:attrNameLst>
                                      </p:cBhvr>
                                      <p:tavLst>
                                        <p:tav tm="0">
                                          <p:val>
                                            <p:strVal val="#ppt_h"/>
                                          </p:val>
                                        </p:tav>
                                        <p:tav tm="100000">
                                          <p:val>
                                            <p:strVal val="#ppt_h"/>
                                          </p:val>
                                        </p:tav>
                                      </p:tavLst>
                                    </p:anim>
                                    <p:anim calcmode="lin" valueType="num">
                                      <p:cBhvr>
                                        <p:cTn accel="0" decel="50000" dur="500" fill="hold" id="59">
                                          <p:stCondLst>
                                            <p:cond delay="0"/>
                                          </p:stCondLst>
                                        </p:cTn>
                                        <p:tgtEl>
                                          <p:spTgt spid="1048588">
                                            <p:txEl>
                                              <p:charRg st="204" end="217"/>
                                            </p:txEl>
                                          </p:spTgt>
                                        </p:tgtEl>
                                        <p:attrNameLst>
                                          <p:attrName>ppt_x</p:attrName>
                                        </p:attrNameLst>
                                      </p:cBhvr>
                                      <p:tavLst>
                                        <p:tav tm="0">
                                          <p:val>
                                            <p:strVal val="#ppt_x+.4"/>
                                          </p:val>
                                        </p:tav>
                                        <p:tav tm="100000">
                                          <p:val>
                                            <p:strVal val="#ppt_x"/>
                                          </p:val>
                                        </p:tav>
                                      </p:tavLst>
                                    </p:anim>
                                    <p:anim calcmode="lin" valueType="num">
                                      <p:cBhvr>
                                        <p:cTn accel="0" decel="50000" dur="500" fill="hold" id="60">
                                          <p:stCondLst>
                                            <p:cond delay="0"/>
                                          </p:stCondLst>
                                        </p:cTn>
                                        <p:tgtEl>
                                          <p:spTgt spid="1048588">
                                            <p:txEl>
                                              <p:charRg st="204" end="217"/>
                                            </p:txEl>
                                          </p:spTgt>
                                        </p:tgtEl>
                                        <p:attrNameLst>
                                          <p:attrName>ppt_y</p:attrName>
                                        </p:attrNameLst>
                                      </p:cBhvr>
                                      <p:tavLst>
                                        <p:tav tm="0">
                                          <p:val>
                                            <p:strVal val="#ppt_y-.2"/>
                                          </p:val>
                                        </p:tav>
                                        <p:tav tm="100000">
                                          <p:val>
                                            <p:strVal val="#ppt_y+.1"/>
                                          </p:val>
                                        </p:tav>
                                      </p:tavLst>
                                    </p:anim>
                                    <p:anim calcmode="lin" valueType="num">
                                      <p:cBhvr>
                                        <p:cTn accel="50000" decel="0" dur="500" fill="hold" id="61">
                                          <p:stCondLst>
                                            <p:cond delay="500"/>
                                          </p:stCondLst>
                                        </p:cTn>
                                        <p:tgtEl>
                                          <p:spTgt spid="1048588">
                                            <p:txEl>
                                              <p:charRg st="204" end="217"/>
                                            </p:txEl>
                                          </p:spTgt>
                                        </p:tgtEl>
                                        <p:attrNameLst>
                                          <p:attrName>ppt_y</p:attrName>
                                        </p:attrNameLst>
                                      </p:cBhvr>
                                      <p:tavLst>
                                        <p:tav tm="0">
                                          <p:val>
                                            <p:strVal val="#ppt_y+.1"/>
                                          </p:val>
                                        </p:tav>
                                        <p:tav tm="100000">
                                          <p:val>
                                            <p:strVal val="#ppt_y"/>
                                          </p:val>
                                        </p:tav>
                                      </p:tavLst>
                                    </p:anim>
                                    <p:animEffect transition="in" filter="fade">
                                      <p:cBhvr>
                                        <p:cTn accel="0" decel="50000" dur="1000" id="62">
                                          <p:stCondLst>
                                            <p:cond delay="0"/>
                                          </p:stCondLst>
                                        </p:cTn>
                                        <p:tgtEl>
                                          <p:spTgt spid="1048588">
                                            <p:txEl>
                                              <p:charRg st="204" end="217"/>
                                            </p:txEl>
                                          </p:spTgt>
                                        </p:tgtEl>
                                      </p:cBhvr>
                                    </p:animEffect>
                                  </p:childTnLst>
                                </p:cTn>
                              </p:par>
                            </p:childTnLst>
                          </p:cTn>
                        </p:par>
                      </p:childTnLst>
                    </p:cTn>
                  </p:par>
                  <p:par>
                    <p:cTn fill="hold" id="63" nodeType="clickPar">
                      <p:stCondLst>
                        <p:cond delay="indefinite"/>
                      </p:stCondLst>
                      <p:childTnLst>
                        <p:par>
                          <p:cTn fill="hold" id="64" nodeType="withGroup">
                            <p:stCondLst>
                              <p:cond delay="0"/>
                            </p:stCondLst>
                            <p:childTnLst>
                              <p:par>
                                <p:cTn fill="hold" grpId="0" id="65" nodeType="clickEffect" presetClass="entr" presetID="25" presetSubtype="0">
                                  <p:stCondLst>
                                    <p:cond delay="0"/>
                                  </p:stCondLst>
                                  <p:childTnLst>
                                    <p:set>
                                      <p:cBhvr>
                                        <p:cTn dur="1" fill="hold" id="66">
                                          <p:stCondLst>
                                            <p:cond delay="0"/>
                                          </p:stCondLst>
                                        </p:cTn>
                                        <p:tgtEl>
                                          <p:spTgt spid="1048588">
                                            <p:txEl>
                                              <p:charRg st="217" end="226"/>
                                            </p:txEl>
                                          </p:spTgt>
                                        </p:tgtEl>
                                        <p:attrNameLst>
                                          <p:attrName>style.visibility</p:attrName>
                                        </p:attrNameLst>
                                      </p:cBhvr>
                                      <p:to>
                                        <p:strVal val="visible"/>
                                      </p:to>
                                    </p:set>
                                    <p:anim calcmode="lin" valueType="num">
                                      <p:cBhvr>
                                        <p:cTn accel="0" decel="50000" dur="500" fill="hold" id="67">
                                          <p:stCondLst>
                                            <p:cond delay="0"/>
                                          </p:stCondLst>
                                        </p:cTn>
                                        <p:tgtEl>
                                          <p:spTgt spid="1048588">
                                            <p:txEl>
                                              <p:charRg st="217" end="226"/>
                                            </p:txEl>
                                          </p:spTgt>
                                        </p:tgtEl>
                                        <p:attrNameLst>
                                          <p:attrName>style.rotation</p:attrName>
                                        </p:attrNameLst>
                                      </p:cBhvr>
                                      <p:tavLst>
                                        <p:tav tm="0">
                                          <p:val>
                                            <p:fltVal val="-90.0"/>
                                          </p:val>
                                        </p:tav>
                                        <p:tav tm="100000">
                                          <p:val>
                                            <p:fltVal val="0.0"/>
                                          </p:val>
                                        </p:tav>
                                      </p:tavLst>
                                    </p:anim>
                                    <p:anim calcmode="lin" valueType="num">
                                      <p:cBhvr>
                                        <p:cTn accel="0" decel="50000" dur="500" fill="hold" id="68">
                                          <p:stCondLst>
                                            <p:cond delay="0"/>
                                          </p:stCondLst>
                                        </p:cTn>
                                        <p:tgtEl>
                                          <p:spTgt spid="1048588">
                                            <p:txEl>
                                              <p:charRg st="217" end="226"/>
                                            </p:txEl>
                                          </p:spTgt>
                                        </p:tgtEl>
                                        <p:attrNameLst>
                                          <p:attrName>ppt_w</p:attrName>
                                        </p:attrNameLst>
                                      </p:cBhvr>
                                      <p:tavLst>
                                        <p:tav tm="0">
                                          <p:val>
                                            <p:strVal val="#ppt_w"/>
                                          </p:val>
                                        </p:tav>
                                        <p:tav tm="100000">
                                          <p:val>
                                            <p:strVal val="#ppt_w*.05"/>
                                          </p:val>
                                        </p:tav>
                                      </p:tavLst>
                                    </p:anim>
                                    <p:anim calcmode="lin" valueType="num">
                                      <p:cBhvr>
                                        <p:cTn accel="50000" decel="0" dur="500" fill="hold" id="69">
                                          <p:stCondLst>
                                            <p:cond delay="500"/>
                                          </p:stCondLst>
                                        </p:cTn>
                                        <p:tgtEl>
                                          <p:spTgt spid="1048588">
                                            <p:txEl>
                                              <p:charRg st="217" end="226"/>
                                            </p:txEl>
                                          </p:spTgt>
                                        </p:tgtEl>
                                        <p:attrNameLst>
                                          <p:attrName>ppt_w</p:attrName>
                                        </p:attrNameLst>
                                      </p:cBhvr>
                                      <p:tavLst>
                                        <p:tav tm="0">
                                          <p:val>
                                            <p:strVal val="#ppt_w*.05"/>
                                          </p:val>
                                        </p:tav>
                                        <p:tav tm="100000">
                                          <p:val>
                                            <p:strVal val="#ppt_w"/>
                                          </p:val>
                                        </p:tav>
                                      </p:tavLst>
                                    </p:anim>
                                    <p:anim calcmode="lin" valueType="num">
                                      <p:cBhvr>
                                        <p:cTn dur="1000" fill="hold" id="70"/>
                                        <p:tgtEl>
                                          <p:spTgt spid="1048588">
                                            <p:txEl>
                                              <p:charRg st="217" end="226"/>
                                            </p:txEl>
                                          </p:spTgt>
                                        </p:tgtEl>
                                        <p:attrNameLst>
                                          <p:attrName>ppt_h</p:attrName>
                                        </p:attrNameLst>
                                      </p:cBhvr>
                                      <p:tavLst>
                                        <p:tav tm="0">
                                          <p:val>
                                            <p:strVal val="#ppt_h"/>
                                          </p:val>
                                        </p:tav>
                                        <p:tav tm="100000">
                                          <p:val>
                                            <p:strVal val="#ppt_h"/>
                                          </p:val>
                                        </p:tav>
                                      </p:tavLst>
                                    </p:anim>
                                    <p:anim calcmode="lin" valueType="num">
                                      <p:cBhvr>
                                        <p:cTn accel="0" decel="50000" dur="500" fill="hold" id="71">
                                          <p:stCondLst>
                                            <p:cond delay="0"/>
                                          </p:stCondLst>
                                        </p:cTn>
                                        <p:tgtEl>
                                          <p:spTgt spid="1048588">
                                            <p:txEl>
                                              <p:charRg st="217" end="226"/>
                                            </p:txEl>
                                          </p:spTgt>
                                        </p:tgtEl>
                                        <p:attrNameLst>
                                          <p:attrName>ppt_x</p:attrName>
                                        </p:attrNameLst>
                                      </p:cBhvr>
                                      <p:tavLst>
                                        <p:tav tm="0">
                                          <p:val>
                                            <p:strVal val="#ppt_x+.4"/>
                                          </p:val>
                                        </p:tav>
                                        <p:tav tm="100000">
                                          <p:val>
                                            <p:strVal val="#ppt_x"/>
                                          </p:val>
                                        </p:tav>
                                      </p:tavLst>
                                    </p:anim>
                                    <p:anim calcmode="lin" valueType="num">
                                      <p:cBhvr>
                                        <p:cTn accel="0" decel="50000" dur="500" fill="hold" id="72">
                                          <p:stCondLst>
                                            <p:cond delay="0"/>
                                          </p:stCondLst>
                                        </p:cTn>
                                        <p:tgtEl>
                                          <p:spTgt spid="1048588">
                                            <p:txEl>
                                              <p:charRg st="217" end="226"/>
                                            </p:txEl>
                                          </p:spTgt>
                                        </p:tgtEl>
                                        <p:attrNameLst>
                                          <p:attrName>ppt_y</p:attrName>
                                        </p:attrNameLst>
                                      </p:cBhvr>
                                      <p:tavLst>
                                        <p:tav tm="0">
                                          <p:val>
                                            <p:strVal val="#ppt_y-.2"/>
                                          </p:val>
                                        </p:tav>
                                        <p:tav tm="100000">
                                          <p:val>
                                            <p:strVal val="#ppt_y+.1"/>
                                          </p:val>
                                        </p:tav>
                                      </p:tavLst>
                                    </p:anim>
                                    <p:anim calcmode="lin" valueType="num">
                                      <p:cBhvr>
                                        <p:cTn accel="50000" decel="0" dur="500" fill="hold" id="73">
                                          <p:stCondLst>
                                            <p:cond delay="500"/>
                                          </p:stCondLst>
                                        </p:cTn>
                                        <p:tgtEl>
                                          <p:spTgt spid="1048588">
                                            <p:txEl>
                                              <p:charRg st="217" end="226"/>
                                            </p:txEl>
                                          </p:spTgt>
                                        </p:tgtEl>
                                        <p:attrNameLst>
                                          <p:attrName>ppt_y</p:attrName>
                                        </p:attrNameLst>
                                      </p:cBhvr>
                                      <p:tavLst>
                                        <p:tav tm="0">
                                          <p:val>
                                            <p:strVal val="#ppt_y+.1"/>
                                          </p:val>
                                        </p:tav>
                                        <p:tav tm="100000">
                                          <p:val>
                                            <p:strVal val="#ppt_y"/>
                                          </p:val>
                                        </p:tav>
                                      </p:tavLst>
                                    </p:anim>
                                    <p:animEffect transition="in" filter="fade">
                                      <p:cBhvr>
                                        <p:cTn accel="0" decel="50000" dur="1000" id="74">
                                          <p:stCondLst>
                                            <p:cond delay="0"/>
                                          </p:stCondLst>
                                        </p:cTn>
                                        <p:tgtEl>
                                          <p:spTgt spid="1048588">
                                            <p:txEl>
                                              <p:charRg st="217" end="226"/>
                                            </p:txEl>
                                          </p:spTgt>
                                        </p:tgtEl>
                                      </p:cBhvr>
                                    </p:animEffect>
                                  </p:childTnLst>
                                </p:cTn>
                              </p:par>
                            </p:childTnLst>
                          </p:cTn>
                        </p:par>
                      </p:childTnLst>
                    </p:cTn>
                  </p:par>
                  <p:par>
                    <p:cTn fill="hold" id="75" nodeType="clickPar">
                      <p:stCondLst>
                        <p:cond delay="indefinite"/>
                      </p:stCondLst>
                      <p:childTnLst>
                        <p:par>
                          <p:cTn fill="hold" id="76" nodeType="withGroup">
                            <p:stCondLst>
                              <p:cond delay="0"/>
                            </p:stCondLst>
                            <p:childTnLst>
                              <p:par>
                                <p:cTn fill="hold" grpId="0" id="77" nodeType="clickEffect" presetClass="entr" presetID="25" presetSubtype="0">
                                  <p:stCondLst>
                                    <p:cond delay="0"/>
                                  </p:stCondLst>
                                  <p:childTnLst>
                                    <p:set>
                                      <p:cBhvr>
                                        <p:cTn dur="1" fill="hold" id="78">
                                          <p:stCondLst>
                                            <p:cond delay="0"/>
                                          </p:stCondLst>
                                        </p:cTn>
                                        <p:tgtEl>
                                          <p:spTgt spid="1048588">
                                            <p:txEl>
                                              <p:charRg st="226" end="240"/>
                                            </p:txEl>
                                          </p:spTgt>
                                        </p:tgtEl>
                                        <p:attrNameLst>
                                          <p:attrName>style.visibility</p:attrName>
                                        </p:attrNameLst>
                                      </p:cBhvr>
                                      <p:to>
                                        <p:strVal val="visible"/>
                                      </p:to>
                                    </p:set>
                                    <p:anim calcmode="lin" valueType="num">
                                      <p:cBhvr>
                                        <p:cTn accel="0" decel="50000" dur="500" fill="hold" id="79">
                                          <p:stCondLst>
                                            <p:cond delay="0"/>
                                          </p:stCondLst>
                                        </p:cTn>
                                        <p:tgtEl>
                                          <p:spTgt spid="1048588">
                                            <p:txEl>
                                              <p:charRg st="226" end="240"/>
                                            </p:txEl>
                                          </p:spTgt>
                                        </p:tgtEl>
                                        <p:attrNameLst>
                                          <p:attrName>style.rotation</p:attrName>
                                        </p:attrNameLst>
                                      </p:cBhvr>
                                      <p:tavLst>
                                        <p:tav tm="0">
                                          <p:val>
                                            <p:fltVal val="-90.0"/>
                                          </p:val>
                                        </p:tav>
                                        <p:tav tm="100000">
                                          <p:val>
                                            <p:fltVal val="0.0"/>
                                          </p:val>
                                        </p:tav>
                                      </p:tavLst>
                                    </p:anim>
                                    <p:anim calcmode="lin" valueType="num">
                                      <p:cBhvr>
                                        <p:cTn accel="0" decel="50000" dur="500" fill="hold" id="80">
                                          <p:stCondLst>
                                            <p:cond delay="0"/>
                                          </p:stCondLst>
                                        </p:cTn>
                                        <p:tgtEl>
                                          <p:spTgt spid="1048588">
                                            <p:txEl>
                                              <p:charRg st="226" end="240"/>
                                            </p:txEl>
                                          </p:spTgt>
                                        </p:tgtEl>
                                        <p:attrNameLst>
                                          <p:attrName>ppt_w</p:attrName>
                                        </p:attrNameLst>
                                      </p:cBhvr>
                                      <p:tavLst>
                                        <p:tav tm="0">
                                          <p:val>
                                            <p:strVal val="#ppt_w"/>
                                          </p:val>
                                        </p:tav>
                                        <p:tav tm="100000">
                                          <p:val>
                                            <p:strVal val="#ppt_w*.05"/>
                                          </p:val>
                                        </p:tav>
                                      </p:tavLst>
                                    </p:anim>
                                    <p:anim calcmode="lin" valueType="num">
                                      <p:cBhvr>
                                        <p:cTn accel="50000" decel="0" dur="500" fill="hold" id="81">
                                          <p:stCondLst>
                                            <p:cond delay="500"/>
                                          </p:stCondLst>
                                        </p:cTn>
                                        <p:tgtEl>
                                          <p:spTgt spid="1048588">
                                            <p:txEl>
                                              <p:charRg st="226" end="240"/>
                                            </p:txEl>
                                          </p:spTgt>
                                        </p:tgtEl>
                                        <p:attrNameLst>
                                          <p:attrName>ppt_w</p:attrName>
                                        </p:attrNameLst>
                                      </p:cBhvr>
                                      <p:tavLst>
                                        <p:tav tm="0">
                                          <p:val>
                                            <p:strVal val="#ppt_w*.05"/>
                                          </p:val>
                                        </p:tav>
                                        <p:tav tm="100000">
                                          <p:val>
                                            <p:strVal val="#ppt_w"/>
                                          </p:val>
                                        </p:tav>
                                      </p:tavLst>
                                    </p:anim>
                                    <p:anim calcmode="lin" valueType="num">
                                      <p:cBhvr>
                                        <p:cTn dur="1000" fill="hold" id="82"/>
                                        <p:tgtEl>
                                          <p:spTgt spid="1048588">
                                            <p:txEl>
                                              <p:charRg st="226" end="240"/>
                                            </p:txEl>
                                          </p:spTgt>
                                        </p:tgtEl>
                                        <p:attrNameLst>
                                          <p:attrName>ppt_h</p:attrName>
                                        </p:attrNameLst>
                                      </p:cBhvr>
                                      <p:tavLst>
                                        <p:tav tm="0">
                                          <p:val>
                                            <p:strVal val="#ppt_h"/>
                                          </p:val>
                                        </p:tav>
                                        <p:tav tm="100000">
                                          <p:val>
                                            <p:strVal val="#ppt_h"/>
                                          </p:val>
                                        </p:tav>
                                      </p:tavLst>
                                    </p:anim>
                                    <p:anim calcmode="lin" valueType="num">
                                      <p:cBhvr>
                                        <p:cTn accel="0" decel="50000" dur="500" fill="hold" id="83">
                                          <p:stCondLst>
                                            <p:cond delay="0"/>
                                          </p:stCondLst>
                                        </p:cTn>
                                        <p:tgtEl>
                                          <p:spTgt spid="1048588">
                                            <p:txEl>
                                              <p:charRg st="226" end="240"/>
                                            </p:txEl>
                                          </p:spTgt>
                                        </p:tgtEl>
                                        <p:attrNameLst>
                                          <p:attrName>ppt_x</p:attrName>
                                        </p:attrNameLst>
                                      </p:cBhvr>
                                      <p:tavLst>
                                        <p:tav tm="0">
                                          <p:val>
                                            <p:strVal val="#ppt_x+.4"/>
                                          </p:val>
                                        </p:tav>
                                        <p:tav tm="100000">
                                          <p:val>
                                            <p:strVal val="#ppt_x"/>
                                          </p:val>
                                        </p:tav>
                                      </p:tavLst>
                                    </p:anim>
                                    <p:anim calcmode="lin" valueType="num">
                                      <p:cBhvr>
                                        <p:cTn accel="0" decel="50000" dur="500" fill="hold" id="84">
                                          <p:stCondLst>
                                            <p:cond delay="0"/>
                                          </p:stCondLst>
                                        </p:cTn>
                                        <p:tgtEl>
                                          <p:spTgt spid="1048588">
                                            <p:txEl>
                                              <p:charRg st="226" end="240"/>
                                            </p:txEl>
                                          </p:spTgt>
                                        </p:tgtEl>
                                        <p:attrNameLst>
                                          <p:attrName>ppt_y</p:attrName>
                                        </p:attrNameLst>
                                      </p:cBhvr>
                                      <p:tavLst>
                                        <p:tav tm="0">
                                          <p:val>
                                            <p:strVal val="#ppt_y-.2"/>
                                          </p:val>
                                        </p:tav>
                                        <p:tav tm="100000">
                                          <p:val>
                                            <p:strVal val="#ppt_y+.1"/>
                                          </p:val>
                                        </p:tav>
                                      </p:tavLst>
                                    </p:anim>
                                    <p:anim calcmode="lin" valueType="num">
                                      <p:cBhvr>
                                        <p:cTn accel="50000" decel="0" dur="500" fill="hold" id="85">
                                          <p:stCondLst>
                                            <p:cond delay="500"/>
                                          </p:stCondLst>
                                        </p:cTn>
                                        <p:tgtEl>
                                          <p:spTgt spid="1048588">
                                            <p:txEl>
                                              <p:charRg st="226" end="240"/>
                                            </p:txEl>
                                          </p:spTgt>
                                        </p:tgtEl>
                                        <p:attrNameLst>
                                          <p:attrName>ppt_y</p:attrName>
                                        </p:attrNameLst>
                                      </p:cBhvr>
                                      <p:tavLst>
                                        <p:tav tm="0">
                                          <p:val>
                                            <p:strVal val="#ppt_y+.1"/>
                                          </p:val>
                                        </p:tav>
                                        <p:tav tm="100000">
                                          <p:val>
                                            <p:strVal val="#ppt_y"/>
                                          </p:val>
                                        </p:tav>
                                      </p:tavLst>
                                    </p:anim>
                                    <p:animEffect transition="in" filter="fade">
                                      <p:cBhvr>
                                        <p:cTn accel="0" decel="50000" dur="1000" id="86">
                                          <p:stCondLst>
                                            <p:cond delay="0"/>
                                          </p:stCondLst>
                                        </p:cTn>
                                        <p:tgtEl>
                                          <p:spTgt spid="1048588">
                                            <p:txEl>
                                              <p:charRg st="226" end="240"/>
                                            </p:txEl>
                                          </p:spTgt>
                                        </p:tgtEl>
                                      </p:cBhvr>
                                    </p:animEffect>
                                  </p:childTnLst>
                                </p:cTn>
                              </p:par>
                            </p:childTnLst>
                          </p:cTn>
                        </p:par>
                      </p:childTnLst>
                    </p:cTn>
                  </p:par>
                  <p:par>
                    <p:cTn fill="hold" id="87" nodeType="clickPar">
                      <p:stCondLst>
                        <p:cond delay="indefinite"/>
                      </p:stCondLst>
                      <p:childTnLst>
                        <p:par>
                          <p:cTn fill="hold" id="88" nodeType="withGroup">
                            <p:stCondLst>
                              <p:cond delay="0"/>
                            </p:stCondLst>
                            <p:childTnLst>
                              <p:par>
                                <p:cTn fill="hold" grpId="0" id="89" nodeType="clickEffect" presetClass="entr" presetID="25" presetSubtype="0">
                                  <p:stCondLst>
                                    <p:cond delay="0"/>
                                  </p:stCondLst>
                                  <p:childTnLst>
                                    <p:set>
                                      <p:cBhvr>
                                        <p:cTn dur="1" fill="hold" id="90">
                                          <p:stCondLst>
                                            <p:cond delay="0"/>
                                          </p:stCondLst>
                                        </p:cTn>
                                        <p:tgtEl>
                                          <p:spTgt spid="1048588">
                                            <p:txEl>
                                              <p:charRg st="240" end="247"/>
                                            </p:txEl>
                                          </p:spTgt>
                                        </p:tgtEl>
                                        <p:attrNameLst>
                                          <p:attrName>style.visibility</p:attrName>
                                        </p:attrNameLst>
                                      </p:cBhvr>
                                      <p:to>
                                        <p:strVal val="visible"/>
                                      </p:to>
                                    </p:set>
                                    <p:anim calcmode="lin" valueType="num">
                                      <p:cBhvr>
                                        <p:cTn accel="0" decel="50000" dur="500" fill="hold" id="91">
                                          <p:stCondLst>
                                            <p:cond delay="0"/>
                                          </p:stCondLst>
                                        </p:cTn>
                                        <p:tgtEl>
                                          <p:spTgt spid="1048588">
                                            <p:txEl>
                                              <p:charRg st="240" end="247"/>
                                            </p:txEl>
                                          </p:spTgt>
                                        </p:tgtEl>
                                        <p:attrNameLst>
                                          <p:attrName>style.rotation</p:attrName>
                                        </p:attrNameLst>
                                      </p:cBhvr>
                                      <p:tavLst>
                                        <p:tav tm="0">
                                          <p:val>
                                            <p:fltVal val="-90.0"/>
                                          </p:val>
                                        </p:tav>
                                        <p:tav tm="100000">
                                          <p:val>
                                            <p:fltVal val="0.0"/>
                                          </p:val>
                                        </p:tav>
                                      </p:tavLst>
                                    </p:anim>
                                    <p:anim calcmode="lin" valueType="num">
                                      <p:cBhvr>
                                        <p:cTn accel="0" decel="50000" dur="500" fill="hold" id="92">
                                          <p:stCondLst>
                                            <p:cond delay="0"/>
                                          </p:stCondLst>
                                        </p:cTn>
                                        <p:tgtEl>
                                          <p:spTgt spid="1048588">
                                            <p:txEl>
                                              <p:charRg st="240" end="247"/>
                                            </p:txEl>
                                          </p:spTgt>
                                        </p:tgtEl>
                                        <p:attrNameLst>
                                          <p:attrName>ppt_w</p:attrName>
                                        </p:attrNameLst>
                                      </p:cBhvr>
                                      <p:tavLst>
                                        <p:tav tm="0">
                                          <p:val>
                                            <p:strVal val="#ppt_w"/>
                                          </p:val>
                                        </p:tav>
                                        <p:tav tm="100000">
                                          <p:val>
                                            <p:strVal val="#ppt_w*.05"/>
                                          </p:val>
                                        </p:tav>
                                      </p:tavLst>
                                    </p:anim>
                                    <p:anim calcmode="lin" valueType="num">
                                      <p:cBhvr>
                                        <p:cTn accel="50000" decel="0" dur="500" fill="hold" id="93">
                                          <p:stCondLst>
                                            <p:cond delay="500"/>
                                          </p:stCondLst>
                                        </p:cTn>
                                        <p:tgtEl>
                                          <p:spTgt spid="1048588">
                                            <p:txEl>
                                              <p:charRg st="240" end="247"/>
                                            </p:txEl>
                                          </p:spTgt>
                                        </p:tgtEl>
                                        <p:attrNameLst>
                                          <p:attrName>ppt_w</p:attrName>
                                        </p:attrNameLst>
                                      </p:cBhvr>
                                      <p:tavLst>
                                        <p:tav tm="0">
                                          <p:val>
                                            <p:strVal val="#ppt_w*.05"/>
                                          </p:val>
                                        </p:tav>
                                        <p:tav tm="100000">
                                          <p:val>
                                            <p:strVal val="#ppt_w"/>
                                          </p:val>
                                        </p:tav>
                                      </p:tavLst>
                                    </p:anim>
                                    <p:anim calcmode="lin" valueType="num">
                                      <p:cBhvr>
                                        <p:cTn dur="1000" fill="hold" id="94"/>
                                        <p:tgtEl>
                                          <p:spTgt spid="1048588">
                                            <p:txEl>
                                              <p:charRg st="240" end="247"/>
                                            </p:txEl>
                                          </p:spTgt>
                                        </p:tgtEl>
                                        <p:attrNameLst>
                                          <p:attrName>ppt_h</p:attrName>
                                        </p:attrNameLst>
                                      </p:cBhvr>
                                      <p:tavLst>
                                        <p:tav tm="0">
                                          <p:val>
                                            <p:strVal val="#ppt_h"/>
                                          </p:val>
                                        </p:tav>
                                        <p:tav tm="100000">
                                          <p:val>
                                            <p:strVal val="#ppt_h"/>
                                          </p:val>
                                        </p:tav>
                                      </p:tavLst>
                                    </p:anim>
                                    <p:anim calcmode="lin" valueType="num">
                                      <p:cBhvr>
                                        <p:cTn accel="0" decel="50000" dur="500" fill="hold" id="95">
                                          <p:stCondLst>
                                            <p:cond delay="0"/>
                                          </p:stCondLst>
                                        </p:cTn>
                                        <p:tgtEl>
                                          <p:spTgt spid="1048588">
                                            <p:txEl>
                                              <p:charRg st="240" end="247"/>
                                            </p:txEl>
                                          </p:spTgt>
                                        </p:tgtEl>
                                        <p:attrNameLst>
                                          <p:attrName>ppt_x</p:attrName>
                                        </p:attrNameLst>
                                      </p:cBhvr>
                                      <p:tavLst>
                                        <p:tav tm="0">
                                          <p:val>
                                            <p:strVal val="#ppt_x+.4"/>
                                          </p:val>
                                        </p:tav>
                                        <p:tav tm="100000">
                                          <p:val>
                                            <p:strVal val="#ppt_x"/>
                                          </p:val>
                                        </p:tav>
                                      </p:tavLst>
                                    </p:anim>
                                    <p:anim calcmode="lin" valueType="num">
                                      <p:cBhvr>
                                        <p:cTn accel="0" decel="50000" dur="500" fill="hold" id="96">
                                          <p:stCondLst>
                                            <p:cond delay="0"/>
                                          </p:stCondLst>
                                        </p:cTn>
                                        <p:tgtEl>
                                          <p:spTgt spid="1048588">
                                            <p:txEl>
                                              <p:charRg st="240" end="247"/>
                                            </p:txEl>
                                          </p:spTgt>
                                        </p:tgtEl>
                                        <p:attrNameLst>
                                          <p:attrName>ppt_y</p:attrName>
                                        </p:attrNameLst>
                                      </p:cBhvr>
                                      <p:tavLst>
                                        <p:tav tm="0">
                                          <p:val>
                                            <p:strVal val="#ppt_y-.2"/>
                                          </p:val>
                                        </p:tav>
                                        <p:tav tm="100000">
                                          <p:val>
                                            <p:strVal val="#ppt_y+.1"/>
                                          </p:val>
                                        </p:tav>
                                      </p:tavLst>
                                    </p:anim>
                                    <p:anim calcmode="lin" valueType="num">
                                      <p:cBhvr>
                                        <p:cTn accel="50000" decel="0" dur="500" fill="hold" id="97">
                                          <p:stCondLst>
                                            <p:cond delay="500"/>
                                          </p:stCondLst>
                                        </p:cTn>
                                        <p:tgtEl>
                                          <p:spTgt spid="1048588">
                                            <p:txEl>
                                              <p:charRg st="240" end="247"/>
                                            </p:txEl>
                                          </p:spTgt>
                                        </p:tgtEl>
                                        <p:attrNameLst>
                                          <p:attrName>ppt_y</p:attrName>
                                        </p:attrNameLst>
                                      </p:cBhvr>
                                      <p:tavLst>
                                        <p:tav tm="0">
                                          <p:val>
                                            <p:strVal val="#ppt_y+.1"/>
                                          </p:val>
                                        </p:tav>
                                        <p:tav tm="100000">
                                          <p:val>
                                            <p:strVal val="#ppt_y"/>
                                          </p:val>
                                        </p:tav>
                                      </p:tavLst>
                                    </p:anim>
                                    <p:animEffect transition="in" filter="fade">
                                      <p:cBhvr>
                                        <p:cTn accel="0" decel="50000" dur="1000" id="98">
                                          <p:stCondLst>
                                            <p:cond delay="0"/>
                                          </p:stCondLst>
                                        </p:cTn>
                                        <p:tgtEl>
                                          <p:spTgt spid="1048588">
                                            <p:txEl>
                                              <p:charRg st="240" end="247"/>
                                            </p:txEl>
                                          </p:spTgt>
                                        </p:tgtEl>
                                      </p:cBhvr>
                                    </p:animEffect>
                                  </p:childTnLst>
                                </p:cTn>
                              </p:par>
                            </p:childTnLst>
                          </p:cTn>
                        </p:par>
                      </p:childTnLst>
                    </p:cTn>
                  </p:par>
                  <p:par>
                    <p:cTn fill="hold" id="99" nodeType="clickPar">
                      <p:stCondLst>
                        <p:cond delay="indefinite"/>
                      </p:stCondLst>
                      <p:childTnLst>
                        <p:par>
                          <p:cTn fill="hold" id="100" nodeType="withGroup">
                            <p:stCondLst>
                              <p:cond delay="0"/>
                            </p:stCondLst>
                            <p:childTnLst>
                              <p:par>
                                <p:cTn fill="hold" grpId="0" id="101" nodeType="clickEffect" presetClass="entr" presetID="25" presetSubtype="0">
                                  <p:stCondLst>
                                    <p:cond delay="0"/>
                                  </p:stCondLst>
                                  <p:childTnLst>
                                    <p:set>
                                      <p:cBhvr>
                                        <p:cTn dur="1" fill="hold" id="102">
                                          <p:stCondLst>
                                            <p:cond delay="0"/>
                                          </p:stCondLst>
                                        </p:cTn>
                                        <p:tgtEl>
                                          <p:spTgt spid="1048588">
                                            <p:txEl>
                                              <p:charRg st="247" end="263"/>
                                            </p:txEl>
                                          </p:spTgt>
                                        </p:tgtEl>
                                        <p:attrNameLst>
                                          <p:attrName>style.visibility</p:attrName>
                                        </p:attrNameLst>
                                      </p:cBhvr>
                                      <p:to>
                                        <p:strVal val="visible"/>
                                      </p:to>
                                    </p:set>
                                    <p:anim calcmode="lin" valueType="num">
                                      <p:cBhvr>
                                        <p:cTn accel="0" decel="50000" dur="500" fill="hold" id="103">
                                          <p:stCondLst>
                                            <p:cond delay="0"/>
                                          </p:stCondLst>
                                        </p:cTn>
                                        <p:tgtEl>
                                          <p:spTgt spid="1048588">
                                            <p:txEl>
                                              <p:charRg st="247" end="263"/>
                                            </p:txEl>
                                          </p:spTgt>
                                        </p:tgtEl>
                                        <p:attrNameLst>
                                          <p:attrName>style.rotation</p:attrName>
                                        </p:attrNameLst>
                                      </p:cBhvr>
                                      <p:tavLst>
                                        <p:tav tm="0">
                                          <p:val>
                                            <p:fltVal val="-90.0"/>
                                          </p:val>
                                        </p:tav>
                                        <p:tav tm="100000">
                                          <p:val>
                                            <p:fltVal val="0.0"/>
                                          </p:val>
                                        </p:tav>
                                      </p:tavLst>
                                    </p:anim>
                                    <p:anim calcmode="lin" valueType="num">
                                      <p:cBhvr>
                                        <p:cTn accel="0" decel="50000" dur="500" fill="hold" id="104">
                                          <p:stCondLst>
                                            <p:cond delay="0"/>
                                          </p:stCondLst>
                                        </p:cTn>
                                        <p:tgtEl>
                                          <p:spTgt spid="1048588">
                                            <p:txEl>
                                              <p:charRg st="247" end="263"/>
                                            </p:txEl>
                                          </p:spTgt>
                                        </p:tgtEl>
                                        <p:attrNameLst>
                                          <p:attrName>ppt_w</p:attrName>
                                        </p:attrNameLst>
                                      </p:cBhvr>
                                      <p:tavLst>
                                        <p:tav tm="0">
                                          <p:val>
                                            <p:strVal val="#ppt_w"/>
                                          </p:val>
                                        </p:tav>
                                        <p:tav tm="100000">
                                          <p:val>
                                            <p:strVal val="#ppt_w*.05"/>
                                          </p:val>
                                        </p:tav>
                                      </p:tavLst>
                                    </p:anim>
                                    <p:anim calcmode="lin" valueType="num">
                                      <p:cBhvr>
                                        <p:cTn accel="50000" decel="0" dur="500" fill="hold" id="105">
                                          <p:stCondLst>
                                            <p:cond delay="500"/>
                                          </p:stCondLst>
                                        </p:cTn>
                                        <p:tgtEl>
                                          <p:spTgt spid="1048588">
                                            <p:txEl>
                                              <p:charRg st="247" end="263"/>
                                            </p:txEl>
                                          </p:spTgt>
                                        </p:tgtEl>
                                        <p:attrNameLst>
                                          <p:attrName>ppt_w</p:attrName>
                                        </p:attrNameLst>
                                      </p:cBhvr>
                                      <p:tavLst>
                                        <p:tav tm="0">
                                          <p:val>
                                            <p:strVal val="#ppt_w*.05"/>
                                          </p:val>
                                        </p:tav>
                                        <p:tav tm="100000">
                                          <p:val>
                                            <p:strVal val="#ppt_w"/>
                                          </p:val>
                                        </p:tav>
                                      </p:tavLst>
                                    </p:anim>
                                    <p:anim calcmode="lin" valueType="num">
                                      <p:cBhvr>
                                        <p:cTn dur="1000" fill="hold" id="106"/>
                                        <p:tgtEl>
                                          <p:spTgt spid="1048588">
                                            <p:txEl>
                                              <p:charRg st="247" end="263"/>
                                            </p:txEl>
                                          </p:spTgt>
                                        </p:tgtEl>
                                        <p:attrNameLst>
                                          <p:attrName>ppt_h</p:attrName>
                                        </p:attrNameLst>
                                      </p:cBhvr>
                                      <p:tavLst>
                                        <p:tav tm="0">
                                          <p:val>
                                            <p:strVal val="#ppt_h"/>
                                          </p:val>
                                        </p:tav>
                                        <p:tav tm="100000">
                                          <p:val>
                                            <p:strVal val="#ppt_h"/>
                                          </p:val>
                                        </p:tav>
                                      </p:tavLst>
                                    </p:anim>
                                    <p:anim calcmode="lin" valueType="num">
                                      <p:cBhvr>
                                        <p:cTn accel="0" decel="50000" dur="500" fill="hold" id="107">
                                          <p:stCondLst>
                                            <p:cond delay="0"/>
                                          </p:stCondLst>
                                        </p:cTn>
                                        <p:tgtEl>
                                          <p:spTgt spid="1048588">
                                            <p:txEl>
                                              <p:charRg st="247" end="263"/>
                                            </p:txEl>
                                          </p:spTgt>
                                        </p:tgtEl>
                                        <p:attrNameLst>
                                          <p:attrName>ppt_x</p:attrName>
                                        </p:attrNameLst>
                                      </p:cBhvr>
                                      <p:tavLst>
                                        <p:tav tm="0">
                                          <p:val>
                                            <p:strVal val="#ppt_x+.4"/>
                                          </p:val>
                                        </p:tav>
                                        <p:tav tm="100000">
                                          <p:val>
                                            <p:strVal val="#ppt_x"/>
                                          </p:val>
                                        </p:tav>
                                      </p:tavLst>
                                    </p:anim>
                                    <p:anim calcmode="lin" valueType="num">
                                      <p:cBhvr>
                                        <p:cTn accel="0" decel="50000" dur="500" fill="hold" id="108">
                                          <p:stCondLst>
                                            <p:cond delay="0"/>
                                          </p:stCondLst>
                                        </p:cTn>
                                        <p:tgtEl>
                                          <p:spTgt spid="1048588">
                                            <p:txEl>
                                              <p:charRg st="247" end="263"/>
                                            </p:txEl>
                                          </p:spTgt>
                                        </p:tgtEl>
                                        <p:attrNameLst>
                                          <p:attrName>ppt_y</p:attrName>
                                        </p:attrNameLst>
                                      </p:cBhvr>
                                      <p:tavLst>
                                        <p:tav tm="0">
                                          <p:val>
                                            <p:strVal val="#ppt_y-.2"/>
                                          </p:val>
                                        </p:tav>
                                        <p:tav tm="100000">
                                          <p:val>
                                            <p:strVal val="#ppt_y+.1"/>
                                          </p:val>
                                        </p:tav>
                                      </p:tavLst>
                                    </p:anim>
                                    <p:anim calcmode="lin" valueType="num">
                                      <p:cBhvr>
                                        <p:cTn accel="50000" decel="0" dur="500" fill="hold" id="109">
                                          <p:stCondLst>
                                            <p:cond delay="500"/>
                                          </p:stCondLst>
                                        </p:cTn>
                                        <p:tgtEl>
                                          <p:spTgt spid="1048588">
                                            <p:txEl>
                                              <p:charRg st="247" end="263"/>
                                            </p:txEl>
                                          </p:spTgt>
                                        </p:tgtEl>
                                        <p:attrNameLst>
                                          <p:attrName>ppt_y</p:attrName>
                                        </p:attrNameLst>
                                      </p:cBhvr>
                                      <p:tavLst>
                                        <p:tav tm="0">
                                          <p:val>
                                            <p:strVal val="#ppt_y+.1"/>
                                          </p:val>
                                        </p:tav>
                                        <p:tav tm="100000">
                                          <p:val>
                                            <p:strVal val="#ppt_y"/>
                                          </p:val>
                                        </p:tav>
                                      </p:tavLst>
                                    </p:anim>
                                    <p:animEffect transition="in" filter="fade">
                                      <p:cBhvr>
                                        <p:cTn accel="0" decel="50000" dur="1000" id="110">
                                          <p:stCondLst>
                                            <p:cond delay="0"/>
                                          </p:stCondLst>
                                        </p:cTn>
                                        <p:tgtEl>
                                          <p:spTgt spid="1048588">
                                            <p:txEl>
                                              <p:charRg st="247" end="263"/>
                                            </p:txEl>
                                          </p:spTgt>
                                        </p:tgtEl>
                                      </p:cBhvr>
                                    </p:animEffect>
                                  </p:childTnLst>
                                </p:cTn>
                              </p:par>
                            </p:childTnLst>
                          </p:cTn>
                        </p:par>
                      </p:childTnLst>
                    </p:cTn>
                  </p:par>
                  <p:par>
                    <p:cTn fill="hold" id="111" nodeType="clickPar">
                      <p:stCondLst>
                        <p:cond delay="indefinite"/>
                      </p:stCondLst>
                      <p:childTnLst>
                        <p:par>
                          <p:cTn fill="hold" id="112" nodeType="withGroup">
                            <p:stCondLst>
                              <p:cond delay="0"/>
                            </p:stCondLst>
                            <p:childTnLst>
                              <p:par>
                                <p:cTn fill="hold" grpId="0" id="113" nodeType="clickEffect" presetClass="entr" presetID="25" presetSubtype="0">
                                  <p:stCondLst>
                                    <p:cond delay="0"/>
                                  </p:stCondLst>
                                  <p:childTnLst>
                                    <p:set>
                                      <p:cBhvr>
                                        <p:cTn dur="1" fill="hold" id="114">
                                          <p:stCondLst>
                                            <p:cond delay="0"/>
                                          </p:stCondLst>
                                        </p:cTn>
                                        <p:tgtEl>
                                          <p:spTgt spid="1048588">
                                            <p:txEl>
                                              <p:charRg st="263" end="273"/>
                                            </p:txEl>
                                          </p:spTgt>
                                        </p:tgtEl>
                                        <p:attrNameLst>
                                          <p:attrName>style.visibility</p:attrName>
                                        </p:attrNameLst>
                                      </p:cBhvr>
                                      <p:to>
                                        <p:strVal val="visible"/>
                                      </p:to>
                                    </p:set>
                                    <p:anim calcmode="lin" valueType="num">
                                      <p:cBhvr>
                                        <p:cTn accel="0" decel="50000" dur="500" fill="hold" id="115">
                                          <p:stCondLst>
                                            <p:cond delay="0"/>
                                          </p:stCondLst>
                                        </p:cTn>
                                        <p:tgtEl>
                                          <p:spTgt spid="1048588">
                                            <p:txEl>
                                              <p:charRg st="263" end="273"/>
                                            </p:txEl>
                                          </p:spTgt>
                                        </p:tgtEl>
                                        <p:attrNameLst>
                                          <p:attrName>style.rotation</p:attrName>
                                        </p:attrNameLst>
                                      </p:cBhvr>
                                      <p:tavLst>
                                        <p:tav tm="0">
                                          <p:val>
                                            <p:fltVal val="-90.0"/>
                                          </p:val>
                                        </p:tav>
                                        <p:tav tm="100000">
                                          <p:val>
                                            <p:fltVal val="0.0"/>
                                          </p:val>
                                        </p:tav>
                                      </p:tavLst>
                                    </p:anim>
                                    <p:anim calcmode="lin" valueType="num">
                                      <p:cBhvr>
                                        <p:cTn accel="0" decel="50000" dur="500" fill="hold" id="116">
                                          <p:stCondLst>
                                            <p:cond delay="0"/>
                                          </p:stCondLst>
                                        </p:cTn>
                                        <p:tgtEl>
                                          <p:spTgt spid="1048588">
                                            <p:txEl>
                                              <p:charRg st="263" end="273"/>
                                            </p:txEl>
                                          </p:spTgt>
                                        </p:tgtEl>
                                        <p:attrNameLst>
                                          <p:attrName>ppt_w</p:attrName>
                                        </p:attrNameLst>
                                      </p:cBhvr>
                                      <p:tavLst>
                                        <p:tav tm="0">
                                          <p:val>
                                            <p:strVal val="#ppt_w"/>
                                          </p:val>
                                        </p:tav>
                                        <p:tav tm="100000">
                                          <p:val>
                                            <p:strVal val="#ppt_w*.05"/>
                                          </p:val>
                                        </p:tav>
                                      </p:tavLst>
                                    </p:anim>
                                    <p:anim calcmode="lin" valueType="num">
                                      <p:cBhvr>
                                        <p:cTn accel="50000" decel="0" dur="500" fill="hold" id="117">
                                          <p:stCondLst>
                                            <p:cond delay="500"/>
                                          </p:stCondLst>
                                        </p:cTn>
                                        <p:tgtEl>
                                          <p:spTgt spid="1048588">
                                            <p:txEl>
                                              <p:charRg st="263" end="273"/>
                                            </p:txEl>
                                          </p:spTgt>
                                        </p:tgtEl>
                                        <p:attrNameLst>
                                          <p:attrName>ppt_w</p:attrName>
                                        </p:attrNameLst>
                                      </p:cBhvr>
                                      <p:tavLst>
                                        <p:tav tm="0">
                                          <p:val>
                                            <p:strVal val="#ppt_w*.05"/>
                                          </p:val>
                                        </p:tav>
                                        <p:tav tm="100000">
                                          <p:val>
                                            <p:strVal val="#ppt_w"/>
                                          </p:val>
                                        </p:tav>
                                      </p:tavLst>
                                    </p:anim>
                                    <p:anim calcmode="lin" valueType="num">
                                      <p:cBhvr>
                                        <p:cTn dur="1000" fill="hold" id="118"/>
                                        <p:tgtEl>
                                          <p:spTgt spid="1048588">
                                            <p:txEl>
                                              <p:charRg st="263" end="273"/>
                                            </p:txEl>
                                          </p:spTgt>
                                        </p:tgtEl>
                                        <p:attrNameLst>
                                          <p:attrName>ppt_h</p:attrName>
                                        </p:attrNameLst>
                                      </p:cBhvr>
                                      <p:tavLst>
                                        <p:tav tm="0">
                                          <p:val>
                                            <p:strVal val="#ppt_h"/>
                                          </p:val>
                                        </p:tav>
                                        <p:tav tm="100000">
                                          <p:val>
                                            <p:strVal val="#ppt_h"/>
                                          </p:val>
                                        </p:tav>
                                      </p:tavLst>
                                    </p:anim>
                                    <p:anim calcmode="lin" valueType="num">
                                      <p:cBhvr>
                                        <p:cTn accel="0" decel="50000" dur="500" fill="hold" id="119">
                                          <p:stCondLst>
                                            <p:cond delay="0"/>
                                          </p:stCondLst>
                                        </p:cTn>
                                        <p:tgtEl>
                                          <p:spTgt spid="1048588">
                                            <p:txEl>
                                              <p:charRg st="263" end="273"/>
                                            </p:txEl>
                                          </p:spTgt>
                                        </p:tgtEl>
                                        <p:attrNameLst>
                                          <p:attrName>ppt_x</p:attrName>
                                        </p:attrNameLst>
                                      </p:cBhvr>
                                      <p:tavLst>
                                        <p:tav tm="0">
                                          <p:val>
                                            <p:strVal val="#ppt_x+.4"/>
                                          </p:val>
                                        </p:tav>
                                        <p:tav tm="100000">
                                          <p:val>
                                            <p:strVal val="#ppt_x"/>
                                          </p:val>
                                        </p:tav>
                                      </p:tavLst>
                                    </p:anim>
                                    <p:anim calcmode="lin" valueType="num">
                                      <p:cBhvr>
                                        <p:cTn accel="0" decel="50000" dur="500" fill="hold" id="120">
                                          <p:stCondLst>
                                            <p:cond delay="0"/>
                                          </p:stCondLst>
                                        </p:cTn>
                                        <p:tgtEl>
                                          <p:spTgt spid="1048588">
                                            <p:txEl>
                                              <p:charRg st="263" end="273"/>
                                            </p:txEl>
                                          </p:spTgt>
                                        </p:tgtEl>
                                        <p:attrNameLst>
                                          <p:attrName>ppt_y</p:attrName>
                                        </p:attrNameLst>
                                      </p:cBhvr>
                                      <p:tavLst>
                                        <p:tav tm="0">
                                          <p:val>
                                            <p:strVal val="#ppt_y-.2"/>
                                          </p:val>
                                        </p:tav>
                                        <p:tav tm="100000">
                                          <p:val>
                                            <p:strVal val="#ppt_y+.1"/>
                                          </p:val>
                                        </p:tav>
                                      </p:tavLst>
                                    </p:anim>
                                    <p:anim calcmode="lin" valueType="num">
                                      <p:cBhvr>
                                        <p:cTn accel="50000" decel="0" dur="500" fill="hold" id="121">
                                          <p:stCondLst>
                                            <p:cond delay="500"/>
                                          </p:stCondLst>
                                        </p:cTn>
                                        <p:tgtEl>
                                          <p:spTgt spid="1048588">
                                            <p:txEl>
                                              <p:charRg st="263" end="273"/>
                                            </p:txEl>
                                          </p:spTgt>
                                        </p:tgtEl>
                                        <p:attrNameLst>
                                          <p:attrName>ppt_y</p:attrName>
                                        </p:attrNameLst>
                                      </p:cBhvr>
                                      <p:tavLst>
                                        <p:tav tm="0">
                                          <p:val>
                                            <p:strVal val="#ppt_y+.1"/>
                                          </p:val>
                                        </p:tav>
                                        <p:tav tm="100000">
                                          <p:val>
                                            <p:strVal val="#ppt_y"/>
                                          </p:val>
                                        </p:tav>
                                      </p:tavLst>
                                    </p:anim>
                                    <p:animEffect transition="in" filter="fade">
                                      <p:cBhvr>
                                        <p:cTn accel="0" decel="50000" dur="1000" id="122">
                                          <p:stCondLst>
                                            <p:cond delay="0"/>
                                          </p:stCondLst>
                                        </p:cTn>
                                        <p:tgtEl>
                                          <p:spTgt spid="1048588">
                                            <p:txEl>
                                              <p:charRg st="263" end="273"/>
                                            </p:txEl>
                                          </p:spTgt>
                                        </p:tgtEl>
                                      </p:cBhvr>
                                    </p:animEffect>
                                  </p:childTnLst>
                                </p:cTn>
                              </p:par>
                            </p:childTnLst>
                          </p:cTn>
                        </p:par>
                      </p:childTnLst>
                    </p:cTn>
                  </p:par>
                  <p:par>
                    <p:cTn fill="hold" id="123" nodeType="clickPar">
                      <p:stCondLst>
                        <p:cond delay="indefinite"/>
                      </p:stCondLst>
                      <p:childTnLst>
                        <p:par>
                          <p:cTn fill="hold" id="124" nodeType="withGroup">
                            <p:stCondLst>
                              <p:cond delay="0"/>
                            </p:stCondLst>
                            <p:childTnLst>
                              <p:par>
                                <p:cTn fill="hold" grpId="0" id="125" nodeType="clickEffect" presetClass="entr" presetID="5" presetSubtype="10">
                                  <p:stCondLst>
                                    <p:cond delay="0"/>
                                  </p:stCondLst>
                                  <p:childTnLst>
                                    <p:set>
                                      <p:cBhvr>
                                        <p:cTn dur="1" fill="hold" id="126">
                                          <p:stCondLst>
                                            <p:cond delay="0"/>
                                          </p:stCondLst>
                                        </p:cTn>
                                        <p:tgtEl>
                                          <p:spTgt spid="1048589"/>
                                        </p:tgtEl>
                                        <p:attrNameLst>
                                          <p:attrName>style.visibility</p:attrName>
                                        </p:attrNameLst>
                                      </p:cBhvr>
                                      <p:to>
                                        <p:strVal val="visible"/>
                                      </p:to>
                                    </p:set>
                                    <p:animEffect transition="in" filter="checkerboard(across)">
                                      <p:cBhvr>
                                        <p:cTn dur="500" id="127"/>
                                        <p:tgtEl>
                                          <p:spTgt spid="1048589"/>
                                        </p:tgtEl>
                                      </p:cBhvr>
                                    </p:animEffect>
                                  </p:childTnLst>
                                </p:cTn>
                              </p:par>
                            </p:childTnLst>
                          </p:cTn>
                        </p:par>
                      </p:childTnLst>
                    </p:cTn>
                  </p:par>
                  <p:par>
                    <p:cTn fill="hold" id="128" nodeType="clickPar">
                      <p:stCondLst>
                        <p:cond delay="indefinite"/>
                      </p:stCondLst>
                      <p:childTnLst>
                        <p:par>
                          <p:cTn fill="hold" id="129" nodeType="withGroup">
                            <p:stCondLst>
                              <p:cond delay="0"/>
                            </p:stCondLst>
                            <p:childTnLst>
                              <p:par>
                                <p:cTn fill="hold" grpId="0" id="130" nodeType="clickEffect" presetClass="entr" presetID="5" presetSubtype="10">
                                  <p:stCondLst>
                                    <p:cond delay="0"/>
                                  </p:stCondLst>
                                  <p:childTnLst>
                                    <p:set>
                                      <p:cBhvr>
                                        <p:cTn dur="1" fill="hold" id="131">
                                          <p:stCondLst>
                                            <p:cond delay="0"/>
                                          </p:stCondLst>
                                        </p:cTn>
                                        <p:tgtEl>
                                          <p:spTgt spid="1048592"/>
                                        </p:tgtEl>
                                        <p:attrNameLst>
                                          <p:attrName>style.visibility</p:attrName>
                                        </p:attrNameLst>
                                      </p:cBhvr>
                                      <p:to>
                                        <p:strVal val="visible"/>
                                      </p:to>
                                    </p:set>
                                    <p:animEffect transition="in" filter="checkerboard(across)">
                                      <p:cBhvr>
                                        <p:cTn dur="500" id="132"/>
                                        <p:tgtEl>
                                          <p:spTgt spid="1048592"/>
                                        </p:tgtEl>
                                      </p:cBhvr>
                                    </p:animEffect>
                                  </p:childTnLst>
                                </p:cTn>
                              </p:par>
                            </p:childTnLst>
                          </p:cTn>
                        </p:par>
                      </p:childTnLst>
                    </p:cTn>
                  </p:par>
                  <p:par>
                    <p:cTn fill="hold" id="133" nodeType="clickPar">
                      <p:stCondLst>
                        <p:cond delay="indefinite"/>
                      </p:stCondLst>
                      <p:childTnLst>
                        <p:par>
                          <p:cTn fill="hold" id="134" nodeType="withGroup">
                            <p:stCondLst>
                              <p:cond delay="0"/>
                            </p:stCondLst>
                            <p:childTnLst>
                              <p:par>
                                <p:cTn fill="hold" grpId="0" id="135" nodeType="clickEffect" presetClass="entr" presetID="5" presetSubtype="10">
                                  <p:stCondLst>
                                    <p:cond delay="0"/>
                                  </p:stCondLst>
                                  <p:childTnLst>
                                    <p:set>
                                      <p:cBhvr>
                                        <p:cTn dur="1" fill="hold" id="136">
                                          <p:stCondLst>
                                            <p:cond delay="0"/>
                                          </p:stCondLst>
                                        </p:cTn>
                                        <p:tgtEl>
                                          <p:spTgt spid="1048593"/>
                                        </p:tgtEl>
                                        <p:attrNameLst>
                                          <p:attrName>style.visibility</p:attrName>
                                        </p:attrNameLst>
                                      </p:cBhvr>
                                      <p:to>
                                        <p:strVal val="visible"/>
                                      </p:to>
                                    </p:set>
                                    <p:animEffect transition="in" filter="checkerboard(across)">
                                      <p:cBhvr>
                                        <p:cTn dur="500" id="137"/>
                                        <p:tgtEl>
                                          <p:spTgt spid="1048593"/>
                                        </p:tgtEl>
                                      </p:cBhvr>
                                    </p:animEffect>
                                  </p:childTnLst>
                                </p:cTn>
                              </p:par>
                            </p:childTnLst>
                          </p:cTn>
                        </p:par>
                      </p:childTnLst>
                    </p:cTn>
                  </p:par>
                  <p:par>
                    <p:cTn fill="hold" id="138" nodeType="clickPar">
                      <p:stCondLst>
                        <p:cond delay="indefinite"/>
                      </p:stCondLst>
                      <p:childTnLst>
                        <p:par>
                          <p:cTn fill="hold" id="139" nodeType="withGroup">
                            <p:stCondLst>
                              <p:cond delay="0"/>
                            </p:stCondLst>
                            <p:childTnLst>
                              <p:par>
                                <p:cTn fill="hold" grpId="0" id="140" nodeType="clickEffect" presetClass="entr" presetID="5" presetSubtype="10">
                                  <p:stCondLst>
                                    <p:cond delay="0"/>
                                  </p:stCondLst>
                                  <p:childTnLst>
                                    <p:set>
                                      <p:cBhvr>
                                        <p:cTn dur="1" fill="hold" id="141">
                                          <p:stCondLst>
                                            <p:cond delay="0"/>
                                          </p:stCondLst>
                                        </p:cTn>
                                        <p:tgtEl>
                                          <p:spTgt spid="1048597"/>
                                        </p:tgtEl>
                                        <p:attrNameLst>
                                          <p:attrName>style.visibility</p:attrName>
                                        </p:attrNameLst>
                                      </p:cBhvr>
                                      <p:to>
                                        <p:strVal val="visible"/>
                                      </p:to>
                                    </p:set>
                                    <p:animEffect transition="in" filter="checkerboard(across)">
                                      <p:cBhvr>
                                        <p:cTn dur="500" id="142"/>
                                        <p:tgtEl>
                                          <p:spTgt spid="1048597"/>
                                        </p:tgtEl>
                                      </p:cBhvr>
                                    </p:animEffect>
                                  </p:childTnLst>
                                </p:cTn>
                              </p:par>
                            </p:childTnLst>
                          </p:cTn>
                        </p:par>
                      </p:childTnLst>
                    </p:cTn>
                  </p:par>
                  <p:par>
                    <p:cTn fill="hold" id="143" nodeType="clickPar">
                      <p:stCondLst>
                        <p:cond delay="indefinite"/>
                      </p:stCondLst>
                      <p:childTnLst>
                        <p:par>
                          <p:cTn fill="hold" id="144" nodeType="withGroup">
                            <p:stCondLst>
                              <p:cond delay="0"/>
                            </p:stCondLst>
                            <p:childTnLst>
                              <p:par>
                                <p:cTn fill="hold" grpId="0" id="145" nodeType="clickEffect" presetClass="entr" presetID="5" presetSubtype="10">
                                  <p:stCondLst>
                                    <p:cond delay="0"/>
                                  </p:stCondLst>
                                  <p:childTnLst>
                                    <p:set>
                                      <p:cBhvr>
                                        <p:cTn dur="1" fill="hold" id="146">
                                          <p:stCondLst>
                                            <p:cond delay="0"/>
                                          </p:stCondLst>
                                        </p:cTn>
                                        <p:tgtEl>
                                          <p:spTgt spid="1048591"/>
                                        </p:tgtEl>
                                        <p:attrNameLst>
                                          <p:attrName>style.visibility</p:attrName>
                                        </p:attrNameLst>
                                      </p:cBhvr>
                                      <p:to>
                                        <p:strVal val="visible"/>
                                      </p:to>
                                    </p:set>
                                    <p:animEffect transition="in" filter="checkerboard(across)">
                                      <p:cBhvr>
                                        <p:cTn dur="500" id="147"/>
                                        <p:tgtEl>
                                          <p:spTgt spid="1048591"/>
                                        </p:tgtEl>
                                      </p:cBhvr>
                                    </p:animEffect>
                                  </p:childTnLst>
                                </p:cTn>
                              </p:par>
                            </p:childTnLst>
                          </p:cTn>
                        </p:par>
                      </p:childTnLst>
                    </p:cTn>
                  </p:par>
                  <p:par>
                    <p:cTn fill="hold" id="148" nodeType="clickPar">
                      <p:stCondLst>
                        <p:cond delay="indefinite"/>
                      </p:stCondLst>
                      <p:childTnLst>
                        <p:par>
                          <p:cTn fill="hold" id="149" nodeType="withGroup">
                            <p:stCondLst>
                              <p:cond delay="0"/>
                            </p:stCondLst>
                            <p:childTnLst>
                              <p:par>
                                <p:cTn fill="hold" grpId="0" id="150" nodeType="clickEffect" presetClass="entr" presetID="5" presetSubtype="10">
                                  <p:stCondLst>
                                    <p:cond delay="0"/>
                                  </p:stCondLst>
                                  <p:childTnLst>
                                    <p:set>
                                      <p:cBhvr>
                                        <p:cTn dur="1" fill="hold" id="151">
                                          <p:stCondLst>
                                            <p:cond delay="0"/>
                                          </p:stCondLst>
                                        </p:cTn>
                                        <p:tgtEl>
                                          <p:spTgt spid="1048598"/>
                                        </p:tgtEl>
                                        <p:attrNameLst>
                                          <p:attrName>style.visibility</p:attrName>
                                        </p:attrNameLst>
                                      </p:cBhvr>
                                      <p:to>
                                        <p:strVal val="visible"/>
                                      </p:to>
                                    </p:set>
                                    <p:animEffect transition="in" filter="checkerboard(across)">
                                      <p:cBhvr>
                                        <p:cTn dur="500" id="152"/>
                                        <p:tgtEl>
                                          <p:spTgt spid="1048598"/>
                                        </p:tgtEl>
                                      </p:cBhvr>
                                    </p:animEffect>
                                  </p:childTnLst>
                                </p:cTn>
                              </p:par>
                            </p:childTnLst>
                          </p:cTn>
                        </p:par>
                      </p:childTnLst>
                    </p:cTn>
                  </p:par>
                  <p:par>
                    <p:cTn fill="hold" id="153" nodeType="clickPar">
                      <p:stCondLst>
                        <p:cond delay="indefinite"/>
                      </p:stCondLst>
                      <p:childTnLst>
                        <p:par>
                          <p:cTn fill="hold" id="154" nodeType="withGroup">
                            <p:stCondLst>
                              <p:cond delay="0"/>
                            </p:stCondLst>
                            <p:childTnLst>
                              <p:par>
                                <p:cTn fill="hold" grpId="0" id="155" nodeType="clickEffect" presetClass="entr" presetID="5" presetSubtype="10">
                                  <p:stCondLst>
                                    <p:cond delay="0"/>
                                  </p:stCondLst>
                                  <p:childTnLst>
                                    <p:set>
                                      <p:cBhvr>
                                        <p:cTn dur="1" fill="hold" id="156">
                                          <p:stCondLst>
                                            <p:cond delay="0"/>
                                          </p:stCondLst>
                                        </p:cTn>
                                        <p:tgtEl>
                                          <p:spTgt spid="1048594"/>
                                        </p:tgtEl>
                                        <p:attrNameLst>
                                          <p:attrName>style.visibility</p:attrName>
                                        </p:attrNameLst>
                                      </p:cBhvr>
                                      <p:to>
                                        <p:strVal val="visible"/>
                                      </p:to>
                                    </p:set>
                                    <p:animEffect transition="in" filter="checkerboard(across)">
                                      <p:cBhvr>
                                        <p:cTn dur="500" id="157"/>
                                        <p:tgtEl>
                                          <p:spTgt spid="1048594"/>
                                        </p:tgtEl>
                                      </p:cBhvr>
                                    </p:animEffect>
                                  </p:childTnLst>
                                </p:cTn>
                              </p:par>
                            </p:childTnLst>
                          </p:cTn>
                        </p:par>
                      </p:childTnLst>
                    </p:cTn>
                  </p:par>
                  <p:par>
                    <p:cTn fill="hold" id="158" nodeType="clickPar">
                      <p:stCondLst>
                        <p:cond delay="indefinite"/>
                      </p:stCondLst>
                      <p:childTnLst>
                        <p:par>
                          <p:cTn fill="hold" id="159" nodeType="withGroup">
                            <p:stCondLst>
                              <p:cond delay="0"/>
                            </p:stCondLst>
                            <p:childTnLst>
                              <p:par>
                                <p:cTn fill="hold" grpId="0" id="160" nodeType="clickEffect" presetClass="entr" presetID="5" presetSubtype="10">
                                  <p:stCondLst>
                                    <p:cond delay="0"/>
                                  </p:stCondLst>
                                  <p:childTnLst>
                                    <p:set>
                                      <p:cBhvr>
                                        <p:cTn dur="1" fill="hold" id="161">
                                          <p:stCondLst>
                                            <p:cond delay="0"/>
                                          </p:stCondLst>
                                        </p:cTn>
                                        <p:tgtEl>
                                          <p:spTgt spid="1048599"/>
                                        </p:tgtEl>
                                        <p:attrNameLst>
                                          <p:attrName>style.visibility</p:attrName>
                                        </p:attrNameLst>
                                      </p:cBhvr>
                                      <p:to>
                                        <p:strVal val="visible"/>
                                      </p:to>
                                    </p:set>
                                    <p:animEffect transition="in" filter="checkerboard(across)">
                                      <p:cBhvr>
                                        <p:cTn dur="500" id="162"/>
                                        <p:tgtEl>
                                          <p:spTgt spid="1048599"/>
                                        </p:tgtEl>
                                      </p:cBhvr>
                                    </p:animEffect>
                                  </p:childTnLst>
                                </p:cTn>
                              </p:par>
                            </p:childTnLst>
                          </p:cTn>
                        </p:par>
                      </p:childTnLst>
                    </p:cTn>
                  </p:par>
                  <p:par>
                    <p:cTn fill="hold" id="163" nodeType="clickPar">
                      <p:stCondLst>
                        <p:cond delay="indefinite"/>
                      </p:stCondLst>
                      <p:childTnLst>
                        <p:par>
                          <p:cTn fill="hold" id="164" nodeType="withGroup">
                            <p:stCondLst>
                              <p:cond delay="0"/>
                            </p:stCondLst>
                            <p:childTnLst>
                              <p:par>
                                <p:cTn fill="hold" grpId="0" id="165" nodeType="clickEffect" presetClass="entr" presetID="5" presetSubtype="10">
                                  <p:stCondLst>
                                    <p:cond delay="0"/>
                                  </p:stCondLst>
                                  <p:childTnLst>
                                    <p:set>
                                      <p:cBhvr>
                                        <p:cTn dur="1" fill="hold" id="166">
                                          <p:stCondLst>
                                            <p:cond delay="0"/>
                                          </p:stCondLst>
                                        </p:cTn>
                                        <p:tgtEl>
                                          <p:spTgt spid="1048590"/>
                                        </p:tgtEl>
                                        <p:attrNameLst>
                                          <p:attrName>style.visibility</p:attrName>
                                        </p:attrNameLst>
                                      </p:cBhvr>
                                      <p:to>
                                        <p:strVal val="visible"/>
                                      </p:to>
                                    </p:set>
                                    <p:animEffect transition="in" filter="checkerboard(across)">
                                      <p:cBhvr>
                                        <p:cTn dur="500" id="167"/>
                                        <p:tgtEl>
                                          <p:spTgt spid="1048590"/>
                                        </p:tgtEl>
                                      </p:cBhvr>
                                    </p:animEffect>
                                  </p:childTnLst>
                                </p:cTn>
                              </p:par>
                            </p:childTnLst>
                          </p:cTn>
                        </p:par>
                      </p:childTnLst>
                    </p:cTn>
                  </p:par>
                  <p:par>
                    <p:cTn fill="hold" id="168" nodeType="clickPar">
                      <p:stCondLst>
                        <p:cond delay="indefinite"/>
                      </p:stCondLst>
                      <p:childTnLst>
                        <p:par>
                          <p:cTn fill="hold" id="169" nodeType="withGroup">
                            <p:stCondLst>
                              <p:cond delay="0"/>
                            </p:stCondLst>
                            <p:childTnLst>
                              <p:par>
                                <p:cTn fill="hold" grpId="0" id="170" nodeType="clickEffect" presetClass="entr" presetID="5" presetSubtype="10">
                                  <p:stCondLst>
                                    <p:cond delay="0"/>
                                  </p:stCondLst>
                                  <p:childTnLst>
                                    <p:set>
                                      <p:cBhvr>
                                        <p:cTn dur="1" fill="hold" id="171">
                                          <p:stCondLst>
                                            <p:cond delay="0"/>
                                          </p:stCondLst>
                                        </p:cTn>
                                        <p:tgtEl>
                                          <p:spTgt spid="1048595"/>
                                        </p:tgtEl>
                                        <p:attrNameLst>
                                          <p:attrName>style.visibility</p:attrName>
                                        </p:attrNameLst>
                                      </p:cBhvr>
                                      <p:to>
                                        <p:strVal val="visible"/>
                                      </p:to>
                                    </p:set>
                                    <p:animEffect transition="in" filter="checkerboard(across)">
                                      <p:cBhvr>
                                        <p:cTn dur="500" id="172"/>
                                        <p:tgtEl>
                                          <p:spTgt spid="1048595"/>
                                        </p:tgtEl>
                                      </p:cBhvr>
                                    </p:animEffect>
                                  </p:childTnLst>
                                </p:cTn>
                              </p:par>
                            </p:childTnLst>
                          </p:cTn>
                        </p:par>
                      </p:childTnLst>
                    </p:cTn>
                  </p:par>
                  <p:par>
                    <p:cTn fill="hold" id="173" nodeType="clickPar">
                      <p:stCondLst>
                        <p:cond delay="indefinite"/>
                      </p:stCondLst>
                      <p:childTnLst>
                        <p:par>
                          <p:cTn fill="hold" id="174" nodeType="withGroup">
                            <p:stCondLst>
                              <p:cond delay="0"/>
                            </p:stCondLst>
                            <p:childTnLst>
                              <p:par>
                                <p:cTn fill="hold" grpId="0" id="175" nodeType="clickEffect" presetClass="entr" presetID="5" presetSubtype="10">
                                  <p:stCondLst>
                                    <p:cond delay="0"/>
                                  </p:stCondLst>
                                  <p:childTnLst>
                                    <p:set>
                                      <p:cBhvr>
                                        <p:cTn dur="1" fill="hold" id="176">
                                          <p:stCondLst>
                                            <p:cond delay="0"/>
                                          </p:stCondLst>
                                        </p:cTn>
                                        <p:tgtEl>
                                          <p:spTgt spid="1048596"/>
                                        </p:tgtEl>
                                        <p:attrNameLst>
                                          <p:attrName>style.visibility</p:attrName>
                                        </p:attrNameLst>
                                      </p:cBhvr>
                                      <p:to>
                                        <p:strVal val="visible"/>
                                      </p:to>
                                    </p:set>
                                    <p:animEffect transition="in" filter="checkerboard(across)">
                                      <p:cBhvr>
                                        <p:cTn dur="500" id="177"/>
                                        <p:tgtEl>
                                          <p:spTgt spid="1048596"/>
                                        </p:tgtEl>
                                      </p:cBhvr>
                                    </p:animEffect>
                                  </p:childTnLst>
                                </p:cTn>
                              </p:par>
                            </p:childTnLst>
                          </p:cTn>
                        </p:par>
                      </p:childTnLst>
                    </p:cTn>
                  </p:par>
                  <p:par>
                    <p:cTn fill="hold" id="178" nodeType="clickPar">
                      <p:stCondLst>
                        <p:cond delay="indefinite"/>
                      </p:stCondLst>
                      <p:childTnLst>
                        <p:par>
                          <p:cTn fill="hold" id="179" nodeType="withGroup">
                            <p:stCondLst>
                              <p:cond delay="0"/>
                            </p:stCondLst>
                            <p:childTnLst>
                              <p:par>
                                <p:cTn fill="hold" grpId="0" id="180" nodeType="clickEffect" presetClass="entr" presetID="5" presetSubtype="10">
                                  <p:stCondLst>
                                    <p:cond delay="0"/>
                                  </p:stCondLst>
                                  <p:childTnLst>
                                    <p:set>
                                      <p:cBhvr>
                                        <p:cTn dur="1" fill="hold" id="181">
                                          <p:stCondLst>
                                            <p:cond delay="0"/>
                                          </p:stCondLst>
                                        </p:cTn>
                                        <p:tgtEl>
                                          <p:spTgt spid="1048600"/>
                                        </p:tgtEl>
                                        <p:attrNameLst>
                                          <p:attrName>style.visibility</p:attrName>
                                        </p:attrNameLst>
                                      </p:cBhvr>
                                      <p:to>
                                        <p:strVal val="visible"/>
                                      </p:to>
                                    </p:set>
                                    <p:animEffect transition="in" filter="checkerboard(across)">
                                      <p:cBhvr>
                                        <p:cTn dur="500" id="182"/>
                                        <p:tgtEl>
                                          <p:spTgt spid="10486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588" grpId="0" uiExpand="0" build="p" bldLvl="1"/>
      <p:bldP spid="1048589" grpId="0" uiExpand="0" build="whole"/>
      <p:bldP spid="1048590" grpId="0" uiExpand="0" build="whole"/>
      <p:bldP spid="1048591" grpId="0" uiExpand="0" build="whole"/>
      <p:bldP spid="1048592" grpId="0" uiExpand="0" build="whole"/>
      <p:bldP spid="1048593" grpId="0" uiExpand="0" build="whole"/>
      <p:bldP spid="1048594" grpId="0" uiExpand="0" build="whole"/>
      <p:bldP spid="1048595" grpId="0" uiExpand="0" build="whole"/>
      <p:bldP spid="1048596" grpId="0" uiExpand="0" build="whole"/>
      <p:bldP spid="1048597" grpId="0" uiExpand="0" build="whole"/>
      <p:bldP spid="1048598" grpId="0" uiExpand="0" build="whole"/>
      <p:bldP spid="1048599" grpId="0" uiExpand="0" build="whole"/>
      <p:bldP spid="1048600" grpId="0" uiExpand="0" build="whole"/>
    </p:bldLst>
  </p:timing>
</p:sld>
</file>

<file path=ppt/slides/slide5.xml><?xml version="1.0" encoding="utf-8"?>
<p:sld xmlns:a="http://schemas.openxmlformats.org/drawingml/2006/main" xmlns:r="http://schemas.openxmlformats.org/officeDocument/2006/relationships" xmlns:p="http://schemas.openxmlformats.org/presentationml/2006/main" showMasterSp="1">
  <p:cSld>
    <p:spTree>
      <p:nvGrpSpPr>
        <p:cNvPr id="34" name=""/>
        <p:cNvGrpSpPr/>
        <p:nvPr/>
      </p:nvGrpSpPr>
      <p:grpSpPr>
        <a:xfrm rot="0">
          <a:off x="0" y="0"/>
          <a:ext cx="0" cy="0"/>
          <a:chOff x="0" y="0"/>
          <a:chExt cx="0" cy="0"/>
        </a:xfrm>
      </p:grpSpPr>
      <p:sp>
        <p:nvSpPr>
          <p:cNvPr id="1048601" name=""/>
          <p:cNvSpPr/>
          <p:nvPr>
            <p:ph type="title" sz="full" idx="0"/>
          </p:nvPr>
        </p:nvSpPr>
        <p:spPr>
          <a:xfrm rot="0">
            <a:off x="457200" y="274637"/>
            <a:ext cx="8229600" cy="1143000"/>
          </a:xfrm>
          <a:prstGeom prst="rect"/>
          <a:noFill/>
          <a:ln>
            <a:noFill/>
          </a:ln>
        </p:spPr>
        <p:txBody>
          <a:bodyPr anchor="ctr" bIns="45720" lIns="91440" rIns="91440" tIns="45720" vert="horz"/>
          <a:lstStyle>
            <a:lvl1pPr algn="ctr" fontAlgn="base" indent="0" latinLnBrk="1" marL="0" rtl="0">
              <a:lnSpc>
                <a:spcPct val="100000"/>
              </a:lnSpc>
              <a:spcBef>
                <a:spcPct val="0"/>
              </a:spcBef>
              <a:spcAft>
                <a:spcPct val="0"/>
              </a:spcAft>
              <a:buFontTx/>
              <a:buNone/>
              <a:defRPr baseline="0" b="0" sz="4400" i="0" u="none">
                <a:solidFill>
                  <a:schemeClr val="lt2"/>
                </a:solidFill>
                <a:latin typeface="Arial" pitchFamily="34" charset="0"/>
                <a:ea typeface="宋体" pitchFamily="2" charset="-122"/>
                <a:sym typeface="Arial" pitchFamily="34" charset="0"/>
              </a:defRPr>
            </a:lvl1pPr>
          </a:lstStyle>
          <a:p>
            <a:pPr eaLnBrk="1" hangingPunct="1" latinLnBrk="1" lvl="0"/>
            <a:r>
              <a:rPr altLang="en-US" lang="zh-CN"/>
              <a:t>学习目标</a:t>
            </a:r>
          </a:p>
        </p:txBody>
      </p:sp>
      <p:sp>
        <p:nvSpPr>
          <p:cNvPr id="1048602" name=""/>
          <p:cNvSpPr/>
          <p:nvPr>
            <p:ph sz="full" idx="1"/>
          </p:nvPr>
        </p:nvSpPr>
        <p:spPr>
          <a:xfrm rot="0">
            <a:off x="457200" y="1600200"/>
            <a:ext cx="8229600" cy="4525962"/>
          </a:xfrm>
          <a:prstGeom prst="rect"/>
          <a:noFill/>
          <a:ln>
            <a:noFill/>
          </a:ln>
        </p:spPr>
        <p:txBody>
          <a:bodyPr anchor="t" bIns="45720" lIns="91440" rIns="91440" tIns="45720" vert="horz"/>
          <a:lstStyle>
            <a:lvl1pPr algn="l" fontAlgn="base" indent="-342900" latinLnBrk="1" marL="342900" rtl="0">
              <a:lnSpc>
                <a:spcPct val="100000"/>
              </a:lnSpc>
              <a:spcBef>
                <a:spcPct val="20000"/>
              </a:spcBef>
              <a:spcAft>
                <a:spcPct val="0"/>
              </a:spcAft>
              <a:buSzPct val="100000"/>
              <a:buFontTx/>
              <a:buChar char="•"/>
              <a:defRPr baseline="0" b="0" sz="3200" i="0" u="none">
                <a:solidFill>
                  <a:schemeClr val="dk1"/>
                </a:solidFill>
                <a:latin typeface="Arial" pitchFamily="34" charset="0"/>
                <a:ea typeface="宋体" pitchFamily="2" charset="-122"/>
                <a:sym typeface="Arial" pitchFamily="34" charset="0"/>
              </a:defRPr>
            </a:lvl1pPr>
            <a:lvl2pPr algn="l" fontAlgn="base" indent="-285750" latinLnBrk="1" marL="742950" rtl="0">
              <a:lnSpc>
                <a:spcPct val="100000"/>
              </a:lnSpc>
              <a:spcBef>
                <a:spcPct val="20000"/>
              </a:spcBef>
              <a:spcAft>
                <a:spcPct val="0"/>
              </a:spcAft>
              <a:buSzPct val="100000"/>
              <a:buFontTx/>
              <a:buChar char="–"/>
              <a:defRPr baseline="0" b="0" sz="2800" i="0" u="none">
                <a:solidFill>
                  <a:schemeClr val="dk1"/>
                </a:solidFill>
                <a:latin typeface="Arial" pitchFamily="34" charset="0"/>
                <a:ea typeface="宋体" pitchFamily="2" charset="-122"/>
                <a:sym typeface="Arial" pitchFamily="34" charset="0"/>
              </a:defRPr>
            </a:lvl2pPr>
            <a:lvl3pPr algn="l" fontAlgn="base" indent="-228600" latinLnBrk="1" marL="1143000" rtl="0">
              <a:lnSpc>
                <a:spcPct val="100000"/>
              </a:lnSpc>
              <a:spcBef>
                <a:spcPct val="20000"/>
              </a:spcBef>
              <a:spcAft>
                <a:spcPct val="0"/>
              </a:spcAft>
              <a:buSzPct val="100000"/>
              <a:buFontTx/>
              <a:buChar char="•"/>
              <a:defRPr baseline="0" b="0" sz="2400" i="0" u="none">
                <a:solidFill>
                  <a:schemeClr val="dk1"/>
                </a:solidFill>
                <a:latin typeface="Arial" pitchFamily="34" charset="0"/>
                <a:ea typeface="宋体" pitchFamily="2" charset="-122"/>
                <a:sym typeface="Arial" pitchFamily="34" charset="0"/>
              </a:defRPr>
            </a:lvl3pPr>
            <a:lvl4pPr algn="l" fontAlgn="base" indent="-228600" latinLnBrk="1" marL="1600200" rtl="0">
              <a:lnSpc>
                <a:spcPct val="100000"/>
              </a:lnSpc>
              <a:spcBef>
                <a:spcPct val="20000"/>
              </a:spcBef>
              <a:spcAft>
                <a:spcPct val="0"/>
              </a:spcAft>
              <a:buSzPct val="100000"/>
              <a:buFontTx/>
              <a:buChar char="–"/>
              <a:defRPr baseline="0" b="0" sz="2000" i="0" u="none">
                <a:solidFill>
                  <a:schemeClr val="dk1"/>
                </a:solidFill>
                <a:latin typeface="Arial" pitchFamily="34" charset="0"/>
                <a:ea typeface="宋体" pitchFamily="2" charset="-122"/>
                <a:sym typeface="Arial" pitchFamily="34" charset="0"/>
              </a:defRPr>
            </a:lvl4pPr>
            <a:lvl5pPr algn="l" fontAlgn="base" indent="-228600" latinLnBrk="1" marL="2057400" rtl="0">
              <a:lnSpc>
                <a:spcPct val="100000"/>
              </a:lnSpc>
              <a:spcBef>
                <a:spcPct val="20000"/>
              </a:spcBef>
              <a:spcAft>
                <a:spcPct val="0"/>
              </a:spcAft>
              <a:buSzPct val="100000"/>
              <a:buFontTx/>
              <a:buChar char="»"/>
              <a:defRPr baseline="0" b="0" sz="2000" i="0" u="none">
                <a:solidFill>
                  <a:schemeClr val="dk1"/>
                </a:solidFill>
                <a:latin typeface="Arial" pitchFamily="34" charset="0"/>
                <a:ea typeface="宋体" pitchFamily="2" charset="-122"/>
                <a:sym typeface="Arial" pitchFamily="34" charset="0"/>
              </a:defRPr>
            </a:lvl5pPr>
          </a:lstStyle>
          <a:p>
            <a:pPr eaLnBrk="1" hangingPunct="1" latinLnBrk="1" lvl="0"/>
            <a:r>
              <a:rPr altLang="zh-CN" lang="en-US"/>
              <a:t>1.</a:t>
            </a:r>
            <a:r>
              <a:rPr altLang="en-US" lang="zh-CN"/>
              <a:t>了解文章大意 。</a:t>
            </a:r>
          </a:p>
          <a:p>
            <a:pPr eaLnBrk="1" hangingPunct="1" latinLnBrk="1" lvl="0"/>
            <a:r>
              <a:rPr altLang="zh-CN" lang="en-US"/>
              <a:t>2.</a:t>
            </a:r>
            <a:r>
              <a:rPr altLang="en-US" lang="zh-CN"/>
              <a:t>找出文中人物，看他们分别作了些什么。</a:t>
            </a:r>
          </a:p>
          <a:p>
            <a:pPr eaLnBrk="1" hangingPunct="1" latinLnBrk="1" lvl="0"/>
            <a:r>
              <a:rPr altLang="zh-CN" lang="en-US"/>
              <a:t>3.</a:t>
            </a:r>
            <a:r>
              <a:rPr altLang="en-US" lang="zh-CN"/>
              <a:t>想一想文章主旨是什么。</a:t>
            </a:r>
          </a:p>
          <a:p>
            <a:pPr eaLnBrk="1" hangingPunct="1" latinLnBrk="1" lvl="0"/>
            <a:r>
              <a:rPr altLang="zh-CN" lang="en-US"/>
              <a:t>4.</a:t>
            </a:r>
            <a:r>
              <a:rPr altLang="en-US" lang="zh-CN"/>
              <a:t>想一想谁是小茅屋的主人。</a:t>
            </a:r>
          </a:p>
        </p:txBody>
      </p:sp>
    </p:spTree>
  </p:cSld>
  <p:clrMapOvr>
    <a:masterClrMapping/>
  </p:clrMapOvr>
  <p:timing>
    <p:tnLst>
      <p:par>
        <p:cTn dur="indefinite" id="1" nodeType="tmRoot">
          <p:childTnLst>
            <p:seq concurrent="1" nextAc="seek">
              <p:cTn dur="indefinite" id="2" nodeType="mainSeq">
                <p:childTnLst>
                  <p:par>
                    <p:cTn fill="hold" id="3">
                      <p:stCondLst>
                        <p:cond delay="indefinite"/>
                      </p:stCondLst>
                      <p:childTnLst>
                        <p:par>
                          <p:cTn fill="hold" id="4">
                            <p:stCondLst>
                              <p:cond delay="0"/>
                            </p:stCondLst>
                            <p:childTnLst>
                              <p:par>
                                <p:cTn fill="hold" grpId="0" id="5" nodeType="clickEffect" presetClass="entr" presetID="3" presetSubtype="10">
                                  <p:stCondLst>
                                    <p:cond delay="0"/>
                                  </p:stCondLst>
                                  <p:childTnLst>
                                    <p:set>
                                      <p:cBhvr>
                                        <p:cTn dur="1" fill="hold" id="6">
                                          <p:stCondLst>
                                            <p:cond delay="0"/>
                                          </p:stCondLst>
                                        </p:cTn>
                                        <p:tgtEl>
                                          <p:spTgt spid="1048601"/>
                                        </p:tgtEl>
                                        <p:attrNameLst>
                                          <p:attrName>style.visibility</p:attrName>
                                        </p:attrNameLst>
                                      </p:cBhvr>
                                      <p:to>
                                        <p:strVal val="visible"/>
                                      </p:to>
                                    </p:set>
                                    <p:animEffect transition="in" filter="blinds(horizontal)">
                                      <p:cBhvr>
                                        <p:cTn dur="500" id="7"/>
                                        <p:tgtEl>
                                          <p:spTgt spid="1048601"/>
                                        </p:tgtEl>
                                      </p:cBhvr>
                                    </p:animEffect>
                                  </p:childTnLst>
                                </p:cTn>
                              </p:par>
                            </p:childTnLst>
                          </p:cTn>
                        </p:par>
                      </p:childTnLst>
                    </p:cTn>
                  </p:par>
                  <p:par>
                    <p:cTn fill="hold" id="8">
                      <p:stCondLst>
                        <p:cond delay="indefinite"/>
                      </p:stCondLst>
                      <p:childTnLst>
                        <p:par>
                          <p:cTn fill="hold" id="9">
                            <p:stCondLst>
                              <p:cond delay="0"/>
                            </p:stCondLst>
                            <p:childTnLst>
                              <p:par>
                                <p:cTn fill="hold" grpId="0" id="10" nodeType="clickEffect" presetClass="entr" presetID="8" presetSubtype="16">
                                  <p:stCondLst>
                                    <p:cond delay="0"/>
                                  </p:stCondLst>
                                  <p:childTnLst>
                                    <p:set>
                                      <p:cBhvr>
                                        <p:cTn dur="1" fill="hold" id="11">
                                          <p:stCondLst>
                                            <p:cond delay="0"/>
                                          </p:stCondLst>
                                        </p:cTn>
                                        <p:tgtEl>
                                          <p:spTgt spid="1048602"/>
                                        </p:tgtEl>
                                        <p:attrNameLst>
                                          <p:attrName>style.visibility</p:attrName>
                                        </p:attrNameLst>
                                      </p:cBhvr>
                                      <p:to>
                                        <p:strVal val="visible"/>
                                      </p:to>
                                    </p:set>
                                    <p:animEffect transition="in" filter="diamond(in)">
                                      <p:cBhvr>
                                        <p:cTn dur="2000" id="12"/>
                                        <p:tgtEl>
                                          <p:spTgt spid="10486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601" grpId="0" uiExpand="0" build="whole"/>
      <p:bldP spid="1048602" grpId="0" uiExpand="0" build="whole"/>
    </p:bldLst>
  </p:timing>
</p:sld>
</file>

<file path=ppt/slides/slide6.xml><?xml version="1.0" encoding="utf-8"?>
<p:sld xmlns:a="http://schemas.openxmlformats.org/drawingml/2006/main" xmlns:r="http://schemas.openxmlformats.org/officeDocument/2006/relationships" xmlns:p="http://schemas.openxmlformats.org/presentationml/2006/main" showMasterSp="1">
  <p:cSld>
    <p:spTree>
      <p:nvGrpSpPr>
        <p:cNvPr id="35" name=""/>
        <p:cNvGrpSpPr/>
        <p:nvPr/>
      </p:nvGrpSpPr>
      <p:grpSpPr>
        <a:xfrm rot="0">
          <a:off x="0" y="0"/>
          <a:ext cx="0" cy="0"/>
          <a:chOff x="0" y="0"/>
          <a:chExt cx="0" cy="0"/>
        </a:xfrm>
      </p:grpSpPr>
      <p:sp>
        <p:nvSpPr>
          <p:cNvPr id="1048603" name=""/>
          <p:cNvSpPr/>
          <p:nvPr>
            <p:ph sz="full" idx="1"/>
          </p:nvPr>
        </p:nvSpPr>
        <p:spPr>
          <a:xfrm rot="0">
            <a:off x="2616200" y="1463675"/>
            <a:ext cx="6070600" cy="4662487"/>
          </a:xfrm>
          <a:prstGeom prst="rect"/>
          <a:noFill/>
          <a:ln>
            <a:noFill/>
          </a:ln>
        </p:spPr>
        <p:txBody>
          <a:bodyPr anchor="t" bIns="45720" lIns="91440" rIns="91440" tIns="45720" vert="horz"/>
          <a:lstStyle>
            <a:lvl1pPr algn="l" fontAlgn="base" indent="-342900" latinLnBrk="1" marL="342900" rtl="0">
              <a:lnSpc>
                <a:spcPct val="100000"/>
              </a:lnSpc>
              <a:spcBef>
                <a:spcPct val="20000"/>
              </a:spcBef>
              <a:spcAft>
                <a:spcPct val="0"/>
              </a:spcAft>
              <a:buSzPct val="100000"/>
              <a:buFontTx/>
              <a:buChar char="•"/>
              <a:defRPr baseline="0" b="0" sz="3200" i="0" u="none">
                <a:solidFill>
                  <a:schemeClr val="dk1"/>
                </a:solidFill>
                <a:latin typeface="Arial" pitchFamily="34" charset="0"/>
                <a:ea typeface="宋体" pitchFamily="2" charset="-122"/>
                <a:sym typeface="Arial" pitchFamily="34" charset="0"/>
              </a:defRPr>
            </a:lvl1pPr>
            <a:lvl2pPr algn="l" fontAlgn="base" indent="-285750" latinLnBrk="1" marL="742950" rtl="0">
              <a:lnSpc>
                <a:spcPct val="100000"/>
              </a:lnSpc>
              <a:spcBef>
                <a:spcPct val="20000"/>
              </a:spcBef>
              <a:spcAft>
                <a:spcPct val="0"/>
              </a:spcAft>
              <a:buSzPct val="100000"/>
              <a:buFontTx/>
              <a:buChar char="–"/>
              <a:defRPr baseline="0" b="0" sz="2800" i="0" u="none">
                <a:solidFill>
                  <a:schemeClr val="dk1"/>
                </a:solidFill>
                <a:latin typeface="Arial" pitchFamily="34" charset="0"/>
                <a:ea typeface="宋体" pitchFamily="2" charset="-122"/>
                <a:sym typeface="Arial" pitchFamily="34" charset="0"/>
              </a:defRPr>
            </a:lvl2pPr>
            <a:lvl3pPr algn="l" fontAlgn="base" indent="-228600" latinLnBrk="1" marL="1143000" rtl="0">
              <a:lnSpc>
                <a:spcPct val="100000"/>
              </a:lnSpc>
              <a:spcBef>
                <a:spcPct val="20000"/>
              </a:spcBef>
              <a:spcAft>
                <a:spcPct val="0"/>
              </a:spcAft>
              <a:buSzPct val="100000"/>
              <a:buFontTx/>
              <a:buChar char="•"/>
              <a:defRPr baseline="0" b="0" sz="2400" i="0" u="none">
                <a:solidFill>
                  <a:schemeClr val="dk1"/>
                </a:solidFill>
                <a:latin typeface="Arial" pitchFamily="34" charset="0"/>
                <a:ea typeface="宋体" pitchFamily="2" charset="-122"/>
                <a:sym typeface="Arial" pitchFamily="34" charset="0"/>
              </a:defRPr>
            </a:lvl3pPr>
            <a:lvl4pPr algn="l" fontAlgn="base" indent="-228600" latinLnBrk="1" marL="1600200" rtl="0">
              <a:lnSpc>
                <a:spcPct val="100000"/>
              </a:lnSpc>
              <a:spcBef>
                <a:spcPct val="20000"/>
              </a:spcBef>
              <a:spcAft>
                <a:spcPct val="0"/>
              </a:spcAft>
              <a:buSzPct val="100000"/>
              <a:buFontTx/>
              <a:buChar char="–"/>
              <a:defRPr baseline="0" b="0" sz="2000" i="0" u="none">
                <a:solidFill>
                  <a:schemeClr val="dk1"/>
                </a:solidFill>
                <a:latin typeface="Arial" pitchFamily="34" charset="0"/>
                <a:ea typeface="宋体" pitchFamily="2" charset="-122"/>
                <a:sym typeface="Arial" pitchFamily="34" charset="0"/>
              </a:defRPr>
            </a:lvl4pPr>
            <a:lvl5pPr algn="l" fontAlgn="base" indent="-228600" latinLnBrk="1" marL="2057400" rtl="0">
              <a:lnSpc>
                <a:spcPct val="100000"/>
              </a:lnSpc>
              <a:spcBef>
                <a:spcPct val="20000"/>
              </a:spcBef>
              <a:spcAft>
                <a:spcPct val="0"/>
              </a:spcAft>
              <a:buSzPct val="100000"/>
              <a:buFontTx/>
              <a:buChar char="»"/>
              <a:defRPr baseline="0" b="0" sz="2000" i="0" u="none">
                <a:solidFill>
                  <a:schemeClr val="dk1"/>
                </a:solidFill>
                <a:latin typeface="Arial" pitchFamily="34" charset="0"/>
                <a:ea typeface="宋体" pitchFamily="2" charset="-122"/>
                <a:sym typeface="Arial" pitchFamily="34" charset="0"/>
              </a:defRPr>
            </a:lvl5pPr>
          </a:lstStyle>
          <a:p>
            <a:pPr eaLnBrk="1" hangingPunct="1" latinLnBrk="1" lvl="0"/>
            <a:r>
              <a:rPr altLang="en-US" lang="zh-CN">
                <a:latin typeface="华文新魏" pitchFamily="2" charset="-122"/>
                <a:ea typeface="华文新魏" pitchFamily="2" charset="-122"/>
              </a:rPr>
              <a:t>标题“驿路梨花” 一语双关，既写小屋外边的自然界的梨花，更写小屋主人梨花姑娘；譬喻恰切，以洁白美丽的梨花喻写出梨花姑娘的鲜明形象、纯美心灵；具有深刻的象征意义，以自然界梨花的美化环境象征出梨花姑娘的帮助路人。</a:t>
            </a:r>
          </a:p>
          <a:p>
            <a:pPr eaLnBrk="1" hangingPunct="1" latinLnBrk="1" lvl="0"/>
            <a:endParaRPr altLang="en-US" lang="zh-CN">
              <a:ea typeface="华文新魏" pitchFamily="2" charset="-122"/>
            </a:endParaRPr>
          </a:p>
        </p:txBody>
      </p:sp>
      <p:pic>
        <p:nvPicPr>
          <p:cNvPr id="2097154" name="" descr="peartree358">
            <a:hlinkClick r:id="rId1"/>
          </p:cNvPr>
          <p:cNvPicPr>
            <a:picLocks/>
          </p:cNvPicPr>
          <p:nvPr/>
        </p:nvPicPr>
        <p:blipFill>
          <a:blip xmlns:r="http://schemas.openxmlformats.org/officeDocument/2006/relationships" r:embed="rId2"/>
          <a:srcRect l="0" t="0" r="0" b="0"/>
          <a:stretch>
            <a:fillRect/>
          </a:stretch>
        </p:blipFill>
        <p:spPr>
          <a:xfrm rot="0">
            <a:off x="466725" y="1463675"/>
            <a:ext cx="2149475" cy="4549775"/>
          </a:xfrm>
          <a:prstGeom prst="rect"/>
          <a:noFill/>
          <a:ln>
            <a:noFill/>
          </a:ln>
        </p:spPr>
      </p:pic>
      <p:sp>
        <p:nvSpPr>
          <p:cNvPr id="1048604" name=""/>
          <p:cNvSpPr txBox="1"/>
          <p:nvPr/>
        </p:nvSpPr>
        <p:spPr>
          <a:xfrm rot="0">
            <a:off x="107950" y="115887"/>
            <a:ext cx="3563937" cy="726440"/>
          </a:xfrm>
          <a:prstGeom prst="rect"/>
          <a:noFill/>
          <a:ln>
            <a:noFill/>
          </a:ln>
        </p:spPr>
        <p:txBody>
          <a:bodyPr anchor="t" bIns="45720" lIns="91440" rIns="91440" tIns="45720" vert="horz">
            <a:spAutoFit/>
          </a:bodyPr>
          <a:lstStyle>
            <a:lvl1pPr algn="l" fontAlgn="base" indent="0" latinLnBrk="1" marL="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1pPr>
            <a:lvl2pPr algn="l" fontAlgn="base" indent="0" latinLnBrk="1" marL="4572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2pPr>
            <a:lvl3pPr algn="l" fontAlgn="base" indent="0" latinLnBrk="1" marL="9144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3pPr>
            <a:lvl4pPr algn="l" fontAlgn="base" indent="0" latinLnBrk="1" marL="13716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4pPr>
            <a:lvl5pPr algn="l" fontAlgn="base" indent="0" latinLnBrk="1" marL="18288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5pPr>
          </a:lstStyle>
          <a:p>
            <a:pPr algn="ctr" eaLnBrk="1" hangingPunct="1" latinLnBrk="1" lvl="0"/>
            <a:r>
              <a:rPr altLang="en-US" b="1" sz="4800" lang="zh-CN">
                <a:solidFill>
                  <a:srgbClr val="000000"/>
                </a:solidFill>
                <a:latin typeface="华文新魏" pitchFamily="2" charset="-122"/>
                <a:ea typeface="华文新魏" pitchFamily="2" charset="-122"/>
              </a:rPr>
              <a:t>文题解说</a:t>
            </a:r>
          </a:p>
        </p:txBody>
      </p:sp>
    </p:spTree>
  </p:cSld>
  <p:clrMapOvr>
    <a:masterClrMapping/>
  </p:clrMapOvr>
  <p:timing>
    <p:tnLst>
      <p:par>
        <p:cTn dur="indefinite" id="1" nodeType="tmRoot">
          <p:childTnLst>
            <p:seq concurrent="1" nextAc="seek">
              <p:cTn dur="indefinite" id="2" nodeType="mainSeq">
                <p:childTnLst>
                  <p:par>
                    <p:cTn fill="hold" id="3">
                      <p:stCondLst>
                        <p:cond delay="indefinite"/>
                      </p:stCondLst>
                      <p:childTnLst>
                        <p:par>
                          <p:cTn fill="hold" id="4">
                            <p:stCondLst>
                              <p:cond delay="0"/>
                            </p:stCondLst>
                            <p:childTnLst>
                              <p:par>
                                <p:cTn fill="hold" id="5" nodeType="clickEffect" presetClass="entr" presetID="3" presetSubtype="10">
                                  <p:stCondLst>
                                    <p:cond delay="0"/>
                                  </p:stCondLst>
                                  <p:childTnLst>
                                    <p:set>
                                      <p:cBhvr>
                                        <p:cTn dur="1" fill="hold" id="6">
                                          <p:stCondLst>
                                            <p:cond delay="0"/>
                                          </p:stCondLst>
                                        </p:cTn>
                                        <p:tgtEl>
                                          <p:spTgt spid="2097154"/>
                                        </p:tgtEl>
                                        <p:attrNameLst>
                                          <p:attrName>style.visibility</p:attrName>
                                        </p:attrNameLst>
                                      </p:cBhvr>
                                      <p:to>
                                        <p:strVal val="visible"/>
                                      </p:to>
                                    </p:set>
                                    <p:animEffect transition="in" filter="blinds(horizontal)">
                                      <p:cBhvr>
                                        <p:cTn dur="500" id="7"/>
                                        <p:tgtEl>
                                          <p:spTgt spid="2097154"/>
                                        </p:tgtEl>
                                      </p:cBhvr>
                                    </p:animEffect>
                                  </p:childTnLst>
                                </p:cTn>
                              </p:par>
                            </p:childTnLst>
                          </p:cTn>
                        </p:par>
                      </p:childTnLst>
                    </p:cTn>
                  </p:par>
                  <p:par>
                    <p:cTn fill="hold" id="8">
                      <p:stCondLst>
                        <p:cond delay="indefinite"/>
                      </p:stCondLst>
                      <p:childTnLst>
                        <p:par>
                          <p:cTn fill="hold" id="9">
                            <p:stCondLst>
                              <p:cond delay="0"/>
                            </p:stCondLst>
                            <p:childTnLst>
                              <p:par>
                                <p:cTn fill="hold" id="10" nodeType="clickEffect" presetClass="entr" presetID="12" presetSubtype="4">
                                  <p:stCondLst>
                                    <p:cond delay="0"/>
                                  </p:stCondLst>
                                  <p:childTnLst>
                                    <p:set>
                                      <p:cBhvr>
                                        <p:cTn dur="1" fill="hold" id="11">
                                          <p:stCondLst>
                                            <p:cond delay="0"/>
                                          </p:stCondLst>
                                        </p:cTn>
                                        <p:tgtEl>
                                          <p:spTgt spid="1048604">
                                            <p:txEl>
                                              <p:charRg st="0" end="5"/>
                                            </p:txEl>
                                          </p:spTgt>
                                        </p:tgtEl>
                                        <p:attrNameLst>
                                          <p:attrName>style.visibility</p:attrName>
                                        </p:attrNameLst>
                                      </p:cBhvr>
                                      <p:to>
                                        <p:strVal val="visible"/>
                                      </p:to>
                                    </p:set>
                                    <p:animEffect transition="in" filter="slide(fromBottom)">
                                      <p:cBhvr>
                                        <p:cTn dur="500" id="12"/>
                                        <p:tgtEl>
                                          <p:spTgt spid="1048604">
                                            <p:txEl>
                                              <p:charRg st="0" end="5"/>
                                            </p:txEl>
                                          </p:spTgt>
                                        </p:tgtEl>
                                      </p:cBhvr>
                                    </p:animEffect>
                                  </p:childTnLst>
                                </p:cTn>
                              </p:par>
                            </p:childTnLst>
                          </p:cTn>
                        </p:par>
                      </p:childTnLst>
                    </p:cTn>
                  </p:par>
                  <p:par>
                    <p:cTn fill="hold" id="13">
                      <p:stCondLst>
                        <p:cond delay="indefinite"/>
                      </p:stCondLst>
                      <p:childTnLst>
                        <p:par>
                          <p:cTn fill="hold" id="14">
                            <p:stCondLst>
                              <p:cond delay="0"/>
                            </p:stCondLst>
                            <p:childTnLst>
                              <p:par>
                                <p:cTn fill="hold" id="15" nodeType="clickEffect" presetClass="entr" presetID="20" presetSubtype="0">
                                  <p:stCondLst>
                                    <p:cond delay="0"/>
                                  </p:stCondLst>
                                  <p:childTnLst>
                                    <p:set>
                                      <p:cBhvr>
                                        <p:cTn dur="1" fill="hold" id="16">
                                          <p:stCondLst>
                                            <p:cond delay="0"/>
                                          </p:stCondLst>
                                        </p:cTn>
                                        <p:tgtEl>
                                          <p:spTgt spid="1048603">
                                            <p:txEl>
                                              <p:charRg st="0" end="105"/>
                                            </p:txEl>
                                          </p:spTgt>
                                        </p:tgtEl>
                                        <p:attrNameLst>
                                          <p:attrName>style.visibility</p:attrName>
                                        </p:attrNameLst>
                                      </p:cBhvr>
                                      <p:to>
                                        <p:strVal val="visible"/>
                                      </p:to>
                                    </p:set>
                                    <p:animEffect transition="in" filter="wedge">
                                      <p:cBhvr>
                                        <p:cTn dur="2000" id="17"/>
                                        <p:tgtEl>
                                          <p:spTgt spid="1048603">
                                            <p:txEl>
                                              <p:charRg st="0" end="10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showMasterSp="1">
  <p:cSld>
    <p:spTree>
      <p:nvGrpSpPr>
        <p:cNvPr id="36" name=""/>
        <p:cNvGrpSpPr/>
        <p:nvPr/>
      </p:nvGrpSpPr>
      <p:grpSpPr>
        <a:xfrm rot="0">
          <a:off x="0" y="0"/>
          <a:ext cx="0" cy="0"/>
          <a:chOff x="0" y="0"/>
          <a:chExt cx="0" cy="0"/>
        </a:xfrm>
      </p:grpSpPr>
      <p:sp>
        <p:nvSpPr>
          <p:cNvPr id="1048605" name=""/>
          <p:cNvSpPr/>
          <p:nvPr>
            <p:ph type="title" sz="full" idx="0"/>
          </p:nvPr>
        </p:nvSpPr>
        <p:spPr>
          <a:xfrm rot="0">
            <a:off x="457200" y="274637"/>
            <a:ext cx="8229600" cy="1143000"/>
          </a:xfrm>
          <a:prstGeom prst="rect"/>
          <a:noFill/>
          <a:ln>
            <a:noFill/>
          </a:ln>
        </p:spPr>
        <p:txBody>
          <a:bodyPr anchor="ctr" bIns="45720" lIns="91440" rIns="91440" tIns="45720" vert="horz"/>
          <a:lstStyle>
            <a:lvl1pPr algn="ctr" fontAlgn="base" indent="0" latinLnBrk="1" marL="0" rtl="0">
              <a:lnSpc>
                <a:spcPct val="100000"/>
              </a:lnSpc>
              <a:spcBef>
                <a:spcPct val="0"/>
              </a:spcBef>
              <a:spcAft>
                <a:spcPct val="0"/>
              </a:spcAft>
              <a:buFontTx/>
              <a:buNone/>
              <a:defRPr baseline="0" b="0" sz="4400" i="0" u="none">
                <a:solidFill>
                  <a:schemeClr val="lt2"/>
                </a:solidFill>
                <a:latin typeface="Arial" pitchFamily="34" charset="0"/>
                <a:ea typeface="宋体" pitchFamily="2" charset="-122"/>
                <a:sym typeface="Arial" pitchFamily="34" charset="0"/>
              </a:defRPr>
            </a:lvl1pPr>
          </a:lstStyle>
          <a:p>
            <a:pPr eaLnBrk="1" hangingPunct="1" latinLnBrk="1" lvl="0"/>
            <a:r>
              <a:rPr altLang="en-US" lang="zh-CN"/>
              <a:t>写作顺序</a:t>
            </a:r>
          </a:p>
        </p:txBody>
      </p:sp>
      <p:sp>
        <p:nvSpPr>
          <p:cNvPr id="1048606" name=""/>
          <p:cNvSpPr/>
          <p:nvPr>
            <p:ph sz="full" idx="1"/>
          </p:nvPr>
        </p:nvSpPr>
        <p:spPr>
          <a:xfrm rot="0">
            <a:off x="457200" y="1600200"/>
            <a:ext cx="8229600" cy="4525962"/>
          </a:xfrm>
          <a:prstGeom prst="rect"/>
          <a:noFill/>
          <a:ln>
            <a:noFill/>
          </a:ln>
        </p:spPr>
        <p:txBody>
          <a:bodyPr anchor="t" bIns="45720" lIns="91440" rIns="91440" tIns="45720" vert="horz"/>
          <a:lstStyle>
            <a:lvl1pPr algn="l" fontAlgn="base" indent="-342900" latinLnBrk="1" marL="342900" rtl="0">
              <a:lnSpc>
                <a:spcPct val="100000"/>
              </a:lnSpc>
              <a:spcBef>
                <a:spcPct val="20000"/>
              </a:spcBef>
              <a:spcAft>
                <a:spcPct val="0"/>
              </a:spcAft>
              <a:buSzPct val="100000"/>
              <a:buFontTx/>
              <a:buChar char="•"/>
              <a:defRPr baseline="0" b="0" sz="3200" i="0" u="none">
                <a:solidFill>
                  <a:schemeClr val="dk1"/>
                </a:solidFill>
                <a:latin typeface="Arial" pitchFamily="34" charset="0"/>
                <a:ea typeface="宋体" pitchFamily="2" charset="-122"/>
                <a:sym typeface="Arial" pitchFamily="34" charset="0"/>
              </a:defRPr>
            </a:lvl1pPr>
            <a:lvl2pPr algn="l" fontAlgn="base" indent="-285750" latinLnBrk="1" marL="742950" rtl="0">
              <a:lnSpc>
                <a:spcPct val="100000"/>
              </a:lnSpc>
              <a:spcBef>
                <a:spcPct val="20000"/>
              </a:spcBef>
              <a:spcAft>
                <a:spcPct val="0"/>
              </a:spcAft>
              <a:buSzPct val="100000"/>
              <a:buFontTx/>
              <a:buChar char="–"/>
              <a:defRPr baseline="0" b="0" sz="2800" i="0" u="none">
                <a:solidFill>
                  <a:schemeClr val="dk1"/>
                </a:solidFill>
                <a:latin typeface="Arial" pitchFamily="34" charset="0"/>
                <a:ea typeface="宋体" pitchFamily="2" charset="-122"/>
                <a:sym typeface="Arial" pitchFamily="34" charset="0"/>
              </a:defRPr>
            </a:lvl2pPr>
            <a:lvl3pPr algn="l" fontAlgn="base" indent="-228600" latinLnBrk="1" marL="1143000" rtl="0">
              <a:lnSpc>
                <a:spcPct val="100000"/>
              </a:lnSpc>
              <a:spcBef>
                <a:spcPct val="20000"/>
              </a:spcBef>
              <a:spcAft>
                <a:spcPct val="0"/>
              </a:spcAft>
              <a:buSzPct val="100000"/>
              <a:buFontTx/>
              <a:buChar char="•"/>
              <a:defRPr baseline="0" b="0" sz="2400" i="0" u="none">
                <a:solidFill>
                  <a:schemeClr val="dk1"/>
                </a:solidFill>
                <a:latin typeface="Arial" pitchFamily="34" charset="0"/>
                <a:ea typeface="宋体" pitchFamily="2" charset="-122"/>
                <a:sym typeface="Arial" pitchFamily="34" charset="0"/>
              </a:defRPr>
            </a:lvl3pPr>
            <a:lvl4pPr algn="l" fontAlgn="base" indent="-228600" latinLnBrk="1" marL="1600200" rtl="0">
              <a:lnSpc>
                <a:spcPct val="100000"/>
              </a:lnSpc>
              <a:spcBef>
                <a:spcPct val="20000"/>
              </a:spcBef>
              <a:spcAft>
                <a:spcPct val="0"/>
              </a:spcAft>
              <a:buSzPct val="100000"/>
              <a:buFontTx/>
              <a:buChar char="–"/>
              <a:defRPr baseline="0" b="0" sz="2000" i="0" u="none">
                <a:solidFill>
                  <a:schemeClr val="dk1"/>
                </a:solidFill>
                <a:latin typeface="Arial" pitchFamily="34" charset="0"/>
                <a:ea typeface="宋体" pitchFamily="2" charset="-122"/>
                <a:sym typeface="Arial" pitchFamily="34" charset="0"/>
              </a:defRPr>
            </a:lvl4pPr>
            <a:lvl5pPr algn="l" fontAlgn="base" indent="-228600" latinLnBrk="1" marL="2057400" rtl="0">
              <a:lnSpc>
                <a:spcPct val="100000"/>
              </a:lnSpc>
              <a:spcBef>
                <a:spcPct val="20000"/>
              </a:spcBef>
              <a:spcAft>
                <a:spcPct val="0"/>
              </a:spcAft>
              <a:buSzPct val="100000"/>
              <a:buFontTx/>
              <a:buChar char="»"/>
              <a:defRPr baseline="0" b="0" sz="2000" i="0" u="none">
                <a:solidFill>
                  <a:schemeClr val="dk1"/>
                </a:solidFill>
                <a:latin typeface="Arial" pitchFamily="34" charset="0"/>
                <a:ea typeface="宋体" pitchFamily="2" charset="-122"/>
                <a:sym typeface="Arial" pitchFamily="34" charset="0"/>
              </a:defRPr>
            </a:lvl5pPr>
          </a:lstStyle>
          <a:p>
            <a:pPr eaLnBrk="1" hangingPunct="1" indent="0" latinLnBrk="1" lvl="0" marL="0">
              <a:buFontTx/>
              <a:buNone/>
            </a:pPr>
            <a:br/>
            <a:r>
              <a:rPr altLang="en-US" lang="zh-CN"/>
              <a:t>这篇文章，从整体上看是按</a:t>
            </a:r>
            <a:r>
              <a:rPr altLang="zh-CN" lang="en-US"/>
              <a:t>"</a:t>
            </a:r>
            <a:r>
              <a:rPr altLang="en-US" lang="zh-CN"/>
              <a:t>我们</a:t>
            </a:r>
            <a:r>
              <a:rPr altLang="zh-CN" lang="en-US"/>
              <a:t>"</a:t>
            </a:r>
            <a:r>
              <a:rPr altLang="en-US" lang="zh-CN"/>
              <a:t>的所见所闻的时间顺序组织材料的，是</a:t>
            </a:r>
            <a:r>
              <a:rPr altLang="en-US" lang="zh-CN">
                <a:hlinkClick r:id="rId1"/>
              </a:rPr>
              <a:t>顺叙</a:t>
            </a:r>
            <a:r>
              <a:rPr altLang="en-US" lang="zh-CN"/>
              <a:t>，在顺叙过程中又有</a:t>
            </a:r>
            <a:r>
              <a:rPr altLang="en-US" lang="zh-CN">
                <a:hlinkClick r:id="rId2"/>
              </a:rPr>
              <a:t>插叙</a:t>
            </a:r>
            <a:r>
              <a:rPr altLang="zh-CN" lang="en-US"/>
              <a:t>; </a:t>
            </a:r>
            <a:r>
              <a:rPr altLang="en-US" lang="zh-CN"/>
              <a:t>如果按小茅屋的产生及迁延过程看，又是溯源的</a:t>
            </a:r>
            <a:r>
              <a:rPr altLang="en-US" lang="zh-CN">
                <a:hlinkClick r:id="rId3"/>
              </a:rPr>
              <a:t>倒叙</a:t>
            </a:r>
            <a:r>
              <a:rPr altLang="en-US" lang="zh-CN"/>
              <a:t>，恰似倒卷珠帘。在情节的安排上，作者巧妙地设置悬念和误会，使情节富有戏剧性。整篇文章，短短的篇幅，却形成了路转峰回，跌宕起伏之势，读来很有味道。</a:t>
            </a:r>
          </a:p>
        </p:txBody>
      </p:sp>
    </p:spTree>
  </p:cSld>
  <p:clrMapOvr>
    <a:masterClrMapping/>
  </p:clrMapOvr>
  <p:timing>
    <p:tnLst>
      <p:par>
        <p:cTn dur="indefinite" id="1" nodeType="tmRoot">
          <p:childTnLst>
            <p:seq concurrent="1" nextAc="seek">
              <p:cTn dur="indefinite" id="2" nodeType="mainSeq">
                <p:childTnLst>
                  <p:par>
                    <p:cTn fill="hold" id="3">
                      <p:stCondLst>
                        <p:cond delay="indefinite"/>
                      </p:stCondLst>
                      <p:childTnLst>
                        <p:par>
                          <p:cTn fill="hold" id="4">
                            <p:stCondLst>
                              <p:cond delay="0"/>
                            </p:stCondLst>
                            <p:childTnLst>
                              <p:par>
                                <p:cTn fill="hold" grpId="0" id="5" nodeType="clickEffect" presetClass="entr" presetID="2" presetSubtype="4">
                                  <p:stCondLst>
                                    <p:cond delay="0"/>
                                  </p:stCondLst>
                                  <p:childTnLst>
                                    <p:set>
                                      <p:cBhvr>
                                        <p:cTn dur="1" fill="hold" id="6">
                                          <p:stCondLst>
                                            <p:cond delay="0"/>
                                          </p:stCondLst>
                                        </p:cTn>
                                        <p:tgtEl>
                                          <p:spTgt spid="1048605"/>
                                        </p:tgtEl>
                                        <p:attrNameLst>
                                          <p:attrName>style.visibility</p:attrName>
                                        </p:attrNameLst>
                                      </p:cBhvr>
                                      <p:to>
                                        <p:strVal val="visible"/>
                                      </p:to>
                                    </p:set>
                                    <p:anim calcmode="lin" valueType="num">
                                      <p:cBhvr additive="base">
                                        <p:cTn dur="500" fill="hold" id="7"/>
                                        <p:tgtEl>
                                          <p:spTgt spid="1048605"/>
                                        </p:tgtEl>
                                        <p:attrNameLst>
                                          <p:attrName>ppt_x</p:attrName>
                                        </p:attrNameLst>
                                      </p:cBhvr>
                                      <p:tavLst>
                                        <p:tav tm="0">
                                          <p:val>
                                            <p:strVal val="#ppt_x"/>
                                          </p:val>
                                        </p:tav>
                                        <p:tav tm="100000">
                                          <p:val>
                                            <p:strVal val="#ppt_x"/>
                                          </p:val>
                                        </p:tav>
                                      </p:tavLst>
                                    </p:anim>
                                    <p:anim calcmode="lin" valueType="num">
                                      <p:cBhvr additive="base">
                                        <p:cTn dur="500" fill="hold" id="8"/>
                                        <p:tgtEl>
                                          <p:spTgt spid="1048605"/>
                                        </p:tgtEl>
                                        <p:attrNameLst>
                                          <p:attrName>ppt_y</p:attrName>
                                        </p:attrNameLst>
                                      </p:cBhvr>
                                      <p:tavLst>
                                        <p:tav tm="0">
                                          <p:val>
                                            <p:strVal val="1+#ppt_h/2"/>
                                          </p:val>
                                        </p:tav>
                                        <p:tav tm="100000">
                                          <p:val>
                                            <p:strVal val="#ppt_y"/>
                                          </p:val>
                                        </p:tav>
                                      </p:tavLst>
                                    </p:anim>
                                  </p:childTnLst>
                                </p:cTn>
                              </p:par>
                            </p:childTnLst>
                          </p:cTn>
                        </p:par>
                      </p:childTnLst>
                    </p:cTn>
                  </p:par>
                  <p:par>
                    <p:cTn fill="hold" id="9">
                      <p:stCondLst>
                        <p:cond delay="indefinite"/>
                      </p:stCondLst>
                      <p:childTnLst>
                        <p:par>
                          <p:cTn fill="hold" id="10">
                            <p:stCondLst>
                              <p:cond delay="0"/>
                            </p:stCondLst>
                            <p:childTnLst>
                              <p:par>
                                <p:cTn fill="hold" grpId="0" id="11" nodeType="clickEffect" presetClass="entr" presetID="24" presetSubtype="0">
                                  <p:stCondLst>
                                    <p:cond delay="0"/>
                                  </p:stCondLst>
                                  <p:childTnLst>
                                    <p:set>
                                      <p:cBhvr>
                                        <p:cTn dur="1" fill="hold" id="12">
                                          <p:stCondLst>
                                            <p:cond delay="0"/>
                                          </p:stCondLst>
                                        </p:cTn>
                                        <p:tgtEl>
                                          <p:spTgt spid="1048606"/>
                                        </p:tgtEl>
                                        <p:attrNameLst>
                                          <p:attrName>style.visibility</p:attrName>
                                        </p:attrNameLst>
                                      </p:cBhvr>
                                      <p:to>
                                        <p:strVal val="visible"/>
                                      </p:to>
                                    </p:set>
                                    <p:anim calcmode="lin" valueType="num">
                                      <p:cBhvr>
                                        <p:cTn dur="1" fill="hold" id="13"/>
                                        <p:tgtEl>
                                          <p:spTgt spid="1048606"/>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605" grpId="0" uiExpand="0" build="whole"/>
      <p:bldP spid="1048606" grpId="0" uiExpand="0" build="whole"/>
    </p:bldLst>
  </p:timing>
</p:sld>
</file>

<file path=ppt/slides/slide8.xml><?xml version="1.0" encoding="utf-8"?>
<p:sld xmlns:a="http://schemas.openxmlformats.org/drawingml/2006/main" xmlns:r="http://schemas.openxmlformats.org/officeDocument/2006/relationships" xmlns:p="http://schemas.openxmlformats.org/presentationml/2006/main" showMasterSp="1">
  <p:cSld>
    <p:spTree>
      <p:nvGrpSpPr>
        <p:cNvPr id="37" name=""/>
        <p:cNvGrpSpPr/>
        <p:nvPr/>
      </p:nvGrpSpPr>
      <p:grpSpPr>
        <a:xfrm rot="0">
          <a:off x="0" y="0"/>
          <a:ext cx="0" cy="0"/>
          <a:chOff x="0" y="0"/>
          <a:chExt cx="0" cy="0"/>
        </a:xfrm>
      </p:grpSpPr>
      <p:sp>
        <p:nvSpPr>
          <p:cNvPr id="1048607" name=""/>
          <p:cNvSpPr/>
          <p:nvPr>
            <p:ph type="title" sz="full" idx="0"/>
          </p:nvPr>
        </p:nvSpPr>
        <p:spPr>
          <a:xfrm rot="0">
            <a:off x="323850" y="1341437"/>
            <a:ext cx="8229600" cy="4464050"/>
          </a:xfrm>
          <a:prstGeom prst="rect"/>
          <a:noFill/>
          <a:ln>
            <a:noFill/>
          </a:ln>
        </p:spPr>
        <p:txBody>
          <a:bodyPr anchor="ctr" bIns="45720" lIns="91440" rIns="91440" tIns="45720" vert="horz"/>
          <a:lstStyle>
            <a:lvl1pPr algn="ctr" fontAlgn="base" indent="0" latinLnBrk="1" marL="0" rtl="0">
              <a:lnSpc>
                <a:spcPct val="100000"/>
              </a:lnSpc>
              <a:spcBef>
                <a:spcPct val="0"/>
              </a:spcBef>
              <a:spcAft>
                <a:spcPct val="0"/>
              </a:spcAft>
              <a:buFontTx/>
              <a:buNone/>
              <a:defRPr baseline="0" b="0" sz="4400" i="0" u="none">
                <a:solidFill>
                  <a:schemeClr val="lt2"/>
                </a:solidFill>
                <a:latin typeface="Arial" pitchFamily="34" charset="0"/>
                <a:ea typeface="宋体" pitchFamily="2" charset="-122"/>
                <a:sym typeface="Arial" pitchFamily="34" charset="0"/>
              </a:defRPr>
            </a:lvl1pPr>
          </a:lstStyle>
          <a:p>
            <a:pPr eaLnBrk="1" hangingPunct="1" latinLnBrk="1" lvl="0"/>
            <a:r>
              <a:rPr altLang="en-US" b="1" sz="5400" lang="zh-CN">
                <a:solidFill>
                  <a:srgbClr val="FF0000"/>
                </a:solidFill>
                <a:latin typeface="华文新魏" pitchFamily="2" charset="-122"/>
                <a:ea typeface="华文新魏" pitchFamily="2" charset="-122"/>
                <a:sym typeface="+mn-ea" pitchFamily="0" charset="1"/>
              </a:rPr>
              <a:t> 本文题目叫</a:t>
            </a:r>
            <a:r>
              <a:rPr altLang="zh-CN" b="1" sz="5400" lang="en-US">
                <a:solidFill>
                  <a:srgbClr val="FF0000"/>
                </a:solidFill>
                <a:latin typeface="华文新魏" pitchFamily="2" charset="-122"/>
                <a:ea typeface="华文新魏" pitchFamily="2" charset="-122"/>
                <a:sym typeface="+mn-ea" pitchFamily="0" charset="1"/>
              </a:rPr>
              <a:t>《</a:t>
            </a:r>
            <a:r>
              <a:rPr altLang="en-US" b="1" sz="5400" lang="zh-CN">
                <a:solidFill>
                  <a:srgbClr val="FF0000"/>
                </a:solidFill>
                <a:latin typeface="华文新魏" pitchFamily="2" charset="-122"/>
                <a:ea typeface="华文新魏" pitchFamily="2" charset="-122"/>
                <a:sym typeface="+mn-ea" pitchFamily="0" charset="1"/>
              </a:rPr>
              <a:t>驿路梨花</a:t>
            </a:r>
            <a:r>
              <a:rPr altLang="zh-CN" b="1" sz="5400" lang="en-US">
                <a:solidFill>
                  <a:srgbClr val="FF0000"/>
                </a:solidFill>
                <a:latin typeface="华文新魏" pitchFamily="2" charset="-122"/>
                <a:ea typeface="华文新魏" pitchFamily="2" charset="-122"/>
                <a:sym typeface="+mn-ea" pitchFamily="0" charset="1"/>
              </a:rPr>
              <a:t>》</a:t>
            </a:r>
            <a:r>
              <a:rPr altLang="en-US" b="1" sz="5400" lang="zh-CN">
                <a:solidFill>
                  <a:srgbClr val="FF0000"/>
                </a:solidFill>
                <a:latin typeface="华文新魏" pitchFamily="2" charset="-122"/>
                <a:ea typeface="华文新魏" pitchFamily="2" charset="-122"/>
                <a:sym typeface="+mn-ea" pitchFamily="0" charset="1"/>
              </a:rPr>
              <a:t>，也就是说课文要以梨花作为线索，找找看，文中关于梨花的景物描写到底有几处？各在文章的哪一部分？分别起着什么作用？ </a:t>
            </a:r>
            <a:br/>
            <a:endParaRPr altLang="en-US" b="1" sz="2400" lang="zh-CN">
              <a:solidFill>
                <a:srgbClr val="FF0000"/>
              </a:solidFill>
              <a:latin typeface="华文新魏" pitchFamily="2" charset="-122"/>
              <a:ea typeface="华文新魏" pitchFamily="2" charset="-122"/>
              <a:sym typeface="+mn-ea" pitchFamily="0" charset="1"/>
            </a:endParaRPr>
          </a:p>
        </p:txBody>
      </p:sp>
    </p:spTree>
  </p:cSld>
  <p:clrMapOvr>
    <a:masterClrMapping/>
  </p:clrMapOvr>
  <p:timing/>
</p:sld>
</file>

<file path=ppt/slides/slide9.xml><?xml version="1.0" encoding="utf-8"?>
<p:sld xmlns:a="http://schemas.openxmlformats.org/drawingml/2006/main" xmlns:r="http://schemas.openxmlformats.org/officeDocument/2006/relationships" xmlns:p="http://schemas.openxmlformats.org/presentationml/2006/main" showMasterSp="1">
  <p:cSld>
    <p:spTree>
      <p:nvGrpSpPr>
        <p:cNvPr id="38" name=""/>
        <p:cNvGrpSpPr/>
        <p:nvPr/>
      </p:nvGrpSpPr>
      <p:grpSpPr>
        <a:xfrm rot="0">
          <a:off x="0" y="0"/>
          <a:ext cx="0" cy="0"/>
          <a:chOff x="0" y="0"/>
          <a:chExt cx="0" cy="0"/>
        </a:xfrm>
      </p:grpSpPr>
      <p:sp>
        <p:nvSpPr>
          <p:cNvPr id="1048608" name=""/>
          <p:cNvSpPr/>
          <p:nvPr>
            <p:ph type="title" sz="full" idx="0"/>
          </p:nvPr>
        </p:nvSpPr>
        <p:spPr>
          <a:xfrm rot="0">
            <a:off x="457200" y="274637"/>
            <a:ext cx="8229600" cy="1143000"/>
          </a:xfrm>
          <a:prstGeom prst="rect"/>
          <a:noFill/>
          <a:ln>
            <a:noFill/>
          </a:ln>
        </p:spPr>
        <p:txBody>
          <a:bodyPr anchor="ctr" bIns="45720" lIns="91440" rIns="91440" tIns="45720" vert="horz"/>
          <a:lstStyle>
            <a:lvl1pPr algn="ctr" fontAlgn="base" indent="0" latinLnBrk="1" marL="0" rtl="0">
              <a:lnSpc>
                <a:spcPct val="100000"/>
              </a:lnSpc>
              <a:spcBef>
                <a:spcPct val="0"/>
              </a:spcBef>
              <a:spcAft>
                <a:spcPct val="0"/>
              </a:spcAft>
              <a:buFontTx/>
              <a:buNone/>
              <a:defRPr baseline="0" b="0" sz="4400" i="0" u="none">
                <a:solidFill>
                  <a:schemeClr val="lt2"/>
                </a:solidFill>
                <a:latin typeface="Arial" pitchFamily="34" charset="0"/>
                <a:ea typeface="宋体" pitchFamily="2" charset="-122"/>
                <a:sym typeface="Arial" pitchFamily="34" charset="0"/>
              </a:defRPr>
            </a:lvl1pPr>
          </a:lstStyle>
          <a:p>
            <a:pPr eaLnBrk="1" hangingPunct="1" latinLnBrk="1" lvl="0"/>
            <a:r>
              <a:rPr altLang="en-US" sz="9600" lang="zh-CN"/>
              <a:t>一</a:t>
            </a:r>
          </a:p>
        </p:txBody>
      </p:sp>
      <p:sp>
        <p:nvSpPr>
          <p:cNvPr id="1048609" name=""/>
          <p:cNvSpPr/>
          <p:nvPr>
            <p:ph sz="full" idx="1"/>
          </p:nvPr>
        </p:nvSpPr>
        <p:spPr>
          <a:xfrm rot="0">
            <a:off x="457200" y="1600200"/>
            <a:ext cx="8229600" cy="4525962"/>
          </a:xfrm>
          <a:prstGeom prst="rect"/>
          <a:noFill/>
          <a:ln>
            <a:noFill/>
          </a:ln>
        </p:spPr>
        <p:txBody>
          <a:bodyPr anchor="t" bIns="45720" lIns="91440" rIns="91440" tIns="45720" vert="horz"/>
          <a:lstStyle>
            <a:lvl1pPr algn="l" fontAlgn="base" indent="-342900" latinLnBrk="1" marL="342900" rtl="0">
              <a:lnSpc>
                <a:spcPct val="100000"/>
              </a:lnSpc>
              <a:spcBef>
                <a:spcPct val="20000"/>
              </a:spcBef>
              <a:spcAft>
                <a:spcPct val="0"/>
              </a:spcAft>
              <a:buSzPct val="100000"/>
              <a:buFontTx/>
              <a:buChar char="•"/>
              <a:defRPr baseline="0" b="0" sz="3200" i="0" u="none">
                <a:solidFill>
                  <a:schemeClr val="dk1"/>
                </a:solidFill>
                <a:latin typeface="Arial" pitchFamily="34" charset="0"/>
                <a:ea typeface="宋体" pitchFamily="2" charset="-122"/>
                <a:sym typeface="Arial" pitchFamily="34" charset="0"/>
              </a:defRPr>
            </a:lvl1pPr>
            <a:lvl2pPr algn="l" fontAlgn="base" indent="-285750" latinLnBrk="1" marL="742950" rtl="0">
              <a:lnSpc>
                <a:spcPct val="100000"/>
              </a:lnSpc>
              <a:spcBef>
                <a:spcPct val="20000"/>
              </a:spcBef>
              <a:spcAft>
                <a:spcPct val="0"/>
              </a:spcAft>
              <a:buSzPct val="100000"/>
              <a:buFontTx/>
              <a:buChar char="–"/>
              <a:defRPr baseline="0" b="0" sz="2800" i="0" u="none">
                <a:solidFill>
                  <a:schemeClr val="dk1"/>
                </a:solidFill>
                <a:latin typeface="Arial" pitchFamily="34" charset="0"/>
                <a:ea typeface="宋体" pitchFamily="2" charset="-122"/>
                <a:sym typeface="Arial" pitchFamily="34" charset="0"/>
              </a:defRPr>
            </a:lvl2pPr>
            <a:lvl3pPr algn="l" fontAlgn="base" indent="-228600" latinLnBrk="1" marL="1143000" rtl="0">
              <a:lnSpc>
                <a:spcPct val="100000"/>
              </a:lnSpc>
              <a:spcBef>
                <a:spcPct val="20000"/>
              </a:spcBef>
              <a:spcAft>
                <a:spcPct val="0"/>
              </a:spcAft>
              <a:buSzPct val="100000"/>
              <a:buFontTx/>
              <a:buChar char="•"/>
              <a:defRPr baseline="0" b="0" sz="2400" i="0" u="none">
                <a:solidFill>
                  <a:schemeClr val="dk1"/>
                </a:solidFill>
                <a:latin typeface="Arial" pitchFamily="34" charset="0"/>
                <a:ea typeface="宋体" pitchFamily="2" charset="-122"/>
                <a:sym typeface="Arial" pitchFamily="34" charset="0"/>
              </a:defRPr>
            </a:lvl3pPr>
            <a:lvl4pPr algn="l" fontAlgn="base" indent="-228600" latinLnBrk="1" marL="1600200" rtl="0">
              <a:lnSpc>
                <a:spcPct val="100000"/>
              </a:lnSpc>
              <a:spcBef>
                <a:spcPct val="20000"/>
              </a:spcBef>
              <a:spcAft>
                <a:spcPct val="0"/>
              </a:spcAft>
              <a:buSzPct val="100000"/>
              <a:buFontTx/>
              <a:buChar char="–"/>
              <a:defRPr baseline="0" b="0" sz="2000" i="0" u="none">
                <a:solidFill>
                  <a:schemeClr val="dk1"/>
                </a:solidFill>
                <a:latin typeface="Arial" pitchFamily="34" charset="0"/>
                <a:ea typeface="宋体" pitchFamily="2" charset="-122"/>
                <a:sym typeface="Arial" pitchFamily="34" charset="0"/>
              </a:defRPr>
            </a:lvl4pPr>
            <a:lvl5pPr algn="l" fontAlgn="base" indent="-228600" latinLnBrk="1" marL="2057400" rtl="0">
              <a:lnSpc>
                <a:spcPct val="100000"/>
              </a:lnSpc>
              <a:spcBef>
                <a:spcPct val="20000"/>
              </a:spcBef>
              <a:spcAft>
                <a:spcPct val="0"/>
              </a:spcAft>
              <a:buSzPct val="100000"/>
              <a:buFontTx/>
              <a:buChar char="»"/>
              <a:defRPr baseline="0" b="0" sz="2000" i="0" u="none">
                <a:solidFill>
                  <a:schemeClr val="dk1"/>
                </a:solidFill>
                <a:latin typeface="Arial" pitchFamily="34" charset="0"/>
                <a:ea typeface="宋体" pitchFamily="2" charset="-122"/>
                <a:sym typeface="Arial" pitchFamily="34" charset="0"/>
              </a:defRPr>
            </a:lvl5pPr>
          </a:lstStyle>
          <a:p>
            <a:pPr eaLnBrk="1" hangingPunct="1" latinLnBrk="1" lvl="0">
              <a:spcBef>
                <a:spcPct val="50000"/>
              </a:spcBef>
            </a:pPr>
            <a:r>
              <a:rPr altLang="en-US" lang="zh-CN">
                <a:latin typeface="华文新魏" pitchFamily="2" charset="-122"/>
                <a:ea typeface="华文新魏" pitchFamily="2" charset="-122"/>
                <a:sym typeface="+mn-ea" pitchFamily="0" charset="1"/>
              </a:rPr>
              <a:t>一写梨花（在文章开头。我和老余走着，他突然指着前面叫了起来，“看，梨花！”白色梨花开满了枝头，多么美丽的一片梨树林啊！借助淡淡的月光，梨花的白色花瓣轻轻飘落在我们的身上。）</a:t>
            </a:r>
          </a:p>
          <a:p>
            <a:pPr eaLnBrk="1" hangingPunct="1" latinLnBrk="1" lvl="0">
              <a:spcBef>
                <a:spcPct val="50000"/>
              </a:spcBef>
            </a:pPr>
            <a:r>
              <a:rPr altLang="en-US" lang="zh-CN">
                <a:latin typeface="华文新魏" pitchFamily="2" charset="-122"/>
                <a:ea typeface="华文新魏" pitchFamily="2" charset="-122"/>
                <a:sym typeface="+mn-ea" pitchFamily="0" charset="1"/>
              </a:rPr>
              <a:t>实写，梨花当人们需要帮助的时候出现，给人以希望和安慰，也把读者引入诗一般美的境界之中。写梨树林的美景衬托了小屋主人的心灵美。 </a:t>
            </a:r>
          </a:p>
          <a:p>
            <a:pPr eaLnBrk="1" hangingPunct="1" latinLnBrk="1" lvl="0"/>
            <a:endParaRPr altLang="en-US" lang="zh-CN"/>
          </a:p>
        </p:txBody>
      </p:sp>
    </p:spTree>
  </p:cSld>
  <p:clrMapOvr>
    <a:masterClrMapping/>
  </p:clrMapOvr>
  <p:timing>
    <p:tnLst>
      <p:par>
        <p:cTn dur="indefinite" id="1" nodeType="tmRoot">
          <p:childTnLst>
            <p:seq concurrent="1" nextAc="seek">
              <p:cTn dur="indefinite" id="2" nodeType="mainSeq">
                <p:childTnLst>
                  <p:par>
                    <p:cTn fill="hold" id="3">
                      <p:stCondLst>
                        <p:cond delay="indefinite"/>
                      </p:stCondLst>
                      <p:childTnLst>
                        <p:par>
                          <p:cTn fill="hold" id="4">
                            <p:stCondLst>
                              <p:cond delay="0"/>
                            </p:stCondLst>
                            <p:childTnLst>
                              <p:par>
                                <p:cTn fill="hold" grpId="0" id="5" nodeType="clickEffect" presetClass="entr" presetID="27" presetSubtype="0">
                                  <p:stCondLst>
                                    <p:cond delay="0"/>
                                  </p:stCondLst>
                                  <p:iterate type="lt">
                                    <p:tmPct val="50000"/>
                                  </p:iterate>
                                  <p:childTnLst>
                                    <p:set>
                                      <p:cBhvr>
                                        <p:cTn dur="1" fill="hold" id="6">
                                          <p:stCondLst>
                                            <p:cond delay="0"/>
                                          </p:stCondLst>
                                        </p:cTn>
                                        <p:tgtEl>
                                          <p:spTgt spid="1048609"/>
                                        </p:tgtEl>
                                        <p:attrNameLst>
                                          <p:attrName>style.visibility</p:attrName>
                                        </p:attrNameLst>
                                      </p:cBhvr>
                                      <p:to>
                                        <p:strVal val="visible"/>
                                      </p:to>
                                    </p:set>
                                    <p:anim calcmode="discrete" valueType="clr">
                                      <p:cBhvr override="childStyle">
                                        <p:cTn dur="80" id="7"/>
                                        <p:tgtEl>
                                          <p:spTgt spid="1048609"/>
                                        </p:tgtEl>
                                        <p:attrNameLst>
                                          <p:attrName>style.color</p:attrName>
                                        </p:attrNameLst>
                                      </p:cBhvr>
                                      <p:tavLst>
                                        <p:tav tm="0">
                                          <p:val>
                                            <p:clrVal>
                                              <a:srgbClr val="333399"/>
                                            </p:clrVal>
                                          </p:val>
                                        </p:tav>
                                        <p:tav tm="50000">
                                          <p:val>
                                            <p:clrVal>
                                              <a:srgbClr val="009999"/>
                                            </p:clrVal>
                                          </p:val>
                                        </p:tav>
                                      </p:tavLst>
                                    </p:anim>
                                    <p:anim calcmode="discrete" valueType="clr">
                                      <p:cBhvr>
                                        <p:cTn dur="80" id="8"/>
                                        <p:tgtEl>
                                          <p:spTgt spid="1048609"/>
                                        </p:tgtEl>
                                        <p:attrNameLst>
                                          <p:attrName>fill.color</p:attrName>
                                        </p:attrNameLst>
                                      </p:cBhvr>
                                      <p:tavLst>
                                        <p:tav tm="0">
                                          <p:val>
                                            <p:clrVal>
                                              <a:srgbClr val="333399"/>
                                            </p:clrVal>
                                          </p:val>
                                        </p:tav>
                                        <p:tav tm="50000">
                                          <p:val>
                                            <p:clrVal>
                                              <a:srgbClr val="009999"/>
                                            </p:clrVal>
                                          </p:val>
                                        </p:tav>
                                      </p:tavLst>
                                    </p:anim>
                                    <p:set>
                                      <p:cBhvr>
                                        <p:cTn dur="80" id="9"/>
                                        <p:tgtEl>
                                          <p:spTgt spid="1048609"/>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609" grpId="0" uiExpand="0" build="whole"/>
    </p:bldLst>
  </p:timing>
</p:sld>
</file>

<file path=ppt/theme/theme1.xml><?xml version="1.0" encoding="utf-8"?>
<a:theme xmlns:a="http://schemas.openxmlformats.org/drawingml/2006/main" name="Office 主题">
  <a:themeElements>
    <a:clrScheme name="Default Color Scheme">
      <a:dk1>
        <a:srgbClr val="000000"/>
      </a:dk1>
      <a:lt1>
        <a:srgbClr val="FFFFFF"/>
      </a:lt1>
      <a:dk2>
        <a:srgbClr val="808080"/>
      </a:dk2>
      <a:lt2>
        <a:srgbClr val="00000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algn="ctr" blurRad="57150" dir="5400000" dist="19050"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Default Color Scheme 1">
        <a:dk1>
          <a:srgbClr val="000000"/>
        </a:dk1>
        <a:lt1>
          <a:srgbClr val="FFFFFF"/>
        </a:lt1>
        <a:dk2>
          <a:srgbClr val="808080"/>
        </a:dk2>
        <a:lt2>
          <a:srgbClr val="00000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extraClrScheme>
    <a:extraClrScheme>
      <a:clrScheme name="Default Color Scheme 2">
        <a:dk1>
          <a:srgbClr val="000000"/>
        </a:dk1>
        <a:lt1>
          <a:srgbClr val="FFFFFF"/>
        </a:lt1>
        <a:dk2>
          <a:srgbClr val="969696"/>
        </a:dk2>
        <a:lt2>
          <a:srgbClr val="000000"/>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extraClrScheme>
    <a:extraClrScheme>
      <a:clrScheme name="Default Color Scheme 3">
        <a:dk1>
          <a:srgbClr val="000000"/>
        </a:dk1>
        <a:lt1>
          <a:srgbClr val="FFFFFF"/>
        </a:lt1>
        <a:dk2>
          <a:srgbClr val="808080"/>
        </a:dk2>
        <a:lt2>
          <a:srgbClr val="00000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extraClrScheme>
    <a:extraClrScheme>
      <a:clrScheme name="Default Color Scheme 4">
        <a:dk1>
          <a:srgbClr val="000000"/>
        </a:dk1>
        <a:lt1>
          <a:srgbClr val="DEF6F1"/>
        </a:lt1>
        <a:dk2>
          <a:srgbClr val="969696"/>
        </a:dk2>
        <a:lt2>
          <a:srgbClr val="000000"/>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extraClrScheme>
    <a:extraClrScheme>
      <a:clrScheme name="Default Color Scheme 5">
        <a:dk1>
          <a:srgbClr val="000000"/>
        </a:dk1>
        <a:lt1>
          <a:srgbClr val="FFFFD9"/>
        </a:lt1>
        <a:dk2>
          <a:srgbClr val="777777"/>
        </a:dk2>
        <a:lt2>
          <a:srgbClr val="000000"/>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extraClrScheme>
    <a:extraClrScheme>
      <a:clrScheme name="Default Color Scheme 6">
        <a:dk1>
          <a:srgbClr val="FFFFFF"/>
        </a:dk1>
        <a:lt1>
          <a:srgbClr val="008080"/>
        </a:lt1>
        <a:dk2>
          <a:srgbClr val="005A58"/>
        </a:dk2>
        <a:lt2>
          <a:srgbClr val="FFFF99"/>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extraClrScheme>
    <a:extraClrScheme>
      <a:clrScheme name="Default Color Scheme 7">
        <a:dk1>
          <a:srgbClr val="FFFFFF"/>
        </a:dk1>
        <a:lt1>
          <a:srgbClr val="800000"/>
        </a:lt1>
        <a:dk2>
          <a:srgbClr val="5C1F00"/>
        </a:dk2>
        <a:lt2>
          <a:srgbClr val="DFD293"/>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extraClrScheme>
    <a:extraClrScheme>
      <a:clrScheme name="Default Color Scheme 8">
        <a:dk1>
          <a:srgbClr val="FFFFFF"/>
        </a:dk1>
        <a:lt1>
          <a:srgbClr val="000099"/>
        </a:lt1>
        <a:dk2>
          <a:srgbClr val="003366"/>
        </a:dk2>
        <a:lt2>
          <a:srgbClr val="CCFFFF"/>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extraClrScheme>
    <a:extraClrScheme>
      <a:clrScheme name="Default Color Scheme 9">
        <a:dk1>
          <a:srgbClr val="FFFFFF"/>
        </a:dk1>
        <a:lt1>
          <a:srgbClr val="000000"/>
        </a:lt1>
        <a:dk2>
          <a:srgbClr val="336699"/>
        </a:dk2>
        <a:lt2>
          <a:srgbClr val="E3EBF1"/>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extraClrScheme>
    <a:extraClrScheme>
      <a:clrScheme name="Default Color Scheme 10">
        <a:dk1>
          <a:srgbClr val="FFFFFF"/>
        </a:dk1>
        <a:lt1>
          <a:srgbClr val="686B5D"/>
        </a:lt1>
        <a:dk2>
          <a:srgbClr val="777777"/>
        </a:dk2>
        <a:lt2>
          <a:srgbClr val="D1D1CB"/>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extraClrScheme>
    <a:extraClrScheme>
      <a:clrScheme name="Default Color Scheme 11">
        <a:dk1>
          <a:srgbClr val="FFFFFF"/>
        </a:dk1>
        <a:lt1>
          <a:srgbClr val="666699"/>
        </a:lt1>
        <a:dk2>
          <a:srgbClr val="3E3E5C"/>
        </a:dk2>
        <a:lt2>
          <a:srgbClr val="FFFFFF"/>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extraClrScheme>
    <a:extraClrScheme>
      <a:clrScheme name="Default Color Scheme 12">
        <a:dk1>
          <a:srgbClr val="FFFFFF"/>
        </a:dk1>
        <a:lt1>
          <a:srgbClr val="523E26"/>
        </a:lt1>
        <a:dk2>
          <a:srgbClr val="2D2015"/>
        </a:dk2>
        <a:lt2>
          <a:srgbClr val="DFC08D"/>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extraClrScheme>
  </a:extraClrSchemeLst>
</a:theme>
</file>

<file path=ppt/theme/theme2.xml><?xml version="1.0" encoding="utf-8"?>
<a:theme xmlns:a="http://schemas.openxmlformats.org/drawingml/2006/main" name="Office 主题">
  <a:themeElements>
    <a:clrScheme name="Office">
      <a:dk1>
        <a:sysClr lastClr="000000" val="windowText"/>
      </a:dk1>
      <a:lt1>
        <a:sysClr lastClr="FFFFFF" val="window"/>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algn="ctr" blurRad="57150" dir="5400000" dist="19050"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theme>
</file>

<file path=ppt/theme/theme3.xml><?xml version="1.0" encoding="utf-8"?>
<a:theme xmlns:a="http://schemas.openxmlformats.org/drawingml/2006/main" name="Office 主题">
  <a:themeElements>
    <a:clrScheme name="Office">
      <a:dk1>
        <a:sysClr lastClr="000000" val="windowText"/>
      </a:dk1>
      <a:lt1>
        <a:sysClr lastClr="FFFFFF" val="window"/>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algn="ctr" blurRad="57150" dir="5400000" dist="19050"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theme>
</file>

<file path=docProps/app.xml><?xml version="1.0" encoding="utf-8"?>
<Properties xmlns="http://schemas.openxmlformats.org/officeDocument/2006/extended-properties">
  <ScaleCrop>0</ScaleCrop>
  <LinksUpToDate>0</LinksUpToDate>
</Properties>
</file>

<file path=docProps/core.xml><?xml version="1.0" encoding="utf-8"?>
<cp:coreProperties xmlns:cp="http://schemas.openxmlformats.org/package/2006/metadata/core-properties" xmlns:dc="http://purl.org/dc/elements/1.1/" xmlns:dcterms="http://purl.org/dc/terms/" xmlns:xsi="http://www.w3.org/2001/XMLSchema-instance">
  <dc:title>幻灯片 1</dc:title>
  <dc:creator>AutoBVT</dc:creator>
  <cp:lastModifiedBy>AutoBVT</cp:lastModifiedBy>
  <dcterms:created xsi:type="dcterms:W3CDTF">2018-05-04T06:12:37Z</dcterms:created>
  <dcterms:modified xsi:type="dcterms:W3CDTF">2018-10-13T08:34:39Z</dcterms:modified>
</cp:coreProperties>
</file>