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7BCA-2479-4088-831F-C86A3C56C89D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6E0C-B792-415E-9827-0F8269E762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7BCA-2479-4088-831F-C86A3C56C89D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6E0C-B792-415E-9827-0F8269E762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7BCA-2479-4088-831F-C86A3C56C89D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6E0C-B792-415E-9827-0F8269E762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7BCA-2479-4088-831F-C86A3C56C89D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6E0C-B792-415E-9827-0F8269E762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7BCA-2479-4088-831F-C86A3C56C89D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6E0C-B792-415E-9827-0F8269E762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7BCA-2479-4088-831F-C86A3C56C89D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6E0C-B792-415E-9827-0F8269E762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7BCA-2479-4088-831F-C86A3C56C89D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6E0C-B792-415E-9827-0F8269E762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7BCA-2479-4088-831F-C86A3C56C89D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6E0C-B792-415E-9827-0F8269E762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7BCA-2479-4088-831F-C86A3C56C89D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6E0C-B792-415E-9827-0F8269E762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7BCA-2479-4088-831F-C86A3C56C89D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6E0C-B792-415E-9827-0F8269E762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AD7BCA-2479-4088-831F-C86A3C56C89D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46E0C-B792-415E-9827-0F8269E762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AD7BCA-2479-4088-831F-C86A3C56C89D}" type="datetimeFigureOut">
              <a:rPr lang="zh-CN" altLang="en-US" smtClean="0"/>
              <a:t>2016/11/8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46E0C-B792-415E-9827-0F8269E7625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http://www.pptok.com/d/file/p/20151127/8520fea42bc19b9d2ca205ebd7043cb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2035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2.ooopic.com/11/37/54/45bOOOPIC8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rgbClr val="C00000"/>
                </a:solidFill>
              </a:rPr>
              <a:t>想一想</a:t>
            </a:r>
            <a:endParaRPr lang="zh-CN" altLang="en-US" sz="5400" b="1" dirty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329642" cy="1757361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zh-CN" altLang="en-US" sz="5400" b="1" dirty="0" smtClean="0"/>
              <a:t>陈尧咨的</a:t>
            </a:r>
            <a:r>
              <a:rPr lang="zh-CN" altLang="en-US" sz="5400" b="1" u="sng" dirty="0" smtClean="0">
                <a:solidFill>
                  <a:srgbClr val="0070C0"/>
                </a:solidFill>
              </a:rPr>
              <a:t>心理</a:t>
            </a:r>
            <a:r>
              <a:rPr lang="zh-CN" altLang="en-US" sz="5400" b="1" dirty="0" smtClean="0"/>
              <a:t>经历了一个怎样的变化过程？</a:t>
            </a:r>
            <a:endParaRPr lang="zh-CN" altLang="en-US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2.ooopic.com/11/37/54/45bOOOPIC8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71604" y="785794"/>
            <a:ext cx="5643602" cy="4525963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sz="4800" b="1" dirty="0" smtClean="0"/>
              <a:t>自矜（骄傲自满）</a:t>
            </a:r>
            <a:endParaRPr lang="en-US" altLang="zh-CN" sz="4800" b="1" dirty="0" smtClean="0"/>
          </a:p>
          <a:p>
            <a:endParaRPr lang="en-US" altLang="zh-CN" sz="4800" b="1" dirty="0" smtClean="0"/>
          </a:p>
          <a:p>
            <a:r>
              <a:rPr lang="zh-CN" altLang="en-US" sz="4800" b="1" dirty="0"/>
              <a:t>忿</a:t>
            </a:r>
            <a:r>
              <a:rPr lang="zh-CN" altLang="en-US" sz="4800" b="1" dirty="0" smtClean="0"/>
              <a:t>然（骄横）</a:t>
            </a:r>
            <a:endParaRPr lang="en-US" altLang="zh-CN" sz="4800" b="1" dirty="0" smtClean="0"/>
          </a:p>
          <a:p>
            <a:endParaRPr lang="en-US" altLang="zh-CN" sz="4800" b="1" dirty="0" smtClean="0"/>
          </a:p>
          <a:p>
            <a:r>
              <a:rPr lang="zh-CN" altLang="en-US" sz="4800" b="1" dirty="0" smtClean="0"/>
              <a:t>笑（尴尬）</a:t>
            </a:r>
            <a:endParaRPr lang="zh-CN" altLang="en-US" sz="4800" b="1" dirty="0"/>
          </a:p>
        </p:txBody>
      </p:sp>
      <p:sp>
        <p:nvSpPr>
          <p:cNvPr id="5" name="下箭头 4"/>
          <p:cNvSpPr/>
          <p:nvPr/>
        </p:nvSpPr>
        <p:spPr>
          <a:xfrm>
            <a:off x="2428860" y="1643050"/>
            <a:ext cx="357190" cy="10001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>
            <a:off x="2357422" y="3357562"/>
            <a:ext cx="357190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2.ooopic.com/11/37/54/45bOOOPIC8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406" y="27463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rgbClr val="002060"/>
                </a:solidFill>
              </a:rPr>
              <a:t>人物的描写手法</a:t>
            </a:r>
            <a:endParaRPr lang="zh-CN" altLang="en-US" sz="5400" b="1" dirty="0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488" y="1500174"/>
            <a:ext cx="3643338" cy="4525963"/>
          </a:xfrm>
        </p:spPr>
        <p:txBody>
          <a:bodyPr>
            <a:noAutofit/>
          </a:bodyPr>
          <a:lstStyle/>
          <a:p>
            <a:r>
              <a:rPr lang="zh-CN" altLang="en-US" sz="4400" b="1" dirty="0">
                <a:solidFill>
                  <a:srgbClr val="C00000"/>
                </a:solidFill>
              </a:rPr>
              <a:t>外貌</a:t>
            </a:r>
            <a:endParaRPr lang="en-US" altLang="zh-CN" sz="4400" b="1" dirty="0" smtClean="0">
              <a:solidFill>
                <a:srgbClr val="C00000"/>
              </a:solidFill>
            </a:endParaRPr>
          </a:p>
          <a:p>
            <a:r>
              <a:rPr lang="zh-CN" altLang="en-US" sz="4400" b="1" dirty="0" smtClean="0">
                <a:solidFill>
                  <a:srgbClr val="C00000"/>
                </a:solidFill>
              </a:rPr>
              <a:t>动作</a:t>
            </a:r>
            <a:endParaRPr lang="en-US" altLang="zh-CN" sz="4400" b="1" dirty="0" smtClean="0">
              <a:solidFill>
                <a:srgbClr val="C00000"/>
              </a:solidFill>
            </a:endParaRPr>
          </a:p>
          <a:p>
            <a:r>
              <a:rPr lang="zh-CN" altLang="en-US" sz="4400" b="1" dirty="0" smtClean="0">
                <a:solidFill>
                  <a:srgbClr val="C00000"/>
                </a:solidFill>
              </a:rPr>
              <a:t>语言</a:t>
            </a:r>
            <a:endParaRPr lang="en-US" altLang="zh-CN" sz="4400" b="1" dirty="0">
              <a:solidFill>
                <a:srgbClr val="C00000"/>
              </a:solidFill>
            </a:endParaRPr>
          </a:p>
          <a:p>
            <a:r>
              <a:rPr lang="zh-CN" altLang="en-US" sz="4400" b="1" dirty="0" smtClean="0">
                <a:solidFill>
                  <a:srgbClr val="C00000"/>
                </a:solidFill>
              </a:rPr>
              <a:t>动作</a:t>
            </a:r>
            <a:endParaRPr lang="en-US" altLang="zh-CN" sz="4400" b="1" dirty="0" smtClean="0">
              <a:solidFill>
                <a:srgbClr val="C00000"/>
              </a:solidFill>
            </a:endParaRPr>
          </a:p>
          <a:p>
            <a:r>
              <a:rPr lang="zh-CN" altLang="en-US" sz="4400" b="1" dirty="0" smtClean="0">
                <a:solidFill>
                  <a:srgbClr val="C00000"/>
                </a:solidFill>
              </a:rPr>
              <a:t>神态</a:t>
            </a:r>
            <a:endParaRPr lang="en-US" altLang="zh-CN" sz="4400" b="1" dirty="0" smtClean="0">
              <a:solidFill>
                <a:srgbClr val="C00000"/>
              </a:solidFill>
            </a:endParaRPr>
          </a:p>
          <a:p>
            <a:r>
              <a:rPr lang="zh-CN" altLang="en-US" sz="4400" b="1" dirty="0">
                <a:solidFill>
                  <a:srgbClr val="C00000"/>
                </a:solidFill>
              </a:rPr>
              <a:t>心理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2.ooopic.com/11/37/54/45bOOOPIC8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4348" y="500042"/>
            <a:ext cx="6900882" cy="151128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zh-CN" altLang="en-US" b="1" dirty="0" smtClean="0">
                <a:solidFill>
                  <a:srgbClr val="002060"/>
                </a:solidFill>
              </a:rPr>
              <a:t>文中写卖油翁酌油的过程运用了哪些</a:t>
            </a:r>
            <a:r>
              <a:rPr lang="zh-CN" altLang="en-US" b="1" dirty="0" smtClean="0">
                <a:solidFill>
                  <a:srgbClr val="C00000"/>
                </a:solidFill>
              </a:rPr>
              <a:t>动词</a:t>
            </a:r>
            <a:r>
              <a:rPr lang="zh-CN" altLang="en-US" b="1" dirty="0" smtClean="0">
                <a:solidFill>
                  <a:srgbClr val="002060"/>
                </a:solidFill>
              </a:rPr>
              <a:t>？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85852" y="2571744"/>
            <a:ext cx="7143800" cy="1428760"/>
          </a:xfrm>
        </p:spPr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rgbClr val="0070C0"/>
                </a:solidFill>
              </a:rPr>
              <a:t>取、覆、置、酌、沥</a:t>
            </a:r>
            <a:endParaRPr lang="zh-CN" altLang="en-US" sz="5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pic2.ooopic.com/11/37/54/45bOOOPIC8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道理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472" y="1643050"/>
            <a:ext cx="8229600" cy="1900238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0070C0"/>
                </a:solidFill>
              </a:rPr>
              <a:t>熟能生巧、业精于勤</a:t>
            </a:r>
            <a:endParaRPr lang="zh-CN" altLang="en-US" sz="6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66</Words>
  <Application/>
  <Paragraphs>18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想一想</vt:lpstr>
      <vt:lpstr>幻灯片 3</vt:lpstr>
      <vt:lpstr>人物的描写手法</vt:lpstr>
      <vt:lpstr>文中写卖油翁酌油的过程运用了哪些动词？</vt:lpstr>
      <vt:lpstr>道理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WJq</cp:lastModifiedBy>
  <dcterms:created xsi:type="dcterms:W3CDTF">2016-11-08T11:04:38Z</dcterms:created>
  <dcterms:modified xsi:type="dcterms:W3CDTF">2017-02-12T21:01:32Z</dcterms:modified>
</cp:coreProperties>
</file>