
<file path=[Content_Types].xml><?xml version="1.0" encoding="utf-8"?>
<Types xmlns="http://schemas.openxmlformats.org/package/2006/content-types">
  <Default Extension="png" ContentType="image/png"/>
  <Default Extension="jpeg" ContentType="image/jpe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7" r:id="rId3"/>
    <p:sldId id="258" r:id="rId4"/>
    <p:sldId id="268" r:id="rId5"/>
    <p:sldId id="270" r:id="rId6"/>
    <p:sldId id="326" r:id="rId7"/>
    <p:sldId id="327" r:id="rId8"/>
    <p:sldId id="328" r:id="rId9"/>
    <p:sldId id="329" r:id="rId10"/>
    <p:sldId id="271" r:id="rId11"/>
    <p:sldId id="272" r:id="rId12"/>
    <p:sldId id="274" r:id="rId13"/>
    <p:sldId id="276" r:id="rId14"/>
    <p:sldId id="280" r:id="rId15"/>
    <p:sldId id="330" r:id="rId16"/>
    <p:sldId id="339" r:id="rId17"/>
    <p:sldId id="340" r:id="rId18"/>
    <p:sldId id="341" r:id="rId19"/>
    <p:sldId id="285" r:id="rId20"/>
    <p:sldId id="331" r:id="rId21"/>
    <p:sldId id="325" r:id="rId22"/>
  </p:sldIdLst>
  <p:sldSz cx="12192000" cy="6858000"/>
  <p:notesSz cx="12192000" cy="6858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17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744" y="-78"/>
      </p:cViewPr>
      <p:guideLst>
        <p:guide orient="horz" pos="2937"/>
        <p:guide pos="21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png"/><Relationship Id="rId18" Type="http://schemas.openxmlformats.org/officeDocument/2006/relationships/image" Target="../media/image18.png"/><Relationship Id="rId17" Type="http://schemas.openxmlformats.org/officeDocument/2006/relationships/image" Target="../media/image17.jpeg"/><Relationship Id="rId16" Type="http://schemas.openxmlformats.org/officeDocument/2006/relationships/image" Target="../media/image16.png"/><Relationship Id="rId15" Type="http://schemas.openxmlformats.org/officeDocument/2006/relationships/image" Target="../media/image15.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0" i="0">
                <a:solidFill>
                  <a:schemeClr val="bg1"/>
                </a:solidFill>
                <a:latin typeface="宋体" panose="02010600030101010101" pitchFamily="2" charset="-122"/>
                <a:cs typeface="宋体" panose="02010600030101010101" pitchFamily="2" charset="-122"/>
              </a:defRPr>
            </a:lvl1pPr>
          </a:lstStyle>
          <a:p/>
        </p:txBody>
      </p:sp>
      <p:sp>
        <p:nvSpPr>
          <p:cNvPr id="3" name="Holder 3"/>
          <p:cNvSpPr>
            <a:spLocks noGrp="1"/>
          </p:cNvSpPr>
          <p:nvPr>
            <p:ph type="body" idx="1"/>
          </p:nvPr>
        </p:nvSpPr>
        <p:spPr/>
        <p:txBody>
          <a:bodyPr lIns="0" tIns="0" rIns="0" bIns="0"/>
          <a:lstStyle>
            <a:lvl1pPr>
              <a:defRPr sz="2800" b="0" i="0">
                <a:solidFill>
                  <a:schemeClr val="tx1"/>
                </a:solidFill>
                <a:latin typeface="宋体" panose="02010600030101010101" pitchFamily="2" charset="-122"/>
                <a:cs typeface="宋体" panose="02010600030101010101" pitchFamily="2" charset="-122"/>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Two Content">
    <p:spTree>
      <p:nvGrpSpPr>
        <p:cNvPr id="1" name=""/>
        <p:cNvGrpSpPr/>
        <p:nvPr/>
      </p:nvGrpSpPr>
      <p:grpSpPr>
        <a:xfrm>
          <a:off x="0" y="0"/>
          <a:ext cx="0" cy="0"/>
          <a:chOff x="0" y="0"/>
          <a:chExt cx="0" cy="0"/>
        </a:xfrm>
      </p:grpSpPr>
      <p:sp>
        <p:nvSpPr>
          <p:cNvPr id="16" name="bk object 16"/>
          <p:cNvSpPr/>
          <p:nvPr/>
        </p:nvSpPr>
        <p:spPr>
          <a:xfrm>
            <a:off x="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1F1F1"/>
          </a:solidFill>
        </p:spPr>
        <p:txBody>
          <a:bodyPr wrap="square" lIns="0" tIns="0" rIns="0" bIns="0" rtlCol="0"/>
          <a:lstStyle/>
          <a:p/>
        </p:txBody>
      </p:sp>
      <p:sp>
        <p:nvSpPr>
          <p:cNvPr id="17" name="bk object 17"/>
          <p:cNvSpPr/>
          <p:nvPr/>
        </p:nvSpPr>
        <p:spPr>
          <a:xfrm>
            <a:off x="0" y="0"/>
            <a:ext cx="12192000" cy="790955"/>
          </a:xfrm>
          <a:prstGeom prst="rect">
            <a:avLst/>
          </a:prstGeom>
          <a:blipFill>
            <a:blip r:embed="rId2" cstate="print"/>
            <a:stretch>
              <a:fillRect/>
            </a:stretch>
          </a:blipFill>
        </p:spPr>
        <p:txBody>
          <a:bodyPr wrap="square" lIns="0" tIns="0" rIns="0" bIns="0" rtlCol="0"/>
          <a:lstStyle/>
          <a:p/>
        </p:txBody>
      </p:sp>
      <p:sp>
        <p:nvSpPr>
          <p:cNvPr id="2" name="Holder 2"/>
          <p:cNvSpPr>
            <a:spLocks noGrp="1"/>
          </p:cNvSpPr>
          <p:nvPr>
            <p:ph type="title"/>
          </p:nvPr>
        </p:nvSpPr>
        <p:spPr/>
        <p:txBody>
          <a:bodyPr lIns="0" tIns="0" rIns="0" bIns="0"/>
          <a:lstStyle>
            <a:lvl1pPr>
              <a:defRPr sz="3600" b="0" i="0">
                <a:solidFill>
                  <a:schemeClr val="bg1"/>
                </a:solidFill>
                <a:latin typeface="宋体" panose="02010600030101010101" pitchFamily="2" charset="-122"/>
                <a:cs typeface="宋体" panose="02010600030101010101" pitchFamily="2" charset="-122"/>
              </a:defRPr>
            </a:lvl1pPr>
          </a:lstStyle>
          <a:p/>
        </p:txBody>
      </p:sp>
      <p:sp>
        <p:nvSpPr>
          <p:cNvPr id="3" name="Holder 3"/>
          <p:cNvSpPr>
            <a:spLocks noGrp="1"/>
          </p:cNvSpPr>
          <p:nvPr>
            <p:ph sz="half" idx="2"/>
          </p:nvPr>
        </p:nvSpPr>
        <p:spPr>
          <a:xfrm>
            <a:off x="599643" y="1539321"/>
            <a:ext cx="4902200" cy="3867785"/>
          </a:xfrm>
          <a:prstGeom prst="rect">
            <a:avLst/>
          </a:prstGeom>
        </p:spPr>
        <p:txBody>
          <a:bodyPr wrap="square" lIns="0" tIns="0" rIns="0" bIns="0">
            <a:spAutoFit/>
          </a:bodyPr>
          <a:lstStyle>
            <a:lvl1pPr>
              <a:defRPr sz="2400" b="0" i="0">
                <a:solidFill>
                  <a:schemeClr val="tx1"/>
                </a:solidFill>
                <a:latin typeface="宋体" panose="02010600030101010101" pitchFamily="2" charset="-122"/>
                <a:cs typeface="宋体" panose="02010600030101010101" pitchFamily="2" charset="-122"/>
              </a:defRPr>
            </a:lvl1pPr>
          </a:lstStyle>
          <a:p/>
        </p:txBody>
      </p:sp>
      <p:sp>
        <p:nvSpPr>
          <p:cNvPr id="4" name="Holder 4"/>
          <p:cNvSpPr>
            <a:spLocks noGrp="1"/>
          </p:cNvSpPr>
          <p:nvPr>
            <p:ph sz="half" idx="3"/>
          </p:nvPr>
        </p:nvSpPr>
        <p:spPr>
          <a:xfrm>
            <a:off x="6425184" y="1818132"/>
            <a:ext cx="4358640" cy="3538854"/>
          </a:xfrm>
          <a:prstGeom prst="rect">
            <a:avLst/>
          </a:prstGeom>
        </p:spPr>
        <p:txBody>
          <a:bodyPr wrap="square" lIns="0" tIns="0" rIns="0" bIns="0">
            <a:spAutoFit/>
          </a:bodyPr>
          <a:lstStyle>
            <a:lvl1pPr>
              <a:defRPr b="0" i="0">
                <a:solidFill>
                  <a:schemeClr val="tx1"/>
                </a:solidFill>
              </a:defRPr>
            </a:lvl1pPr>
          </a:lstStyle>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showMasterSp="0">
  <p:cSld name="Title Only">
    <p:spTree>
      <p:nvGrpSpPr>
        <p:cNvPr id="1" name=""/>
        <p:cNvGrpSpPr/>
        <p:nvPr/>
      </p:nvGrpSpPr>
      <p:grpSpPr>
        <a:xfrm>
          <a:off x="0" y="0"/>
          <a:ext cx="0" cy="0"/>
          <a:chOff x="0" y="0"/>
          <a:chExt cx="0" cy="0"/>
        </a:xfrm>
      </p:grpSpPr>
      <p:sp>
        <p:nvSpPr>
          <p:cNvPr id="16" name="bk object 16"/>
          <p:cNvSpPr/>
          <p:nvPr/>
        </p:nvSpPr>
        <p:spPr>
          <a:xfrm>
            <a:off x="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1F1F1"/>
          </a:solidFill>
        </p:spPr>
        <p:txBody>
          <a:bodyPr wrap="square" lIns="0" tIns="0" rIns="0" bIns="0" rtlCol="0"/>
          <a:lstStyle/>
          <a:p/>
        </p:txBody>
      </p:sp>
      <p:sp>
        <p:nvSpPr>
          <p:cNvPr id="17" name="bk object 17"/>
          <p:cNvSpPr/>
          <p:nvPr/>
        </p:nvSpPr>
        <p:spPr>
          <a:xfrm>
            <a:off x="0" y="0"/>
            <a:ext cx="12192000" cy="790955"/>
          </a:xfrm>
          <a:prstGeom prst="rect">
            <a:avLst/>
          </a:prstGeom>
          <a:blipFill>
            <a:blip r:embed="rId2" cstate="print"/>
            <a:stretch>
              <a:fillRect/>
            </a:stretch>
          </a:blipFill>
        </p:spPr>
        <p:txBody>
          <a:bodyPr wrap="square" lIns="0" tIns="0" rIns="0" bIns="0" rtlCol="0"/>
          <a:lstStyle/>
          <a:p/>
        </p:txBody>
      </p:sp>
      <p:sp>
        <p:nvSpPr>
          <p:cNvPr id="18" name="bk object 18"/>
          <p:cNvSpPr/>
          <p:nvPr/>
        </p:nvSpPr>
        <p:spPr>
          <a:xfrm>
            <a:off x="0" y="0"/>
            <a:ext cx="12191999" cy="6857999"/>
          </a:xfrm>
          <a:prstGeom prst="rect">
            <a:avLst/>
          </a:prstGeom>
          <a:blipFill>
            <a:blip r:embed="rId3" cstate="print"/>
            <a:stretch>
              <a:fillRect/>
            </a:stretch>
          </a:blipFill>
        </p:spPr>
        <p:txBody>
          <a:bodyPr wrap="square" lIns="0" tIns="0" rIns="0" bIns="0" rtlCol="0"/>
          <a:lstStyle/>
          <a:p/>
        </p:txBody>
      </p:sp>
      <p:sp>
        <p:nvSpPr>
          <p:cNvPr id="19" name="bk object 19"/>
          <p:cNvSpPr/>
          <p:nvPr/>
        </p:nvSpPr>
        <p:spPr>
          <a:xfrm>
            <a:off x="0" y="4058411"/>
            <a:ext cx="12192000" cy="1551432"/>
          </a:xfrm>
          <a:prstGeom prst="rect">
            <a:avLst/>
          </a:prstGeom>
          <a:blipFill>
            <a:blip r:embed="rId4" cstate="print"/>
            <a:stretch>
              <a:fillRect/>
            </a:stretch>
          </a:blipFill>
        </p:spPr>
        <p:txBody>
          <a:bodyPr wrap="square" lIns="0" tIns="0" rIns="0" bIns="0" rtlCol="0"/>
          <a:lstStyle/>
          <a:p/>
        </p:txBody>
      </p:sp>
      <p:sp>
        <p:nvSpPr>
          <p:cNvPr id="20" name="bk object 20"/>
          <p:cNvSpPr/>
          <p:nvPr/>
        </p:nvSpPr>
        <p:spPr>
          <a:xfrm>
            <a:off x="3753611" y="1257300"/>
            <a:ext cx="2380615" cy="2382520"/>
          </a:xfrm>
          <a:custGeom>
            <a:avLst/>
            <a:gdLst/>
            <a:ahLst/>
            <a:cxnLst/>
            <a:rect l="l" t="t" r="r" b="b"/>
            <a:pathLst>
              <a:path w="2380615" h="2382520">
                <a:moveTo>
                  <a:pt x="0" y="1191005"/>
                </a:moveTo>
                <a:lnTo>
                  <a:pt x="945" y="1143107"/>
                </a:lnTo>
                <a:lnTo>
                  <a:pt x="3756" y="1095688"/>
                </a:lnTo>
                <a:lnTo>
                  <a:pt x="8399" y="1048784"/>
                </a:lnTo>
                <a:lnTo>
                  <a:pt x="14837" y="1002432"/>
                </a:lnTo>
                <a:lnTo>
                  <a:pt x="23034" y="956666"/>
                </a:lnTo>
                <a:lnTo>
                  <a:pt x="32956" y="911522"/>
                </a:lnTo>
                <a:lnTo>
                  <a:pt x="44567" y="867036"/>
                </a:lnTo>
                <a:lnTo>
                  <a:pt x="57831" y="823244"/>
                </a:lnTo>
                <a:lnTo>
                  <a:pt x="72713" y="780180"/>
                </a:lnTo>
                <a:lnTo>
                  <a:pt x="89176" y="737881"/>
                </a:lnTo>
                <a:lnTo>
                  <a:pt x="107186" y="696382"/>
                </a:lnTo>
                <a:lnTo>
                  <a:pt x="126707" y="655719"/>
                </a:lnTo>
                <a:lnTo>
                  <a:pt x="147703" y="615927"/>
                </a:lnTo>
                <a:lnTo>
                  <a:pt x="170140" y="577042"/>
                </a:lnTo>
                <a:lnTo>
                  <a:pt x="193980" y="539099"/>
                </a:lnTo>
                <a:lnTo>
                  <a:pt x="219189" y="502135"/>
                </a:lnTo>
                <a:lnTo>
                  <a:pt x="245731" y="466184"/>
                </a:lnTo>
                <a:lnTo>
                  <a:pt x="273571" y="431282"/>
                </a:lnTo>
                <a:lnTo>
                  <a:pt x="302673" y="397466"/>
                </a:lnTo>
                <a:lnTo>
                  <a:pt x="333001" y="364769"/>
                </a:lnTo>
                <a:lnTo>
                  <a:pt x="364521" y="333229"/>
                </a:lnTo>
                <a:lnTo>
                  <a:pt x="397195" y="302881"/>
                </a:lnTo>
                <a:lnTo>
                  <a:pt x="430990" y="273759"/>
                </a:lnTo>
                <a:lnTo>
                  <a:pt x="465869" y="245901"/>
                </a:lnTo>
                <a:lnTo>
                  <a:pt x="501796" y="219341"/>
                </a:lnTo>
                <a:lnTo>
                  <a:pt x="538737" y="194114"/>
                </a:lnTo>
                <a:lnTo>
                  <a:pt x="576655" y="170258"/>
                </a:lnTo>
                <a:lnTo>
                  <a:pt x="615515" y="147806"/>
                </a:lnTo>
                <a:lnTo>
                  <a:pt x="655282" y="126795"/>
                </a:lnTo>
                <a:lnTo>
                  <a:pt x="695919" y="107261"/>
                </a:lnTo>
                <a:lnTo>
                  <a:pt x="737392" y="89239"/>
                </a:lnTo>
                <a:lnTo>
                  <a:pt x="779665" y="72764"/>
                </a:lnTo>
                <a:lnTo>
                  <a:pt x="822702" y="57872"/>
                </a:lnTo>
                <a:lnTo>
                  <a:pt x="866467" y="44599"/>
                </a:lnTo>
                <a:lnTo>
                  <a:pt x="910926" y="32980"/>
                </a:lnTo>
                <a:lnTo>
                  <a:pt x="956043" y="23051"/>
                </a:lnTo>
                <a:lnTo>
                  <a:pt x="1001781" y="14847"/>
                </a:lnTo>
                <a:lnTo>
                  <a:pt x="1048106" y="8405"/>
                </a:lnTo>
                <a:lnTo>
                  <a:pt x="1094982" y="3759"/>
                </a:lnTo>
                <a:lnTo>
                  <a:pt x="1142373" y="945"/>
                </a:lnTo>
                <a:lnTo>
                  <a:pt x="1190243" y="0"/>
                </a:lnTo>
                <a:lnTo>
                  <a:pt x="1238114" y="945"/>
                </a:lnTo>
                <a:lnTo>
                  <a:pt x="1285505" y="3759"/>
                </a:lnTo>
                <a:lnTo>
                  <a:pt x="1332381" y="8405"/>
                </a:lnTo>
                <a:lnTo>
                  <a:pt x="1378706" y="14847"/>
                </a:lnTo>
                <a:lnTo>
                  <a:pt x="1424444" y="23051"/>
                </a:lnTo>
                <a:lnTo>
                  <a:pt x="1469561" y="32980"/>
                </a:lnTo>
                <a:lnTo>
                  <a:pt x="1514020" y="44599"/>
                </a:lnTo>
                <a:lnTo>
                  <a:pt x="1557785" y="57872"/>
                </a:lnTo>
                <a:lnTo>
                  <a:pt x="1600822" y="72764"/>
                </a:lnTo>
                <a:lnTo>
                  <a:pt x="1643095" y="89239"/>
                </a:lnTo>
                <a:lnTo>
                  <a:pt x="1684568" y="107261"/>
                </a:lnTo>
                <a:lnTo>
                  <a:pt x="1725205" y="126795"/>
                </a:lnTo>
                <a:lnTo>
                  <a:pt x="1764972" y="147806"/>
                </a:lnTo>
                <a:lnTo>
                  <a:pt x="1803832" y="170258"/>
                </a:lnTo>
                <a:lnTo>
                  <a:pt x="1841750" y="194114"/>
                </a:lnTo>
                <a:lnTo>
                  <a:pt x="1878691" y="219341"/>
                </a:lnTo>
                <a:lnTo>
                  <a:pt x="1914618" y="245901"/>
                </a:lnTo>
                <a:lnTo>
                  <a:pt x="1949497" y="273759"/>
                </a:lnTo>
                <a:lnTo>
                  <a:pt x="1983292" y="302881"/>
                </a:lnTo>
                <a:lnTo>
                  <a:pt x="2015966" y="333229"/>
                </a:lnTo>
                <a:lnTo>
                  <a:pt x="2047486" y="364769"/>
                </a:lnTo>
                <a:lnTo>
                  <a:pt x="2077814" y="397466"/>
                </a:lnTo>
                <a:lnTo>
                  <a:pt x="2106916" y="431282"/>
                </a:lnTo>
                <a:lnTo>
                  <a:pt x="2134756" y="466184"/>
                </a:lnTo>
                <a:lnTo>
                  <a:pt x="2161298" y="502135"/>
                </a:lnTo>
                <a:lnTo>
                  <a:pt x="2186507" y="539099"/>
                </a:lnTo>
                <a:lnTo>
                  <a:pt x="2210347" y="577042"/>
                </a:lnTo>
                <a:lnTo>
                  <a:pt x="2232784" y="615927"/>
                </a:lnTo>
                <a:lnTo>
                  <a:pt x="2253780" y="655719"/>
                </a:lnTo>
                <a:lnTo>
                  <a:pt x="2273301" y="696382"/>
                </a:lnTo>
                <a:lnTo>
                  <a:pt x="2291311" y="737881"/>
                </a:lnTo>
                <a:lnTo>
                  <a:pt x="2307774" y="780180"/>
                </a:lnTo>
                <a:lnTo>
                  <a:pt x="2322656" y="823244"/>
                </a:lnTo>
                <a:lnTo>
                  <a:pt x="2335920" y="867036"/>
                </a:lnTo>
                <a:lnTo>
                  <a:pt x="2347531" y="911522"/>
                </a:lnTo>
                <a:lnTo>
                  <a:pt x="2357453" y="956666"/>
                </a:lnTo>
                <a:lnTo>
                  <a:pt x="2365650" y="1002432"/>
                </a:lnTo>
                <a:lnTo>
                  <a:pt x="2372088" y="1048784"/>
                </a:lnTo>
                <a:lnTo>
                  <a:pt x="2376731" y="1095688"/>
                </a:lnTo>
                <a:lnTo>
                  <a:pt x="2379542" y="1143107"/>
                </a:lnTo>
                <a:lnTo>
                  <a:pt x="2380488" y="1191005"/>
                </a:lnTo>
                <a:lnTo>
                  <a:pt x="2379542" y="1238904"/>
                </a:lnTo>
                <a:lnTo>
                  <a:pt x="2376731" y="1286323"/>
                </a:lnTo>
                <a:lnTo>
                  <a:pt x="2372088" y="1333227"/>
                </a:lnTo>
                <a:lnTo>
                  <a:pt x="2365650" y="1379579"/>
                </a:lnTo>
                <a:lnTo>
                  <a:pt x="2357453" y="1425345"/>
                </a:lnTo>
                <a:lnTo>
                  <a:pt x="2347531" y="1470489"/>
                </a:lnTo>
                <a:lnTo>
                  <a:pt x="2335920" y="1514975"/>
                </a:lnTo>
                <a:lnTo>
                  <a:pt x="2322656" y="1558767"/>
                </a:lnTo>
                <a:lnTo>
                  <a:pt x="2307774" y="1601831"/>
                </a:lnTo>
                <a:lnTo>
                  <a:pt x="2291311" y="1644130"/>
                </a:lnTo>
                <a:lnTo>
                  <a:pt x="2273301" y="1685629"/>
                </a:lnTo>
                <a:lnTo>
                  <a:pt x="2253780" y="1726292"/>
                </a:lnTo>
                <a:lnTo>
                  <a:pt x="2232784" y="1766084"/>
                </a:lnTo>
                <a:lnTo>
                  <a:pt x="2210347" y="1804969"/>
                </a:lnTo>
                <a:lnTo>
                  <a:pt x="2186507" y="1842912"/>
                </a:lnTo>
                <a:lnTo>
                  <a:pt x="2161298" y="1879876"/>
                </a:lnTo>
                <a:lnTo>
                  <a:pt x="2134756" y="1915827"/>
                </a:lnTo>
                <a:lnTo>
                  <a:pt x="2106916" y="1950729"/>
                </a:lnTo>
                <a:lnTo>
                  <a:pt x="2077814" y="1984545"/>
                </a:lnTo>
                <a:lnTo>
                  <a:pt x="2047486" y="2017242"/>
                </a:lnTo>
                <a:lnTo>
                  <a:pt x="2015966" y="2048782"/>
                </a:lnTo>
                <a:lnTo>
                  <a:pt x="1983292" y="2079130"/>
                </a:lnTo>
                <a:lnTo>
                  <a:pt x="1949497" y="2108252"/>
                </a:lnTo>
                <a:lnTo>
                  <a:pt x="1914618" y="2136110"/>
                </a:lnTo>
                <a:lnTo>
                  <a:pt x="1878691" y="2162670"/>
                </a:lnTo>
                <a:lnTo>
                  <a:pt x="1841750" y="2187897"/>
                </a:lnTo>
                <a:lnTo>
                  <a:pt x="1803832" y="2211753"/>
                </a:lnTo>
                <a:lnTo>
                  <a:pt x="1764972" y="2234205"/>
                </a:lnTo>
                <a:lnTo>
                  <a:pt x="1725205" y="2255216"/>
                </a:lnTo>
                <a:lnTo>
                  <a:pt x="1684568" y="2274750"/>
                </a:lnTo>
                <a:lnTo>
                  <a:pt x="1643095" y="2292772"/>
                </a:lnTo>
                <a:lnTo>
                  <a:pt x="1600822" y="2309247"/>
                </a:lnTo>
                <a:lnTo>
                  <a:pt x="1557785" y="2324139"/>
                </a:lnTo>
                <a:lnTo>
                  <a:pt x="1514020" y="2337412"/>
                </a:lnTo>
                <a:lnTo>
                  <a:pt x="1469561" y="2349031"/>
                </a:lnTo>
                <a:lnTo>
                  <a:pt x="1424444" y="2358960"/>
                </a:lnTo>
                <a:lnTo>
                  <a:pt x="1378706" y="2367164"/>
                </a:lnTo>
                <a:lnTo>
                  <a:pt x="1332381" y="2373606"/>
                </a:lnTo>
                <a:lnTo>
                  <a:pt x="1285505" y="2378252"/>
                </a:lnTo>
                <a:lnTo>
                  <a:pt x="1238114" y="2381066"/>
                </a:lnTo>
                <a:lnTo>
                  <a:pt x="1190243" y="2382012"/>
                </a:lnTo>
                <a:lnTo>
                  <a:pt x="1142373" y="2381066"/>
                </a:lnTo>
                <a:lnTo>
                  <a:pt x="1094982" y="2378252"/>
                </a:lnTo>
                <a:lnTo>
                  <a:pt x="1048106" y="2373606"/>
                </a:lnTo>
                <a:lnTo>
                  <a:pt x="1001781" y="2367164"/>
                </a:lnTo>
                <a:lnTo>
                  <a:pt x="956043" y="2358960"/>
                </a:lnTo>
                <a:lnTo>
                  <a:pt x="910926" y="2349031"/>
                </a:lnTo>
                <a:lnTo>
                  <a:pt x="866467" y="2337412"/>
                </a:lnTo>
                <a:lnTo>
                  <a:pt x="822702" y="2324139"/>
                </a:lnTo>
                <a:lnTo>
                  <a:pt x="779665" y="2309247"/>
                </a:lnTo>
                <a:lnTo>
                  <a:pt x="737392" y="2292772"/>
                </a:lnTo>
                <a:lnTo>
                  <a:pt x="695919" y="2274750"/>
                </a:lnTo>
                <a:lnTo>
                  <a:pt x="655282" y="2255216"/>
                </a:lnTo>
                <a:lnTo>
                  <a:pt x="615515" y="2234205"/>
                </a:lnTo>
                <a:lnTo>
                  <a:pt x="576655" y="2211753"/>
                </a:lnTo>
                <a:lnTo>
                  <a:pt x="538737" y="2187897"/>
                </a:lnTo>
                <a:lnTo>
                  <a:pt x="501796" y="2162670"/>
                </a:lnTo>
                <a:lnTo>
                  <a:pt x="465869" y="2136110"/>
                </a:lnTo>
                <a:lnTo>
                  <a:pt x="430990" y="2108252"/>
                </a:lnTo>
                <a:lnTo>
                  <a:pt x="397195" y="2079130"/>
                </a:lnTo>
                <a:lnTo>
                  <a:pt x="364521" y="2048782"/>
                </a:lnTo>
                <a:lnTo>
                  <a:pt x="333001" y="2017242"/>
                </a:lnTo>
                <a:lnTo>
                  <a:pt x="302673" y="1984545"/>
                </a:lnTo>
                <a:lnTo>
                  <a:pt x="273571" y="1950729"/>
                </a:lnTo>
                <a:lnTo>
                  <a:pt x="245731" y="1915827"/>
                </a:lnTo>
                <a:lnTo>
                  <a:pt x="219189" y="1879876"/>
                </a:lnTo>
                <a:lnTo>
                  <a:pt x="193980" y="1842912"/>
                </a:lnTo>
                <a:lnTo>
                  <a:pt x="170140" y="1804969"/>
                </a:lnTo>
                <a:lnTo>
                  <a:pt x="147703" y="1766084"/>
                </a:lnTo>
                <a:lnTo>
                  <a:pt x="126707" y="1726292"/>
                </a:lnTo>
                <a:lnTo>
                  <a:pt x="107186" y="1685629"/>
                </a:lnTo>
                <a:lnTo>
                  <a:pt x="89176" y="1644130"/>
                </a:lnTo>
                <a:lnTo>
                  <a:pt x="72713" y="1601831"/>
                </a:lnTo>
                <a:lnTo>
                  <a:pt x="57831" y="1558767"/>
                </a:lnTo>
                <a:lnTo>
                  <a:pt x="44567" y="1514975"/>
                </a:lnTo>
                <a:lnTo>
                  <a:pt x="32956" y="1470489"/>
                </a:lnTo>
                <a:lnTo>
                  <a:pt x="23034" y="1425345"/>
                </a:lnTo>
                <a:lnTo>
                  <a:pt x="14837" y="1379579"/>
                </a:lnTo>
                <a:lnTo>
                  <a:pt x="8399" y="1333227"/>
                </a:lnTo>
                <a:lnTo>
                  <a:pt x="3756" y="1286323"/>
                </a:lnTo>
                <a:lnTo>
                  <a:pt x="945" y="1238904"/>
                </a:lnTo>
                <a:lnTo>
                  <a:pt x="0" y="1191005"/>
                </a:lnTo>
                <a:close/>
              </a:path>
            </a:pathLst>
          </a:custGeom>
          <a:ln w="12192">
            <a:solidFill>
              <a:srgbClr val="585858"/>
            </a:solidFill>
            <a:prstDash val="sysDash"/>
          </a:ln>
        </p:spPr>
        <p:txBody>
          <a:bodyPr wrap="square" lIns="0" tIns="0" rIns="0" bIns="0" rtlCol="0"/>
          <a:lstStyle/>
          <a:p/>
        </p:txBody>
      </p:sp>
      <p:sp>
        <p:nvSpPr>
          <p:cNvPr id="21" name="bk object 21"/>
          <p:cNvSpPr/>
          <p:nvPr/>
        </p:nvSpPr>
        <p:spPr>
          <a:xfrm>
            <a:off x="2567939" y="1104900"/>
            <a:ext cx="2382520" cy="2383790"/>
          </a:xfrm>
          <a:custGeom>
            <a:avLst/>
            <a:gdLst/>
            <a:ahLst/>
            <a:cxnLst/>
            <a:rect l="l" t="t" r="r" b="b"/>
            <a:pathLst>
              <a:path w="2382520" h="2383790">
                <a:moveTo>
                  <a:pt x="0" y="1191767"/>
                </a:moveTo>
                <a:lnTo>
                  <a:pt x="945" y="1143832"/>
                </a:lnTo>
                <a:lnTo>
                  <a:pt x="3759" y="1096377"/>
                </a:lnTo>
                <a:lnTo>
                  <a:pt x="8405" y="1049439"/>
                </a:lnTo>
                <a:lnTo>
                  <a:pt x="14847" y="1003052"/>
                </a:lnTo>
                <a:lnTo>
                  <a:pt x="23051" y="957253"/>
                </a:lnTo>
                <a:lnTo>
                  <a:pt x="32980" y="912077"/>
                </a:lnTo>
                <a:lnTo>
                  <a:pt x="44599" y="867560"/>
                </a:lnTo>
                <a:lnTo>
                  <a:pt x="57872" y="823737"/>
                </a:lnTo>
                <a:lnTo>
                  <a:pt x="72764" y="780644"/>
                </a:lnTo>
                <a:lnTo>
                  <a:pt x="89239" y="738316"/>
                </a:lnTo>
                <a:lnTo>
                  <a:pt x="107261" y="696790"/>
                </a:lnTo>
                <a:lnTo>
                  <a:pt x="126795" y="656100"/>
                </a:lnTo>
                <a:lnTo>
                  <a:pt x="147806" y="616282"/>
                </a:lnTo>
                <a:lnTo>
                  <a:pt x="170258" y="577372"/>
                </a:lnTo>
                <a:lnTo>
                  <a:pt x="194114" y="539406"/>
                </a:lnTo>
                <a:lnTo>
                  <a:pt x="219341" y="502418"/>
                </a:lnTo>
                <a:lnTo>
                  <a:pt x="245901" y="466445"/>
                </a:lnTo>
                <a:lnTo>
                  <a:pt x="273759" y="431522"/>
                </a:lnTo>
                <a:lnTo>
                  <a:pt x="302881" y="397685"/>
                </a:lnTo>
                <a:lnTo>
                  <a:pt x="333229" y="364969"/>
                </a:lnTo>
                <a:lnTo>
                  <a:pt x="364769" y="333411"/>
                </a:lnTo>
                <a:lnTo>
                  <a:pt x="397466" y="303044"/>
                </a:lnTo>
                <a:lnTo>
                  <a:pt x="431282" y="273906"/>
                </a:lnTo>
                <a:lnTo>
                  <a:pt x="466184" y="246032"/>
                </a:lnTo>
                <a:lnTo>
                  <a:pt x="502135" y="219457"/>
                </a:lnTo>
                <a:lnTo>
                  <a:pt x="539099" y="194216"/>
                </a:lnTo>
                <a:lnTo>
                  <a:pt x="577042" y="170347"/>
                </a:lnTo>
                <a:lnTo>
                  <a:pt x="615927" y="147883"/>
                </a:lnTo>
                <a:lnTo>
                  <a:pt x="655719" y="126861"/>
                </a:lnTo>
                <a:lnTo>
                  <a:pt x="696382" y="107316"/>
                </a:lnTo>
                <a:lnTo>
                  <a:pt x="737881" y="89284"/>
                </a:lnTo>
                <a:lnTo>
                  <a:pt x="780180" y="72800"/>
                </a:lnTo>
                <a:lnTo>
                  <a:pt x="823244" y="57901"/>
                </a:lnTo>
                <a:lnTo>
                  <a:pt x="867036" y="44621"/>
                </a:lnTo>
                <a:lnTo>
                  <a:pt x="911522" y="32996"/>
                </a:lnTo>
                <a:lnTo>
                  <a:pt x="956666" y="23062"/>
                </a:lnTo>
                <a:lnTo>
                  <a:pt x="1002432" y="14854"/>
                </a:lnTo>
                <a:lnTo>
                  <a:pt x="1048784" y="8409"/>
                </a:lnTo>
                <a:lnTo>
                  <a:pt x="1095688" y="3761"/>
                </a:lnTo>
                <a:lnTo>
                  <a:pt x="1143107" y="946"/>
                </a:lnTo>
                <a:lnTo>
                  <a:pt x="1191006" y="0"/>
                </a:lnTo>
                <a:lnTo>
                  <a:pt x="1238904" y="946"/>
                </a:lnTo>
                <a:lnTo>
                  <a:pt x="1286323" y="3761"/>
                </a:lnTo>
                <a:lnTo>
                  <a:pt x="1333227" y="8409"/>
                </a:lnTo>
                <a:lnTo>
                  <a:pt x="1379579" y="14854"/>
                </a:lnTo>
                <a:lnTo>
                  <a:pt x="1425345" y="23062"/>
                </a:lnTo>
                <a:lnTo>
                  <a:pt x="1470489" y="32996"/>
                </a:lnTo>
                <a:lnTo>
                  <a:pt x="1514975" y="44621"/>
                </a:lnTo>
                <a:lnTo>
                  <a:pt x="1558767" y="57901"/>
                </a:lnTo>
                <a:lnTo>
                  <a:pt x="1601831" y="72800"/>
                </a:lnTo>
                <a:lnTo>
                  <a:pt x="1644130" y="89284"/>
                </a:lnTo>
                <a:lnTo>
                  <a:pt x="1685629" y="107316"/>
                </a:lnTo>
                <a:lnTo>
                  <a:pt x="1726292" y="126861"/>
                </a:lnTo>
                <a:lnTo>
                  <a:pt x="1766084" y="147883"/>
                </a:lnTo>
                <a:lnTo>
                  <a:pt x="1804969" y="170347"/>
                </a:lnTo>
                <a:lnTo>
                  <a:pt x="1842912" y="194216"/>
                </a:lnTo>
                <a:lnTo>
                  <a:pt x="1879876" y="219457"/>
                </a:lnTo>
                <a:lnTo>
                  <a:pt x="1915827" y="246032"/>
                </a:lnTo>
                <a:lnTo>
                  <a:pt x="1950729" y="273906"/>
                </a:lnTo>
                <a:lnTo>
                  <a:pt x="1984545" y="303044"/>
                </a:lnTo>
                <a:lnTo>
                  <a:pt x="2017242" y="333411"/>
                </a:lnTo>
                <a:lnTo>
                  <a:pt x="2048782" y="364969"/>
                </a:lnTo>
                <a:lnTo>
                  <a:pt x="2079130" y="397685"/>
                </a:lnTo>
                <a:lnTo>
                  <a:pt x="2108252" y="431522"/>
                </a:lnTo>
                <a:lnTo>
                  <a:pt x="2136110" y="466445"/>
                </a:lnTo>
                <a:lnTo>
                  <a:pt x="2162670" y="502418"/>
                </a:lnTo>
                <a:lnTo>
                  <a:pt x="2187897" y="539406"/>
                </a:lnTo>
                <a:lnTo>
                  <a:pt x="2211753" y="577372"/>
                </a:lnTo>
                <a:lnTo>
                  <a:pt x="2234205" y="616282"/>
                </a:lnTo>
                <a:lnTo>
                  <a:pt x="2255216" y="656100"/>
                </a:lnTo>
                <a:lnTo>
                  <a:pt x="2274750" y="696790"/>
                </a:lnTo>
                <a:lnTo>
                  <a:pt x="2292772" y="738316"/>
                </a:lnTo>
                <a:lnTo>
                  <a:pt x="2309247" y="780644"/>
                </a:lnTo>
                <a:lnTo>
                  <a:pt x="2324139" y="823737"/>
                </a:lnTo>
                <a:lnTo>
                  <a:pt x="2337412" y="867560"/>
                </a:lnTo>
                <a:lnTo>
                  <a:pt x="2349031" y="912077"/>
                </a:lnTo>
                <a:lnTo>
                  <a:pt x="2358960" y="957253"/>
                </a:lnTo>
                <a:lnTo>
                  <a:pt x="2367164" y="1003052"/>
                </a:lnTo>
                <a:lnTo>
                  <a:pt x="2373606" y="1049439"/>
                </a:lnTo>
                <a:lnTo>
                  <a:pt x="2378252" y="1096377"/>
                </a:lnTo>
                <a:lnTo>
                  <a:pt x="2381066" y="1143832"/>
                </a:lnTo>
                <a:lnTo>
                  <a:pt x="2382012" y="1191767"/>
                </a:lnTo>
                <a:lnTo>
                  <a:pt x="2381066" y="1239703"/>
                </a:lnTo>
                <a:lnTo>
                  <a:pt x="2378252" y="1287158"/>
                </a:lnTo>
                <a:lnTo>
                  <a:pt x="2373606" y="1334096"/>
                </a:lnTo>
                <a:lnTo>
                  <a:pt x="2367164" y="1380483"/>
                </a:lnTo>
                <a:lnTo>
                  <a:pt x="2358960" y="1426282"/>
                </a:lnTo>
                <a:lnTo>
                  <a:pt x="2349031" y="1471458"/>
                </a:lnTo>
                <a:lnTo>
                  <a:pt x="2337412" y="1515975"/>
                </a:lnTo>
                <a:lnTo>
                  <a:pt x="2324139" y="1559798"/>
                </a:lnTo>
                <a:lnTo>
                  <a:pt x="2309247" y="1602891"/>
                </a:lnTo>
                <a:lnTo>
                  <a:pt x="2292772" y="1645219"/>
                </a:lnTo>
                <a:lnTo>
                  <a:pt x="2274750" y="1686745"/>
                </a:lnTo>
                <a:lnTo>
                  <a:pt x="2255216" y="1727435"/>
                </a:lnTo>
                <a:lnTo>
                  <a:pt x="2234205" y="1767253"/>
                </a:lnTo>
                <a:lnTo>
                  <a:pt x="2211753" y="1806163"/>
                </a:lnTo>
                <a:lnTo>
                  <a:pt x="2187897" y="1844129"/>
                </a:lnTo>
                <a:lnTo>
                  <a:pt x="2162670" y="1881117"/>
                </a:lnTo>
                <a:lnTo>
                  <a:pt x="2136110" y="1917090"/>
                </a:lnTo>
                <a:lnTo>
                  <a:pt x="2108252" y="1952013"/>
                </a:lnTo>
                <a:lnTo>
                  <a:pt x="2079130" y="1985850"/>
                </a:lnTo>
                <a:lnTo>
                  <a:pt x="2048782" y="2018566"/>
                </a:lnTo>
                <a:lnTo>
                  <a:pt x="2017242" y="2050124"/>
                </a:lnTo>
                <a:lnTo>
                  <a:pt x="1984545" y="2080491"/>
                </a:lnTo>
                <a:lnTo>
                  <a:pt x="1950729" y="2109629"/>
                </a:lnTo>
                <a:lnTo>
                  <a:pt x="1915827" y="2137503"/>
                </a:lnTo>
                <a:lnTo>
                  <a:pt x="1879876" y="2164078"/>
                </a:lnTo>
                <a:lnTo>
                  <a:pt x="1842912" y="2189319"/>
                </a:lnTo>
                <a:lnTo>
                  <a:pt x="1804969" y="2213188"/>
                </a:lnTo>
                <a:lnTo>
                  <a:pt x="1766084" y="2235652"/>
                </a:lnTo>
                <a:lnTo>
                  <a:pt x="1726292" y="2256674"/>
                </a:lnTo>
                <a:lnTo>
                  <a:pt x="1685629" y="2276219"/>
                </a:lnTo>
                <a:lnTo>
                  <a:pt x="1644130" y="2294251"/>
                </a:lnTo>
                <a:lnTo>
                  <a:pt x="1601831" y="2310735"/>
                </a:lnTo>
                <a:lnTo>
                  <a:pt x="1558767" y="2325634"/>
                </a:lnTo>
                <a:lnTo>
                  <a:pt x="1514975" y="2338914"/>
                </a:lnTo>
                <a:lnTo>
                  <a:pt x="1470489" y="2350539"/>
                </a:lnTo>
                <a:lnTo>
                  <a:pt x="1425345" y="2360473"/>
                </a:lnTo>
                <a:lnTo>
                  <a:pt x="1379579" y="2368681"/>
                </a:lnTo>
                <a:lnTo>
                  <a:pt x="1333227" y="2375126"/>
                </a:lnTo>
                <a:lnTo>
                  <a:pt x="1286323" y="2379774"/>
                </a:lnTo>
                <a:lnTo>
                  <a:pt x="1238904" y="2382589"/>
                </a:lnTo>
                <a:lnTo>
                  <a:pt x="1191006" y="2383536"/>
                </a:lnTo>
                <a:lnTo>
                  <a:pt x="1143107" y="2382589"/>
                </a:lnTo>
                <a:lnTo>
                  <a:pt x="1095688" y="2379774"/>
                </a:lnTo>
                <a:lnTo>
                  <a:pt x="1048784" y="2375126"/>
                </a:lnTo>
                <a:lnTo>
                  <a:pt x="1002432" y="2368681"/>
                </a:lnTo>
                <a:lnTo>
                  <a:pt x="956666" y="2360473"/>
                </a:lnTo>
                <a:lnTo>
                  <a:pt x="911522" y="2350539"/>
                </a:lnTo>
                <a:lnTo>
                  <a:pt x="867036" y="2338914"/>
                </a:lnTo>
                <a:lnTo>
                  <a:pt x="823244" y="2325634"/>
                </a:lnTo>
                <a:lnTo>
                  <a:pt x="780180" y="2310735"/>
                </a:lnTo>
                <a:lnTo>
                  <a:pt x="737881" y="2294251"/>
                </a:lnTo>
                <a:lnTo>
                  <a:pt x="696382" y="2276219"/>
                </a:lnTo>
                <a:lnTo>
                  <a:pt x="655719" y="2256674"/>
                </a:lnTo>
                <a:lnTo>
                  <a:pt x="615927" y="2235652"/>
                </a:lnTo>
                <a:lnTo>
                  <a:pt x="577042" y="2213188"/>
                </a:lnTo>
                <a:lnTo>
                  <a:pt x="539099" y="2189319"/>
                </a:lnTo>
                <a:lnTo>
                  <a:pt x="502135" y="2164078"/>
                </a:lnTo>
                <a:lnTo>
                  <a:pt x="466184" y="2137503"/>
                </a:lnTo>
                <a:lnTo>
                  <a:pt x="431282" y="2109629"/>
                </a:lnTo>
                <a:lnTo>
                  <a:pt x="397466" y="2080491"/>
                </a:lnTo>
                <a:lnTo>
                  <a:pt x="364769" y="2050124"/>
                </a:lnTo>
                <a:lnTo>
                  <a:pt x="333229" y="2018566"/>
                </a:lnTo>
                <a:lnTo>
                  <a:pt x="302881" y="1985850"/>
                </a:lnTo>
                <a:lnTo>
                  <a:pt x="273759" y="1952013"/>
                </a:lnTo>
                <a:lnTo>
                  <a:pt x="245901" y="1917090"/>
                </a:lnTo>
                <a:lnTo>
                  <a:pt x="219341" y="1881117"/>
                </a:lnTo>
                <a:lnTo>
                  <a:pt x="194114" y="1844129"/>
                </a:lnTo>
                <a:lnTo>
                  <a:pt x="170258" y="1806163"/>
                </a:lnTo>
                <a:lnTo>
                  <a:pt x="147806" y="1767253"/>
                </a:lnTo>
                <a:lnTo>
                  <a:pt x="126795" y="1727435"/>
                </a:lnTo>
                <a:lnTo>
                  <a:pt x="107261" y="1686745"/>
                </a:lnTo>
                <a:lnTo>
                  <a:pt x="89239" y="1645219"/>
                </a:lnTo>
                <a:lnTo>
                  <a:pt x="72764" y="1602891"/>
                </a:lnTo>
                <a:lnTo>
                  <a:pt x="57872" y="1559798"/>
                </a:lnTo>
                <a:lnTo>
                  <a:pt x="44599" y="1515975"/>
                </a:lnTo>
                <a:lnTo>
                  <a:pt x="32980" y="1471458"/>
                </a:lnTo>
                <a:lnTo>
                  <a:pt x="23051" y="1426282"/>
                </a:lnTo>
                <a:lnTo>
                  <a:pt x="14847" y="1380483"/>
                </a:lnTo>
                <a:lnTo>
                  <a:pt x="8405" y="1334096"/>
                </a:lnTo>
                <a:lnTo>
                  <a:pt x="3759" y="1287158"/>
                </a:lnTo>
                <a:lnTo>
                  <a:pt x="945" y="1239703"/>
                </a:lnTo>
                <a:lnTo>
                  <a:pt x="0" y="1191767"/>
                </a:lnTo>
                <a:close/>
              </a:path>
            </a:pathLst>
          </a:custGeom>
          <a:ln w="12192">
            <a:solidFill>
              <a:srgbClr val="585858"/>
            </a:solidFill>
            <a:prstDash val="sysDash"/>
          </a:ln>
        </p:spPr>
        <p:txBody>
          <a:bodyPr wrap="square" lIns="0" tIns="0" rIns="0" bIns="0" rtlCol="0"/>
          <a:lstStyle/>
          <a:p/>
        </p:txBody>
      </p:sp>
      <p:sp>
        <p:nvSpPr>
          <p:cNvPr id="22" name="bk object 22"/>
          <p:cNvSpPr/>
          <p:nvPr/>
        </p:nvSpPr>
        <p:spPr>
          <a:xfrm>
            <a:off x="1377696" y="734568"/>
            <a:ext cx="2648712" cy="2650236"/>
          </a:xfrm>
          <a:prstGeom prst="rect">
            <a:avLst/>
          </a:prstGeom>
          <a:blipFill>
            <a:blip r:embed="rId5" cstate="print"/>
            <a:stretch>
              <a:fillRect/>
            </a:stretch>
          </a:blipFill>
        </p:spPr>
        <p:txBody>
          <a:bodyPr wrap="square" lIns="0" tIns="0" rIns="0" bIns="0" rtlCol="0"/>
          <a:lstStyle/>
          <a:p/>
        </p:txBody>
      </p:sp>
      <p:sp>
        <p:nvSpPr>
          <p:cNvPr id="23" name="bk object 23"/>
          <p:cNvSpPr/>
          <p:nvPr/>
        </p:nvSpPr>
        <p:spPr>
          <a:xfrm>
            <a:off x="1588828" y="811626"/>
            <a:ext cx="2342078" cy="2343878"/>
          </a:xfrm>
          <a:prstGeom prst="rect">
            <a:avLst/>
          </a:prstGeom>
          <a:blipFill>
            <a:blip r:embed="rId6" cstate="print"/>
            <a:stretch>
              <a:fillRect/>
            </a:stretch>
          </a:blipFill>
        </p:spPr>
        <p:txBody>
          <a:bodyPr wrap="square" lIns="0" tIns="0" rIns="0" bIns="0" rtlCol="0"/>
          <a:lstStyle/>
          <a:p/>
        </p:txBody>
      </p:sp>
      <p:sp>
        <p:nvSpPr>
          <p:cNvPr id="24" name="bk object 24"/>
          <p:cNvSpPr/>
          <p:nvPr/>
        </p:nvSpPr>
        <p:spPr>
          <a:xfrm>
            <a:off x="1930907" y="1139952"/>
            <a:ext cx="1694688" cy="1697736"/>
          </a:xfrm>
          <a:prstGeom prst="rect">
            <a:avLst/>
          </a:prstGeom>
          <a:blipFill>
            <a:blip r:embed="rId7" cstate="print"/>
            <a:stretch>
              <a:fillRect/>
            </a:stretch>
          </a:blipFill>
        </p:spPr>
        <p:txBody>
          <a:bodyPr wrap="square" lIns="0" tIns="0" rIns="0" bIns="0" rtlCol="0"/>
          <a:lstStyle/>
          <a:p/>
        </p:txBody>
      </p:sp>
      <p:sp>
        <p:nvSpPr>
          <p:cNvPr id="25" name="bk object 25"/>
          <p:cNvSpPr/>
          <p:nvPr/>
        </p:nvSpPr>
        <p:spPr>
          <a:xfrm>
            <a:off x="3422903" y="525780"/>
            <a:ext cx="2484120" cy="2487168"/>
          </a:xfrm>
          <a:prstGeom prst="rect">
            <a:avLst/>
          </a:prstGeom>
          <a:blipFill>
            <a:blip r:embed="rId8" cstate="print"/>
            <a:stretch>
              <a:fillRect/>
            </a:stretch>
          </a:blipFill>
        </p:spPr>
        <p:txBody>
          <a:bodyPr wrap="square" lIns="0" tIns="0" rIns="0" bIns="0" rtlCol="0"/>
          <a:lstStyle/>
          <a:p/>
        </p:txBody>
      </p:sp>
      <p:sp>
        <p:nvSpPr>
          <p:cNvPr id="26" name="bk object 26"/>
          <p:cNvSpPr/>
          <p:nvPr/>
        </p:nvSpPr>
        <p:spPr>
          <a:xfrm>
            <a:off x="3630566" y="602217"/>
            <a:ext cx="2181316" cy="2183289"/>
          </a:xfrm>
          <a:prstGeom prst="rect">
            <a:avLst/>
          </a:prstGeom>
          <a:blipFill>
            <a:blip r:embed="rId9" cstate="print"/>
            <a:stretch>
              <a:fillRect/>
            </a:stretch>
          </a:blipFill>
        </p:spPr>
        <p:txBody>
          <a:bodyPr wrap="square" lIns="0" tIns="0" rIns="0" bIns="0" rtlCol="0"/>
          <a:lstStyle/>
          <a:p/>
        </p:txBody>
      </p:sp>
      <p:sp>
        <p:nvSpPr>
          <p:cNvPr id="27" name="bk object 27"/>
          <p:cNvSpPr/>
          <p:nvPr/>
        </p:nvSpPr>
        <p:spPr>
          <a:xfrm>
            <a:off x="3948684" y="891539"/>
            <a:ext cx="1578864" cy="1581912"/>
          </a:xfrm>
          <a:prstGeom prst="rect">
            <a:avLst/>
          </a:prstGeom>
          <a:blipFill>
            <a:blip r:embed="rId10" cstate="print"/>
            <a:stretch>
              <a:fillRect/>
            </a:stretch>
          </a:blipFill>
        </p:spPr>
        <p:txBody>
          <a:bodyPr wrap="square" lIns="0" tIns="0" rIns="0" bIns="0" rtlCol="0"/>
          <a:lstStyle/>
          <a:p/>
        </p:txBody>
      </p:sp>
      <p:sp>
        <p:nvSpPr>
          <p:cNvPr id="28" name="bk object 28"/>
          <p:cNvSpPr/>
          <p:nvPr/>
        </p:nvSpPr>
        <p:spPr>
          <a:xfrm>
            <a:off x="6297167" y="720851"/>
            <a:ext cx="2662428" cy="2665476"/>
          </a:xfrm>
          <a:prstGeom prst="rect">
            <a:avLst/>
          </a:prstGeom>
          <a:blipFill>
            <a:blip r:embed="rId11" cstate="print"/>
            <a:stretch>
              <a:fillRect/>
            </a:stretch>
          </a:blipFill>
        </p:spPr>
        <p:txBody>
          <a:bodyPr wrap="square" lIns="0" tIns="0" rIns="0" bIns="0" rtlCol="0"/>
          <a:lstStyle/>
          <a:p/>
        </p:txBody>
      </p:sp>
      <p:sp>
        <p:nvSpPr>
          <p:cNvPr id="29" name="bk object 29"/>
          <p:cNvSpPr/>
          <p:nvPr/>
        </p:nvSpPr>
        <p:spPr>
          <a:xfrm>
            <a:off x="6508456" y="797359"/>
            <a:ext cx="2356437" cy="2358155"/>
          </a:xfrm>
          <a:prstGeom prst="rect">
            <a:avLst/>
          </a:prstGeom>
          <a:blipFill>
            <a:blip r:embed="rId12" cstate="print"/>
            <a:stretch>
              <a:fillRect/>
            </a:stretch>
          </a:blipFill>
        </p:spPr>
        <p:txBody>
          <a:bodyPr wrap="square" lIns="0" tIns="0" rIns="0" bIns="0" rtlCol="0"/>
          <a:lstStyle/>
          <a:p/>
        </p:txBody>
      </p:sp>
      <p:sp>
        <p:nvSpPr>
          <p:cNvPr id="30" name="bk object 30"/>
          <p:cNvSpPr/>
          <p:nvPr/>
        </p:nvSpPr>
        <p:spPr>
          <a:xfrm>
            <a:off x="6853428" y="1127760"/>
            <a:ext cx="1703831" cy="1708404"/>
          </a:xfrm>
          <a:prstGeom prst="rect">
            <a:avLst/>
          </a:prstGeom>
          <a:blipFill>
            <a:blip r:embed="rId13" cstate="print"/>
            <a:stretch>
              <a:fillRect/>
            </a:stretch>
          </a:blipFill>
        </p:spPr>
        <p:txBody>
          <a:bodyPr wrap="square" lIns="0" tIns="0" rIns="0" bIns="0" rtlCol="0"/>
          <a:lstStyle/>
          <a:p/>
        </p:txBody>
      </p:sp>
      <p:sp>
        <p:nvSpPr>
          <p:cNvPr id="31" name="bk object 31"/>
          <p:cNvSpPr/>
          <p:nvPr/>
        </p:nvSpPr>
        <p:spPr>
          <a:xfrm>
            <a:off x="4817364" y="1869948"/>
            <a:ext cx="2218943" cy="2221991"/>
          </a:xfrm>
          <a:prstGeom prst="rect">
            <a:avLst/>
          </a:prstGeom>
          <a:blipFill>
            <a:blip r:embed="rId14" cstate="print"/>
            <a:stretch>
              <a:fillRect/>
            </a:stretch>
          </a:blipFill>
        </p:spPr>
        <p:txBody>
          <a:bodyPr wrap="square" lIns="0" tIns="0" rIns="0" bIns="0" rtlCol="0"/>
          <a:lstStyle/>
          <a:p/>
        </p:txBody>
      </p:sp>
      <p:sp>
        <p:nvSpPr>
          <p:cNvPr id="32" name="bk object 32"/>
          <p:cNvSpPr/>
          <p:nvPr/>
        </p:nvSpPr>
        <p:spPr>
          <a:xfrm>
            <a:off x="5019426" y="1946637"/>
            <a:ext cx="1921372" cy="1923324"/>
          </a:xfrm>
          <a:prstGeom prst="rect">
            <a:avLst/>
          </a:prstGeom>
          <a:blipFill>
            <a:blip r:embed="rId15" cstate="print"/>
            <a:stretch>
              <a:fillRect/>
            </a:stretch>
          </a:blipFill>
        </p:spPr>
        <p:txBody>
          <a:bodyPr wrap="square" lIns="0" tIns="0" rIns="0" bIns="0" rtlCol="0"/>
          <a:lstStyle/>
          <a:p/>
        </p:txBody>
      </p:sp>
      <p:sp>
        <p:nvSpPr>
          <p:cNvPr id="33" name="bk object 33"/>
          <p:cNvSpPr/>
          <p:nvPr/>
        </p:nvSpPr>
        <p:spPr>
          <a:xfrm>
            <a:off x="5300471" y="2215895"/>
            <a:ext cx="1389887" cy="1392935"/>
          </a:xfrm>
          <a:prstGeom prst="rect">
            <a:avLst/>
          </a:prstGeom>
          <a:blipFill>
            <a:blip r:embed="rId16" cstate="print"/>
            <a:stretch>
              <a:fillRect/>
            </a:stretch>
          </a:blipFill>
        </p:spPr>
        <p:txBody>
          <a:bodyPr wrap="square" lIns="0" tIns="0" rIns="0" bIns="0" rtlCol="0"/>
          <a:lstStyle/>
          <a:p/>
        </p:txBody>
      </p:sp>
      <p:sp>
        <p:nvSpPr>
          <p:cNvPr id="34" name="bk object 34"/>
          <p:cNvSpPr/>
          <p:nvPr/>
        </p:nvSpPr>
        <p:spPr>
          <a:xfrm>
            <a:off x="0" y="4052315"/>
            <a:ext cx="12192000" cy="1552956"/>
          </a:xfrm>
          <a:prstGeom prst="rect">
            <a:avLst/>
          </a:prstGeom>
          <a:blipFill>
            <a:blip r:embed="rId17" cstate="print"/>
            <a:stretch>
              <a:fillRect/>
            </a:stretch>
          </a:blipFill>
        </p:spPr>
        <p:txBody>
          <a:bodyPr wrap="square" lIns="0" tIns="0" rIns="0" bIns="0" rtlCol="0"/>
          <a:lstStyle/>
          <a:p/>
        </p:txBody>
      </p:sp>
      <p:sp>
        <p:nvSpPr>
          <p:cNvPr id="35" name="bk object 35"/>
          <p:cNvSpPr/>
          <p:nvPr/>
        </p:nvSpPr>
        <p:spPr>
          <a:xfrm>
            <a:off x="3753611" y="1257300"/>
            <a:ext cx="2380615" cy="2382520"/>
          </a:xfrm>
          <a:custGeom>
            <a:avLst/>
            <a:gdLst/>
            <a:ahLst/>
            <a:cxnLst/>
            <a:rect l="l" t="t" r="r" b="b"/>
            <a:pathLst>
              <a:path w="2380615" h="2382520">
                <a:moveTo>
                  <a:pt x="0" y="1191005"/>
                </a:moveTo>
                <a:lnTo>
                  <a:pt x="945" y="1143107"/>
                </a:lnTo>
                <a:lnTo>
                  <a:pt x="3756" y="1095688"/>
                </a:lnTo>
                <a:lnTo>
                  <a:pt x="8399" y="1048784"/>
                </a:lnTo>
                <a:lnTo>
                  <a:pt x="14837" y="1002432"/>
                </a:lnTo>
                <a:lnTo>
                  <a:pt x="23034" y="956666"/>
                </a:lnTo>
                <a:lnTo>
                  <a:pt x="32956" y="911522"/>
                </a:lnTo>
                <a:lnTo>
                  <a:pt x="44567" y="867036"/>
                </a:lnTo>
                <a:lnTo>
                  <a:pt x="57831" y="823244"/>
                </a:lnTo>
                <a:lnTo>
                  <a:pt x="72713" y="780180"/>
                </a:lnTo>
                <a:lnTo>
                  <a:pt x="89176" y="737881"/>
                </a:lnTo>
                <a:lnTo>
                  <a:pt x="107186" y="696382"/>
                </a:lnTo>
                <a:lnTo>
                  <a:pt x="126707" y="655719"/>
                </a:lnTo>
                <a:lnTo>
                  <a:pt x="147703" y="615927"/>
                </a:lnTo>
                <a:lnTo>
                  <a:pt x="170140" y="577042"/>
                </a:lnTo>
                <a:lnTo>
                  <a:pt x="193980" y="539099"/>
                </a:lnTo>
                <a:lnTo>
                  <a:pt x="219189" y="502135"/>
                </a:lnTo>
                <a:lnTo>
                  <a:pt x="245731" y="466184"/>
                </a:lnTo>
                <a:lnTo>
                  <a:pt x="273571" y="431282"/>
                </a:lnTo>
                <a:lnTo>
                  <a:pt x="302673" y="397466"/>
                </a:lnTo>
                <a:lnTo>
                  <a:pt x="333001" y="364769"/>
                </a:lnTo>
                <a:lnTo>
                  <a:pt x="364521" y="333229"/>
                </a:lnTo>
                <a:lnTo>
                  <a:pt x="397195" y="302881"/>
                </a:lnTo>
                <a:lnTo>
                  <a:pt x="430990" y="273759"/>
                </a:lnTo>
                <a:lnTo>
                  <a:pt x="465869" y="245901"/>
                </a:lnTo>
                <a:lnTo>
                  <a:pt x="501796" y="219341"/>
                </a:lnTo>
                <a:lnTo>
                  <a:pt x="538737" y="194114"/>
                </a:lnTo>
                <a:lnTo>
                  <a:pt x="576655" y="170258"/>
                </a:lnTo>
                <a:lnTo>
                  <a:pt x="615515" y="147806"/>
                </a:lnTo>
                <a:lnTo>
                  <a:pt x="655282" y="126795"/>
                </a:lnTo>
                <a:lnTo>
                  <a:pt x="695919" y="107261"/>
                </a:lnTo>
                <a:lnTo>
                  <a:pt x="737392" y="89239"/>
                </a:lnTo>
                <a:lnTo>
                  <a:pt x="779665" y="72764"/>
                </a:lnTo>
                <a:lnTo>
                  <a:pt x="822702" y="57872"/>
                </a:lnTo>
                <a:lnTo>
                  <a:pt x="866467" y="44599"/>
                </a:lnTo>
                <a:lnTo>
                  <a:pt x="910926" y="32980"/>
                </a:lnTo>
                <a:lnTo>
                  <a:pt x="956043" y="23051"/>
                </a:lnTo>
                <a:lnTo>
                  <a:pt x="1001781" y="14847"/>
                </a:lnTo>
                <a:lnTo>
                  <a:pt x="1048106" y="8405"/>
                </a:lnTo>
                <a:lnTo>
                  <a:pt x="1094982" y="3759"/>
                </a:lnTo>
                <a:lnTo>
                  <a:pt x="1142373" y="945"/>
                </a:lnTo>
                <a:lnTo>
                  <a:pt x="1190243" y="0"/>
                </a:lnTo>
                <a:lnTo>
                  <a:pt x="1238114" y="945"/>
                </a:lnTo>
                <a:lnTo>
                  <a:pt x="1285505" y="3759"/>
                </a:lnTo>
                <a:lnTo>
                  <a:pt x="1332381" y="8405"/>
                </a:lnTo>
                <a:lnTo>
                  <a:pt x="1378706" y="14847"/>
                </a:lnTo>
                <a:lnTo>
                  <a:pt x="1424444" y="23051"/>
                </a:lnTo>
                <a:lnTo>
                  <a:pt x="1469561" y="32980"/>
                </a:lnTo>
                <a:lnTo>
                  <a:pt x="1514020" y="44599"/>
                </a:lnTo>
                <a:lnTo>
                  <a:pt x="1557785" y="57872"/>
                </a:lnTo>
                <a:lnTo>
                  <a:pt x="1600822" y="72764"/>
                </a:lnTo>
                <a:lnTo>
                  <a:pt x="1643095" y="89239"/>
                </a:lnTo>
                <a:lnTo>
                  <a:pt x="1684568" y="107261"/>
                </a:lnTo>
                <a:lnTo>
                  <a:pt x="1725205" y="126795"/>
                </a:lnTo>
                <a:lnTo>
                  <a:pt x="1764972" y="147806"/>
                </a:lnTo>
                <a:lnTo>
                  <a:pt x="1803832" y="170258"/>
                </a:lnTo>
                <a:lnTo>
                  <a:pt x="1841750" y="194114"/>
                </a:lnTo>
                <a:lnTo>
                  <a:pt x="1878691" y="219341"/>
                </a:lnTo>
                <a:lnTo>
                  <a:pt x="1914618" y="245901"/>
                </a:lnTo>
                <a:lnTo>
                  <a:pt x="1949497" y="273759"/>
                </a:lnTo>
                <a:lnTo>
                  <a:pt x="1983292" y="302881"/>
                </a:lnTo>
                <a:lnTo>
                  <a:pt x="2015966" y="333229"/>
                </a:lnTo>
                <a:lnTo>
                  <a:pt x="2047486" y="364769"/>
                </a:lnTo>
                <a:lnTo>
                  <a:pt x="2077814" y="397466"/>
                </a:lnTo>
                <a:lnTo>
                  <a:pt x="2106916" y="431282"/>
                </a:lnTo>
                <a:lnTo>
                  <a:pt x="2134756" y="466184"/>
                </a:lnTo>
                <a:lnTo>
                  <a:pt x="2161298" y="502135"/>
                </a:lnTo>
                <a:lnTo>
                  <a:pt x="2186507" y="539099"/>
                </a:lnTo>
                <a:lnTo>
                  <a:pt x="2210347" y="577042"/>
                </a:lnTo>
                <a:lnTo>
                  <a:pt x="2232784" y="615927"/>
                </a:lnTo>
                <a:lnTo>
                  <a:pt x="2253780" y="655719"/>
                </a:lnTo>
                <a:lnTo>
                  <a:pt x="2273301" y="696382"/>
                </a:lnTo>
                <a:lnTo>
                  <a:pt x="2291311" y="737881"/>
                </a:lnTo>
                <a:lnTo>
                  <a:pt x="2307774" y="780180"/>
                </a:lnTo>
                <a:lnTo>
                  <a:pt x="2322656" y="823244"/>
                </a:lnTo>
                <a:lnTo>
                  <a:pt x="2335920" y="867036"/>
                </a:lnTo>
                <a:lnTo>
                  <a:pt x="2347531" y="911522"/>
                </a:lnTo>
                <a:lnTo>
                  <a:pt x="2357453" y="956666"/>
                </a:lnTo>
                <a:lnTo>
                  <a:pt x="2365650" y="1002432"/>
                </a:lnTo>
                <a:lnTo>
                  <a:pt x="2372088" y="1048784"/>
                </a:lnTo>
                <a:lnTo>
                  <a:pt x="2376731" y="1095688"/>
                </a:lnTo>
                <a:lnTo>
                  <a:pt x="2379542" y="1143107"/>
                </a:lnTo>
                <a:lnTo>
                  <a:pt x="2380488" y="1191005"/>
                </a:lnTo>
                <a:lnTo>
                  <a:pt x="2379542" y="1238904"/>
                </a:lnTo>
                <a:lnTo>
                  <a:pt x="2376731" y="1286323"/>
                </a:lnTo>
                <a:lnTo>
                  <a:pt x="2372088" y="1333227"/>
                </a:lnTo>
                <a:lnTo>
                  <a:pt x="2365650" y="1379579"/>
                </a:lnTo>
                <a:lnTo>
                  <a:pt x="2357453" y="1425345"/>
                </a:lnTo>
                <a:lnTo>
                  <a:pt x="2347531" y="1470489"/>
                </a:lnTo>
                <a:lnTo>
                  <a:pt x="2335920" y="1514975"/>
                </a:lnTo>
                <a:lnTo>
                  <a:pt x="2322656" y="1558767"/>
                </a:lnTo>
                <a:lnTo>
                  <a:pt x="2307774" y="1601831"/>
                </a:lnTo>
                <a:lnTo>
                  <a:pt x="2291311" y="1644130"/>
                </a:lnTo>
                <a:lnTo>
                  <a:pt x="2273301" y="1685629"/>
                </a:lnTo>
                <a:lnTo>
                  <a:pt x="2253780" y="1726292"/>
                </a:lnTo>
                <a:lnTo>
                  <a:pt x="2232784" y="1766084"/>
                </a:lnTo>
                <a:lnTo>
                  <a:pt x="2210347" y="1804969"/>
                </a:lnTo>
                <a:lnTo>
                  <a:pt x="2186507" y="1842912"/>
                </a:lnTo>
                <a:lnTo>
                  <a:pt x="2161298" y="1879876"/>
                </a:lnTo>
                <a:lnTo>
                  <a:pt x="2134756" y="1915827"/>
                </a:lnTo>
                <a:lnTo>
                  <a:pt x="2106916" y="1950729"/>
                </a:lnTo>
                <a:lnTo>
                  <a:pt x="2077814" y="1984545"/>
                </a:lnTo>
                <a:lnTo>
                  <a:pt x="2047486" y="2017242"/>
                </a:lnTo>
                <a:lnTo>
                  <a:pt x="2015966" y="2048782"/>
                </a:lnTo>
                <a:lnTo>
                  <a:pt x="1983292" y="2079130"/>
                </a:lnTo>
                <a:lnTo>
                  <a:pt x="1949497" y="2108252"/>
                </a:lnTo>
                <a:lnTo>
                  <a:pt x="1914618" y="2136110"/>
                </a:lnTo>
                <a:lnTo>
                  <a:pt x="1878691" y="2162670"/>
                </a:lnTo>
                <a:lnTo>
                  <a:pt x="1841750" y="2187897"/>
                </a:lnTo>
                <a:lnTo>
                  <a:pt x="1803832" y="2211753"/>
                </a:lnTo>
                <a:lnTo>
                  <a:pt x="1764972" y="2234205"/>
                </a:lnTo>
                <a:lnTo>
                  <a:pt x="1725205" y="2255216"/>
                </a:lnTo>
                <a:lnTo>
                  <a:pt x="1684568" y="2274750"/>
                </a:lnTo>
                <a:lnTo>
                  <a:pt x="1643095" y="2292772"/>
                </a:lnTo>
                <a:lnTo>
                  <a:pt x="1600822" y="2309247"/>
                </a:lnTo>
                <a:lnTo>
                  <a:pt x="1557785" y="2324139"/>
                </a:lnTo>
                <a:lnTo>
                  <a:pt x="1514020" y="2337412"/>
                </a:lnTo>
                <a:lnTo>
                  <a:pt x="1469561" y="2349031"/>
                </a:lnTo>
                <a:lnTo>
                  <a:pt x="1424444" y="2358960"/>
                </a:lnTo>
                <a:lnTo>
                  <a:pt x="1378706" y="2367164"/>
                </a:lnTo>
                <a:lnTo>
                  <a:pt x="1332381" y="2373606"/>
                </a:lnTo>
                <a:lnTo>
                  <a:pt x="1285505" y="2378252"/>
                </a:lnTo>
                <a:lnTo>
                  <a:pt x="1238114" y="2381066"/>
                </a:lnTo>
                <a:lnTo>
                  <a:pt x="1190243" y="2382012"/>
                </a:lnTo>
                <a:lnTo>
                  <a:pt x="1142373" y="2381066"/>
                </a:lnTo>
                <a:lnTo>
                  <a:pt x="1094982" y="2378252"/>
                </a:lnTo>
                <a:lnTo>
                  <a:pt x="1048106" y="2373606"/>
                </a:lnTo>
                <a:lnTo>
                  <a:pt x="1001781" y="2367164"/>
                </a:lnTo>
                <a:lnTo>
                  <a:pt x="956043" y="2358960"/>
                </a:lnTo>
                <a:lnTo>
                  <a:pt x="910926" y="2349031"/>
                </a:lnTo>
                <a:lnTo>
                  <a:pt x="866467" y="2337412"/>
                </a:lnTo>
                <a:lnTo>
                  <a:pt x="822702" y="2324139"/>
                </a:lnTo>
                <a:lnTo>
                  <a:pt x="779665" y="2309247"/>
                </a:lnTo>
                <a:lnTo>
                  <a:pt x="737392" y="2292772"/>
                </a:lnTo>
                <a:lnTo>
                  <a:pt x="695919" y="2274750"/>
                </a:lnTo>
                <a:lnTo>
                  <a:pt x="655282" y="2255216"/>
                </a:lnTo>
                <a:lnTo>
                  <a:pt x="615515" y="2234205"/>
                </a:lnTo>
                <a:lnTo>
                  <a:pt x="576655" y="2211753"/>
                </a:lnTo>
                <a:lnTo>
                  <a:pt x="538737" y="2187897"/>
                </a:lnTo>
                <a:lnTo>
                  <a:pt x="501796" y="2162670"/>
                </a:lnTo>
                <a:lnTo>
                  <a:pt x="465869" y="2136110"/>
                </a:lnTo>
                <a:lnTo>
                  <a:pt x="430990" y="2108252"/>
                </a:lnTo>
                <a:lnTo>
                  <a:pt x="397195" y="2079130"/>
                </a:lnTo>
                <a:lnTo>
                  <a:pt x="364521" y="2048782"/>
                </a:lnTo>
                <a:lnTo>
                  <a:pt x="333001" y="2017242"/>
                </a:lnTo>
                <a:lnTo>
                  <a:pt x="302673" y="1984545"/>
                </a:lnTo>
                <a:lnTo>
                  <a:pt x="273571" y="1950729"/>
                </a:lnTo>
                <a:lnTo>
                  <a:pt x="245731" y="1915827"/>
                </a:lnTo>
                <a:lnTo>
                  <a:pt x="219189" y="1879876"/>
                </a:lnTo>
                <a:lnTo>
                  <a:pt x="193980" y="1842912"/>
                </a:lnTo>
                <a:lnTo>
                  <a:pt x="170140" y="1804969"/>
                </a:lnTo>
                <a:lnTo>
                  <a:pt x="147703" y="1766084"/>
                </a:lnTo>
                <a:lnTo>
                  <a:pt x="126707" y="1726292"/>
                </a:lnTo>
                <a:lnTo>
                  <a:pt x="107186" y="1685629"/>
                </a:lnTo>
                <a:lnTo>
                  <a:pt x="89176" y="1644130"/>
                </a:lnTo>
                <a:lnTo>
                  <a:pt x="72713" y="1601831"/>
                </a:lnTo>
                <a:lnTo>
                  <a:pt x="57831" y="1558767"/>
                </a:lnTo>
                <a:lnTo>
                  <a:pt x="44567" y="1514975"/>
                </a:lnTo>
                <a:lnTo>
                  <a:pt x="32956" y="1470489"/>
                </a:lnTo>
                <a:lnTo>
                  <a:pt x="23034" y="1425345"/>
                </a:lnTo>
                <a:lnTo>
                  <a:pt x="14837" y="1379579"/>
                </a:lnTo>
                <a:lnTo>
                  <a:pt x="8399" y="1333227"/>
                </a:lnTo>
                <a:lnTo>
                  <a:pt x="3756" y="1286323"/>
                </a:lnTo>
                <a:lnTo>
                  <a:pt x="945" y="1238904"/>
                </a:lnTo>
                <a:lnTo>
                  <a:pt x="0" y="1191005"/>
                </a:lnTo>
                <a:close/>
              </a:path>
            </a:pathLst>
          </a:custGeom>
          <a:ln w="12192">
            <a:solidFill>
              <a:srgbClr val="585858"/>
            </a:solidFill>
            <a:prstDash val="sysDash"/>
          </a:ln>
        </p:spPr>
        <p:txBody>
          <a:bodyPr wrap="square" lIns="0" tIns="0" rIns="0" bIns="0" rtlCol="0"/>
          <a:lstStyle/>
          <a:p/>
        </p:txBody>
      </p:sp>
      <p:sp>
        <p:nvSpPr>
          <p:cNvPr id="36" name="bk object 36"/>
          <p:cNvSpPr/>
          <p:nvPr/>
        </p:nvSpPr>
        <p:spPr>
          <a:xfrm>
            <a:off x="2567939" y="1104900"/>
            <a:ext cx="2382520" cy="2383790"/>
          </a:xfrm>
          <a:custGeom>
            <a:avLst/>
            <a:gdLst/>
            <a:ahLst/>
            <a:cxnLst/>
            <a:rect l="l" t="t" r="r" b="b"/>
            <a:pathLst>
              <a:path w="2382520" h="2383790">
                <a:moveTo>
                  <a:pt x="0" y="1191767"/>
                </a:moveTo>
                <a:lnTo>
                  <a:pt x="945" y="1143832"/>
                </a:lnTo>
                <a:lnTo>
                  <a:pt x="3759" y="1096377"/>
                </a:lnTo>
                <a:lnTo>
                  <a:pt x="8405" y="1049439"/>
                </a:lnTo>
                <a:lnTo>
                  <a:pt x="14847" y="1003052"/>
                </a:lnTo>
                <a:lnTo>
                  <a:pt x="23051" y="957253"/>
                </a:lnTo>
                <a:lnTo>
                  <a:pt x="32980" y="912077"/>
                </a:lnTo>
                <a:lnTo>
                  <a:pt x="44599" y="867560"/>
                </a:lnTo>
                <a:lnTo>
                  <a:pt x="57872" y="823737"/>
                </a:lnTo>
                <a:lnTo>
                  <a:pt x="72764" y="780644"/>
                </a:lnTo>
                <a:lnTo>
                  <a:pt x="89239" y="738316"/>
                </a:lnTo>
                <a:lnTo>
                  <a:pt x="107261" y="696790"/>
                </a:lnTo>
                <a:lnTo>
                  <a:pt x="126795" y="656100"/>
                </a:lnTo>
                <a:lnTo>
                  <a:pt x="147806" y="616282"/>
                </a:lnTo>
                <a:lnTo>
                  <a:pt x="170258" y="577372"/>
                </a:lnTo>
                <a:lnTo>
                  <a:pt x="194114" y="539406"/>
                </a:lnTo>
                <a:lnTo>
                  <a:pt x="219341" y="502418"/>
                </a:lnTo>
                <a:lnTo>
                  <a:pt x="245901" y="466445"/>
                </a:lnTo>
                <a:lnTo>
                  <a:pt x="273759" y="431522"/>
                </a:lnTo>
                <a:lnTo>
                  <a:pt x="302881" y="397685"/>
                </a:lnTo>
                <a:lnTo>
                  <a:pt x="333229" y="364969"/>
                </a:lnTo>
                <a:lnTo>
                  <a:pt x="364769" y="333411"/>
                </a:lnTo>
                <a:lnTo>
                  <a:pt x="397466" y="303044"/>
                </a:lnTo>
                <a:lnTo>
                  <a:pt x="431282" y="273906"/>
                </a:lnTo>
                <a:lnTo>
                  <a:pt x="466184" y="246032"/>
                </a:lnTo>
                <a:lnTo>
                  <a:pt x="502135" y="219457"/>
                </a:lnTo>
                <a:lnTo>
                  <a:pt x="539099" y="194216"/>
                </a:lnTo>
                <a:lnTo>
                  <a:pt x="577042" y="170347"/>
                </a:lnTo>
                <a:lnTo>
                  <a:pt x="615927" y="147883"/>
                </a:lnTo>
                <a:lnTo>
                  <a:pt x="655719" y="126861"/>
                </a:lnTo>
                <a:lnTo>
                  <a:pt x="696382" y="107316"/>
                </a:lnTo>
                <a:lnTo>
                  <a:pt x="737881" y="89284"/>
                </a:lnTo>
                <a:lnTo>
                  <a:pt x="780180" y="72800"/>
                </a:lnTo>
                <a:lnTo>
                  <a:pt x="823244" y="57901"/>
                </a:lnTo>
                <a:lnTo>
                  <a:pt x="867036" y="44621"/>
                </a:lnTo>
                <a:lnTo>
                  <a:pt x="911522" y="32996"/>
                </a:lnTo>
                <a:lnTo>
                  <a:pt x="956666" y="23062"/>
                </a:lnTo>
                <a:lnTo>
                  <a:pt x="1002432" y="14854"/>
                </a:lnTo>
                <a:lnTo>
                  <a:pt x="1048784" y="8409"/>
                </a:lnTo>
                <a:lnTo>
                  <a:pt x="1095688" y="3761"/>
                </a:lnTo>
                <a:lnTo>
                  <a:pt x="1143107" y="946"/>
                </a:lnTo>
                <a:lnTo>
                  <a:pt x="1191006" y="0"/>
                </a:lnTo>
                <a:lnTo>
                  <a:pt x="1238904" y="946"/>
                </a:lnTo>
                <a:lnTo>
                  <a:pt x="1286323" y="3761"/>
                </a:lnTo>
                <a:lnTo>
                  <a:pt x="1333227" y="8409"/>
                </a:lnTo>
                <a:lnTo>
                  <a:pt x="1379579" y="14854"/>
                </a:lnTo>
                <a:lnTo>
                  <a:pt x="1425345" y="23062"/>
                </a:lnTo>
                <a:lnTo>
                  <a:pt x="1470489" y="32996"/>
                </a:lnTo>
                <a:lnTo>
                  <a:pt x="1514975" y="44621"/>
                </a:lnTo>
                <a:lnTo>
                  <a:pt x="1558767" y="57901"/>
                </a:lnTo>
                <a:lnTo>
                  <a:pt x="1601831" y="72800"/>
                </a:lnTo>
                <a:lnTo>
                  <a:pt x="1644130" y="89284"/>
                </a:lnTo>
                <a:lnTo>
                  <a:pt x="1685629" y="107316"/>
                </a:lnTo>
                <a:lnTo>
                  <a:pt x="1726292" y="126861"/>
                </a:lnTo>
                <a:lnTo>
                  <a:pt x="1766084" y="147883"/>
                </a:lnTo>
                <a:lnTo>
                  <a:pt x="1804969" y="170347"/>
                </a:lnTo>
                <a:lnTo>
                  <a:pt x="1842912" y="194216"/>
                </a:lnTo>
                <a:lnTo>
                  <a:pt x="1879876" y="219457"/>
                </a:lnTo>
                <a:lnTo>
                  <a:pt x="1915827" y="246032"/>
                </a:lnTo>
                <a:lnTo>
                  <a:pt x="1950729" y="273906"/>
                </a:lnTo>
                <a:lnTo>
                  <a:pt x="1984545" y="303044"/>
                </a:lnTo>
                <a:lnTo>
                  <a:pt x="2017242" y="333411"/>
                </a:lnTo>
                <a:lnTo>
                  <a:pt x="2048782" y="364969"/>
                </a:lnTo>
                <a:lnTo>
                  <a:pt x="2079130" y="397685"/>
                </a:lnTo>
                <a:lnTo>
                  <a:pt x="2108252" y="431522"/>
                </a:lnTo>
                <a:lnTo>
                  <a:pt x="2136110" y="466445"/>
                </a:lnTo>
                <a:lnTo>
                  <a:pt x="2162670" y="502418"/>
                </a:lnTo>
                <a:lnTo>
                  <a:pt x="2187897" y="539406"/>
                </a:lnTo>
                <a:lnTo>
                  <a:pt x="2211753" y="577372"/>
                </a:lnTo>
                <a:lnTo>
                  <a:pt x="2234205" y="616282"/>
                </a:lnTo>
                <a:lnTo>
                  <a:pt x="2255216" y="656100"/>
                </a:lnTo>
                <a:lnTo>
                  <a:pt x="2274750" y="696790"/>
                </a:lnTo>
                <a:lnTo>
                  <a:pt x="2292772" y="738316"/>
                </a:lnTo>
                <a:lnTo>
                  <a:pt x="2309247" y="780644"/>
                </a:lnTo>
                <a:lnTo>
                  <a:pt x="2324139" y="823737"/>
                </a:lnTo>
                <a:lnTo>
                  <a:pt x="2337412" y="867560"/>
                </a:lnTo>
                <a:lnTo>
                  <a:pt x="2349031" y="912077"/>
                </a:lnTo>
                <a:lnTo>
                  <a:pt x="2358960" y="957253"/>
                </a:lnTo>
                <a:lnTo>
                  <a:pt x="2367164" y="1003052"/>
                </a:lnTo>
                <a:lnTo>
                  <a:pt x="2373606" y="1049439"/>
                </a:lnTo>
                <a:lnTo>
                  <a:pt x="2378252" y="1096377"/>
                </a:lnTo>
                <a:lnTo>
                  <a:pt x="2381066" y="1143832"/>
                </a:lnTo>
                <a:lnTo>
                  <a:pt x="2382012" y="1191767"/>
                </a:lnTo>
                <a:lnTo>
                  <a:pt x="2381066" y="1239703"/>
                </a:lnTo>
                <a:lnTo>
                  <a:pt x="2378252" y="1287158"/>
                </a:lnTo>
                <a:lnTo>
                  <a:pt x="2373606" y="1334096"/>
                </a:lnTo>
                <a:lnTo>
                  <a:pt x="2367164" y="1380483"/>
                </a:lnTo>
                <a:lnTo>
                  <a:pt x="2358960" y="1426282"/>
                </a:lnTo>
                <a:lnTo>
                  <a:pt x="2349031" y="1471458"/>
                </a:lnTo>
                <a:lnTo>
                  <a:pt x="2337412" y="1515975"/>
                </a:lnTo>
                <a:lnTo>
                  <a:pt x="2324139" y="1559798"/>
                </a:lnTo>
                <a:lnTo>
                  <a:pt x="2309247" y="1602891"/>
                </a:lnTo>
                <a:lnTo>
                  <a:pt x="2292772" y="1645219"/>
                </a:lnTo>
                <a:lnTo>
                  <a:pt x="2274750" y="1686745"/>
                </a:lnTo>
                <a:lnTo>
                  <a:pt x="2255216" y="1727435"/>
                </a:lnTo>
                <a:lnTo>
                  <a:pt x="2234205" y="1767253"/>
                </a:lnTo>
                <a:lnTo>
                  <a:pt x="2211753" y="1806163"/>
                </a:lnTo>
                <a:lnTo>
                  <a:pt x="2187897" y="1844129"/>
                </a:lnTo>
                <a:lnTo>
                  <a:pt x="2162670" y="1881117"/>
                </a:lnTo>
                <a:lnTo>
                  <a:pt x="2136110" y="1917090"/>
                </a:lnTo>
                <a:lnTo>
                  <a:pt x="2108252" y="1952013"/>
                </a:lnTo>
                <a:lnTo>
                  <a:pt x="2079130" y="1985850"/>
                </a:lnTo>
                <a:lnTo>
                  <a:pt x="2048782" y="2018566"/>
                </a:lnTo>
                <a:lnTo>
                  <a:pt x="2017242" y="2050124"/>
                </a:lnTo>
                <a:lnTo>
                  <a:pt x="1984545" y="2080491"/>
                </a:lnTo>
                <a:lnTo>
                  <a:pt x="1950729" y="2109629"/>
                </a:lnTo>
                <a:lnTo>
                  <a:pt x="1915827" y="2137503"/>
                </a:lnTo>
                <a:lnTo>
                  <a:pt x="1879876" y="2164078"/>
                </a:lnTo>
                <a:lnTo>
                  <a:pt x="1842912" y="2189319"/>
                </a:lnTo>
                <a:lnTo>
                  <a:pt x="1804969" y="2213188"/>
                </a:lnTo>
                <a:lnTo>
                  <a:pt x="1766084" y="2235652"/>
                </a:lnTo>
                <a:lnTo>
                  <a:pt x="1726292" y="2256674"/>
                </a:lnTo>
                <a:lnTo>
                  <a:pt x="1685629" y="2276219"/>
                </a:lnTo>
                <a:lnTo>
                  <a:pt x="1644130" y="2294251"/>
                </a:lnTo>
                <a:lnTo>
                  <a:pt x="1601831" y="2310735"/>
                </a:lnTo>
                <a:lnTo>
                  <a:pt x="1558767" y="2325634"/>
                </a:lnTo>
                <a:lnTo>
                  <a:pt x="1514975" y="2338914"/>
                </a:lnTo>
                <a:lnTo>
                  <a:pt x="1470489" y="2350539"/>
                </a:lnTo>
                <a:lnTo>
                  <a:pt x="1425345" y="2360473"/>
                </a:lnTo>
                <a:lnTo>
                  <a:pt x="1379579" y="2368681"/>
                </a:lnTo>
                <a:lnTo>
                  <a:pt x="1333227" y="2375126"/>
                </a:lnTo>
                <a:lnTo>
                  <a:pt x="1286323" y="2379774"/>
                </a:lnTo>
                <a:lnTo>
                  <a:pt x="1238904" y="2382589"/>
                </a:lnTo>
                <a:lnTo>
                  <a:pt x="1191006" y="2383536"/>
                </a:lnTo>
                <a:lnTo>
                  <a:pt x="1143107" y="2382589"/>
                </a:lnTo>
                <a:lnTo>
                  <a:pt x="1095688" y="2379774"/>
                </a:lnTo>
                <a:lnTo>
                  <a:pt x="1048784" y="2375126"/>
                </a:lnTo>
                <a:lnTo>
                  <a:pt x="1002432" y="2368681"/>
                </a:lnTo>
                <a:lnTo>
                  <a:pt x="956666" y="2360473"/>
                </a:lnTo>
                <a:lnTo>
                  <a:pt x="911522" y="2350539"/>
                </a:lnTo>
                <a:lnTo>
                  <a:pt x="867036" y="2338914"/>
                </a:lnTo>
                <a:lnTo>
                  <a:pt x="823244" y="2325634"/>
                </a:lnTo>
                <a:lnTo>
                  <a:pt x="780180" y="2310735"/>
                </a:lnTo>
                <a:lnTo>
                  <a:pt x="737881" y="2294251"/>
                </a:lnTo>
                <a:lnTo>
                  <a:pt x="696382" y="2276219"/>
                </a:lnTo>
                <a:lnTo>
                  <a:pt x="655719" y="2256674"/>
                </a:lnTo>
                <a:lnTo>
                  <a:pt x="615927" y="2235652"/>
                </a:lnTo>
                <a:lnTo>
                  <a:pt x="577042" y="2213188"/>
                </a:lnTo>
                <a:lnTo>
                  <a:pt x="539099" y="2189319"/>
                </a:lnTo>
                <a:lnTo>
                  <a:pt x="502135" y="2164078"/>
                </a:lnTo>
                <a:lnTo>
                  <a:pt x="466184" y="2137503"/>
                </a:lnTo>
                <a:lnTo>
                  <a:pt x="431282" y="2109629"/>
                </a:lnTo>
                <a:lnTo>
                  <a:pt x="397466" y="2080491"/>
                </a:lnTo>
                <a:lnTo>
                  <a:pt x="364769" y="2050124"/>
                </a:lnTo>
                <a:lnTo>
                  <a:pt x="333229" y="2018566"/>
                </a:lnTo>
                <a:lnTo>
                  <a:pt x="302881" y="1985850"/>
                </a:lnTo>
                <a:lnTo>
                  <a:pt x="273759" y="1952013"/>
                </a:lnTo>
                <a:lnTo>
                  <a:pt x="245901" y="1917090"/>
                </a:lnTo>
                <a:lnTo>
                  <a:pt x="219341" y="1881117"/>
                </a:lnTo>
                <a:lnTo>
                  <a:pt x="194114" y="1844129"/>
                </a:lnTo>
                <a:lnTo>
                  <a:pt x="170258" y="1806163"/>
                </a:lnTo>
                <a:lnTo>
                  <a:pt x="147806" y="1767253"/>
                </a:lnTo>
                <a:lnTo>
                  <a:pt x="126795" y="1727435"/>
                </a:lnTo>
                <a:lnTo>
                  <a:pt x="107261" y="1686745"/>
                </a:lnTo>
                <a:lnTo>
                  <a:pt x="89239" y="1645219"/>
                </a:lnTo>
                <a:lnTo>
                  <a:pt x="72764" y="1602891"/>
                </a:lnTo>
                <a:lnTo>
                  <a:pt x="57872" y="1559798"/>
                </a:lnTo>
                <a:lnTo>
                  <a:pt x="44599" y="1515975"/>
                </a:lnTo>
                <a:lnTo>
                  <a:pt x="32980" y="1471458"/>
                </a:lnTo>
                <a:lnTo>
                  <a:pt x="23051" y="1426282"/>
                </a:lnTo>
                <a:lnTo>
                  <a:pt x="14847" y="1380483"/>
                </a:lnTo>
                <a:lnTo>
                  <a:pt x="8405" y="1334096"/>
                </a:lnTo>
                <a:lnTo>
                  <a:pt x="3759" y="1287158"/>
                </a:lnTo>
                <a:lnTo>
                  <a:pt x="945" y="1239703"/>
                </a:lnTo>
                <a:lnTo>
                  <a:pt x="0" y="1191767"/>
                </a:lnTo>
                <a:close/>
              </a:path>
            </a:pathLst>
          </a:custGeom>
          <a:ln w="12192">
            <a:solidFill>
              <a:srgbClr val="585858"/>
            </a:solidFill>
            <a:prstDash val="sysDash"/>
          </a:ln>
        </p:spPr>
        <p:txBody>
          <a:bodyPr wrap="square" lIns="0" tIns="0" rIns="0" bIns="0" rtlCol="0"/>
          <a:lstStyle/>
          <a:p/>
        </p:txBody>
      </p:sp>
      <p:sp>
        <p:nvSpPr>
          <p:cNvPr id="37" name="bk object 37"/>
          <p:cNvSpPr/>
          <p:nvPr/>
        </p:nvSpPr>
        <p:spPr>
          <a:xfrm>
            <a:off x="1377696" y="734568"/>
            <a:ext cx="2648712" cy="2650236"/>
          </a:xfrm>
          <a:prstGeom prst="rect">
            <a:avLst/>
          </a:prstGeom>
          <a:blipFill>
            <a:blip r:embed="rId5" cstate="print"/>
            <a:stretch>
              <a:fillRect/>
            </a:stretch>
          </a:blipFill>
        </p:spPr>
        <p:txBody>
          <a:bodyPr wrap="square" lIns="0" tIns="0" rIns="0" bIns="0" rtlCol="0"/>
          <a:lstStyle/>
          <a:p/>
        </p:txBody>
      </p:sp>
      <p:sp>
        <p:nvSpPr>
          <p:cNvPr id="38" name="bk object 38"/>
          <p:cNvSpPr/>
          <p:nvPr/>
        </p:nvSpPr>
        <p:spPr>
          <a:xfrm>
            <a:off x="1588828" y="811626"/>
            <a:ext cx="2342078" cy="2343878"/>
          </a:xfrm>
          <a:prstGeom prst="rect">
            <a:avLst/>
          </a:prstGeom>
          <a:blipFill>
            <a:blip r:embed="rId6" cstate="print"/>
            <a:stretch>
              <a:fillRect/>
            </a:stretch>
          </a:blipFill>
        </p:spPr>
        <p:txBody>
          <a:bodyPr wrap="square" lIns="0" tIns="0" rIns="0" bIns="0" rtlCol="0"/>
          <a:lstStyle/>
          <a:p/>
        </p:txBody>
      </p:sp>
      <p:sp>
        <p:nvSpPr>
          <p:cNvPr id="39" name="bk object 39"/>
          <p:cNvSpPr/>
          <p:nvPr/>
        </p:nvSpPr>
        <p:spPr>
          <a:xfrm>
            <a:off x="1930907" y="1139952"/>
            <a:ext cx="1694688" cy="1697736"/>
          </a:xfrm>
          <a:prstGeom prst="rect">
            <a:avLst/>
          </a:prstGeom>
          <a:blipFill>
            <a:blip r:embed="rId7" cstate="print"/>
            <a:stretch>
              <a:fillRect/>
            </a:stretch>
          </a:blipFill>
        </p:spPr>
        <p:txBody>
          <a:bodyPr wrap="square" lIns="0" tIns="0" rIns="0" bIns="0" rtlCol="0"/>
          <a:lstStyle/>
          <a:p/>
        </p:txBody>
      </p:sp>
      <p:sp>
        <p:nvSpPr>
          <p:cNvPr id="40" name="bk object 40"/>
          <p:cNvSpPr/>
          <p:nvPr/>
        </p:nvSpPr>
        <p:spPr>
          <a:xfrm>
            <a:off x="3422903" y="525780"/>
            <a:ext cx="2484120" cy="2487168"/>
          </a:xfrm>
          <a:prstGeom prst="rect">
            <a:avLst/>
          </a:prstGeom>
          <a:blipFill>
            <a:blip r:embed="rId8" cstate="print"/>
            <a:stretch>
              <a:fillRect/>
            </a:stretch>
          </a:blipFill>
        </p:spPr>
        <p:txBody>
          <a:bodyPr wrap="square" lIns="0" tIns="0" rIns="0" bIns="0" rtlCol="0"/>
          <a:lstStyle/>
          <a:p/>
        </p:txBody>
      </p:sp>
      <p:sp>
        <p:nvSpPr>
          <p:cNvPr id="41" name="bk object 41"/>
          <p:cNvSpPr/>
          <p:nvPr/>
        </p:nvSpPr>
        <p:spPr>
          <a:xfrm>
            <a:off x="3630566" y="602217"/>
            <a:ext cx="2181316" cy="2183289"/>
          </a:xfrm>
          <a:prstGeom prst="rect">
            <a:avLst/>
          </a:prstGeom>
          <a:blipFill>
            <a:blip r:embed="rId18" cstate="print"/>
            <a:stretch>
              <a:fillRect/>
            </a:stretch>
          </a:blipFill>
        </p:spPr>
        <p:txBody>
          <a:bodyPr wrap="square" lIns="0" tIns="0" rIns="0" bIns="0" rtlCol="0"/>
          <a:lstStyle/>
          <a:p/>
        </p:txBody>
      </p:sp>
      <p:sp>
        <p:nvSpPr>
          <p:cNvPr id="42" name="bk object 42"/>
          <p:cNvSpPr/>
          <p:nvPr/>
        </p:nvSpPr>
        <p:spPr>
          <a:xfrm>
            <a:off x="3948684" y="908303"/>
            <a:ext cx="1578864" cy="1581912"/>
          </a:xfrm>
          <a:prstGeom prst="rect">
            <a:avLst/>
          </a:prstGeom>
          <a:blipFill>
            <a:blip r:embed="rId10" cstate="print"/>
            <a:stretch>
              <a:fillRect/>
            </a:stretch>
          </a:blipFill>
        </p:spPr>
        <p:txBody>
          <a:bodyPr wrap="square" lIns="0" tIns="0" rIns="0" bIns="0" rtlCol="0"/>
          <a:lstStyle/>
          <a:p/>
        </p:txBody>
      </p:sp>
      <p:sp>
        <p:nvSpPr>
          <p:cNvPr id="43" name="bk object 43"/>
          <p:cNvSpPr/>
          <p:nvPr/>
        </p:nvSpPr>
        <p:spPr>
          <a:xfrm>
            <a:off x="6297167" y="720851"/>
            <a:ext cx="2662428" cy="2665476"/>
          </a:xfrm>
          <a:prstGeom prst="rect">
            <a:avLst/>
          </a:prstGeom>
          <a:blipFill>
            <a:blip r:embed="rId11" cstate="print"/>
            <a:stretch>
              <a:fillRect/>
            </a:stretch>
          </a:blipFill>
        </p:spPr>
        <p:txBody>
          <a:bodyPr wrap="square" lIns="0" tIns="0" rIns="0" bIns="0" rtlCol="0"/>
          <a:lstStyle/>
          <a:p/>
        </p:txBody>
      </p:sp>
      <p:sp>
        <p:nvSpPr>
          <p:cNvPr id="44" name="bk object 44"/>
          <p:cNvSpPr/>
          <p:nvPr/>
        </p:nvSpPr>
        <p:spPr>
          <a:xfrm>
            <a:off x="6508456" y="797359"/>
            <a:ext cx="2356437" cy="2358155"/>
          </a:xfrm>
          <a:prstGeom prst="rect">
            <a:avLst/>
          </a:prstGeom>
          <a:blipFill>
            <a:blip r:embed="rId12" cstate="print"/>
            <a:stretch>
              <a:fillRect/>
            </a:stretch>
          </a:blipFill>
        </p:spPr>
        <p:txBody>
          <a:bodyPr wrap="square" lIns="0" tIns="0" rIns="0" bIns="0" rtlCol="0"/>
          <a:lstStyle/>
          <a:p/>
        </p:txBody>
      </p:sp>
      <p:sp>
        <p:nvSpPr>
          <p:cNvPr id="45" name="bk object 45"/>
          <p:cNvSpPr/>
          <p:nvPr/>
        </p:nvSpPr>
        <p:spPr>
          <a:xfrm>
            <a:off x="6853428" y="1127760"/>
            <a:ext cx="1703831" cy="1708404"/>
          </a:xfrm>
          <a:prstGeom prst="rect">
            <a:avLst/>
          </a:prstGeom>
          <a:blipFill>
            <a:blip r:embed="rId13" cstate="print"/>
            <a:stretch>
              <a:fillRect/>
            </a:stretch>
          </a:blipFill>
        </p:spPr>
        <p:txBody>
          <a:bodyPr wrap="square" lIns="0" tIns="0" rIns="0" bIns="0" rtlCol="0"/>
          <a:lstStyle/>
          <a:p/>
        </p:txBody>
      </p:sp>
      <p:sp>
        <p:nvSpPr>
          <p:cNvPr id="46" name="bk object 46"/>
          <p:cNvSpPr/>
          <p:nvPr/>
        </p:nvSpPr>
        <p:spPr>
          <a:xfrm>
            <a:off x="4817364" y="1869948"/>
            <a:ext cx="2218943" cy="2221991"/>
          </a:xfrm>
          <a:prstGeom prst="rect">
            <a:avLst/>
          </a:prstGeom>
          <a:blipFill>
            <a:blip r:embed="rId14" cstate="print"/>
            <a:stretch>
              <a:fillRect/>
            </a:stretch>
          </a:blipFill>
        </p:spPr>
        <p:txBody>
          <a:bodyPr wrap="square" lIns="0" tIns="0" rIns="0" bIns="0" rtlCol="0"/>
          <a:lstStyle/>
          <a:p/>
        </p:txBody>
      </p:sp>
      <p:sp>
        <p:nvSpPr>
          <p:cNvPr id="47" name="bk object 47"/>
          <p:cNvSpPr/>
          <p:nvPr/>
        </p:nvSpPr>
        <p:spPr>
          <a:xfrm>
            <a:off x="5019426" y="1946637"/>
            <a:ext cx="1921372" cy="1923324"/>
          </a:xfrm>
          <a:prstGeom prst="rect">
            <a:avLst/>
          </a:prstGeom>
          <a:blipFill>
            <a:blip r:embed="rId15" cstate="print"/>
            <a:stretch>
              <a:fillRect/>
            </a:stretch>
          </a:blipFill>
        </p:spPr>
        <p:txBody>
          <a:bodyPr wrap="square" lIns="0" tIns="0" rIns="0" bIns="0" rtlCol="0"/>
          <a:lstStyle/>
          <a:p/>
        </p:txBody>
      </p:sp>
      <p:sp>
        <p:nvSpPr>
          <p:cNvPr id="48" name="bk object 48"/>
          <p:cNvSpPr/>
          <p:nvPr/>
        </p:nvSpPr>
        <p:spPr>
          <a:xfrm>
            <a:off x="5300471" y="2215895"/>
            <a:ext cx="1389887" cy="1392935"/>
          </a:xfrm>
          <a:prstGeom prst="rect">
            <a:avLst/>
          </a:prstGeom>
          <a:blipFill>
            <a:blip r:embed="rId16" cstate="print"/>
            <a:stretch>
              <a:fillRect/>
            </a:stretch>
          </a:blipFill>
        </p:spPr>
        <p:txBody>
          <a:bodyPr wrap="square" lIns="0" tIns="0" rIns="0" bIns="0" rtlCol="0"/>
          <a:lstStyle/>
          <a:p/>
        </p:txBody>
      </p:sp>
      <p:sp>
        <p:nvSpPr>
          <p:cNvPr id="2" name="Holder 2"/>
          <p:cNvSpPr>
            <a:spLocks noGrp="1"/>
          </p:cNvSpPr>
          <p:nvPr>
            <p:ph type="title"/>
          </p:nvPr>
        </p:nvSpPr>
        <p:spPr/>
        <p:txBody>
          <a:bodyPr lIns="0" tIns="0" rIns="0" bIns="0"/>
          <a:lstStyle>
            <a:lvl1pPr>
              <a:defRPr sz="3600" b="0" i="0">
                <a:solidFill>
                  <a:schemeClr val="bg1"/>
                </a:solidFill>
                <a:latin typeface="宋体" panose="02010600030101010101" pitchFamily="2" charset="-122"/>
                <a:cs typeface="宋体" panose="02010600030101010101" pitchFamily="2" charset="-122"/>
              </a:defRPr>
            </a:lvl1pPr>
          </a:lstStyle>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19.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8"/>
          <a:stretch>
            <a:fillRect/>
          </a:stretch>
        </a:blipFill>
        <a:effectLst/>
      </p:bgPr>
    </p:bg>
    <p:spTree>
      <p:nvGrpSpPr>
        <p:cNvPr id="1" name=""/>
        <p:cNvGrpSpPr/>
        <p:nvPr/>
      </p:nvGrpSpPr>
      <p:grpSpPr>
        <a:xfrm>
          <a:off x="0" y="0"/>
          <a:ext cx="0" cy="0"/>
          <a:chOff x="0" y="0"/>
          <a:chExt cx="0" cy="0"/>
        </a:xfrm>
      </p:grpSpPr>
      <p:sp>
        <p:nvSpPr>
          <p:cNvPr id="16" name="bk object 16"/>
          <p:cNvSpPr/>
          <p:nvPr/>
        </p:nvSpPr>
        <p:spPr>
          <a:xfrm>
            <a:off x="0" y="0"/>
            <a:ext cx="12192000" cy="6858000"/>
          </a:xfrm>
          <a:custGeom>
            <a:avLst/>
            <a:gdLst/>
            <a:ahLst/>
            <a:cxnLst/>
            <a:rect l="l" t="t" r="r" b="b"/>
            <a:pathLst>
              <a:path w="12192000" h="6858000">
                <a:moveTo>
                  <a:pt x="0" y="6858000"/>
                </a:moveTo>
                <a:lnTo>
                  <a:pt x="12192000" y="6858000"/>
                </a:lnTo>
                <a:lnTo>
                  <a:pt x="12192000" y="0"/>
                </a:lnTo>
                <a:lnTo>
                  <a:pt x="0" y="0"/>
                </a:lnTo>
                <a:lnTo>
                  <a:pt x="0" y="6858000"/>
                </a:lnTo>
                <a:close/>
              </a:path>
            </a:pathLst>
          </a:custGeom>
          <a:solidFill>
            <a:srgbClr val="F1F1F1"/>
          </a:solidFill>
        </p:spPr>
        <p:txBody>
          <a:bodyPr wrap="square" lIns="0" tIns="0" rIns="0" bIns="0" rtlCol="0"/>
          <a:lstStyle/>
          <a:p/>
        </p:txBody>
      </p:sp>
      <p:sp>
        <p:nvSpPr>
          <p:cNvPr id="2" name="Holder 2"/>
          <p:cNvSpPr>
            <a:spLocks noGrp="1"/>
          </p:cNvSpPr>
          <p:nvPr>
            <p:ph type="title"/>
          </p:nvPr>
        </p:nvSpPr>
        <p:spPr>
          <a:xfrm>
            <a:off x="4359655" y="105283"/>
            <a:ext cx="3225800" cy="574040"/>
          </a:xfrm>
          <a:prstGeom prst="rect">
            <a:avLst/>
          </a:prstGeom>
        </p:spPr>
        <p:txBody>
          <a:bodyPr wrap="square" lIns="0" tIns="0" rIns="0" bIns="0">
            <a:spAutoFit/>
          </a:bodyPr>
          <a:lstStyle>
            <a:lvl1pPr>
              <a:defRPr sz="3600" b="0" i="0">
                <a:solidFill>
                  <a:schemeClr val="bg1"/>
                </a:solidFill>
                <a:latin typeface="宋体" panose="02010600030101010101" pitchFamily="2" charset="-122"/>
                <a:cs typeface="宋体" panose="02010600030101010101" pitchFamily="2" charset="-122"/>
              </a:defRPr>
            </a:lvl1pPr>
          </a:lstStyle>
          <a:p/>
        </p:txBody>
      </p:sp>
      <p:sp>
        <p:nvSpPr>
          <p:cNvPr id="3" name="Holder 3"/>
          <p:cNvSpPr>
            <a:spLocks noGrp="1"/>
          </p:cNvSpPr>
          <p:nvPr>
            <p:ph type="body" idx="1"/>
          </p:nvPr>
        </p:nvSpPr>
        <p:spPr>
          <a:xfrm>
            <a:off x="548741" y="1567942"/>
            <a:ext cx="10585450" cy="2687954"/>
          </a:xfrm>
          <a:prstGeom prst="rect">
            <a:avLst/>
          </a:prstGeom>
        </p:spPr>
        <p:txBody>
          <a:bodyPr wrap="square" lIns="0" tIns="0" rIns="0" bIns="0">
            <a:spAutoFit/>
          </a:bodyPr>
          <a:lstStyle>
            <a:lvl1pPr>
              <a:defRPr sz="2800" b="0" i="0">
                <a:solidFill>
                  <a:schemeClr val="tx1"/>
                </a:solidFill>
                <a:latin typeface="宋体" panose="02010600030101010101" pitchFamily="2" charset="-122"/>
                <a:cs typeface="宋体" panose="02010600030101010101" pitchFamily="2" charset="-122"/>
              </a:defRPr>
            </a:lvl1pPr>
          </a:lstStyle>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9.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GIF"/><Relationship Id="rId1"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终 走一步，再走一步"/>
          <p:cNvPicPr>
            <a:picLocks noChangeAspect="1"/>
          </p:cNvPicPr>
          <p:nvPr/>
        </p:nvPicPr>
        <p:blipFill>
          <a:blip r:embed="rId1"/>
          <a:stretch>
            <a:fillRect/>
          </a:stretch>
        </p:blipFill>
        <p:spPr>
          <a:xfrm>
            <a:off x="-4445" y="-635"/>
            <a:ext cx="12223115" cy="6875780"/>
          </a:xfrm>
          <a:prstGeom prst="rect">
            <a:avLst/>
          </a:prstGeom>
        </p:spPr>
      </p:pic>
      <p:sp>
        <p:nvSpPr>
          <p:cNvPr id="31747" name="矩形 3076"/>
          <p:cNvSpPr>
            <a:spLocks noTextEdit="1"/>
          </p:cNvSpPr>
          <p:nvPr/>
        </p:nvSpPr>
        <p:spPr>
          <a:xfrm>
            <a:off x="2640965" y="2041525"/>
            <a:ext cx="7144385" cy="2138680"/>
          </a:xfrm>
          <a:prstGeom prst="rect">
            <a:avLst/>
          </a:prstGeom>
        </p:spPr>
        <p:txBody>
          <a:bodyPr wrap="none" fromWordArt="1">
            <a:prstTxWarp prst="textPlain">
              <a:avLst>
                <a:gd name="adj" fmla="val 50000"/>
              </a:avLst>
            </a:prstTxWarp>
            <a:normAutofit/>
          </a:bodyPr>
          <a:lstStyle/>
          <a:p>
            <a:pPr algn="ctr" eaLnBrk="0" hangingPunct="0"/>
            <a:r>
              <a:rPr lang="en-US" altLang="zh-CN" sz="4800">
                <a:ln w="31750" cap="flat" cmpd="sng">
                  <a:solidFill>
                    <a:srgbClr val="B9067C"/>
                  </a:solidFill>
                  <a:prstDash val="solid"/>
                  <a:headEnd type="none" w="med" len="med"/>
                  <a:tailEnd type="none" w="med" len="med"/>
                </a:ln>
                <a:solidFill>
                  <a:srgbClr val="B9067C"/>
                </a:solidFill>
                <a:effectLst>
                  <a:outerShdw dist="35921" dir="2699999" algn="ctr" rotWithShape="0">
                    <a:srgbClr val="990000"/>
                  </a:outerShdw>
                </a:effectLst>
                <a:latin typeface="宋体" panose="02010600030101010101" pitchFamily="2" charset="-122"/>
                <a:ea typeface="宋体" panose="02010600030101010101" pitchFamily="2" charset="-122"/>
              </a:rPr>
              <a:t>14  </a:t>
            </a:r>
            <a:r>
              <a:rPr lang="zh-CN" altLang="en-US" sz="4800">
                <a:ln w="31750" cap="flat" cmpd="sng">
                  <a:solidFill>
                    <a:srgbClr val="B9067C"/>
                  </a:solidFill>
                  <a:prstDash val="solid"/>
                  <a:headEnd type="none" w="med" len="med"/>
                  <a:tailEnd type="none" w="med" len="med"/>
                </a:ln>
                <a:solidFill>
                  <a:srgbClr val="B9067C"/>
                </a:solidFill>
                <a:effectLst>
                  <a:outerShdw dist="35921" dir="2699999" algn="ctr" rotWithShape="0">
                    <a:srgbClr val="990000"/>
                  </a:outerShdw>
                </a:effectLst>
                <a:latin typeface="宋体" panose="02010600030101010101" pitchFamily="2" charset="-122"/>
                <a:ea typeface="宋体" panose="02010600030101010101" pitchFamily="2" charset="-122"/>
              </a:rPr>
              <a:t>走一步，再走一步</a:t>
            </a:r>
            <a:endParaRPr lang="zh-CN" altLang="en-US" sz="4800">
              <a:ln w="31750" cap="flat" cmpd="sng">
                <a:solidFill>
                  <a:srgbClr val="B9067C"/>
                </a:solidFill>
                <a:prstDash val="solid"/>
                <a:headEnd type="none" w="med" len="med"/>
                <a:tailEnd type="none" w="med" len="med"/>
              </a:ln>
              <a:solidFill>
                <a:srgbClr val="B9067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终 走一步，再走一步"/>
          <p:cNvPicPr>
            <a:picLocks noChangeAspect="1"/>
          </p:cNvPicPr>
          <p:nvPr/>
        </p:nvPicPr>
        <p:blipFill>
          <a:blip r:embed="rId1"/>
          <a:stretch>
            <a:fillRect/>
          </a:stretch>
        </p:blipFill>
        <p:spPr>
          <a:xfrm>
            <a:off x="-4445" y="-635"/>
            <a:ext cx="12223115" cy="6875780"/>
          </a:xfrm>
          <a:prstGeom prst="rect">
            <a:avLst/>
          </a:prstGeom>
        </p:spPr>
      </p:pic>
      <p:sp>
        <p:nvSpPr>
          <p:cNvPr id="100" name="文本框 99"/>
          <p:cNvSpPr txBox="1"/>
          <p:nvPr/>
        </p:nvSpPr>
        <p:spPr>
          <a:xfrm>
            <a:off x="317500" y="1108710"/>
            <a:ext cx="11783695" cy="5015865"/>
          </a:xfrm>
          <a:prstGeom prst="rect">
            <a:avLst/>
          </a:prstGeom>
          <a:noFill/>
          <a:ln w="9525">
            <a:noFill/>
          </a:ln>
        </p:spPr>
        <p:txBody>
          <a:bodyPr wrap="square">
            <a:spAutoFit/>
          </a:bodyPr>
          <a:lstStyle/>
          <a:p>
            <a:pPr indent="0"/>
            <a:r>
              <a:rPr lang="en-US" altLang="zh-CN" sz="3200" b="0">
                <a:solidFill>
                  <a:srgbClr val="333333"/>
                </a:solidFill>
                <a:ea typeface="宋体" panose="02010600030101010101" pitchFamily="2" charset="-122"/>
              </a:rPr>
              <a:t>       </a:t>
            </a:r>
            <a:r>
              <a:rPr lang="zh-CN" sz="3200" b="1">
                <a:solidFill>
                  <a:schemeClr val="tx1"/>
                </a:solidFill>
                <a:ea typeface="宋体" panose="02010600030101010101" pitchFamily="2" charset="-122"/>
              </a:rPr>
              <a:t>那是在</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年前七月里一个</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的日子，我和我最好的朋友</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以及其他四个小男孩厌倦了</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和用透镜</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的游戏，一个叫小内德的提议我们去</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。我是一个</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的孩子，我渴望像他们一样</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。看到空地远处几近垂直、只有60英尺左右的悬崖，但对我来说，这是</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和</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的化身。其他孩子勇敢地向上爬，我落在最后，</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。暮色开始四合，我伏在岩石上不能动弹。</a:t>
            </a:r>
            <a:r>
              <a:rPr lang="en-US" sz="3200" b="1">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天上出现第一颗</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时，</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和</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来了，父亲鼓励我</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地走。我照着做，慢慢爬下悬崖。</a:t>
            </a:r>
            <a:r>
              <a:rPr lang="en-US" sz="3200" b="1">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经过这一次脱险，我在遇到困难时总是提醒自己，要着注意相对轻松、容易的</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，走了</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再走</a:t>
            </a:r>
            <a:r>
              <a:rPr lang="en-US" sz="3200" b="1" u="sng">
                <a:solidFill>
                  <a:schemeClr val="tx1"/>
                </a:solidFill>
                <a:latin typeface="微软雅黑" panose="020B0503020204020204" charset="-122"/>
                <a:ea typeface="宋体" panose="02010600030101010101" pitchFamily="2" charset="-122"/>
              </a:rPr>
              <a:t>         </a:t>
            </a:r>
            <a:r>
              <a:rPr lang="zh-CN" sz="3200" b="1">
                <a:solidFill>
                  <a:schemeClr val="tx1"/>
                </a:solidFill>
                <a:ea typeface="宋体" panose="02010600030101010101" pitchFamily="2" charset="-122"/>
              </a:rPr>
              <a:t>，直到抵达我所要到的地方。</a:t>
            </a:r>
            <a:endParaRPr lang="zh-CN" altLang="en-US" sz="3200" b="1">
              <a:solidFill>
                <a:schemeClr val="tx1"/>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终 走一步，再走一步"/>
          <p:cNvPicPr>
            <a:picLocks noChangeAspect="1"/>
          </p:cNvPicPr>
          <p:nvPr/>
        </p:nvPicPr>
        <p:blipFill>
          <a:blip r:embed="rId1"/>
          <a:stretch>
            <a:fillRect/>
          </a:stretch>
        </p:blipFill>
        <p:spPr>
          <a:xfrm>
            <a:off x="-4445" y="-635"/>
            <a:ext cx="12223115" cy="6875780"/>
          </a:xfrm>
          <a:prstGeom prst="rect">
            <a:avLst/>
          </a:prstGeom>
        </p:spPr>
      </p:pic>
      <p:sp>
        <p:nvSpPr>
          <p:cNvPr id="3" name="object 3"/>
          <p:cNvSpPr txBox="1"/>
          <p:nvPr/>
        </p:nvSpPr>
        <p:spPr>
          <a:xfrm>
            <a:off x="264160" y="1016635"/>
            <a:ext cx="10868025" cy="4422775"/>
          </a:xfrm>
          <a:prstGeom prst="rect">
            <a:avLst/>
          </a:prstGeom>
        </p:spPr>
        <p:txBody>
          <a:bodyPr vert="horz" wrap="square" lIns="0" tIns="12065" rIns="0" bIns="0" rtlCol="0">
            <a:spAutoFit/>
          </a:bodyPr>
          <a:lstStyle/>
          <a:p>
            <a:pPr marL="973455" indent="0" fontAlgn="auto">
              <a:lnSpc>
                <a:spcPct val="130000"/>
              </a:lnSpc>
              <a:spcBef>
                <a:spcPts val="95"/>
              </a:spcBef>
              <a:buSzPct val="96000"/>
              <a:buNone/>
              <a:tabLst>
                <a:tab pos="974090" algn="l"/>
              </a:tabLst>
            </a:pPr>
            <a:r>
              <a:rPr lang="en-US" sz="4400" b="1" spc="-5" dirty="0">
                <a:latin typeface="宋体" panose="02010600030101010101" pitchFamily="2" charset="-122"/>
                <a:cs typeface="宋体" panose="02010600030101010101" pitchFamily="2" charset="-122"/>
              </a:rPr>
              <a:t>    </a:t>
            </a:r>
            <a:r>
              <a:rPr lang="en-US" sz="4400" b="1" spc="-5" dirty="0" smtClean="0">
                <a:latin typeface="宋体" panose="02010600030101010101" pitchFamily="2" charset="-122"/>
                <a:cs typeface="宋体" panose="02010600030101010101" pitchFamily="2" charset="-122"/>
              </a:rPr>
              <a:t>2.</a:t>
            </a:r>
            <a:r>
              <a:rPr sz="4400" b="1" spc="-5" dirty="0" smtClean="0">
                <a:latin typeface="宋体" panose="02010600030101010101" pitchFamily="2" charset="-122"/>
                <a:cs typeface="宋体" panose="02010600030101010101" pitchFamily="2" charset="-122"/>
              </a:rPr>
              <a:t>推选一人</a:t>
            </a:r>
            <a:r>
              <a:rPr sz="4400" b="1" spc="-5" dirty="0">
                <a:latin typeface="宋体" panose="02010600030101010101" pitchFamily="2" charset="-122"/>
                <a:cs typeface="宋体" panose="02010600030101010101" pitchFamily="2" charset="-122"/>
              </a:rPr>
              <a:t>，</a:t>
            </a:r>
            <a:r>
              <a:rPr sz="4400" b="1" dirty="0">
                <a:latin typeface="宋体" panose="02010600030101010101" pitchFamily="2" charset="-122"/>
                <a:cs typeface="宋体" panose="02010600030101010101" pitchFamily="2" charset="-122"/>
              </a:rPr>
              <a:t>依</a:t>
            </a:r>
            <a:r>
              <a:rPr sz="4400" b="1" spc="-5" dirty="0">
                <a:latin typeface="宋体" panose="02010600030101010101" pitchFamily="2" charset="-122"/>
                <a:cs typeface="宋体" panose="02010600030101010101" pitchFamily="2" charset="-122"/>
              </a:rPr>
              <a:t>据</a:t>
            </a:r>
            <a:r>
              <a:rPr lang="zh-CN" sz="4400" b="1" spc="-5" dirty="0">
                <a:latin typeface="宋体" panose="02010600030101010101" pitchFamily="2" charset="-122"/>
                <a:cs typeface="宋体" panose="02010600030101010101" pitchFamily="2" charset="-122"/>
              </a:rPr>
              <a:t>本文的六要素</a:t>
            </a:r>
            <a:r>
              <a:rPr sz="4400" b="1" spc="-5" dirty="0">
                <a:latin typeface="宋体" panose="02010600030101010101" pitchFamily="2" charset="-122"/>
                <a:cs typeface="宋体" panose="02010600030101010101" pitchFamily="2" charset="-122"/>
              </a:rPr>
              <a:t>，</a:t>
            </a:r>
            <a:r>
              <a:rPr lang="zh-CN" sz="4400" b="1" spc="-5" dirty="0">
                <a:latin typeface="宋体" panose="02010600030101010101" pitchFamily="2" charset="-122"/>
                <a:cs typeface="宋体" panose="02010600030101010101" pitchFamily="2" charset="-122"/>
              </a:rPr>
              <a:t>对本文内容进行概括</a:t>
            </a:r>
            <a:r>
              <a:rPr sz="4400" b="1" spc="-5" dirty="0">
                <a:latin typeface="宋体" panose="02010600030101010101" pitchFamily="2" charset="-122"/>
                <a:cs typeface="宋体" panose="02010600030101010101" pitchFamily="2" charset="-122"/>
              </a:rPr>
              <a:t>。</a:t>
            </a:r>
            <a:endParaRPr sz="4400" b="1" spc="-5" dirty="0">
              <a:latin typeface="宋体" panose="02010600030101010101" pitchFamily="2" charset="-122"/>
              <a:cs typeface="宋体" panose="02010600030101010101" pitchFamily="2" charset="-122"/>
            </a:endParaRPr>
          </a:p>
          <a:p>
            <a:pPr marL="973455" indent="0" fontAlgn="auto">
              <a:lnSpc>
                <a:spcPct val="130000"/>
              </a:lnSpc>
              <a:spcBef>
                <a:spcPts val="95"/>
              </a:spcBef>
              <a:buSzPct val="96000"/>
              <a:buNone/>
              <a:tabLst>
                <a:tab pos="974090" algn="l"/>
              </a:tabLst>
            </a:pPr>
            <a:r>
              <a:rPr lang="zh-CN" sz="4400" b="1" spc="-5" dirty="0">
                <a:latin typeface="宋体" panose="02010600030101010101" pitchFamily="2" charset="-122"/>
                <a:cs typeface="宋体" panose="02010600030101010101" pitchFamily="2" charset="-122"/>
              </a:rPr>
              <a:t>方法</a:t>
            </a:r>
            <a:r>
              <a:rPr sz="4400" b="1" spc="-5" dirty="0">
                <a:latin typeface="宋体" panose="02010600030101010101" pitchFamily="2" charset="-122"/>
                <a:cs typeface="宋体" panose="02010600030101010101" pitchFamily="2" charset="-122"/>
              </a:rPr>
              <a:t>：</a:t>
            </a:r>
            <a:endParaRPr sz="4400" b="1" dirty="0">
              <a:latin typeface="宋体" panose="02010600030101010101" pitchFamily="2" charset="-122"/>
              <a:cs typeface="宋体" panose="02010600030101010101" pitchFamily="2" charset="-122"/>
            </a:endParaRPr>
          </a:p>
          <a:p>
            <a:pPr marL="974090" marR="1072515" indent="0" fontAlgn="auto">
              <a:lnSpc>
                <a:spcPct val="130000"/>
              </a:lnSpc>
            </a:pPr>
            <a:r>
              <a:rPr lang="zh-CN" sz="4400" b="1" spc="-5" dirty="0">
                <a:latin typeface="宋体" panose="02010600030101010101" pitchFamily="2" charset="-122"/>
                <a:cs typeface="宋体" panose="02010600030101010101" pitchFamily="2" charset="-122"/>
              </a:rPr>
              <a:t>   按照</a:t>
            </a:r>
            <a:r>
              <a:rPr lang="en-US" altLang="zh-CN" sz="4400" b="1" u="sng" spc="-5" dirty="0">
                <a:solidFill>
                  <a:srgbClr val="FF0000"/>
                </a:solidFill>
                <a:latin typeface="宋体" panose="02010600030101010101" pitchFamily="2" charset="-122"/>
                <a:cs typeface="宋体" panose="02010600030101010101" pitchFamily="2" charset="-122"/>
              </a:rPr>
              <a:t>“</a:t>
            </a:r>
            <a:r>
              <a:rPr sz="4400" b="1" u="sng" spc="-5" dirty="0">
                <a:solidFill>
                  <a:srgbClr val="FF0000"/>
                </a:solidFill>
                <a:latin typeface="宋体" panose="02010600030101010101" pitchFamily="2" charset="-122"/>
                <a:cs typeface="宋体" panose="02010600030101010101" pitchFamily="2" charset="-122"/>
              </a:rPr>
              <a:t>谁  +  干什么  </a:t>
            </a:r>
            <a:r>
              <a:rPr sz="4400" b="1" u="sng" spc="-5" dirty="0">
                <a:solidFill>
                  <a:srgbClr val="FF0000"/>
                </a:solidFill>
                <a:latin typeface="宋体" panose="02010600030101010101" pitchFamily="2" charset="-122"/>
                <a:cs typeface="宋体" panose="02010600030101010101" pitchFamily="2" charset="-122"/>
                <a:sym typeface="+mn-ea"/>
              </a:rPr>
              <a:t>+   </a:t>
            </a:r>
            <a:r>
              <a:rPr lang="zh-CN" sz="4400" b="1" u="sng" spc="-5" dirty="0">
                <a:solidFill>
                  <a:srgbClr val="FF0000"/>
                </a:solidFill>
                <a:latin typeface="宋体" panose="02010600030101010101" pitchFamily="2" charset="-122"/>
                <a:cs typeface="宋体" panose="02010600030101010101" pitchFamily="2" charset="-122"/>
                <a:sym typeface="+mn-ea"/>
              </a:rPr>
              <a:t>结果</a:t>
            </a:r>
            <a:r>
              <a:rPr lang="en-US" altLang="zh-CN" sz="4400" b="1" u="sng" spc="-5" dirty="0">
                <a:solidFill>
                  <a:srgbClr val="FF0000"/>
                </a:solidFill>
                <a:latin typeface="宋体" panose="02010600030101010101" pitchFamily="2" charset="-122"/>
                <a:cs typeface="宋体" panose="02010600030101010101" pitchFamily="2" charset="-122"/>
                <a:sym typeface="+mn-ea"/>
              </a:rPr>
              <a:t>”</a:t>
            </a:r>
            <a:r>
              <a:rPr lang="zh-CN" altLang="en-US" sz="4400" b="1" u="sng" spc="-5" dirty="0">
                <a:latin typeface="宋体" panose="02010600030101010101" pitchFamily="2" charset="-122"/>
                <a:cs typeface="宋体" panose="02010600030101010101" pitchFamily="2" charset="-122"/>
                <a:sym typeface="+mn-ea"/>
              </a:rPr>
              <a:t>的格</a:t>
            </a:r>
            <a:r>
              <a:rPr lang="zh-CN" altLang="en-US" sz="4400" b="1" u="sng" spc="-5" dirty="0" smtClean="0">
                <a:latin typeface="宋体" panose="02010600030101010101" pitchFamily="2" charset="-122"/>
                <a:cs typeface="宋体" panose="02010600030101010101" pitchFamily="2" charset="-122"/>
                <a:sym typeface="+mn-ea"/>
              </a:rPr>
              <a:t>式概括</a:t>
            </a:r>
            <a:r>
              <a:rPr sz="4400" b="1" u="sng" spc="-5" dirty="0" smtClean="0">
                <a:latin typeface="宋体" panose="02010600030101010101" pitchFamily="2" charset="-122"/>
                <a:cs typeface="宋体" panose="02010600030101010101" pitchFamily="2" charset="-122"/>
              </a:rPr>
              <a:t>。</a:t>
            </a:r>
            <a:endParaRPr sz="4400" b="1" u="sng" spc="-5" dirty="0">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终 走一步，再走一步"/>
          <p:cNvPicPr>
            <a:picLocks noChangeAspect="1"/>
          </p:cNvPicPr>
          <p:nvPr/>
        </p:nvPicPr>
        <p:blipFill>
          <a:blip r:embed="rId1"/>
          <a:stretch>
            <a:fillRect/>
          </a:stretch>
        </p:blipFill>
        <p:spPr>
          <a:xfrm>
            <a:off x="-4445" y="-635"/>
            <a:ext cx="12223115" cy="6875780"/>
          </a:xfrm>
          <a:prstGeom prst="rect">
            <a:avLst/>
          </a:prstGeom>
        </p:spPr>
      </p:pic>
      <p:sp>
        <p:nvSpPr>
          <p:cNvPr id="3" name="object 3"/>
          <p:cNvSpPr txBox="1"/>
          <p:nvPr/>
        </p:nvSpPr>
        <p:spPr>
          <a:xfrm>
            <a:off x="1330960" y="227330"/>
            <a:ext cx="10325100" cy="2404110"/>
          </a:xfrm>
          <a:prstGeom prst="rect">
            <a:avLst/>
          </a:prstGeom>
        </p:spPr>
        <p:txBody>
          <a:bodyPr vert="horz" wrap="square" lIns="0" tIns="226695" rIns="0" bIns="0" rtlCol="0">
            <a:spAutoFit/>
          </a:bodyPr>
          <a:lstStyle/>
          <a:p>
            <a:pPr marL="262255" fontAlgn="auto">
              <a:lnSpc>
                <a:spcPct val="130000"/>
              </a:lnSpc>
              <a:spcBef>
                <a:spcPts val="1700"/>
              </a:spcBef>
            </a:pPr>
            <a:r>
              <a:rPr lang="zh-CN" sz="4400" b="1" dirty="0">
                <a:solidFill>
                  <a:srgbClr val="FF0000"/>
                </a:solidFill>
                <a:latin typeface="宋体" panose="02010600030101010101" pitchFamily="2" charset="-122"/>
                <a:cs typeface="宋体" panose="02010600030101010101" pitchFamily="2" charset="-122"/>
              </a:rPr>
              <a:t>二、曲径探幽：</a:t>
            </a:r>
            <a:endParaRPr lang="zh-CN" sz="3600" b="1" dirty="0">
              <a:solidFill>
                <a:srgbClr val="FF0000"/>
              </a:solidFill>
              <a:latin typeface="宋体" panose="02010600030101010101" pitchFamily="2" charset="-122"/>
              <a:cs typeface="宋体" panose="02010600030101010101" pitchFamily="2" charset="-122"/>
            </a:endParaRPr>
          </a:p>
          <a:p>
            <a:pPr marL="262255" algn="ctr" fontAlgn="auto">
              <a:lnSpc>
                <a:spcPct val="130000"/>
              </a:lnSpc>
              <a:spcBef>
                <a:spcPts val="1700"/>
              </a:spcBef>
            </a:pPr>
            <a:r>
              <a:rPr lang="zh-CN" sz="5400" b="1" dirty="0">
                <a:solidFill>
                  <a:srgbClr val="1317BD"/>
                </a:solidFill>
                <a:latin typeface="宋体" panose="02010600030101010101" pitchFamily="2" charset="-122"/>
                <a:cs typeface="宋体" panose="02010600030101010101" pitchFamily="2" charset="-122"/>
              </a:rPr>
              <a:t>重点研读，</a:t>
            </a:r>
            <a:r>
              <a:rPr sz="5400" b="1" dirty="0" smtClean="0">
                <a:solidFill>
                  <a:srgbClr val="1317BD"/>
                </a:solidFill>
                <a:latin typeface="宋体" panose="02010600030101010101" pitchFamily="2" charset="-122"/>
                <a:cs typeface="宋体" panose="02010600030101010101" pitchFamily="2" charset="-122"/>
              </a:rPr>
              <a:t>深</a:t>
            </a:r>
            <a:r>
              <a:rPr sz="5400" b="1" spc="-5" dirty="0" smtClean="0">
                <a:solidFill>
                  <a:srgbClr val="1317BD"/>
                </a:solidFill>
                <a:latin typeface="宋体" panose="02010600030101010101" pitchFamily="2" charset="-122"/>
                <a:cs typeface="宋体" panose="02010600030101010101" pitchFamily="2" charset="-122"/>
              </a:rPr>
              <a:t>入探</a:t>
            </a:r>
            <a:r>
              <a:rPr sz="5400" b="1" dirty="0" smtClean="0">
                <a:solidFill>
                  <a:srgbClr val="1317BD"/>
                </a:solidFill>
                <a:latin typeface="宋体" panose="02010600030101010101" pitchFamily="2" charset="-122"/>
                <a:cs typeface="宋体" panose="02010600030101010101" pitchFamily="2" charset="-122"/>
              </a:rPr>
              <a:t>究</a:t>
            </a:r>
            <a:r>
              <a:rPr lang="zh-CN" altLang="en-US" sz="5400" b="1" dirty="0" smtClean="0">
                <a:solidFill>
                  <a:srgbClr val="1317BD"/>
                </a:solidFill>
                <a:latin typeface="宋体" panose="02010600030101010101" pitchFamily="2" charset="-122"/>
                <a:cs typeface="宋体" panose="02010600030101010101" pitchFamily="2" charset="-122"/>
              </a:rPr>
              <a:t>。</a:t>
            </a:r>
            <a:endParaRPr lang="zh-CN" sz="5400" b="1" spc="-5" dirty="0">
              <a:solidFill>
                <a:srgbClr val="1317BD"/>
              </a:solidFill>
              <a:latin typeface="宋体" panose="02010600030101010101" pitchFamily="2" charset="-122"/>
              <a:cs typeface="宋体" panose="02010600030101010101" pitchFamily="2" charset="-122"/>
            </a:endParaRPr>
          </a:p>
        </p:txBody>
      </p:sp>
      <p:sp>
        <p:nvSpPr>
          <p:cNvPr id="5" name="object 3"/>
          <p:cNvSpPr txBox="1"/>
          <p:nvPr/>
        </p:nvSpPr>
        <p:spPr>
          <a:xfrm>
            <a:off x="405765" y="2915285"/>
            <a:ext cx="11380470" cy="2776722"/>
          </a:xfrm>
          <a:prstGeom prst="rect">
            <a:avLst/>
          </a:prstGeom>
        </p:spPr>
        <p:txBody>
          <a:bodyPr vert="horz" wrap="square" lIns="0" tIns="226695" rIns="0" bIns="0" rtlCol="0">
            <a:spAutoFit/>
          </a:bodyPr>
          <a:lstStyle/>
          <a:p>
            <a:pPr marL="262255" fontAlgn="auto">
              <a:lnSpc>
                <a:spcPct val="150000"/>
              </a:lnSpc>
              <a:spcBef>
                <a:spcPts val="1700"/>
              </a:spcBef>
            </a:pPr>
            <a:r>
              <a:rPr sz="4400" b="1" dirty="0">
                <a:solidFill>
                  <a:srgbClr val="0000FF"/>
                </a:solidFill>
                <a:latin typeface="宋体" panose="02010600030101010101" pitchFamily="2" charset="-122"/>
                <a:cs typeface="宋体" panose="02010600030101010101" pitchFamily="2" charset="-122"/>
              </a:rPr>
              <a:t>【</a:t>
            </a:r>
            <a:r>
              <a:rPr sz="4400" b="1" spc="-5" dirty="0" smtClean="0">
                <a:solidFill>
                  <a:srgbClr val="0000FF"/>
                </a:solidFill>
                <a:latin typeface="宋体" panose="02010600030101010101" pitchFamily="2" charset="-122"/>
                <a:cs typeface="宋体" panose="02010600030101010101" pitchFamily="2" charset="-122"/>
              </a:rPr>
              <a:t>活动</a:t>
            </a:r>
            <a:r>
              <a:rPr lang="zh-CN" altLang="en-US" sz="4400" b="1" spc="-5" dirty="0" smtClean="0">
                <a:solidFill>
                  <a:srgbClr val="0000FF"/>
                </a:solidFill>
                <a:latin typeface="宋体" panose="02010600030101010101" pitchFamily="2" charset="-122"/>
                <a:cs typeface="宋体" panose="02010600030101010101" pitchFamily="2" charset="-122"/>
              </a:rPr>
              <a:t>一</a:t>
            </a:r>
            <a:r>
              <a:rPr sz="4400" b="1" spc="10" dirty="0" smtClean="0">
                <a:solidFill>
                  <a:srgbClr val="0000FF"/>
                </a:solidFill>
                <a:latin typeface="宋体" panose="02010600030101010101" pitchFamily="2" charset="-122"/>
                <a:cs typeface="宋体" panose="02010600030101010101" pitchFamily="2" charset="-122"/>
              </a:rPr>
              <a:t>】</a:t>
            </a:r>
            <a:r>
              <a:rPr sz="3600" b="1" spc="10" dirty="0" smtClean="0">
                <a:solidFill>
                  <a:srgbClr val="0000FF"/>
                </a:solidFill>
                <a:latin typeface="宋体" panose="02010600030101010101" pitchFamily="2" charset="-122"/>
                <a:cs typeface="宋体" panose="02010600030101010101" pitchFamily="2" charset="-122"/>
              </a:rPr>
              <a:t>   </a:t>
            </a:r>
            <a:r>
              <a:rPr lang="zh-CN" sz="3600" b="1" spc="10" dirty="0">
                <a:solidFill>
                  <a:srgbClr val="0000FF"/>
                </a:solidFill>
                <a:latin typeface="宋体" panose="02010600030101010101" pitchFamily="2" charset="-122"/>
                <a:cs typeface="宋体" panose="02010600030101010101" pitchFamily="2" charset="-122"/>
              </a:rPr>
              <a:t>各小组组内同学分角色（</a:t>
            </a:r>
            <a:r>
              <a:rPr lang="en-US" altLang="zh-CN" sz="3600" b="1" spc="10" dirty="0">
                <a:solidFill>
                  <a:srgbClr val="0000FF"/>
                </a:solidFill>
                <a:latin typeface="宋体" panose="02010600030101010101" pitchFamily="2" charset="-122"/>
                <a:cs typeface="宋体" panose="02010600030101010101" pitchFamily="2" charset="-122"/>
              </a:rPr>
              <a:t>“</a:t>
            </a:r>
            <a:r>
              <a:rPr lang="zh-CN" sz="3600" b="1" spc="10" dirty="0">
                <a:solidFill>
                  <a:srgbClr val="0000FF"/>
                </a:solidFill>
                <a:latin typeface="宋体" panose="02010600030101010101" pitchFamily="2" charset="-122"/>
                <a:cs typeface="宋体" panose="02010600030101010101" pitchFamily="2" charset="-122"/>
              </a:rPr>
              <a:t>我</a:t>
            </a:r>
            <a:r>
              <a:rPr lang="en-US" altLang="zh-CN" sz="3600" b="1" spc="10" dirty="0">
                <a:solidFill>
                  <a:srgbClr val="0000FF"/>
                </a:solidFill>
                <a:latin typeface="宋体" panose="02010600030101010101" pitchFamily="2" charset="-122"/>
                <a:cs typeface="宋体" panose="02010600030101010101" pitchFamily="2" charset="-122"/>
              </a:rPr>
              <a:t>”</a:t>
            </a:r>
            <a:r>
              <a:rPr lang="zh-CN" altLang="en-US" sz="3600" b="1" spc="10" dirty="0">
                <a:solidFill>
                  <a:srgbClr val="0000FF"/>
                </a:solidFill>
                <a:latin typeface="宋体" panose="02010600030101010101" pitchFamily="2" charset="-122"/>
                <a:cs typeface="宋体" panose="02010600030101010101" pitchFamily="2" charset="-122"/>
              </a:rPr>
              <a:t>、父亲、旁白</a:t>
            </a:r>
            <a:r>
              <a:rPr lang="zh-CN" sz="3600" b="1" spc="10" dirty="0">
                <a:solidFill>
                  <a:srgbClr val="0000FF"/>
                </a:solidFill>
                <a:latin typeface="宋体" panose="02010600030101010101" pitchFamily="2" charset="-122"/>
                <a:cs typeface="宋体" panose="02010600030101010101" pitchFamily="2" charset="-122"/>
              </a:rPr>
              <a:t>）</a:t>
            </a:r>
            <a:r>
              <a:rPr sz="3600" b="1" u="heavy" dirty="0">
                <a:solidFill>
                  <a:srgbClr val="FF0000"/>
                </a:solidFill>
                <a:uFill>
                  <a:solidFill>
                    <a:srgbClr val="FF0000"/>
                  </a:solidFill>
                </a:uFill>
                <a:latin typeface="宋体" panose="02010600030101010101" pitchFamily="2" charset="-122"/>
                <a:cs typeface="宋体" panose="02010600030101010101" pitchFamily="2" charset="-122"/>
              </a:rPr>
              <a:t>读</a:t>
            </a:r>
            <a:r>
              <a:rPr sz="3600" b="1" u="heavy" spc="-5" dirty="0">
                <a:solidFill>
                  <a:srgbClr val="FF0000"/>
                </a:solidFill>
                <a:uFill>
                  <a:solidFill>
                    <a:srgbClr val="FF0000"/>
                  </a:solidFill>
                </a:uFill>
                <a:latin typeface="宋体" panose="02010600030101010101" pitchFamily="2" charset="-122"/>
                <a:cs typeface="宋体" panose="02010600030101010101" pitchFamily="2" charset="-122"/>
              </a:rPr>
              <a:t>课</a:t>
            </a:r>
            <a:r>
              <a:rPr sz="3600" b="1" u="heavy" spc="10" dirty="0">
                <a:solidFill>
                  <a:srgbClr val="FF0000"/>
                </a:solidFill>
                <a:uFill>
                  <a:solidFill>
                    <a:srgbClr val="FF0000"/>
                  </a:solidFill>
                </a:uFill>
                <a:latin typeface="宋体" panose="02010600030101010101" pitchFamily="2" charset="-122"/>
                <a:cs typeface="宋体" panose="02010600030101010101" pitchFamily="2" charset="-122"/>
              </a:rPr>
              <a:t>文</a:t>
            </a:r>
            <a:r>
              <a:rPr sz="3600" b="1" u="heavy" spc="-15" dirty="0">
                <a:solidFill>
                  <a:srgbClr val="FF0000"/>
                </a:solidFill>
                <a:uFill>
                  <a:solidFill>
                    <a:srgbClr val="FF0000"/>
                  </a:solidFill>
                </a:uFill>
                <a:latin typeface="宋体" panose="02010600030101010101" pitchFamily="2" charset="-122"/>
                <a:cs typeface="宋体" panose="02010600030101010101" pitchFamily="2" charset="-122"/>
              </a:rPr>
              <a:t>18</a:t>
            </a:r>
            <a:r>
              <a:rPr sz="3600" b="1" u="heavy" spc="5" dirty="0">
                <a:solidFill>
                  <a:srgbClr val="FF0000"/>
                </a:solidFill>
                <a:uFill>
                  <a:solidFill>
                    <a:srgbClr val="FF0000"/>
                  </a:solidFill>
                </a:uFill>
                <a:latin typeface="宋体" panose="02010600030101010101" pitchFamily="2" charset="-122"/>
                <a:cs typeface="宋体" panose="02010600030101010101" pitchFamily="2" charset="-122"/>
              </a:rPr>
              <a:t>—</a:t>
            </a:r>
            <a:r>
              <a:rPr sz="3600" b="1" u="heavy" dirty="0">
                <a:solidFill>
                  <a:srgbClr val="FF0000"/>
                </a:solidFill>
                <a:uFill>
                  <a:solidFill>
                    <a:srgbClr val="FF0000"/>
                  </a:solidFill>
                </a:uFill>
                <a:latin typeface="宋体" panose="02010600030101010101" pitchFamily="2" charset="-122"/>
                <a:cs typeface="宋体" panose="02010600030101010101" pitchFamily="2" charset="-122"/>
              </a:rPr>
              <a:t>2</a:t>
            </a:r>
            <a:r>
              <a:rPr sz="3600" b="1" u="heavy" spc="-10" dirty="0">
                <a:solidFill>
                  <a:srgbClr val="FF0000"/>
                </a:solidFill>
                <a:uFill>
                  <a:solidFill>
                    <a:srgbClr val="FF0000"/>
                  </a:solidFill>
                </a:uFill>
                <a:latin typeface="宋体" panose="02010600030101010101" pitchFamily="2" charset="-122"/>
                <a:cs typeface="宋体" panose="02010600030101010101" pitchFamily="2" charset="-122"/>
              </a:rPr>
              <a:t>8</a:t>
            </a:r>
            <a:r>
              <a:rPr sz="3600" b="1" u="heavy" spc="-5" dirty="0">
                <a:solidFill>
                  <a:srgbClr val="FF0000"/>
                </a:solidFill>
                <a:uFill>
                  <a:solidFill>
                    <a:srgbClr val="FF0000"/>
                  </a:solidFill>
                </a:uFill>
                <a:latin typeface="宋体" panose="02010600030101010101" pitchFamily="2" charset="-122"/>
                <a:cs typeface="宋体" panose="02010600030101010101" pitchFamily="2" charset="-122"/>
              </a:rPr>
              <a:t>自然</a:t>
            </a:r>
            <a:r>
              <a:rPr sz="3600" b="1" u="heavy" spc="5" dirty="0">
                <a:solidFill>
                  <a:srgbClr val="FF0000"/>
                </a:solidFill>
                <a:uFill>
                  <a:solidFill>
                    <a:srgbClr val="FF0000"/>
                  </a:solidFill>
                </a:uFill>
                <a:latin typeface="宋体" panose="02010600030101010101" pitchFamily="2" charset="-122"/>
                <a:cs typeface="宋体" panose="02010600030101010101" pitchFamily="2" charset="-122"/>
              </a:rPr>
              <a:t>段</a:t>
            </a:r>
            <a:r>
              <a:rPr lang="zh-CN" sz="3600" b="1" spc="5" dirty="0">
                <a:solidFill>
                  <a:srgbClr val="FF0000"/>
                </a:solidFill>
                <a:uFill>
                  <a:solidFill>
                    <a:srgbClr val="FF0000"/>
                  </a:solidFill>
                </a:uFill>
                <a:latin typeface="宋体" panose="02010600030101010101" pitchFamily="2" charset="-122"/>
                <a:cs typeface="宋体" panose="02010600030101010101" pitchFamily="2" charset="-122"/>
              </a:rPr>
              <a:t>，</a:t>
            </a:r>
            <a:r>
              <a:rPr sz="3600" b="1" spc="-5" dirty="0">
                <a:solidFill>
                  <a:srgbClr val="0000FF"/>
                </a:solidFill>
                <a:latin typeface="宋体" panose="02010600030101010101" pitchFamily="2" charset="-122"/>
                <a:cs typeface="宋体" panose="02010600030101010101" pitchFamily="2" charset="-122"/>
              </a:rPr>
              <a:t>把</a:t>
            </a:r>
            <a:r>
              <a:rPr sz="3600" b="1" dirty="0">
                <a:solidFill>
                  <a:srgbClr val="0000FF"/>
                </a:solidFill>
                <a:latin typeface="宋体" panose="02010600030101010101" pitchFamily="2" charset="-122"/>
                <a:cs typeface="宋体" panose="02010600030101010101" pitchFamily="2" charset="-122"/>
              </a:rPr>
              <a:t>握</a:t>
            </a:r>
            <a:r>
              <a:rPr sz="3600" b="1" spc="-5" dirty="0">
                <a:solidFill>
                  <a:srgbClr val="0000FF"/>
                </a:solidFill>
                <a:latin typeface="宋体" panose="02010600030101010101" pitchFamily="2" charset="-122"/>
                <a:cs typeface="宋体" panose="02010600030101010101" pitchFamily="2" charset="-122"/>
              </a:rPr>
              <a:t>人物</a:t>
            </a:r>
            <a:r>
              <a:rPr sz="3600" b="1" dirty="0">
                <a:solidFill>
                  <a:srgbClr val="0000FF"/>
                </a:solidFill>
                <a:latin typeface="宋体" panose="02010600030101010101" pitchFamily="2" charset="-122"/>
                <a:cs typeface="宋体" panose="02010600030101010101" pitchFamily="2" charset="-122"/>
              </a:rPr>
              <a:t>心</a:t>
            </a:r>
            <a:r>
              <a:rPr sz="3600" b="1" spc="-5" dirty="0">
                <a:solidFill>
                  <a:srgbClr val="0000FF"/>
                </a:solidFill>
                <a:latin typeface="宋体" panose="02010600030101010101" pitchFamily="2" charset="-122"/>
                <a:cs typeface="宋体" panose="02010600030101010101" pitchFamily="2" charset="-122"/>
              </a:rPr>
              <a:t>理成长过程。</a:t>
            </a:r>
            <a:endParaRPr lang="zh-CN" sz="2800" dirty="0">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终 走一步，再走一步"/>
          <p:cNvPicPr>
            <a:picLocks noChangeAspect="1"/>
          </p:cNvPicPr>
          <p:nvPr/>
        </p:nvPicPr>
        <p:blipFill>
          <a:blip r:embed="rId1"/>
          <a:stretch>
            <a:fillRect/>
          </a:stretch>
        </p:blipFill>
        <p:spPr>
          <a:xfrm>
            <a:off x="-4445" y="-635"/>
            <a:ext cx="12223115" cy="6875780"/>
          </a:xfrm>
          <a:prstGeom prst="rect">
            <a:avLst/>
          </a:prstGeom>
        </p:spPr>
      </p:pic>
      <p:sp>
        <p:nvSpPr>
          <p:cNvPr id="3" name="object 3"/>
          <p:cNvSpPr txBox="1"/>
          <p:nvPr/>
        </p:nvSpPr>
        <p:spPr>
          <a:xfrm>
            <a:off x="536549" y="1090955"/>
            <a:ext cx="11118850" cy="3744595"/>
          </a:xfrm>
          <a:prstGeom prst="rect">
            <a:avLst/>
          </a:prstGeom>
        </p:spPr>
        <p:txBody>
          <a:bodyPr vert="horz" wrap="square" lIns="0" tIns="12700" rIns="0" bIns="0" rtlCol="0">
            <a:spAutoFit/>
          </a:bodyPr>
          <a:lstStyle/>
          <a:p>
            <a:pPr marL="12700" marR="5080" indent="71120" algn="just" fontAlgn="auto">
              <a:lnSpc>
                <a:spcPct val="200000"/>
              </a:lnSpc>
              <a:spcBef>
                <a:spcPts val="300"/>
              </a:spcBef>
            </a:pPr>
            <a:r>
              <a:rPr sz="4000" b="1" spc="5" dirty="0">
                <a:solidFill>
                  <a:srgbClr val="0000FF"/>
                </a:solidFill>
                <a:latin typeface="宋体" panose="02010600030101010101" pitchFamily="2" charset="-122"/>
                <a:cs typeface="宋体" panose="02010600030101010101" pitchFamily="2" charset="-122"/>
              </a:rPr>
              <a:t>【</a:t>
            </a:r>
            <a:r>
              <a:rPr sz="4000" b="1" spc="-5" dirty="0">
                <a:solidFill>
                  <a:srgbClr val="0000FF"/>
                </a:solidFill>
                <a:latin typeface="宋体" panose="02010600030101010101" pitchFamily="2" charset="-122"/>
                <a:cs typeface="宋体" panose="02010600030101010101" pitchFamily="2" charset="-122"/>
              </a:rPr>
              <a:t>活动</a:t>
            </a:r>
            <a:r>
              <a:rPr lang="zh-CN" sz="4000" b="1" spc="-5" dirty="0">
                <a:solidFill>
                  <a:srgbClr val="0000FF"/>
                </a:solidFill>
                <a:latin typeface="宋体" panose="02010600030101010101" pitchFamily="2" charset="-122"/>
                <a:cs typeface="宋体" panose="02010600030101010101" pitchFamily="2" charset="-122"/>
              </a:rPr>
              <a:t>二</a:t>
            </a:r>
            <a:r>
              <a:rPr sz="4000" b="1" spc="10" dirty="0">
                <a:solidFill>
                  <a:srgbClr val="0000FF"/>
                </a:solidFill>
                <a:latin typeface="宋体" panose="02010600030101010101" pitchFamily="2" charset="-122"/>
                <a:cs typeface="宋体" panose="02010600030101010101" pitchFamily="2" charset="-122"/>
              </a:rPr>
              <a:t>】</a:t>
            </a:r>
            <a:r>
              <a:rPr lang="zh-CN" sz="4000" b="1" spc="10" dirty="0">
                <a:solidFill>
                  <a:schemeClr val="tx1"/>
                </a:solidFill>
                <a:latin typeface="宋体" panose="02010600030101010101" pitchFamily="2" charset="-122"/>
                <a:cs typeface="宋体" panose="02010600030101010101" pitchFamily="2" charset="-122"/>
              </a:rPr>
              <a:t>细读</a:t>
            </a:r>
            <a:r>
              <a:rPr sz="4000" b="1" spc="-5" dirty="0">
                <a:latin typeface="宋体" panose="02010600030101010101" pitchFamily="2" charset="-122"/>
                <a:cs typeface="宋体" panose="02010600030101010101" pitchFamily="2" charset="-122"/>
                <a:sym typeface="+mn-ea"/>
              </a:rPr>
              <a:t>文</a:t>
            </a:r>
            <a:r>
              <a:rPr sz="4000" b="1" dirty="0">
                <a:latin typeface="宋体" panose="02010600030101010101" pitchFamily="2" charset="-122"/>
                <a:cs typeface="宋体" panose="02010600030101010101" pitchFamily="2" charset="-122"/>
                <a:sym typeface="+mn-ea"/>
              </a:rPr>
              <a:t>章</a:t>
            </a:r>
            <a:r>
              <a:rPr sz="4000" b="1" u="heavy" dirty="0">
                <a:solidFill>
                  <a:srgbClr val="FF0000"/>
                </a:solidFill>
                <a:uFill>
                  <a:solidFill>
                    <a:srgbClr val="FF0000"/>
                  </a:solidFill>
                </a:uFill>
                <a:latin typeface="宋体" panose="02010600030101010101" pitchFamily="2" charset="-122"/>
                <a:cs typeface="宋体" panose="02010600030101010101" pitchFamily="2" charset="-122"/>
                <a:sym typeface="+mn-ea"/>
              </a:rPr>
              <a:t>最</a:t>
            </a:r>
            <a:r>
              <a:rPr sz="4000" b="1" u="heavy" spc="-5" dirty="0">
                <a:solidFill>
                  <a:srgbClr val="FF0000"/>
                </a:solidFill>
                <a:uFill>
                  <a:solidFill>
                    <a:srgbClr val="FF0000"/>
                  </a:solidFill>
                </a:uFill>
                <a:latin typeface="宋体" panose="02010600030101010101" pitchFamily="2" charset="-122"/>
                <a:cs typeface="宋体" panose="02010600030101010101" pitchFamily="2" charset="-122"/>
                <a:sym typeface="+mn-ea"/>
              </a:rPr>
              <a:t>后一段</a:t>
            </a:r>
            <a:r>
              <a:rPr sz="4000" b="1" dirty="0">
                <a:latin typeface="宋体" panose="02010600030101010101" pitchFamily="2" charset="-122"/>
                <a:cs typeface="宋体" panose="02010600030101010101" pitchFamily="2" charset="-122"/>
                <a:sym typeface="+mn-ea"/>
              </a:rPr>
              <a:t>，</a:t>
            </a:r>
            <a:r>
              <a:rPr sz="4000" b="1" spc="-5" dirty="0">
                <a:latin typeface="宋体" panose="02010600030101010101" pitchFamily="2" charset="-122"/>
                <a:cs typeface="宋体" panose="02010600030101010101" pitchFamily="2" charset="-122"/>
                <a:sym typeface="+mn-ea"/>
              </a:rPr>
              <a:t>讨论你</a:t>
            </a:r>
            <a:r>
              <a:rPr sz="4000" b="1" dirty="0">
                <a:latin typeface="宋体" panose="02010600030101010101" pitchFamily="2" charset="-122"/>
                <a:cs typeface="宋体" panose="02010600030101010101" pitchFamily="2" charset="-122"/>
                <a:sym typeface="+mn-ea"/>
              </a:rPr>
              <a:t>们</a:t>
            </a:r>
            <a:r>
              <a:rPr lang="zh-CN" sz="4000" b="1" dirty="0">
                <a:latin typeface="宋体" panose="02010600030101010101" pitchFamily="2" charset="-122"/>
                <a:cs typeface="宋体" panose="02010600030101010101" pitchFamily="2" charset="-122"/>
                <a:sym typeface="+mn-ea"/>
              </a:rPr>
              <a:t>组</a:t>
            </a:r>
            <a:r>
              <a:rPr sz="4000" b="1" dirty="0">
                <a:latin typeface="宋体" panose="02010600030101010101" pitchFamily="2" charset="-122"/>
                <a:cs typeface="宋体" panose="02010600030101010101" pitchFamily="2" charset="-122"/>
                <a:sym typeface="+mn-ea"/>
              </a:rPr>
              <a:t>对</a:t>
            </a:r>
            <a:r>
              <a:rPr sz="4000" b="1" u="heavy" spc="-5" dirty="0">
                <a:solidFill>
                  <a:srgbClr val="FF0000"/>
                </a:solidFill>
                <a:uFill>
                  <a:solidFill>
                    <a:srgbClr val="FF0000"/>
                  </a:solidFill>
                </a:uFill>
                <a:latin typeface="宋体" panose="02010600030101010101" pitchFamily="2" charset="-122"/>
                <a:cs typeface="宋体" panose="02010600030101010101" pitchFamily="2" charset="-122"/>
                <a:sym typeface="+mn-ea"/>
              </a:rPr>
              <a:t>题目</a:t>
            </a:r>
            <a:r>
              <a:rPr sz="4000" b="1" spc="5" dirty="0">
                <a:latin typeface="宋体" panose="02010600030101010101" pitchFamily="2" charset="-122"/>
                <a:cs typeface="宋体" panose="02010600030101010101" pitchFamily="2" charset="-122"/>
                <a:sym typeface="+mn-ea"/>
              </a:rPr>
              <a:t>“</a:t>
            </a:r>
            <a:r>
              <a:rPr sz="4000" b="1" spc="-5" dirty="0">
                <a:latin typeface="宋体" panose="02010600030101010101" pitchFamily="2" charset="-122"/>
                <a:cs typeface="宋体" panose="02010600030101010101" pitchFamily="2" charset="-122"/>
                <a:sym typeface="+mn-ea"/>
              </a:rPr>
              <a:t>走一步</a:t>
            </a:r>
            <a:r>
              <a:rPr sz="4000" b="1" dirty="0">
                <a:latin typeface="宋体" panose="02010600030101010101" pitchFamily="2" charset="-122"/>
                <a:cs typeface="宋体" panose="02010600030101010101" pitchFamily="2" charset="-122"/>
                <a:sym typeface="+mn-ea"/>
              </a:rPr>
              <a:t>，</a:t>
            </a:r>
            <a:r>
              <a:rPr sz="4000" b="1" spc="-5" dirty="0">
                <a:latin typeface="宋体" panose="02010600030101010101" pitchFamily="2" charset="-122"/>
                <a:cs typeface="宋体" panose="02010600030101010101" pitchFamily="2" charset="-122"/>
                <a:sym typeface="+mn-ea"/>
              </a:rPr>
              <a:t>再走一</a:t>
            </a:r>
            <a:r>
              <a:rPr sz="4000" b="1" spc="10" dirty="0">
                <a:latin typeface="宋体" panose="02010600030101010101" pitchFamily="2" charset="-122"/>
                <a:cs typeface="宋体" panose="02010600030101010101" pitchFamily="2" charset="-122"/>
                <a:sym typeface="+mn-ea"/>
              </a:rPr>
              <a:t>步</a:t>
            </a:r>
            <a:r>
              <a:rPr sz="4000" b="1" spc="-5" dirty="0">
                <a:latin typeface="宋体" panose="02010600030101010101" pitchFamily="2" charset="-122"/>
                <a:cs typeface="宋体" panose="02010600030101010101" pitchFamily="2" charset="-122"/>
                <a:sym typeface="+mn-ea"/>
              </a:rPr>
              <a:t>”的</a:t>
            </a:r>
            <a:r>
              <a:rPr sz="4000" b="1" dirty="0">
                <a:latin typeface="宋体" panose="02010600030101010101" pitchFamily="2" charset="-122"/>
                <a:cs typeface="宋体" panose="02010600030101010101" pitchFamily="2" charset="-122"/>
                <a:sym typeface="+mn-ea"/>
              </a:rPr>
              <a:t>理</a:t>
            </a:r>
            <a:r>
              <a:rPr sz="4000" b="1" spc="-5" dirty="0">
                <a:latin typeface="宋体" panose="02010600030101010101" pitchFamily="2" charset="-122"/>
                <a:cs typeface="宋体" panose="02010600030101010101" pitchFamily="2" charset="-122"/>
                <a:sym typeface="+mn-ea"/>
              </a:rPr>
              <a:t>解。</a:t>
            </a:r>
            <a:endParaRPr sz="4000" b="1" spc="-5" dirty="0">
              <a:latin typeface="宋体" panose="02010600030101010101" pitchFamily="2" charset="-122"/>
              <a:cs typeface="宋体" panose="02010600030101010101" pitchFamily="2" charset="-122"/>
              <a:sym typeface="+mn-ea"/>
            </a:endParaRPr>
          </a:p>
          <a:p>
            <a:pPr marL="12700" marR="5080" indent="71120" algn="just" fontAlgn="auto">
              <a:lnSpc>
                <a:spcPct val="200000"/>
              </a:lnSpc>
              <a:spcBef>
                <a:spcPts val="300"/>
              </a:spcBef>
            </a:pPr>
            <a:r>
              <a:rPr sz="4000" b="1" spc="-5" dirty="0">
                <a:latin typeface="宋体" panose="02010600030101010101" pitchFamily="2" charset="-122"/>
                <a:cs typeface="宋体" panose="02010600030101010101" pitchFamily="2" charset="-122"/>
                <a:sym typeface="+mn-ea"/>
              </a:rPr>
              <a:t>   </a:t>
            </a:r>
            <a:r>
              <a:rPr lang="zh-CN" sz="4000" b="1" spc="-5" dirty="0">
                <a:latin typeface="宋体" panose="02010600030101010101" pitchFamily="2" charset="-122"/>
                <a:cs typeface="宋体" panose="02010600030101010101" pitchFamily="2" charset="-122"/>
                <a:sym typeface="+mn-ea"/>
              </a:rPr>
              <a:t>（组长安排本组一位中心发言人）</a:t>
            </a:r>
            <a:endParaRPr lang="zh-CN" sz="4000" b="1" spc="-5" dirty="0">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9"/>
          <p:cNvSpPr txBox="1"/>
          <p:nvPr/>
        </p:nvSpPr>
        <p:spPr>
          <a:xfrm>
            <a:off x="757767" y="2715684"/>
            <a:ext cx="10663767" cy="2491740"/>
          </a:xfrm>
          <a:prstGeom prst="rect">
            <a:avLst/>
          </a:prstGeom>
          <a:noFill/>
          <a:ln w="9525">
            <a:noFill/>
          </a:ln>
        </p:spPr>
        <p:txBody>
          <a:bodyPr>
            <a:spAutoFit/>
          </a:bodyPr>
          <a:p>
            <a:pPr eaLnBrk="1" hangingPunct="1">
              <a:lnSpc>
                <a:spcPct val="130000"/>
              </a:lnSpc>
              <a:buFont typeface="Arial" panose="020B0604020202020204" pitchFamily="34" charset="0"/>
              <a:buNone/>
            </a:pPr>
            <a:r>
              <a:rPr lang="zh-CN" altLang="en-US" sz="4000" b="1" dirty="0">
                <a:latin typeface="黑体" panose="02010609060101010101" pitchFamily="49" charset="-122"/>
                <a:ea typeface="黑体" panose="02010609060101010101" pitchFamily="49" charset="-122"/>
              </a:rPr>
              <a:t>    在人生的道路上，不管面对怎样的困难，只要把大困难分解为小的困难，一个一个地认真解决，终会取得成功。</a:t>
            </a:r>
            <a:endParaRPr lang="zh-CN" altLang="en-US" sz="4000" b="1" dirty="0">
              <a:latin typeface="黑体" panose="02010609060101010101" pitchFamily="49" charset="-122"/>
              <a:ea typeface="黑体" panose="02010609060101010101" pitchFamily="49" charset="-122"/>
            </a:endParaRPr>
          </a:p>
        </p:txBody>
      </p:sp>
      <p:sp>
        <p:nvSpPr>
          <p:cNvPr id="4" name="Text Box 8"/>
          <p:cNvSpPr txBox="1"/>
          <p:nvPr/>
        </p:nvSpPr>
        <p:spPr>
          <a:xfrm>
            <a:off x="592667" y="963084"/>
            <a:ext cx="10896600" cy="1691640"/>
          </a:xfrm>
          <a:prstGeom prst="rect">
            <a:avLst/>
          </a:prstGeom>
          <a:noFill/>
          <a:ln w="9525">
            <a:noFill/>
          </a:ln>
        </p:spPr>
        <p:txBody>
          <a:bodyPr>
            <a:spAutoFit/>
          </a:bodyPr>
          <a:p>
            <a:pPr eaLnBrk="1" hangingPunct="1">
              <a:lnSpc>
                <a:spcPct val="130000"/>
              </a:lnSpc>
              <a:buFont typeface="Arial" panose="020B0604020202020204" pitchFamily="34" charset="0"/>
              <a:buNone/>
            </a:pPr>
            <a:r>
              <a:rPr lang="en-US" altLang="zh-CN" sz="4000" b="1" dirty="0">
                <a:solidFill>
                  <a:srgbClr val="FF0000"/>
                </a:solidFill>
                <a:latin typeface="黑体" panose="02010609060101010101" pitchFamily="49" charset="-122"/>
                <a:ea typeface="黑体" panose="02010609060101010101" pitchFamily="49" charset="-122"/>
              </a:rPr>
              <a:t>    </a:t>
            </a:r>
            <a:r>
              <a:rPr lang="zh-CN" altLang="en-US" sz="4000" b="1" dirty="0">
                <a:solidFill>
                  <a:srgbClr val="FF0000"/>
                </a:solidFill>
                <a:latin typeface="黑体" panose="02010609060101010101" pitchFamily="49" charset="-122"/>
                <a:ea typeface="黑体" panose="02010609060101010101" pitchFamily="49" charset="-122"/>
              </a:rPr>
              <a:t>“走一步，再走一步”，你怎样认识这一标题的含义？</a:t>
            </a:r>
            <a:endParaRPr lang="zh-CN" altLang="en-US" sz="40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290">
                                          <p:stCondLst>
                                            <p:cond delay="0"/>
                                          </p:stCondLst>
                                        </p:cTn>
                                        <p:tgtEl>
                                          <p:spTgt spid="2"/>
                                        </p:tgtEl>
                                      </p:cBhvr>
                                    </p:animEffect>
                                    <p:anim calcmode="lin" valueType="num">
                                      <p:cBhvr>
                                        <p:cTn id="13" dur="911">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332">
                                          <p:stCondLst>
                                            <p:cond delay="0"/>
                                          </p:stCondLst>
                                        </p:cTn>
                                        <p:tgtEl>
                                          <p:spTgt spid="2"/>
                                        </p:tgtEl>
                                        <p:attrNameLst>
                                          <p:attrName>ppt_y</p:attrName>
                                        </p:attrNameLst>
                                      </p:cBhvr>
                                      <p:tavLst>
                                        <p:tav tm="0" fmla="#ppt_y-sin(pi*$)/3">
                                          <p:val>
                                            <p:fltVal val="0.500000"/>
                                          </p:val>
                                        </p:tav>
                                        <p:tav tm="100000">
                                          <p:val>
                                            <p:fltVal val="1.000000"/>
                                          </p:val>
                                        </p:tav>
                                      </p:tavLst>
                                    </p:anim>
                                    <p:anim calcmode="lin" valueType="num">
                                      <p:cBhvr>
                                        <p:cTn id="15" dur="332">
                                          <p:stCondLst>
                                            <p:cond delay="332"/>
                                          </p:stCondLst>
                                        </p:cTn>
                                        <p:tgtEl>
                                          <p:spTgt spid="2"/>
                                        </p:tgtEl>
                                        <p:attrNameLst>
                                          <p:attrName>ppt_y</p:attrName>
                                        </p:attrNameLst>
                                      </p:cBhvr>
                                      <p:tavLst>
                                        <p:tav tm="0" fmla="#ppt_y-sin(pi*$)/9">
                                          <p:val>
                                            <p:fltVal val="0.000000"/>
                                          </p:val>
                                        </p:tav>
                                        <p:tav tm="100000">
                                          <p:val>
                                            <p:fltVal val="1.000000"/>
                                          </p:val>
                                        </p:tav>
                                      </p:tavLst>
                                    </p:anim>
                                    <p:anim calcmode="lin" valueType="num">
                                      <p:cBhvr>
                                        <p:cTn id="16" dur="166">
                                          <p:stCondLst>
                                            <p:cond delay="662"/>
                                          </p:stCondLst>
                                        </p:cTn>
                                        <p:tgtEl>
                                          <p:spTgt spid="2"/>
                                        </p:tgtEl>
                                        <p:attrNameLst>
                                          <p:attrName>ppt_y</p:attrName>
                                        </p:attrNameLst>
                                      </p:cBhvr>
                                      <p:tavLst>
                                        <p:tav tm="0" fmla="#ppt_y-sin(pi*$)/27">
                                          <p:val>
                                            <p:fltVal val="0.000000"/>
                                          </p:val>
                                        </p:tav>
                                        <p:tav tm="100000">
                                          <p:val>
                                            <p:fltVal val="1.000000"/>
                                          </p:val>
                                        </p:tav>
                                      </p:tavLst>
                                    </p:anim>
                                    <p:anim calcmode="lin" valueType="num">
                                      <p:cBhvr>
                                        <p:cTn id="17" dur="82">
                                          <p:stCondLst>
                                            <p:cond delay="828"/>
                                          </p:stCondLst>
                                        </p:cTn>
                                        <p:tgtEl>
                                          <p:spTgt spid="2"/>
                                        </p:tgtEl>
                                        <p:attrNameLst>
                                          <p:attrName>ppt_y</p:attrName>
                                        </p:attrNameLst>
                                      </p:cBhvr>
                                      <p:tavLst>
                                        <p:tav tm="0" fmla="#ppt_y-sin(pi*$)/81">
                                          <p:val>
                                            <p:fltVal val="0.000000"/>
                                          </p:val>
                                        </p:tav>
                                        <p:tav tm="100000">
                                          <p:val>
                                            <p:fltVal val="1.000000"/>
                                          </p:val>
                                        </p:tav>
                                      </p:tavLst>
                                    </p:anim>
                                    <p:animScale>
                                      <p:cBhvr>
                                        <p:cTn id="18" dur="13">
                                          <p:stCondLst>
                                            <p:cond delay="325"/>
                                          </p:stCondLst>
                                        </p:cTn>
                                        <p:tgtEl>
                                          <p:spTgt spid="2"/>
                                        </p:tgtEl>
                                      </p:cBhvr>
                                      <p:to x="100000" y="60000"/>
                                    </p:animScale>
                                    <p:animScale>
                                      <p:cBhvr>
                                        <p:cTn id="19" dur="83" decel="50000">
                                          <p:stCondLst>
                                            <p:cond delay="338"/>
                                          </p:stCondLst>
                                        </p:cTn>
                                        <p:tgtEl>
                                          <p:spTgt spid="2"/>
                                        </p:tgtEl>
                                      </p:cBhvr>
                                      <p:to x="100000" y="100000"/>
                                    </p:animScale>
                                    <p:animScale>
                                      <p:cBhvr>
                                        <p:cTn id="20" dur="13">
                                          <p:stCondLst>
                                            <p:cond delay="656"/>
                                          </p:stCondLst>
                                        </p:cTn>
                                        <p:tgtEl>
                                          <p:spTgt spid="2"/>
                                        </p:tgtEl>
                                      </p:cBhvr>
                                      <p:to x="100000" y="80000"/>
                                    </p:animScale>
                                    <p:animScale>
                                      <p:cBhvr>
                                        <p:cTn id="21" dur="83" decel="50000">
                                          <p:stCondLst>
                                            <p:cond delay="669"/>
                                          </p:stCondLst>
                                        </p:cTn>
                                        <p:tgtEl>
                                          <p:spTgt spid="2"/>
                                        </p:tgtEl>
                                      </p:cBhvr>
                                      <p:to x="100000" y="100000"/>
                                    </p:animScale>
                                    <p:animScale>
                                      <p:cBhvr>
                                        <p:cTn id="22" dur="13">
                                          <p:stCondLst>
                                            <p:cond delay="821"/>
                                          </p:stCondLst>
                                        </p:cTn>
                                        <p:tgtEl>
                                          <p:spTgt spid="2"/>
                                        </p:tgtEl>
                                      </p:cBhvr>
                                      <p:to x="100000" y="90000"/>
                                    </p:animScale>
                                    <p:animScale>
                                      <p:cBhvr>
                                        <p:cTn id="23" dur="83" decel="50000">
                                          <p:stCondLst>
                                            <p:cond delay="834"/>
                                          </p:stCondLst>
                                        </p:cTn>
                                        <p:tgtEl>
                                          <p:spTgt spid="2"/>
                                        </p:tgtEl>
                                      </p:cBhvr>
                                      <p:to x="100000" y="100000"/>
                                    </p:animScale>
                                    <p:animScale>
                                      <p:cBhvr>
                                        <p:cTn id="24" dur="13">
                                          <p:stCondLst>
                                            <p:cond delay="904"/>
                                          </p:stCondLst>
                                        </p:cTn>
                                        <p:tgtEl>
                                          <p:spTgt spid="2"/>
                                        </p:tgtEl>
                                      </p:cBhvr>
                                      <p:to x="100000" y="95000"/>
                                    </p:animScale>
                                    <p:animScale>
                                      <p:cBhvr>
                                        <p:cTn id="25" dur="83" decel="50000">
                                          <p:stCondLst>
                                            <p:cond delay="917"/>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P spid="4"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26017" y="1153584"/>
            <a:ext cx="11044767" cy="1219835"/>
          </a:xfrm>
          <a:prstGeom prst="rect">
            <a:avLst/>
          </a:prstGeom>
          <a:noFill/>
          <a:ln w="9525">
            <a:noFill/>
          </a:ln>
        </p:spPr>
        <p:txBody>
          <a:bodyPr anchor="t">
            <a:spAutoFit/>
          </a:bodyPr>
          <a:p>
            <a:pPr>
              <a:lnSpc>
                <a:spcPts val="4400"/>
              </a:lnSpc>
              <a:buFont typeface="Arial" panose="020B0604020202020204" pitchFamily="34" charset="0"/>
              <a:buNone/>
            </a:pPr>
            <a:r>
              <a:rPr lang="en-US" altLang="zh-CN" sz="4000" b="1" dirty="0">
                <a:solidFill>
                  <a:srgbClr val="FF0000"/>
                </a:solidFill>
                <a:latin typeface="黑体" panose="02010609060101010101" pitchFamily="49" charset="-122"/>
                <a:ea typeface="黑体" panose="02010609060101010101" pitchFamily="49" charset="-122"/>
              </a:rPr>
              <a:t>    </a:t>
            </a:r>
            <a:r>
              <a:rPr lang="zh-CN" altLang="en-US" sz="4000" b="1" dirty="0">
                <a:solidFill>
                  <a:srgbClr val="FF0000"/>
                </a:solidFill>
                <a:latin typeface="黑体" panose="02010609060101010101" pitchFamily="49" charset="-122"/>
                <a:ea typeface="黑体" panose="02010609060101010101" pitchFamily="49" charset="-122"/>
              </a:rPr>
              <a:t>读第</a:t>
            </a:r>
            <a:r>
              <a:rPr lang="en-US" altLang="zh-CN" sz="4000" b="1" dirty="0">
                <a:solidFill>
                  <a:srgbClr val="FF0000"/>
                </a:solidFill>
                <a:latin typeface="黑体" panose="02010609060101010101" pitchFamily="49" charset="-122"/>
                <a:ea typeface="黑体" panose="02010609060101010101" pitchFamily="49" charset="-122"/>
              </a:rPr>
              <a:t>7-9</a:t>
            </a:r>
            <a:r>
              <a:rPr lang="zh-CN" altLang="en-US" sz="4000" b="1" dirty="0">
                <a:solidFill>
                  <a:srgbClr val="FF0000"/>
                </a:solidFill>
                <a:latin typeface="黑体" panose="02010609060101010101" pitchFamily="49" charset="-122"/>
                <a:ea typeface="黑体" panose="02010609060101010101" pitchFamily="49" charset="-122"/>
              </a:rPr>
              <a:t>自然段，写“我”攀爬山崖的处境的同时也提到其他的孩子，这样写有什么好处？</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3" name="文本框 2"/>
          <p:cNvSpPr txBox="1"/>
          <p:nvPr/>
        </p:nvSpPr>
        <p:spPr>
          <a:xfrm>
            <a:off x="690033" y="2781300"/>
            <a:ext cx="11118851" cy="1822450"/>
          </a:xfrm>
          <a:prstGeom prst="rect">
            <a:avLst/>
          </a:prstGeom>
          <a:noFill/>
          <a:ln w="9525">
            <a:noFill/>
          </a:ln>
        </p:spPr>
        <p:txBody>
          <a:bodyPr anchor="t">
            <a:spAutoFit/>
          </a:bodyPr>
          <a:p>
            <a:pPr>
              <a:lnSpc>
                <a:spcPts val="4500"/>
              </a:lnSpc>
              <a:buFont typeface="Arial" panose="020B0604020202020204" pitchFamily="34" charset="0"/>
              <a:buNone/>
            </a:pPr>
            <a:r>
              <a:rPr lang="en-US" altLang="zh-CN" sz="4000" b="1" dirty="0">
                <a:solidFill>
                  <a:srgbClr val="0000FF"/>
                </a:solidFill>
                <a:latin typeface="楷体" panose="02010609060101010101" pitchFamily="49" charset="-122"/>
                <a:ea typeface="楷体" panose="02010609060101010101" pitchFamily="49" charset="-122"/>
              </a:rPr>
              <a:t>    </a:t>
            </a:r>
            <a:r>
              <a:rPr lang="zh-CN" altLang="en-US" sz="4000" b="1" dirty="0">
                <a:solidFill>
                  <a:srgbClr val="0000FF"/>
                </a:solidFill>
                <a:latin typeface="楷体" panose="02010609060101010101" pitchFamily="49" charset="-122"/>
                <a:ea typeface="楷体" panose="02010609060101010101" pitchFamily="49" charset="-122"/>
              </a:rPr>
              <a:t>作者采用</a:t>
            </a:r>
            <a:r>
              <a:rPr lang="zh-CN" altLang="en-US" sz="4000" b="1" u="sng" dirty="0">
                <a:solidFill>
                  <a:srgbClr val="0000FF"/>
                </a:solidFill>
                <a:latin typeface="楷体" panose="02010609060101010101" pitchFamily="49" charset="-122"/>
                <a:ea typeface="楷体" panose="02010609060101010101" pitchFamily="49" charset="-122"/>
              </a:rPr>
              <a:t>对比</a:t>
            </a:r>
            <a:r>
              <a:rPr lang="zh-CN" altLang="en-US" sz="4000" b="1" dirty="0">
                <a:solidFill>
                  <a:srgbClr val="0000FF"/>
                </a:solidFill>
                <a:latin typeface="楷体" panose="02010609060101010101" pitchFamily="49" charset="-122"/>
                <a:ea typeface="楷体" panose="02010609060101010101" pitchFamily="49" charset="-122"/>
              </a:rPr>
              <a:t>的手法，将“我”的艰难处境与其他孩子的顺利攀爬</a:t>
            </a:r>
            <a:r>
              <a:rPr lang="zh-CN" altLang="en-US" sz="4000" b="1" u="sng" dirty="0">
                <a:solidFill>
                  <a:srgbClr val="0000FF"/>
                </a:solidFill>
                <a:latin typeface="楷体" panose="02010609060101010101" pitchFamily="49" charset="-122"/>
                <a:ea typeface="楷体" panose="02010609060101010101" pitchFamily="49" charset="-122"/>
              </a:rPr>
              <a:t>形成对照</a:t>
            </a:r>
            <a:r>
              <a:rPr lang="zh-CN" altLang="en-US" sz="4000" b="1" dirty="0">
                <a:solidFill>
                  <a:srgbClr val="0000FF"/>
                </a:solidFill>
                <a:latin typeface="楷体" panose="02010609060101010101" pitchFamily="49" charset="-122"/>
                <a:ea typeface="楷体" panose="02010609060101010101" pitchFamily="49" charset="-122"/>
              </a:rPr>
              <a:t>，突出“我”的</a:t>
            </a:r>
            <a:r>
              <a:rPr lang="zh-CN" altLang="en-US" sz="4000" b="1" u="sng" dirty="0">
                <a:solidFill>
                  <a:srgbClr val="0000FF"/>
                </a:solidFill>
                <a:latin typeface="楷体" panose="02010609060101010101" pitchFamily="49" charset="-122"/>
                <a:ea typeface="楷体" panose="02010609060101010101" pitchFamily="49" charset="-122"/>
              </a:rPr>
              <a:t>体质弱</a:t>
            </a:r>
            <a:r>
              <a:rPr lang="zh-CN" altLang="en-US" sz="4000" b="1" dirty="0">
                <a:solidFill>
                  <a:srgbClr val="0000FF"/>
                </a:solidFill>
                <a:latin typeface="楷体" panose="02010609060101010101" pitchFamily="49" charset="-122"/>
                <a:ea typeface="楷体" panose="02010609060101010101" pitchFamily="49" charset="-122"/>
              </a:rPr>
              <a:t>，也表现了那些孩子</a:t>
            </a:r>
            <a:r>
              <a:rPr lang="zh-CN" altLang="en-US" sz="4000" b="1" u="sng" dirty="0">
                <a:solidFill>
                  <a:srgbClr val="0000FF"/>
                </a:solidFill>
                <a:latin typeface="楷体" panose="02010609060101010101" pitchFamily="49" charset="-122"/>
                <a:ea typeface="楷体" panose="02010609060101010101" pitchFamily="49" charset="-122"/>
              </a:rPr>
              <a:t>对弱者的漠视和嘲讽</a:t>
            </a:r>
            <a:r>
              <a:rPr lang="zh-CN" altLang="en-US" sz="4000" b="1" dirty="0">
                <a:solidFill>
                  <a:srgbClr val="0000FF"/>
                </a:solidFill>
                <a:latin typeface="楷体" panose="02010609060101010101" pitchFamily="49" charset="-122"/>
                <a:ea typeface="楷体" panose="02010609060101010101" pitchFamily="49" charset="-122"/>
              </a:rPr>
              <a:t>。</a:t>
            </a:r>
            <a:endParaRPr lang="zh-CN" altLang="en-US" sz="40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文本框 32"/>
          <p:cNvSpPr txBox="1"/>
          <p:nvPr/>
        </p:nvSpPr>
        <p:spPr>
          <a:xfrm>
            <a:off x="5966884" y="39010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en-US"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54" name="文本框 34"/>
          <p:cNvSpPr txBox="1"/>
          <p:nvPr/>
        </p:nvSpPr>
        <p:spPr>
          <a:xfrm rot="-280097">
            <a:off x="4578351" y="1638300"/>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55" name="文本框 36"/>
          <p:cNvSpPr txBox="1"/>
          <p:nvPr/>
        </p:nvSpPr>
        <p:spPr>
          <a:xfrm rot="-5350866">
            <a:off x="7812617" y="1752600"/>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56" name="文本框 37"/>
          <p:cNvSpPr txBox="1"/>
          <p:nvPr/>
        </p:nvSpPr>
        <p:spPr>
          <a:xfrm rot="-4150866">
            <a:off x="7105651" y="22965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57" name="文本框 45"/>
          <p:cNvSpPr txBox="1"/>
          <p:nvPr/>
        </p:nvSpPr>
        <p:spPr>
          <a:xfrm rot="-5350866">
            <a:off x="8561917" y="17843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58" name="文本框 46"/>
          <p:cNvSpPr txBox="1"/>
          <p:nvPr/>
        </p:nvSpPr>
        <p:spPr>
          <a:xfrm rot="-424911">
            <a:off x="9423400" y="20933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59" name="文本框 47"/>
          <p:cNvSpPr txBox="1"/>
          <p:nvPr/>
        </p:nvSpPr>
        <p:spPr>
          <a:xfrm rot="-4150866">
            <a:off x="10204451" y="33295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60" name="文本框 49"/>
          <p:cNvSpPr txBox="1"/>
          <p:nvPr/>
        </p:nvSpPr>
        <p:spPr>
          <a:xfrm rot="657351">
            <a:off x="7264400" y="17801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61" name="文本框 50"/>
          <p:cNvSpPr txBox="1"/>
          <p:nvPr/>
        </p:nvSpPr>
        <p:spPr>
          <a:xfrm rot="1480325">
            <a:off x="9855200" y="165946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62" name="文本框 51"/>
          <p:cNvSpPr txBox="1"/>
          <p:nvPr/>
        </p:nvSpPr>
        <p:spPr>
          <a:xfrm rot="-5350866">
            <a:off x="7973484" y="29019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63" name="文本框 32"/>
          <p:cNvSpPr txBox="1"/>
          <p:nvPr/>
        </p:nvSpPr>
        <p:spPr>
          <a:xfrm>
            <a:off x="4349751" y="47476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64" name="文本框 34"/>
          <p:cNvSpPr txBox="1"/>
          <p:nvPr/>
        </p:nvSpPr>
        <p:spPr>
          <a:xfrm rot="4149897">
            <a:off x="5952067" y="4665133"/>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65" name="文本框 36"/>
          <p:cNvSpPr txBox="1"/>
          <p:nvPr/>
        </p:nvSpPr>
        <p:spPr>
          <a:xfrm rot="-1380000">
            <a:off x="5200651" y="173566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66" name="文本框 37"/>
          <p:cNvSpPr txBox="1"/>
          <p:nvPr/>
        </p:nvSpPr>
        <p:spPr>
          <a:xfrm rot="-180000">
            <a:off x="5507567" y="273896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67" name="文本框 45"/>
          <p:cNvSpPr txBox="1"/>
          <p:nvPr/>
        </p:nvSpPr>
        <p:spPr>
          <a:xfrm rot="-1380000">
            <a:off x="5947833" y="1765300"/>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68" name="文本框 46"/>
          <p:cNvSpPr txBox="1"/>
          <p:nvPr/>
        </p:nvSpPr>
        <p:spPr>
          <a:xfrm rot="-1380000">
            <a:off x="6441017" y="20510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69" name="文本框 47"/>
          <p:cNvSpPr txBox="1"/>
          <p:nvPr/>
        </p:nvSpPr>
        <p:spPr>
          <a:xfrm rot="-180000">
            <a:off x="6752167" y="298026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70" name="文本框 49"/>
          <p:cNvSpPr txBox="1"/>
          <p:nvPr/>
        </p:nvSpPr>
        <p:spPr>
          <a:xfrm rot="-5350866">
            <a:off x="8413751" y="28130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71" name="文本框 50"/>
          <p:cNvSpPr txBox="1"/>
          <p:nvPr/>
        </p:nvSpPr>
        <p:spPr>
          <a:xfrm rot="-170103">
            <a:off x="7452784" y="3454400"/>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72" name="文本框 51"/>
          <p:cNvSpPr txBox="1"/>
          <p:nvPr/>
        </p:nvSpPr>
        <p:spPr>
          <a:xfrm rot="-5350866">
            <a:off x="7791451" y="4576233"/>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73" name="文本框 32"/>
          <p:cNvSpPr txBox="1"/>
          <p:nvPr/>
        </p:nvSpPr>
        <p:spPr>
          <a:xfrm rot="1209897">
            <a:off x="2000251" y="385656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74" name="文本框 34"/>
          <p:cNvSpPr txBox="1"/>
          <p:nvPr/>
        </p:nvSpPr>
        <p:spPr>
          <a:xfrm rot="4149897">
            <a:off x="2857500" y="46079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75" name="文本框 36"/>
          <p:cNvSpPr txBox="1"/>
          <p:nvPr/>
        </p:nvSpPr>
        <p:spPr>
          <a:xfrm rot="-1380000">
            <a:off x="2139951" y="4305300"/>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76" name="文本框 37"/>
          <p:cNvSpPr txBox="1"/>
          <p:nvPr/>
        </p:nvSpPr>
        <p:spPr>
          <a:xfrm rot="1029897">
            <a:off x="3314700" y="36724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77" name="文本框 45"/>
          <p:cNvSpPr txBox="1"/>
          <p:nvPr/>
        </p:nvSpPr>
        <p:spPr>
          <a:xfrm rot="-1380000">
            <a:off x="4216400" y="4195233"/>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78" name="文本框 46"/>
          <p:cNvSpPr txBox="1"/>
          <p:nvPr/>
        </p:nvSpPr>
        <p:spPr>
          <a:xfrm rot="-170103">
            <a:off x="1049867" y="204046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79" name="文本框 47"/>
          <p:cNvSpPr txBox="1"/>
          <p:nvPr/>
        </p:nvSpPr>
        <p:spPr>
          <a:xfrm rot="1029897">
            <a:off x="1104900" y="4533900"/>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80" name="文本框 49"/>
          <p:cNvSpPr txBox="1"/>
          <p:nvPr/>
        </p:nvSpPr>
        <p:spPr>
          <a:xfrm rot="-170103">
            <a:off x="4013200" y="51159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81" name="文本框 50"/>
          <p:cNvSpPr txBox="1"/>
          <p:nvPr/>
        </p:nvSpPr>
        <p:spPr>
          <a:xfrm rot="-170103">
            <a:off x="5543551" y="42269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82" name="文本框 51"/>
          <p:cNvSpPr txBox="1"/>
          <p:nvPr/>
        </p:nvSpPr>
        <p:spPr>
          <a:xfrm rot="-170103">
            <a:off x="5765800" y="52387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83" name="文本框 32"/>
          <p:cNvSpPr txBox="1"/>
          <p:nvPr/>
        </p:nvSpPr>
        <p:spPr>
          <a:xfrm rot="-5070842">
            <a:off x="427567" y="27199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84" name="文本框 34"/>
          <p:cNvSpPr txBox="1"/>
          <p:nvPr/>
        </p:nvSpPr>
        <p:spPr>
          <a:xfrm rot="4149897">
            <a:off x="1786467" y="287866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85" name="文本框 36"/>
          <p:cNvSpPr txBox="1"/>
          <p:nvPr/>
        </p:nvSpPr>
        <p:spPr>
          <a:xfrm rot="-170103">
            <a:off x="1657351" y="17039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86" name="文本框 37"/>
          <p:cNvSpPr txBox="1"/>
          <p:nvPr/>
        </p:nvSpPr>
        <p:spPr>
          <a:xfrm rot="1029897">
            <a:off x="1784351" y="22457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87" name="文本框 45"/>
          <p:cNvSpPr txBox="1"/>
          <p:nvPr/>
        </p:nvSpPr>
        <p:spPr>
          <a:xfrm rot="-1380000">
            <a:off x="2823633" y="1528233"/>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88" name="文本框 46"/>
          <p:cNvSpPr txBox="1"/>
          <p:nvPr/>
        </p:nvSpPr>
        <p:spPr>
          <a:xfrm rot="-1380000">
            <a:off x="3583517" y="17547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89" name="文本框 47"/>
          <p:cNvSpPr txBox="1"/>
          <p:nvPr/>
        </p:nvSpPr>
        <p:spPr>
          <a:xfrm rot="-180000">
            <a:off x="3221567" y="2506133"/>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90" name="文本框 49"/>
          <p:cNvSpPr txBox="1"/>
          <p:nvPr/>
        </p:nvSpPr>
        <p:spPr>
          <a:xfrm rot="-1380000">
            <a:off x="4368800" y="20510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91" name="文本框 50"/>
          <p:cNvSpPr txBox="1"/>
          <p:nvPr/>
        </p:nvSpPr>
        <p:spPr>
          <a:xfrm rot="-1380000">
            <a:off x="3799417" y="28257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92" name="文本框 51"/>
          <p:cNvSpPr txBox="1"/>
          <p:nvPr/>
        </p:nvSpPr>
        <p:spPr>
          <a:xfrm rot="-1380000">
            <a:off x="4646084" y="30077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93" name="文本框 32"/>
          <p:cNvSpPr txBox="1"/>
          <p:nvPr/>
        </p:nvSpPr>
        <p:spPr>
          <a:xfrm rot="1209897">
            <a:off x="6819900" y="47180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94" name="文本框 34"/>
          <p:cNvSpPr txBox="1"/>
          <p:nvPr/>
        </p:nvSpPr>
        <p:spPr>
          <a:xfrm rot="-1030866">
            <a:off x="8417984" y="51921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95" name="文本框 36"/>
          <p:cNvSpPr txBox="1"/>
          <p:nvPr/>
        </p:nvSpPr>
        <p:spPr>
          <a:xfrm rot="368503">
            <a:off x="7698317" y="38121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96" name="文本框 37"/>
          <p:cNvSpPr txBox="1"/>
          <p:nvPr/>
        </p:nvSpPr>
        <p:spPr>
          <a:xfrm rot="829244">
            <a:off x="7046384" y="52980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97" name="文本框 45"/>
          <p:cNvSpPr txBox="1"/>
          <p:nvPr/>
        </p:nvSpPr>
        <p:spPr>
          <a:xfrm rot="-4502722">
            <a:off x="9036051" y="3331633"/>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98" name="文本框 46"/>
          <p:cNvSpPr txBox="1"/>
          <p:nvPr/>
        </p:nvSpPr>
        <p:spPr>
          <a:xfrm rot="2702238">
            <a:off x="10090151" y="40830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599" name="文本框 47"/>
          <p:cNvSpPr txBox="1"/>
          <p:nvPr/>
        </p:nvSpPr>
        <p:spPr>
          <a:xfrm rot="-3456638">
            <a:off x="8989484" y="45360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00" name="文本框 49"/>
          <p:cNvSpPr txBox="1"/>
          <p:nvPr/>
        </p:nvSpPr>
        <p:spPr>
          <a:xfrm rot="-3180423">
            <a:off x="2616200" y="30966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01" name="文本框 50"/>
          <p:cNvSpPr txBox="1"/>
          <p:nvPr/>
        </p:nvSpPr>
        <p:spPr>
          <a:xfrm rot="-3640556">
            <a:off x="9649884" y="47857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02" name="文本框 51"/>
          <p:cNvSpPr txBox="1"/>
          <p:nvPr/>
        </p:nvSpPr>
        <p:spPr>
          <a:xfrm rot="1549510">
            <a:off x="10339917" y="2899833"/>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03" name="文本框 32"/>
          <p:cNvSpPr txBox="1"/>
          <p:nvPr/>
        </p:nvSpPr>
        <p:spPr>
          <a:xfrm rot="4190103">
            <a:off x="5717117" y="33422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04" name="文本框 34"/>
          <p:cNvSpPr txBox="1"/>
          <p:nvPr/>
        </p:nvSpPr>
        <p:spPr>
          <a:xfrm rot="8340000">
            <a:off x="6563784" y="41846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05" name="文本框 36"/>
          <p:cNvSpPr txBox="1"/>
          <p:nvPr/>
        </p:nvSpPr>
        <p:spPr>
          <a:xfrm rot="-1160763">
            <a:off x="7698317" y="23346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06" name="文本框 37"/>
          <p:cNvSpPr txBox="1"/>
          <p:nvPr/>
        </p:nvSpPr>
        <p:spPr>
          <a:xfrm rot="39237">
            <a:off x="7533217" y="303106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07" name="文本框 45"/>
          <p:cNvSpPr txBox="1"/>
          <p:nvPr/>
        </p:nvSpPr>
        <p:spPr>
          <a:xfrm rot="-1160763">
            <a:off x="8445500" y="23643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08" name="文本框 46"/>
          <p:cNvSpPr txBox="1"/>
          <p:nvPr/>
        </p:nvSpPr>
        <p:spPr>
          <a:xfrm rot="-1160763">
            <a:off x="8938684" y="265006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09" name="文本框 47"/>
          <p:cNvSpPr txBox="1"/>
          <p:nvPr/>
        </p:nvSpPr>
        <p:spPr>
          <a:xfrm rot="39237">
            <a:off x="9580033" y="3276600"/>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10" name="文本框 49"/>
          <p:cNvSpPr txBox="1"/>
          <p:nvPr/>
        </p:nvSpPr>
        <p:spPr>
          <a:xfrm rot="-1160763">
            <a:off x="9385300" y="287866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11" name="文本框 50"/>
          <p:cNvSpPr txBox="1"/>
          <p:nvPr/>
        </p:nvSpPr>
        <p:spPr>
          <a:xfrm rot="-1160763">
            <a:off x="9984317" y="2578100"/>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12" name="文本框 51"/>
          <p:cNvSpPr txBox="1"/>
          <p:nvPr/>
        </p:nvSpPr>
        <p:spPr>
          <a:xfrm rot="-1160763">
            <a:off x="9719733" y="3725333"/>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13" name="文本框 32"/>
          <p:cNvSpPr txBox="1"/>
          <p:nvPr/>
        </p:nvSpPr>
        <p:spPr>
          <a:xfrm rot="4190103">
            <a:off x="3685117" y="44513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14" name="文本框 34"/>
          <p:cNvSpPr txBox="1"/>
          <p:nvPr/>
        </p:nvSpPr>
        <p:spPr>
          <a:xfrm rot="8340000">
            <a:off x="5232400" y="375496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15" name="文本框 36"/>
          <p:cNvSpPr txBox="1"/>
          <p:nvPr/>
        </p:nvSpPr>
        <p:spPr>
          <a:xfrm rot="2810103">
            <a:off x="5082117" y="2311400"/>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16" name="文本框 37"/>
          <p:cNvSpPr txBox="1"/>
          <p:nvPr/>
        </p:nvSpPr>
        <p:spPr>
          <a:xfrm rot="4010103">
            <a:off x="5082117" y="3035300"/>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17" name="文本框 45"/>
          <p:cNvSpPr txBox="1"/>
          <p:nvPr/>
        </p:nvSpPr>
        <p:spPr>
          <a:xfrm rot="2810103">
            <a:off x="5831417" y="23431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18" name="文本框 46"/>
          <p:cNvSpPr txBox="1"/>
          <p:nvPr/>
        </p:nvSpPr>
        <p:spPr>
          <a:xfrm rot="2810103">
            <a:off x="6322484" y="26267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19" name="文本框 47"/>
          <p:cNvSpPr txBox="1"/>
          <p:nvPr/>
        </p:nvSpPr>
        <p:spPr>
          <a:xfrm rot="4010103">
            <a:off x="6322484" y="33506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20" name="文本框 49"/>
          <p:cNvSpPr txBox="1"/>
          <p:nvPr/>
        </p:nvSpPr>
        <p:spPr>
          <a:xfrm rot="-1160763">
            <a:off x="8299451" y="33930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21" name="文本框 50"/>
          <p:cNvSpPr txBox="1"/>
          <p:nvPr/>
        </p:nvSpPr>
        <p:spPr>
          <a:xfrm rot="4020000">
            <a:off x="6957484" y="35073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22" name="文本框 51"/>
          <p:cNvSpPr txBox="1"/>
          <p:nvPr/>
        </p:nvSpPr>
        <p:spPr>
          <a:xfrm rot="-1160763">
            <a:off x="7465484" y="4292600"/>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23" name="文本框 32"/>
          <p:cNvSpPr txBox="1"/>
          <p:nvPr/>
        </p:nvSpPr>
        <p:spPr>
          <a:xfrm rot="5400000">
            <a:off x="1519767" y="43031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24" name="文本框 34"/>
          <p:cNvSpPr txBox="1"/>
          <p:nvPr/>
        </p:nvSpPr>
        <p:spPr>
          <a:xfrm rot="8340000">
            <a:off x="2508251" y="4737100"/>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25" name="文本框 36"/>
          <p:cNvSpPr txBox="1"/>
          <p:nvPr/>
        </p:nvSpPr>
        <p:spPr>
          <a:xfrm rot="2810103">
            <a:off x="2482851" y="36427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26" name="文本框 37"/>
          <p:cNvSpPr txBox="1"/>
          <p:nvPr/>
        </p:nvSpPr>
        <p:spPr>
          <a:xfrm rot="5220000">
            <a:off x="3062817" y="40195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27" name="文本框 45"/>
          <p:cNvSpPr txBox="1"/>
          <p:nvPr/>
        </p:nvSpPr>
        <p:spPr>
          <a:xfrm rot="2810103">
            <a:off x="3744384" y="36597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28" name="文本框 46"/>
          <p:cNvSpPr txBox="1"/>
          <p:nvPr/>
        </p:nvSpPr>
        <p:spPr>
          <a:xfrm rot="4020000">
            <a:off x="933451" y="26183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29" name="文本框 47"/>
          <p:cNvSpPr txBox="1"/>
          <p:nvPr/>
        </p:nvSpPr>
        <p:spPr>
          <a:xfrm rot="5220000">
            <a:off x="933451" y="3860800"/>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30" name="文本框 49"/>
          <p:cNvSpPr txBox="1"/>
          <p:nvPr/>
        </p:nvSpPr>
        <p:spPr>
          <a:xfrm rot="4020000">
            <a:off x="3282951" y="49847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31" name="文本框 50"/>
          <p:cNvSpPr txBox="1"/>
          <p:nvPr/>
        </p:nvSpPr>
        <p:spPr>
          <a:xfrm rot="4020000">
            <a:off x="4933951" y="4487333"/>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32" name="文本框 51"/>
          <p:cNvSpPr txBox="1"/>
          <p:nvPr/>
        </p:nvSpPr>
        <p:spPr>
          <a:xfrm rot="4020000">
            <a:off x="5427133" y="47730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33" name="文本框 32"/>
          <p:cNvSpPr txBox="1"/>
          <p:nvPr/>
        </p:nvSpPr>
        <p:spPr>
          <a:xfrm rot="-880739">
            <a:off x="685800" y="3352800"/>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34" name="文本框 34"/>
          <p:cNvSpPr txBox="1"/>
          <p:nvPr/>
        </p:nvSpPr>
        <p:spPr>
          <a:xfrm rot="8340000">
            <a:off x="1672167" y="34565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35" name="文本框 36"/>
          <p:cNvSpPr txBox="1"/>
          <p:nvPr/>
        </p:nvSpPr>
        <p:spPr>
          <a:xfrm rot="4020000">
            <a:off x="2224617" y="20129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36" name="文本框 37"/>
          <p:cNvSpPr txBox="1"/>
          <p:nvPr/>
        </p:nvSpPr>
        <p:spPr>
          <a:xfrm rot="5220000">
            <a:off x="2224617" y="27368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37" name="文本框 45"/>
          <p:cNvSpPr txBox="1"/>
          <p:nvPr/>
        </p:nvSpPr>
        <p:spPr>
          <a:xfrm rot="2810103">
            <a:off x="2971800" y="20425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38" name="文本框 46"/>
          <p:cNvSpPr txBox="1"/>
          <p:nvPr/>
        </p:nvSpPr>
        <p:spPr>
          <a:xfrm rot="2810103">
            <a:off x="3464984" y="2328333"/>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39" name="文本框 47"/>
          <p:cNvSpPr txBox="1"/>
          <p:nvPr/>
        </p:nvSpPr>
        <p:spPr>
          <a:xfrm rot="4010103">
            <a:off x="3105151" y="30839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40" name="文本框 49"/>
          <p:cNvSpPr txBox="1"/>
          <p:nvPr/>
        </p:nvSpPr>
        <p:spPr>
          <a:xfrm rot="2810103">
            <a:off x="4248151" y="2626784"/>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41" name="文本框 50"/>
          <p:cNvSpPr txBox="1"/>
          <p:nvPr/>
        </p:nvSpPr>
        <p:spPr>
          <a:xfrm rot="2810103">
            <a:off x="4097867" y="32067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42" name="文本框 51"/>
          <p:cNvSpPr txBox="1"/>
          <p:nvPr/>
        </p:nvSpPr>
        <p:spPr>
          <a:xfrm rot="2810103">
            <a:off x="4591051" y="3492500"/>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43" name="文本框 32"/>
          <p:cNvSpPr txBox="1"/>
          <p:nvPr/>
        </p:nvSpPr>
        <p:spPr>
          <a:xfrm rot="5400000">
            <a:off x="6333067" y="49085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44" name="文本框 34"/>
          <p:cNvSpPr txBox="1"/>
          <p:nvPr/>
        </p:nvSpPr>
        <p:spPr>
          <a:xfrm rot="3159237">
            <a:off x="7759700" y="534246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45" name="文本框 36"/>
          <p:cNvSpPr txBox="1"/>
          <p:nvPr/>
        </p:nvSpPr>
        <p:spPr>
          <a:xfrm rot="-1160763">
            <a:off x="8316384" y="39010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46" name="文本框 37"/>
          <p:cNvSpPr txBox="1"/>
          <p:nvPr/>
        </p:nvSpPr>
        <p:spPr>
          <a:xfrm rot="39237">
            <a:off x="8316384" y="46249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47" name="文本框 45"/>
          <p:cNvSpPr txBox="1"/>
          <p:nvPr/>
        </p:nvSpPr>
        <p:spPr>
          <a:xfrm rot="-1160763">
            <a:off x="9063567" y="39306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48" name="文本框 46"/>
          <p:cNvSpPr txBox="1"/>
          <p:nvPr/>
        </p:nvSpPr>
        <p:spPr>
          <a:xfrm rot="-1160763">
            <a:off x="9556751" y="4216400"/>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49" name="文本框 47"/>
          <p:cNvSpPr txBox="1"/>
          <p:nvPr/>
        </p:nvSpPr>
        <p:spPr>
          <a:xfrm rot="39237">
            <a:off x="9139767" y="497416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50" name="文本框 49"/>
          <p:cNvSpPr txBox="1"/>
          <p:nvPr/>
        </p:nvSpPr>
        <p:spPr>
          <a:xfrm rot="-1160763">
            <a:off x="10251017" y="4603751"/>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51" name="文本框 50"/>
          <p:cNvSpPr txBox="1"/>
          <p:nvPr/>
        </p:nvSpPr>
        <p:spPr>
          <a:xfrm rot="-1160763">
            <a:off x="10189633" y="5094817"/>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23652" name="文本框 51"/>
          <p:cNvSpPr txBox="1"/>
          <p:nvPr/>
        </p:nvSpPr>
        <p:spPr>
          <a:xfrm rot="-1160763">
            <a:off x="9040284" y="1528233"/>
            <a:ext cx="608330" cy="193675"/>
          </a:xfrm>
          <a:prstGeom prst="rect">
            <a:avLst/>
          </a:prstGeom>
          <a:noFill/>
          <a:ln w="9525">
            <a:noFill/>
          </a:ln>
        </p:spPr>
        <p:txBody>
          <a:bodyPr wrap="none" anchor="t">
            <a:spAutoFit/>
          </a:bodyPr>
          <a:p>
            <a:pPr eaLnBrk="0" hangingPunct="0">
              <a:buFont typeface="Arial" panose="020B0604020202020204" pitchFamily="34" charset="0"/>
              <a:buNone/>
            </a:pPr>
            <a:r>
              <a:rPr lang="zh-CN" altLang="zh-CN" sz="665" dirty="0">
                <a:solidFill>
                  <a:srgbClr val="FFFFFF"/>
                </a:solidFill>
                <a:latin typeface="Arial" panose="020B0604020202020204" pitchFamily="34" charset="0"/>
                <a:ea typeface="宋体" panose="02010600030101010101" pitchFamily="2" charset="-122"/>
              </a:rPr>
              <a:t>状元成才路</a:t>
            </a:r>
            <a:endParaRPr lang="zh-CN" altLang="zh-CN" sz="665" dirty="0">
              <a:solidFill>
                <a:srgbClr val="FFFFFF"/>
              </a:solidFill>
              <a:latin typeface="Arial" panose="020B0604020202020204" pitchFamily="34" charset="0"/>
              <a:ea typeface="宋体" panose="02010600030101010101" pitchFamily="2" charset="-122"/>
            </a:endParaRPr>
          </a:p>
        </p:txBody>
      </p:sp>
      <p:sp>
        <p:nvSpPr>
          <p:cNvPr id="15" name="文本框 14"/>
          <p:cNvSpPr txBox="1"/>
          <p:nvPr/>
        </p:nvSpPr>
        <p:spPr>
          <a:xfrm>
            <a:off x="535517" y="980017"/>
            <a:ext cx="10373783" cy="1938020"/>
          </a:xfrm>
          <a:prstGeom prst="rect">
            <a:avLst/>
          </a:prstGeom>
          <a:noFill/>
          <a:ln w="9525">
            <a:noFill/>
          </a:ln>
        </p:spPr>
        <p:txBody>
          <a:bodyPr anchor="t">
            <a:spAutoFit/>
          </a:bodyPr>
          <a:p>
            <a:pPr>
              <a:lnSpc>
                <a:spcPct val="150000"/>
              </a:lnSpc>
              <a:buFont typeface="Arial" panose="020B0604020202020204" pitchFamily="34" charset="0"/>
              <a:buNone/>
            </a:pPr>
            <a:r>
              <a:rPr lang="en-US" altLang="zh-CN" sz="4000" b="1" dirty="0">
                <a:latin typeface="楷体" panose="02010609060101010101" pitchFamily="49" charset="-122"/>
                <a:ea typeface="楷体" panose="02010609060101010101" pitchFamily="49" charset="-122"/>
              </a:rPr>
              <a:t>   “</a:t>
            </a:r>
            <a:r>
              <a:rPr lang="zh-CN" altLang="en-US" sz="4000" b="1" dirty="0">
                <a:latin typeface="楷体" panose="02010609060101010101" pitchFamily="49" charset="-122"/>
                <a:ea typeface="楷体" panose="02010609060101010101" pitchFamily="49" charset="-122"/>
              </a:rPr>
              <a:t>全看你自己了。</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杰里看起来很担心，但最后还是和其他孩子一起走了。</a:t>
            </a:r>
            <a:endParaRPr lang="zh-CN" altLang="en-US" sz="4000" b="1" dirty="0">
              <a:latin typeface="楷体" panose="02010609060101010101" pitchFamily="49" charset="-122"/>
              <a:ea typeface="楷体" panose="02010609060101010101" pitchFamily="49" charset="-122"/>
            </a:endParaRPr>
          </a:p>
        </p:txBody>
      </p:sp>
      <p:sp>
        <p:nvSpPr>
          <p:cNvPr id="2" name="文本框 1"/>
          <p:cNvSpPr txBox="1"/>
          <p:nvPr/>
        </p:nvSpPr>
        <p:spPr>
          <a:xfrm>
            <a:off x="706967" y="2961217"/>
            <a:ext cx="10382251" cy="1938020"/>
          </a:xfrm>
          <a:prstGeom prst="rect">
            <a:avLst/>
          </a:prstGeom>
          <a:noFill/>
          <a:ln w="9525">
            <a:noFill/>
          </a:ln>
        </p:spPr>
        <p:txBody>
          <a:bodyPr anchor="t">
            <a:spAutoFit/>
          </a:bodyPr>
          <a:p>
            <a:pPr>
              <a:lnSpc>
                <a:spcPct val="150000"/>
              </a:lnSpc>
              <a:buFont typeface="Arial" panose="020B0604020202020204" pitchFamily="34" charset="0"/>
              <a:buNone/>
            </a:pPr>
            <a:r>
              <a:rPr lang="en-US" altLang="zh-CN" sz="4000" b="1" dirty="0">
                <a:solidFill>
                  <a:srgbClr val="FF0000"/>
                </a:solidFill>
                <a:latin typeface="黑体" panose="02010609060101010101" pitchFamily="49" charset="-122"/>
                <a:ea typeface="黑体" panose="02010609060101010101" pitchFamily="49" charset="-122"/>
              </a:rPr>
              <a:t>    </a:t>
            </a:r>
            <a:r>
              <a:rPr lang="zh-CN" altLang="en-US" sz="4000" b="1" dirty="0">
                <a:solidFill>
                  <a:srgbClr val="FF0000"/>
                </a:solidFill>
                <a:latin typeface="黑体" panose="02010609060101010101" pitchFamily="49" charset="-122"/>
                <a:ea typeface="黑体" panose="02010609060101010101" pitchFamily="49" charset="-122"/>
              </a:rPr>
              <a:t>你觉得杰里和其他孩子一样吗？有人说杰里不是</a:t>
            </a:r>
            <a:r>
              <a:rPr lang="en-US" altLang="zh-CN" sz="4000" b="1" dirty="0">
                <a:solidFill>
                  <a:srgbClr val="FF0000"/>
                </a:solidFill>
                <a:latin typeface="黑体" panose="02010609060101010101" pitchFamily="49" charset="-122"/>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我</a:t>
            </a:r>
            <a:r>
              <a:rPr lang="en-US" altLang="zh-CN" sz="4000" b="1" dirty="0">
                <a:solidFill>
                  <a:srgbClr val="FF0000"/>
                </a:solidFill>
                <a:latin typeface="黑体" panose="02010609060101010101" pitchFamily="49" charset="-122"/>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最好的朋友，你同意吗？</a:t>
            </a:r>
            <a:endParaRPr lang="zh-CN" altLang="en-US" sz="40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76251" y="1085851"/>
            <a:ext cx="11273367" cy="3476625"/>
          </a:xfrm>
          <a:prstGeom prst="rect">
            <a:avLst/>
          </a:prstGeom>
          <a:noFill/>
          <a:ln w="9525">
            <a:noFill/>
          </a:ln>
        </p:spPr>
        <p:txBody>
          <a:bodyPr anchor="t">
            <a:spAutoFit/>
          </a:bodyPr>
          <a:p>
            <a:pPr>
              <a:lnSpc>
                <a:spcPts val="4400"/>
              </a:lnSpc>
              <a:buFont typeface="Arial" panose="020B0604020202020204" pitchFamily="34" charset="0"/>
              <a:buNone/>
            </a:pPr>
            <a:r>
              <a:rPr lang="en-US" altLang="zh-CN" sz="4000" b="1" dirty="0">
                <a:solidFill>
                  <a:srgbClr val="0000FF"/>
                </a:solidFill>
                <a:latin typeface="楷体" panose="02010609060101010101" pitchFamily="49" charset="-122"/>
                <a:ea typeface="楷体" panose="02010609060101010101" pitchFamily="49" charset="-122"/>
              </a:rPr>
              <a:t>    </a:t>
            </a:r>
            <a:r>
              <a:rPr lang="zh-CN" altLang="en-US" sz="4000" b="1" dirty="0">
                <a:solidFill>
                  <a:srgbClr val="0000FF"/>
                </a:solidFill>
                <a:latin typeface="楷体" panose="02010609060101010101" pitchFamily="49" charset="-122"/>
                <a:ea typeface="楷体" panose="02010609060101010101" pitchFamily="49" charset="-122"/>
              </a:rPr>
              <a:t>不同意。从文中可以看出：</a:t>
            </a:r>
            <a:r>
              <a:rPr lang="en-US" altLang="zh-CN" sz="4000" b="1" dirty="0">
                <a:solidFill>
                  <a:srgbClr val="0000FF"/>
                </a:solidFill>
                <a:latin typeface="楷体" panose="02010609060101010101" pitchFamily="49" charset="-122"/>
                <a:ea typeface="楷体" panose="02010609060101010101" pitchFamily="49" charset="-122"/>
              </a:rPr>
              <a:t>①</a:t>
            </a:r>
            <a:r>
              <a:rPr lang="zh-CN" altLang="en-US" sz="4000" b="1" dirty="0">
                <a:solidFill>
                  <a:srgbClr val="0000FF"/>
                </a:solidFill>
                <a:latin typeface="楷体" panose="02010609060101010101" pitchFamily="49" charset="-122"/>
                <a:ea typeface="楷体" panose="02010609060101010101" pitchFamily="49" charset="-122"/>
              </a:rPr>
              <a:t>当“我”伏在岩石上下不来时，别的孩子嘲笑“我”，而杰里却没有；</a:t>
            </a:r>
            <a:r>
              <a:rPr lang="en-US" altLang="zh-CN" sz="4000" b="1" dirty="0">
                <a:solidFill>
                  <a:srgbClr val="0000FF"/>
                </a:solidFill>
                <a:latin typeface="楷体" panose="02010609060101010101" pitchFamily="49" charset="-122"/>
                <a:ea typeface="楷体" panose="02010609060101010101" pitchFamily="49" charset="-122"/>
              </a:rPr>
              <a:t>②</a:t>
            </a:r>
            <a:r>
              <a:rPr lang="zh-CN" altLang="en-US" sz="4000" b="1" dirty="0">
                <a:solidFill>
                  <a:srgbClr val="0000FF"/>
                </a:solidFill>
                <a:latin typeface="楷体" panose="02010609060101010101" pitchFamily="49" charset="-122"/>
                <a:ea typeface="楷体" panose="02010609060101010101" pitchFamily="49" charset="-122"/>
              </a:rPr>
              <a:t>杰里虽然还是和大家一起走了，但他毕竟还是表现出了“看起来很担心”的神情；</a:t>
            </a:r>
            <a:r>
              <a:rPr lang="en-US" altLang="zh-CN" sz="4000" b="1" dirty="0">
                <a:solidFill>
                  <a:srgbClr val="0000FF"/>
                </a:solidFill>
                <a:latin typeface="楷体" panose="02010609060101010101" pitchFamily="49" charset="-122"/>
                <a:ea typeface="楷体" panose="02010609060101010101" pitchFamily="49" charset="-122"/>
              </a:rPr>
              <a:t>③</a:t>
            </a:r>
            <a:r>
              <a:rPr lang="zh-CN" altLang="en-US" sz="4000" b="1" dirty="0">
                <a:solidFill>
                  <a:srgbClr val="0000FF"/>
                </a:solidFill>
                <a:latin typeface="楷体" panose="02010609060101010101" pitchFamily="49" charset="-122"/>
                <a:ea typeface="楷体" panose="02010609060101010101" pitchFamily="49" charset="-122"/>
              </a:rPr>
              <a:t>是杰里带着“我”的父亲来找“我”，才使“我”有机会脱险。</a:t>
            </a:r>
            <a:endParaRPr lang="zh-CN" altLang="en-US" sz="40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终 走一步，再走一步"/>
          <p:cNvPicPr>
            <a:picLocks noChangeAspect="1"/>
          </p:cNvPicPr>
          <p:nvPr/>
        </p:nvPicPr>
        <p:blipFill>
          <a:blip r:embed="rId1"/>
          <a:stretch>
            <a:fillRect/>
          </a:stretch>
        </p:blipFill>
        <p:spPr>
          <a:xfrm>
            <a:off x="-134620" y="-8890"/>
            <a:ext cx="12223115" cy="6875780"/>
          </a:xfrm>
          <a:prstGeom prst="rect">
            <a:avLst/>
          </a:prstGeom>
        </p:spPr>
      </p:pic>
      <p:sp>
        <p:nvSpPr>
          <p:cNvPr id="3" name="object 3"/>
          <p:cNvSpPr txBox="1"/>
          <p:nvPr/>
        </p:nvSpPr>
        <p:spPr>
          <a:xfrm>
            <a:off x="1431925" y="619125"/>
            <a:ext cx="9328785" cy="871855"/>
          </a:xfrm>
          <a:prstGeom prst="rect">
            <a:avLst/>
          </a:prstGeom>
        </p:spPr>
        <p:txBody>
          <a:bodyPr vert="horz" wrap="square" lIns="0" tIns="226060" rIns="0" bIns="0" rtlCol="0">
            <a:spAutoFit/>
          </a:bodyPr>
          <a:lstStyle/>
          <a:p>
            <a:pPr marL="12700" marR="114300" indent="0">
              <a:lnSpc>
                <a:spcPts val="5040"/>
              </a:lnSpc>
              <a:spcBef>
                <a:spcPts val="445"/>
              </a:spcBef>
              <a:buSzPct val="96000"/>
              <a:buNone/>
              <a:tabLst>
                <a:tab pos="441325" algn="l"/>
              </a:tabLst>
            </a:pPr>
            <a:r>
              <a:rPr lang="zh-CN" sz="4400" b="1" spc="-5" dirty="0">
                <a:solidFill>
                  <a:srgbClr val="FF0000"/>
                </a:solidFill>
                <a:latin typeface="宋体" panose="02010600030101010101" pitchFamily="2" charset="-122"/>
                <a:cs typeface="宋体" panose="02010600030101010101" pitchFamily="2" charset="-122"/>
              </a:rPr>
              <a:t>三、学无止境</a:t>
            </a:r>
            <a:endParaRPr lang="zh-CN" sz="4400" b="1" spc="-5" dirty="0">
              <a:solidFill>
                <a:srgbClr val="FF0000"/>
              </a:solidFill>
              <a:latin typeface="宋体" panose="02010600030101010101" pitchFamily="2" charset="-122"/>
              <a:cs typeface="宋体" panose="02010600030101010101" pitchFamily="2" charset="-122"/>
            </a:endParaRPr>
          </a:p>
        </p:txBody>
      </p:sp>
      <p:sp>
        <p:nvSpPr>
          <p:cNvPr id="6" name="object 3"/>
          <p:cNvSpPr txBox="1"/>
          <p:nvPr/>
        </p:nvSpPr>
        <p:spPr>
          <a:xfrm>
            <a:off x="418465" y="1785620"/>
            <a:ext cx="11371580" cy="2877185"/>
          </a:xfrm>
          <a:prstGeom prst="rect">
            <a:avLst/>
          </a:prstGeom>
        </p:spPr>
        <p:txBody>
          <a:bodyPr vert="horz" wrap="square" lIns="0" tIns="226060" rIns="0" bIns="0" rtlCol="0">
            <a:spAutoFit/>
          </a:bodyPr>
          <a:lstStyle/>
          <a:p>
            <a:pPr marL="12700" marR="114300" indent="0" fontAlgn="auto">
              <a:lnSpc>
                <a:spcPct val="150000"/>
              </a:lnSpc>
              <a:spcBef>
                <a:spcPts val="445"/>
              </a:spcBef>
              <a:buSzPct val="96000"/>
              <a:buNone/>
              <a:tabLst>
                <a:tab pos="441325" algn="l"/>
              </a:tabLst>
            </a:pPr>
            <a:r>
              <a:rPr lang="en-US" sz="3600" b="1" dirty="0">
                <a:latin typeface="宋体" panose="02010600030101010101" pitchFamily="2" charset="-122"/>
                <a:cs typeface="宋体" panose="02010600030101010101" pitchFamily="2" charset="-122"/>
              </a:rPr>
              <a:t>    </a:t>
            </a:r>
            <a:r>
              <a:rPr sz="3600" b="1" dirty="0">
                <a:latin typeface="宋体" panose="02010600030101010101" pitchFamily="2" charset="-122"/>
                <a:cs typeface="宋体" panose="02010600030101010101" pitchFamily="2" charset="-122"/>
              </a:rPr>
              <a:t>在</a:t>
            </a:r>
            <a:r>
              <a:rPr sz="3600" b="1" spc="-5" dirty="0">
                <a:latin typeface="宋体" panose="02010600030101010101" pitchFamily="2" charset="-122"/>
                <a:cs typeface="宋体" panose="02010600030101010101" pitchFamily="2" charset="-122"/>
              </a:rPr>
              <a:t>生活中</a:t>
            </a:r>
            <a:r>
              <a:rPr lang="zh-CN" sz="3600" b="1" spc="-5" dirty="0">
                <a:latin typeface="宋体" panose="02010600030101010101" pitchFamily="2" charset="-122"/>
                <a:cs typeface="宋体" panose="02010600030101010101" pitchFamily="2" charset="-122"/>
              </a:rPr>
              <a:t>，</a:t>
            </a:r>
            <a:r>
              <a:rPr sz="3600" b="1" spc="-5" dirty="0">
                <a:latin typeface="宋体" panose="02010600030101010101" pitchFamily="2" charset="-122"/>
                <a:cs typeface="宋体" panose="02010600030101010101" pitchFamily="2" charset="-122"/>
              </a:rPr>
              <a:t>你</a:t>
            </a:r>
            <a:r>
              <a:rPr lang="zh-CN" sz="3600" b="1" spc="-5" dirty="0">
                <a:latin typeface="宋体" panose="02010600030101010101" pitchFamily="2" charset="-122"/>
                <a:cs typeface="宋体" panose="02010600030101010101" pitchFamily="2" charset="-122"/>
              </a:rPr>
              <a:t>一定也</a:t>
            </a:r>
            <a:r>
              <a:rPr sz="3600" b="1" dirty="0">
                <a:latin typeface="宋体" panose="02010600030101010101" pitchFamily="2" charset="-122"/>
                <a:cs typeface="宋体" panose="02010600030101010101" pitchFamily="2" charset="-122"/>
              </a:rPr>
              <a:t>遇</a:t>
            </a:r>
            <a:r>
              <a:rPr sz="3600" b="1" spc="-5" dirty="0">
                <a:latin typeface="宋体" panose="02010600030101010101" pitchFamily="2" charset="-122"/>
                <a:cs typeface="宋体" panose="02010600030101010101" pitchFamily="2" charset="-122"/>
              </a:rPr>
              <a:t>到</a:t>
            </a:r>
            <a:r>
              <a:rPr lang="zh-CN" sz="3600" b="1" spc="-5" dirty="0">
                <a:latin typeface="宋体" panose="02010600030101010101" pitchFamily="2" charset="-122"/>
                <a:cs typeface="宋体" panose="02010600030101010101" pitchFamily="2" charset="-122"/>
              </a:rPr>
              <a:t>过</a:t>
            </a:r>
            <a:r>
              <a:rPr sz="3600" b="1" spc="-5" dirty="0">
                <a:latin typeface="宋体" panose="02010600030101010101" pitchFamily="2" charset="-122"/>
                <a:cs typeface="宋体" panose="02010600030101010101" pitchFamily="2" charset="-122"/>
              </a:rPr>
              <a:t>困难</a:t>
            </a:r>
            <a:r>
              <a:rPr lang="zh-CN" sz="3600" b="1" spc="-5" dirty="0">
                <a:latin typeface="宋体" panose="02010600030101010101" pitchFamily="2" charset="-122"/>
                <a:cs typeface="宋体" panose="02010600030101010101" pitchFamily="2" charset="-122"/>
              </a:rPr>
              <a:t>，你</a:t>
            </a:r>
            <a:r>
              <a:rPr sz="3600" b="1" spc="-5" dirty="0">
                <a:latin typeface="宋体" panose="02010600030101010101" pitchFamily="2" charset="-122"/>
                <a:cs typeface="宋体" panose="02010600030101010101" pitchFamily="2" charset="-122"/>
              </a:rPr>
              <a:t>是怎</a:t>
            </a:r>
            <a:r>
              <a:rPr sz="3600" b="1" dirty="0">
                <a:latin typeface="宋体" panose="02010600030101010101" pitchFamily="2" charset="-122"/>
                <a:cs typeface="宋体" panose="02010600030101010101" pitchFamily="2" charset="-122"/>
              </a:rPr>
              <a:t>么</a:t>
            </a:r>
            <a:r>
              <a:rPr sz="3600" b="1" spc="-5" dirty="0">
                <a:latin typeface="宋体" panose="02010600030101010101" pitchFamily="2" charset="-122"/>
                <a:cs typeface="宋体" panose="02010600030101010101" pitchFamily="2" charset="-122"/>
              </a:rPr>
              <a:t>克服困</a:t>
            </a:r>
            <a:r>
              <a:rPr sz="3600" b="1" dirty="0">
                <a:latin typeface="宋体" panose="02010600030101010101" pitchFamily="2" charset="-122"/>
                <a:cs typeface="宋体" panose="02010600030101010101" pitchFamily="2" charset="-122"/>
              </a:rPr>
              <a:t>难</a:t>
            </a:r>
            <a:r>
              <a:rPr sz="3600" b="1" spc="-5" dirty="0">
                <a:latin typeface="宋体" panose="02010600030101010101" pitchFamily="2" charset="-122"/>
                <a:cs typeface="宋体" panose="02010600030101010101" pitchFamily="2" charset="-122"/>
              </a:rPr>
              <a:t>的？</a:t>
            </a:r>
            <a:endParaRPr sz="3600" b="1">
              <a:latin typeface="宋体" panose="02010600030101010101" pitchFamily="2" charset="-122"/>
              <a:cs typeface="宋体" panose="02010600030101010101" pitchFamily="2" charset="-122"/>
            </a:endParaRPr>
          </a:p>
          <a:p>
            <a:pPr marL="12700" indent="0" fontAlgn="auto">
              <a:lnSpc>
                <a:spcPct val="150000"/>
              </a:lnSpc>
              <a:spcBef>
                <a:spcPts val="1235"/>
              </a:spcBef>
              <a:buNone/>
            </a:pPr>
            <a:r>
              <a:rPr lang="zh-CN" sz="3600" b="1" dirty="0">
                <a:latin typeface="宋体" panose="02010600030101010101" pitchFamily="2" charset="-122"/>
                <a:cs typeface="宋体" panose="02010600030101010101" pitchFamily="2" charset="-122"/>
              </a:rPr>
              <a:t>    请你分享给大家</a:t>
            </a:r>
            <a:r>
              <a:rPr sz="3600" b="1" spc="-5" dirty="0">
                <a:latin typeface="宋体" panose="02010600030101010101" pitchFamily="2" charset="-122"/>
                <a:cs typeface="宋体" panose="02010600030101010101" pitchFamily="2" charset="-122"/>
              </a:rPr>
              <a:t>。</a:t>
            </a:r>
            <a:endParaRPr sz="3600" b="1" spc="-5" dirty="0">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02217" y="1648884"/>
            <a:ext cx="11389783" cy="3784600"/>
          </a:xfrm>
          <a:prstGeom prst="rect">
            <a:avLst/>
          </a:prstGeom>
          <a:noFill/>
          <a:ln w="9525">
            <a:noFill/>
          </a:ln>
        </p:spPr>
        <p:txBody>
          <a:bodyPr>
            <a:spAutoFit/>
          </a:bodyPr>
          <a:p>
            <a:pPr eaLnBrk="1" hangingPunct="1">
              <a:lnSpc>
                <a:spcPct val="120000"/>
              </a:lnSpc>
              <a:buFont typeface="Arial" panose="020B0604020202020204" pitchFamily="34" charset="0"/>
              <a:buNone/>
            </a:pPr>
            <a:r>
              <a:rPr lang="zh-CN" altLang="en-US" sz="4000" b="1" dirty="0">
                <a:latin typeface="楷体" panose="02010609060101010101" pitchFamily="49" charset="-122"/>
                <a:ea typeface="楷体" panose="02010609060101010101" pitchFamily="49" charset="-122"/>
              </a:rPr>
              <a:t>    本文通过记叙童年时一次“遇险”“脱险”的经历，揭示了一个深刻的人生哲理：</a:t>
            </a:r>
            <a:r>
              <a:rPr lang="zh-CN" altLang="en-US" sz="4000" b="1" dirty="0">
                <a:solidFill>
                  <a:srgbClr val="1317BD"/>
                </a:solidFill>
                <a:latin typeface="楷体" panose="02010609060101010101" pitchFamily="49" charset="-122"/>
                <a:ea typeface="楷体" panose="02010609060101010101" pitchFamily="49" charset="-122"/>
              </a:rPr>
              <a:t>在人生道路上，不管面对怎样的艰难险阻，只要把大困难分解成小困难，一个一个认真地去解决，终将战胜巨大困难，赢得最后的胜利。</a:t>
            </a:r>
            <a:endParaRPr lang="zh-CN" altLang="en-US" sz="4000" b="1" dirty="0">
              <a:solidFill>
                <a:srgbClr val="1317BD"/>
              </a:solidFill>
              <a:latin typeface="楷体" panose="02010609060101010101" pitchFamily="49" charset="-122"/>
              <a:ea typeface="楷体" panose="02010609060101010101" pitchFamily="49" charset="-122"/>
            </a:endParaRPr>
          </a:p>
        </p:txBody>
      </p:sp>
      <p:grpSp>
        <p:nvGrpSpPr>
          <p:cNvPr id="27651" name="组合 3"/>
          <p:cNvGrpSpPr/>
          <p:nvPr/>
        </p:nvGrpSpPr>
        <p:grpSpPr>
          <a:xfrm>
            <a:off x="563033" y="469900"/>
            <a:ext cx="2749551" cy="726017"/>
            <a:chOff x="1438698" y="982657"/>
            <a:chExt cx="2498303" cy="616461"/>
          </a:xfrm>
        </p:grpSpPr>
        <p:pic>
          <p:nvPicPr>
            <p:cNvPr id="27652" name="图片 1"/>
            <p:cNvPicPr>
              <a:picLocks noChangeAspect="1"/>
            </p:cNvPicPr>
            <p:nvPr/>
          </p:nvPicPr>
          <p:blipFill>
            <a:blip r:embed="rId1">
              <a:clrChange>
                <a:clrFrom>
                  <a:srgbClr val="FFFEFD"/>
                </a:clrFrom>
                <a:clrTo>
                  <a:srgbClr val="FFFEFD">
                    <a:alpha val="0"/>
                  </a:srgbClr>
                </a:clrTo>
              </a:clrChange>
            </a:blip>
            <a:stretch>
              <a:fillRect/>
            </a:stretch>
          </p:blipFill>
          <p:spPr>
            <a:xfrm>
              <a:off x="1527259" y="991683"/>
              <a:ext cx="2409742" cy="607435"/>
            </a:xfrm>
            <a:prstGeom prst="rect">
              <a:avLst/>
            </a:prstGeom>
            <a:noFill/>
            <a:ln w="9525">
              <a:noFill/>
            </a:ln>
          </p:spPr>
        </p:pic>
        <p:sp>
          <p:nvSpPr>
            <p:cNvPr id="27653" name="文本框 2"/>
            <p:cNvSpPr txBox="1"/>
            <p:nvPr/>
          </p:nvSpPr>
          <p:spPr>
            <a:xfrm>
              <a:off x="1438698" y="982657"/>
              <a:ext cx="2076874" cy="565598"/>
            </a:xfrm>
            <a:prstGeom prst="rect">
              <a:avLst/>
            </a:prstGeom>
            <a:noFill/>
            <a:ln w="9525">
              <a:noFill/>
            </a:ln>
          </p:spPr>
          <p:txBody>
            <a:bodyPr>
              <a:spAutoFit/>
            </a:bodyPr>
            <a:p>
              <a:pPr algn="ctr" eaLnBrk="1" hangingPunct="1">
                <a:buFont typeface="Arial" panose="020B0604020202020204" pitchFamily="34" charset="0"/>
                <a:buNone/>
              </a:pPr>
              <a:r>
                <a:rPr lang="zh-CN" altLang="en-US" sz="3735" b="1" dirty="0">
                  <a:solidFill>
                    <a:srgbClr val="0070C0"/>
                  </a:solidFill>
                  <a:latin typeface="黑体" panose="02010609060101010101" pitchFamily="49" charset="-122"/>
                  <a:ea typeface="黑体" panose="02010609060101010101" pitchFamily="49" charset="-122"/>
                </a:rPr>
                <a:t>文章主旨</a:t>
              </a:r>
              <a:endParaRPr lang="zh-CN" altLang="en-US" sz="3735" b="1" dirty="0">
                <a:solidFill>
                  <a:srgbClr val="0070C0"/>
                </a:solidFill>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终 走一步，再走一步"/>
          <p:cNvPicPr>
            <a:picLocks noChangeAspect="1"/>
          </p:cNvPicPr>
          <p:nvPr/>
        </p:nvPicPr>
        <p:blipFill>
          <a:blip r:embed="rId1"/>
          <a:stretch>
            <a:fillRect/>
          </a:stretch>
        </p:blipFill>
        <p:spPr>
          <a:xfrm>
            <a:off x="-15875" y="-8890"/>
            <a:ext cx="12223115" cy="6875780"/>
          </a:xfrm>
          <a:prstGeom prst="rect">
            <a:avLst/>
          </a:prstGeom>
        </p:spPr>
      </p:pic>
      <p:sp>
        <p:nvSpPr>
          <p:cNvPr id="3" name="object 3"/>
          <p:cNvSpPr txBox="1"/>
          <p:nvPr/>
        </p:nvSpPr>
        <p:spPr>
          <a:xfrm>
            <a:off x="343535" y="1318895"/>
            <a:ext cx="11517630" cy="5243830"/>
          </a:xfrm>
          <a:prstGeom prst="rect">
            <a:avLst/>
          </a:prstGeom>
        </p:spPr>
        <p:txBody>
          <a:bodyPr vert="horz" wrap="square" lIns="0" tIns="12065" rIns="0" bIns="0" rtlCol="0">
            <a:spAutoFit/>
          </a:bodyPr>
          <a:lstStyle/>
          <a:p>
            <a:pPr marL="12700" indent="0" defTabSz="914400" fontAlgn="auto">
              <a:lnSpc>
                <a:spcPct val="170000"/>
              </a:lnSpc>
              <a:spcBef>
                <a:spcPts val="95"/>
              </a:spcBef>
              <a:buClr>
                <a:srgbClr val="000000"/>
              </a:buClr>
              <a:buSzPct val="96000"/>
              <a:buNone/>
              <a:tabLst>
                <a:tab pos="369570" algn="l"/>
              </a:tabLst>
            </a:pPr>
            <a:r>
              <a:rPr lang="en-US" sz="4000" b="1" spc="-5" dirty="0" smtClean="0">
                <a:solidFill>
                  <a:schemeClr val="tx1"/>
                </a:solidFill>
                <a:latin typeface="宋体" panose="02010600030101010101" pitchFamily="2" charset="-122"/>
                <a:cs typeface="宋体" panose="02010600030101010101" pitchFamily="2" charset="-122"/>
              </a:rPr>
              <a:t>1</a:t>
            </a:r>
            <a:r>
              <a:rPr lang="en-US" sz="4000" b="1" spc="-5" dirty="0">
                <a:latin typeface="宋体" panose="02010600030101010101" pitchFamily="2" charset="-122"/>
                <a:cs typeface="宋体" panose="02010600030101010101" pitchFamily="2" charset="-122"/>
              </a:rPr>
              <a:t>.</a:t>
            </a:r>
            <a:r>
              <a:rPr lang="zh-CN" sz="4000" b="1" u="sng" spc="5" dirty="0" smtClean="0">
                <a:solidFill>
                  <a:schemeClr val="tx1"/>
                </a:solidFill>
                <a:latin typeface="宋体" panose="02010600030101010101" pitchFamily="2" charset="-122"/>
                <a:cs typeface="宋体" panose="02010600030101010101" pitchFamily="2" charset="-122"/>
              </a:rPr>
              <a:t>快</a:t>
            </a:r>
            <a:r>
              <a:rPr lang="zh-CN" sz="4000" b="1" u="sng" spc="5" dirty="0">
                <a:solidFill>
                  <a:schemeClr val="tx1"/>
                </a:solidFill>
                <a:latin typeface="宋体" panose="02010600030101010101" pitchFamily="2" charset="-122"/>
                <a:cs typeface="宋体" panose="02010600030101010101" pitchFamily="2" charset="-122"/>
              </a:rPr>
              <a:t>速</a:t>
            </a:r>
            <a:r>
              <a:rPr sz="4000" b="1" u="sng" spc="-5" dirty="0">
                <a:solidFill>
                  <a:schemeClr val="tx1"/>
                </a:solidFill>
                <a:latin typeface="宋体" panose="02010600030101010101" pitchFamily="2" charset="-122"/>
                <a:cs typeface="宋体" panose="02010600030101010101" pitchFamily="2" charset="-122"/>
              </a:rPr>
              <a:t>默读，</a:t>
            </a:r>
            <a:r>
              <a:rPr sz="4000" b="1" spc="-5" dirty="0">
                <a:solidFill>
                  <a:schemeClr val="tx1"/>
                </a:solidFill>
                <a:latin typeface="宋体" panose="02010600030101010101" pitchFamily="2" charset="-122"/>
                <a:cs typeface="宋体" panose="02010600030101010101" pitchFamily="2" charset="-122"/>
              </a:rPr>
              <a:t>整体感</a:t>
            </a:r>
            <a:r>
              <a:rPr sz="4000" b="1" dirty="0">
                <a:solidFill>
                  <a:schemeClr val="tx1"/>
                </a:solidFill>
                <a:latin typeface="宋体" panose="02010600030101010101" pitchFamily="2" charset="-122"/>
                <a:cs typeface="宋体" panose="02010600030101010101" pitchFamily="2" charset="-122"/>
              </a:rPr>
              <a:t>知</a:t>
            </a:r>
            <a:r>
              <a:rPr sz="4000" b="1" spc="-5" dirty="0">
                <a:solidFill>
                  <a:schemeClr val="tx1"/>
                </a:solidFill>
                <a:latin typeface="宋体" panose="02010600030101010101" pitchFamily="2" charset="-122"/>
                <a:cs typeface="宋体" panose="02010600030101010101" pitchFamily="2" charset="-122"/>
              </a:rPr>
              <a:t>文章</a:t>
            </a:r>
            <a:r>
              <a:rPr lang="zh-CN" sz="4000" b="1" spc="-5" dirty="0">
                <a:solidFill>
                  <a:schemeClr val="tx1"/>
                </a:solidFill>
                <a:latin typeface="宋体" panose="02010600030101010101" pitchFamily="2" charset="-122"/>
                <a:cs typeface="宋体" panose="02010600030101010101" pitchFamily="2" charset="-122"/>
              </a:rPr>
              <a:t>内容</a:t>
            </a:r>
            <a:r>
              <a:rPr sz="4000" b="1" spc="-5" dirty="0">
                <a:solidFill>
                  <a:schemeClr val="tx1"/>
                </a:solidFill>
                <a:latin typeface="宋体" panose="02010600030101010101" pitchFamily="2" charset="-122"/>
                <a:cs typeface="宋体" panose="02010600030101010101" pitchFamily="2" charset="-122"/>
              </a:rPr>
              <a:t>、</a:t>
            </a:r>
            <a:r>
              <a:rPr sz="4000" b="1" dirty="0">
                <a:solidFill>
                  <a:schemeClr val="tx1"/>
                </a:solidFill>
                <a:latin typeface="宋体" panose="02010600030101010101" pitchFamily="2" charset="-122"/>
                <a:cs typeface="宋体" panose="02010600030101010101" pitchFamily="2" charset="-122"/>
              </a:rPr>
              <a:t>了</a:t>
            </a:r>
            <a:r>
              <a:rPr sz="4000" b="1" spc="-5" dirty="0">
                <a:solidFill>
                  <a:schemeClr val="tx1"/>
                </a:solidFill>
                <a:latin typeface="宋体" panose="02010600030101010101" pitchFamily="2" charset="-122"/>
                <a:cs typeface="宋体" panose="02010600030101010101" pitchFamily="2" charset="-122"/>
              </a:rPr>
              <a:t>解基本</a:t>
            </a:r>
            <a:r>
              <a:rPr sz="4000" b="1" dirty="0">
                <a:solidFill>
                  <a:schemeClr val="tx1"/>
                </a:solidFill>
                <a:latin typeface="宋体" panose="02010600030101010101" pitchFamily="2" charset="-122"/>
                <a:cs typeface="宋体" panose="02010600030101010101" pitchFamily="2" charset="-122"/>
              </a:rPr>
              <a:t>故</a:t>
            </a:r>
            <a:r>
              <a:rPr sz="4000" b="1" spc="-5" dirty="0">
                <a:solidFill>
                  <a:schemeClr val="tx1"/>
                </a:solidFill>
                <a:latin typeface="宋体" panose="02010600030101010101" pitchFamily="2" charset="-122"/>
                <a:cs typeface="宋体" panose="02010600030101010101" pitchFamily="2" charset="-122"/>
              </a:rPr>
              <a:t>事情节</a:t>
            </a:r>
            <a:r>
              <a:rPr sz="4000" b="1" dirty="0">
                <a:solidFill>
                  <a:schemeClr val="tx1"/>
                </a:solidFill>
                <a:latin typeface="宋体" panose="02010600030101010101" pitchFamily="2" charset="-122"/>
                <a:cs typeface="宋体" panose="02010600030101010101" pitchFamily="2" charset="-122"/>
              </a:rPr>
              <a:t>的</a:t>
            </a:r>
            <a:r>
              <a:rPr sz="4000" b="1" spc="-5" dirty="0">
                <a:solidFill>
                  <a:schemeClr val="tx1"/>
                </a:solidFill>
                <a:latin typeface="宋体" panose="02010600030101010101" pitchFamily="2" charset="-122"/>
                <a:cs typeface="宋体" panose="02010600030101010101" pitchFamily="2" charset="-122"/>
              </a:rPr>
              <a:t>基础上，并</a:t>
            </a:r>
            <a:r>
              <a:rPr sz="4000" b="1" u="sng" spc="-5" dirty="0">
                <a:solidFill>
                  <a:schemeClr val="tx1"/>
                </a:solidFill>
                <a:latin typeface="宋体" panose="02010600030101010101" pitchFamily="2" charset="-122"/>
                <a:cs typeface="宋体" panose="02010600030101010101" pitchFamily="2" charset="-122"/>
              </a:rPr>
              <a:t>圈点</a:t>
            </a:r>
            <a:r>
              <a:rPr sz="4000" b="1" u="sng" spc="5" dirty="0">
                <a:solidFill>
                  <a:schemeClr val="tx1"/>
                </a:solidFill>
                <a:latin typeface="宋体" panose="02010600030101010101" pitchFamily="2" charset="-122"/>
                <a:cs typeface="宋体" panose="02010600030101010101" pitchFamily="2" charset="-122"/>
              </a:rPr>
              <a:t>勾</a:t>
            </a:r>
            <a:r>
              <a:rPr sz="4000" b="1" u="sng" spc="-10" dirty="0">
                <a:solidFill>
                  <a:schemeClr val="tx1"/>
                </a:solidFill>
                <a:latin typeface="宋体" panose="02010600030101010101" pitchFamily="2" charset="-122"/>
                <a:cs typeface="宋体" panose="02010600030101010101" pitchFamily="2" charset="-122"/>
              </a:rPr>
              <a:t>画</a:t>
            </a:r>
            <a:r>
              <a:rPr sz="4000" b="1" u="sng" spc="-5" dirty="0">
                <a:solidFill>
                  <a:schemeClr val="tx1"/>
                </a:solidFill>
                <a:latin typeface="宋体" panose="02010600030101010101" pitchFamily="2" charset="-122"/>
                <a:cs typeface="宋体" panose="02010600030101010101" pitchFamily="2" charset="-122"/>
              </a:rPr>
              <a:t>关键</a:t>
            </a:r>
            <a:r>
              <a:rPr sz="4000" b="1" u="sng" spc="5" dirty="0">
                <a:solidFill>
                  <a:schemeClr val="tx1"/>
                </a:solidFill>
                <a:latin typeface="宋体" panose="02010600030101010101" pitchFamily="2" charset="-122"/>
                <a:cs typeface="宋体" panose="02010600030101010101" pitchFamily="2" charset="-122"/>
              </a:rPr>
              <a:t>词</a:t>
            </a:r>
            <a:r>
              <a:rPr sz="4000" b="1" u="sng" spc="-5" dirty="0">
                <a:solidFill>
                  <a:schemeClr val="tx1"/>
                </a:solidFill>
                <a:latin typeface="宋体" panose="02010600030101010101" pitchFamily="2" charset="-122"/>
                <a:cs typeface="宋体" panose="02010600030101010101" pitchFamily="2" charset="-122"/>
              </a:rPr>
              <a:t>句，理</a:t>
            </a:r>
            <a:r>
              <a:rPr sz="4000" b="1" u="sng" spc="5" dirty="0">
                <a:solidFill>
                  <a:schemeClr val="tx1"/>
                </a:solidFill>
                <a:latin typeface="宋体" panose="02010600030101010101" pitchFamily="2" charset="-122"/>
                <a:cs typeface="宋体" panose="02010600030101010101" pitchFamily="2" charset="-122"/>
              </a:rPr>
              <a:t>清</a:t>
            </a:r>
            <a:r>
              <a:rPr sz="4000" b="1" u="sng" spc="-5" dirty="0">
                <a:solidFill>
                  <a:schemeClr val="tx1"/>
                </a:solidFill>
                <a:latin typeface="宋体" panose="02010600030101010101" pitchFamily="2" charset="-122"/>
                <a:cs typeface="宋体" panose="02010600030101010101" pitchFamily="2" charset="-122"/>
              </a:rPr>
              <a:t>思路。</a:t>
            </a:r>
            <a:endParaRPr sz="4000" b="1" dirty="0">
              <a:solidFill>
                <a:schemeClr val="tx1"/>
              </a:solidFill>
              <a:latin typeface="Times New Roman" panose="02020603050405020304"/>
              <a:cs typeface="Times New Roman" panose="02020603050405020304"/>
            </a:endParaRPr>
          </a:p>
          <a:p>
            <a:pPr marL="12700" indent="0" defTabSz="914400" fontAlgn="auto">
              <a:lnSpc>
                <a:spcPct val="170000"/>
              </a:lnSpc>
              <a:buClr>
                <a:srgbClr val="000000"/>
              </a:buClr>
              <a:buSzPct val="96000"/>
              <a:buNone/>
              <a:tabLst>
                <a:tab pos="369570" algn="l"/>
              </a:tabLst>
            </a:pPr>
            <a:r>
              <a:rPr lang="en-US" altLang="zh-CN" sz="4000" b="1" spc="-5" dirty="0" smtClean="0">
                <a:solidFill>
                  <a:schemeClr val="tx1"/>
                </a:solidFill>
                <a:latin typeface="宋体" panose="02010600030101010101" pitchFamily="2" charset="-122"/>
                <a:cs typeface="宋体" panose="02010600030101010101" pitchFamily="2" charset="-122"/>
              </a:rPr>
              <a:t>2</a:t>
            </a:r>
            <a:r>
              <a:rPr lang="en-US" altLang="zh-CN" sz="4000" b="1" spc="-5" dirty="0">
                <a:latin typeface="宋体" panose="02010600030101010101" pitchFamily="2" charset="-122"/>
                <a:cs typeface="宋体" panose="02010600030101010101" pitchFamily="2" charset="-122"/>
              </a:rPr>
              <a:t>.</a:t>
            </a:r>
            <a:r>
              <a:rPr lang="zh-CN" altLang="en-US" sz="4000" b="1" u="sng" spc="-5" dirty="0" smtClean="0">
                <a:solidFill>
                  <a:schemeClr val="tx1"/>
                </a:solidFill>
                <a:latin typeface="宋体" panose="02010600030101010101" pitchFamily="2" charset="-122"/>
                <a:cs typeface="宋体" panose="02010600030101010101" pitchFamily="2" charset="-122"/>
              </a:rPr>
              <a:t>仔</a:t>
            </a:r>
            <a:r>
              <a:rPr lang="zh-CN" altLang="en-US" sz="4000" b="1" u="sng" spc="-5" dirty="0">
                <a:solidFill>
                  <a:schemeClr val="tx1"/>
                </a:solidFill>
                <a:latin typeface="宋体" panose="02010600030101010101" pitchFamily="2" charset="-122"/>
                <a:cs typeface="宋体" panose="02010600030101010101" pitchFamily="2" charset="-122"/>
              </a:rPr>
              <a:t>细</a:t>
            </a:r>
            <a:r>
              <a:rPr sz="4000" b="1" u="sng" spc="-5" dirty="0">
                <a:solidFill>
                  <a:schemeClr val="tx1"/>
                </a:solidFill>
                <a:latin typeface="宋体" panose="02010600030101010101" pitchFamily="2" charset="-122"/>
                <a:cs typeface="宋体" panose="02010600030101010101" pitchFamily="2" charset="-122"/>
              </a:rPr>
              <a:t>品味</a:t>
            </a:r>
            <a:r>
              <a:rPr sz="4000" b="1" spc="-5" dirty="0">
                <a:solidFill>
                  <a:schemeClr val="tx1"/>
                </a:solidFill>
                <a:latin typeface="宋体" panose="02010600030101010101" pitchFamily="2" charset="-122"/>
                <a:cs typeface="宋体" panose="02010600030101010101" pitchFamily="2" charset="-122"/>
              </a:rPr>
              <a:t>课</a:t>
            </a:r>
            <a:r>
              <a:rPr sz="4000" b="1" dirty="0">
                <a:solidFill>
                  <a:schemeClr val="tx1"/>
                </a:solidFill>
                <a:latin typeface="宋体" panose="02010600030101010101" pitchFamily="2" charset="-122"/>
                <a:cs typeface="宋体" panose="02010600030101010101" pitchFamily="2" charset="-122"/>
              </a:rPr>
              <a:t>文</a:t>
            </a:r>
            <a:r>
              <a:rPr sz="4000" b="1" spc="-5" dirty="0">
                <a:solidFill>
                  <a:schemeClr val="tx1"/>
                </a:solidFill>
                <a:latin typeface="宋体" panose="02010600030101010101" pitchFamily="2" charset="-122"/>
                <a:cs typeface="宋体" panose="02010600030101010101" pitchFamily="2" charset="-122"/>
              </a:rPr>
              <a:t>中的</a:t>
            </a:r>
            <a:r>
              <a:rPr sz="4000" b="1" u="sng" spc="-5" dirty="0">
                <a:solidFill>
                  <a:schemeClr val="tx1"/>
                </a:solidFill>
                <a:latin typeface="宋体" panose="02010600030101010101" pitchFamily="2" charset="-122"/>
                <a:cs typeface="宋体" panose="02010600030101010101" pitchFamily="2" charset="-122"/>
              </a:rPr>
              <a:t>心</a:t>
            </a:r>
            <a:r>
              <a:rPr sz="4000" b="1" u="sng" dirty="0">
                <a:solidFill>
                  <a:schemeClr val="tx1"/>
                </a:solidFill>
                <a:latin typeface="宋体" panose="02010600030101010101" pitchFamily="2" charset="-122"/>
                <a:cs typeface="宋体" panose="02010600030101010101" pitchFamily="2" charset="-122"/>
              </a:rPr>
              <a:t>理</a:t>
            </a:r>
            <a:r>
              <a:rPr sz="4000" b="1" u="sng" spc="-5" dirty="0">
                <a:solidFill>
                  <a:schemeClr val="tx1"/>
                </a:solidFill>
                <a:latin typeface="宋体" panose="02010600030101010101" pitchFamily="2" charset="-122"/>
                <a:cs typeface="宋体" panose="02010600030101010101" pitchFamily="2" charset="-122"/>
              </a:rPr>
              <a:t>描写</a:t>
            </a:r>
            <a:r>
              <a:rPr sz="4000" b="1" spc="5" dirty="0">
                <a:solidFill>
                  <a:schemeClr val="tx1"/>
                </a:solidFill>
                <a:latin typeface="宋体" panose="02010600030101010101" pitchFamily="2" charset="-122"/>
                <a:cs typeface="宋体" panose="02010600030101010101" pitchFamily="2" charset="-122"/>
              </a:rPr>
              <a:t>，把</a:t>
            </a:r>
            <a:r>
              <a:rPr sz="4000" b="1" spc="-10" dirty="0">
                <a:solidFill>
                  <a:schemeClr val="tx1"/>
                </a:solidFill>
                <a:latin typeface="宋体" panose="02010600030101010101" pitchFamily="2" charset="-122"/>
                <a:cs typeface="宋体" panose="02010600030101010101" pitchFamily="2" charset="-122"/>
              </a:rPr>
              <a:t>握</a:t>
            </a:r>
            <a:r>
              <a:rPr sz="4000" b="1" spc="-5" dirty="0">
                <a:solidFill>
                  <a:schemeClr val="tx1"/>
                </a:solidFill>
                <a:latin typeface="宋体" panose="02010600030101010101" pitchFamily="2" charset="-122"/>
                <a:cs typeface="宋体" panose="02010600030101010101" pitchFamily="2" charset="-122"/>
              </a:rPr>
              <a:t>人物</a:t>
            </a:r>
            <a:r>
              <a:rPr sz="4000" b="1" dirty="0">
                <a:solidFill>
                  <a:schemeClr val="tx1"/>
                </a:solidFill>
                <a:latin typeface="宋体" panose="02010600030101010101" pitchFamily="2" charset="-122"/>
                <a:cs typeface="宋体" panose="02010600030101010101" pitchFamily="2" charset="-122"/>
              </a:rPr>
              <a:t>心</a:t>
            </a:r>
            <a:r>
              <a:rPr sz="4000" b="1" spc="-5" dirty="0">
                <a:solidFill>
                  <a:schemeClr val="tx1"/>
                </a:solidFill>
                <a:latin typeface="宋体" panose="02010600030101010101" pitchFamily="2" charset="-122"/>
                <a:cs typeface="宋体" panose="02010600030101010101" pitchFamily="2" charset="-122"/>
              </a:rPr>
              <a:t>理成长</a:t>
            </a:r>
            <a:r>
              <a:rPr sz="4000" b="1" dirty="0">
                <a:solidFill>
                  <a:schemeClr val="tx1"/>
                </a:solidFill>
                <a:latin typeface="宋体" panose="02010600030101010101" pitchFamily="2" charset="-122"/>
                <a:cs typeface="宋体" panose="02010600030101010101" pitchFamily="2" charset="-122"/>
              </a:rPr>
              <a:t>过</a:t>
            </a:r>
            <a:r>
              <a:rPr sz="4000" b="1" spc="-5" dirty="0">
                <a:solidFill>
                  <a:schemeClr val="tx1"/>
                </a:solidFill>
                <a:latin typeface="宋体" panose="02010600030101010101" pitchFamily="2" charset="-122"/>
                <a:cs typeface="宋体" panose="02010600030101010101" pitchFamily="2" charset="-122"/>
              </a:rPr>
              <a:t>程。</a:t>
            </a:r>
            <a:endParaRPr sz="4000" b="1" dirty="0">
              <a:solidFill>
                <a:schemeClr val="tx1"/>
              </a:solidFill>
              <a:latin typeface="Times New Roman" panose="02020603050405020304"/>
              <a:cs typeface="Times New Roman" panose="02020603050405020304"/>
            </a:endParaRPr>
          </a:p>
          <a:p>
            <a:pPr marL="12700" indent="0" defTabSz="914400" fontAlgn="auto">
              <a:lnSpc>
                <a:spcPct val="170000"/>
              </a:lnSpc>
              <a:buClr>
                <a:srgbClr val="000000"/>
              </a:buClr>
              <a:buSzPct val="96000"/>
              <a:buNone/>
              <a:tabLst>
                <a:tab pos="369570" algn="l"/>
              </a:tabLst>
            </a:pPr>
            <a:r>
              <a:rPr lang="en-US" altLang="zh-CN" sz="4000" b="1" spc="-5" dirty="0" smtClean="0">
                <a:solidFill>
                  <a:schemeClr val="tx1"/>
                </a:solidFill>
                <a:latin typeface="宋体" panose="02010600030101010101" pitchFamily="2" charset="-122"/>
                <a:cs typeface="宋体" panose="02010600030101010101" pitchFamily="2" charset="-122"/>
              </a:rPr>
              <a:t>3</a:t>
            </a:r>
            <a:r>
              <a:rPr lang="en-US" altLang="zh-CN" sz="4000" b="1" spc="-5" dirty="0">
                <a:latin typeface="宋体" panose="02010600030101010101" pitchFamily="2" charset="-122"/>
                <a:cs typeface="宋体" panose="02010600030101010101" pitchFamily="2" charset="-122"/>
              </a:rPr>
              <a:t>.</a:t>
            </a:r>
            <a:r>
              <a:rPr lang="zh-CN" altLang="en-US" sz="4000" b="1" spc="-5" dirty="0" smtClean="0">
                <a:solidFill>
                  <a:schemeClr val="tx1"/>
                </a:solidFill>
                <a:latin typeface="宋体" panose="02010600030101010101" pitchFamily="2" charset="-122"/>
                <a:cs typeface="宋体" panose="02010600030101010101" pitchFamily="2" charset="-122"/>
              </a:rPr>
              <a:t>在</a:t>
            </a:r>
            <a:r>
              <a:rPr lang="zh-CN" altLang="en-US" sz="4000" b="1" spc="-5" dirty="0">
                <a:solidFill>
                  <a:schemeClr val="tx1"/>
                </a:solidFill>
                <a:latin typeface="宋体" panose="02010600030101010101" pitchFamily="2" charset="-122"/>
                <a:cs typeface="宋体" panose="02010600030101010101" pitchFamily="2" charset="-122"/>
              </a:rPr>
              <a:t>阅读和感悟中思考生活哲理</a:t>
            </a:r>
            <a:r>
              <a:rPr sz="4000" b="1" spc="-5" dirty="0">
                <a:solidFill>
                  <a:schemeClr val="tx1"/>
                </a:solidFill>
                <a:latin typeface="宋体" panose="02010600030101010101" pitchFamily="2" charset="-122"/>
                <a:cs typeface="宋体" panose="02010600030101010101" pitchFamily="2" charset="-122"/>
              </a:rPr>
              <a:t>。</a:t>
            </a:r>
            <a:endParaRPr sz="4000" b="1" spc="-5" dirty="0">
              <a:solidFill>
                <a:schemeClr val="tx1"/>
              </a:solidFill>
              <a:latin typeface="宋体" panose="02010600030101010101" pitchFamily="2" charset="-122"/>
              <a:cs typeface="宋体" panose="02010600030101010101" pitchFamily="2" charset="-122"/>
            </a:endParaRPr>
          </a:p>
        </p:txBody>
      </p:sp>
      <p:sp>
        <p:nvSpPr>
          <p:cNvPr id="4" name="object 4"/>
          <p:cNvSpPr txBox="1">
            <a:spLocks noGrp="1"/>
          </p:cNvSpPr>
          <p:nvPr>
            <p:ph type="title"/>
          </p:nvPr>
        </p:nvSpPr>
        <p:spPr>
          <a:xfrm>
            <a:off x="4706620" y="727075"/>
            <a:ext cx="2433955" cy="689610"/>
          </a:xfrm>
          <a:prstGeom prst="rect">
            <a:avLst/>
          </a:prstGeom>
        </p:spPr>
        <p:txBody>
          <a:bodyPr vert="horz" wrap="square" lIns="0" tIns="12700" rIns="0" bIns="0" rtlCol="0">
            <a:spAutoFit/>
          </a:bodyPr>
          <a:lstStyle/>
          <a:p>
            <a:pPr marL="12700">
              <a:lnSpc>
                <a:spcPct val="100000"/>
              </a:lnSpc>
              <a:spcBef>
                <a:spcPts val="100"/>
              </a:spcBef>
            </a:pPr>
            <a:r>
              <a:rPr sz="4400" b="1" spc="-5" dirty="0">
                <a:solidFill>
                  <a:srgbClr val="FF0000"/>
                </a:solidFill>
              </a:rPr>
              <a:t>教学目标</a:t>
            </a:r>
            <a:endParaRPr sz="4400" b="1" spc="-5"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终 走一步，再走一步"/>
          <p:cNvPicPr>
            <a:picLocks noChangeAspect="1"/>
          </p:cNvPicPr>
          <p:nvPr/>
        </p:nvPicPr>
        <p:blipFill>
          <a:blip r:embed="rId1"/>
          <a:stretch>
            <a:fillRect/>
          </a:stretch>
        </p:blipFill>
        <p:spPr>
          <a:xfrm>
            <a:off x="-6985" y="-8890"/>
            <a:ext cx="12223115" cy="6875780"/>
          </a:xfrm>
          <a:prstGeom prst="rect">
            <a:avLst/>
          </a:prstGeom>
        </p:spPr>
      </p:pic>
      <p:sp>
        <p:nvSpPr>
          <p:cNvPr id="3" name="object 3"/>
          <p:cNvSpPr txBox="1"/>
          <p:nvPr/>
        </p:nvSpPr>
        <p:spPr>
          <a:xfrm>
            <a:off x="1699895" y="360045"/>
            <a:ext cx="6569075" cy="871855"/>
          </a:xfrm>
          <a:prstGeom prst="rect">
            <a:avLst/>
          </a:prstGeom>
        </p:spPr>
        <p:txBody>
          <a:bodyPr vert="horz" wrap="square" lIns="0" tIns="226060" rIns="0" bIns="0" rtlCol="0">
            <a:spAutoFit/>
          </a:bodyPr>
          <a:lstStyle/>
          <a:p>
            <a:pPr marL="12700" marR="114300" indent="0">
              <a:lnSpc>
                <a:spcPts val="5040"/>
              </a:lnSpc>
              <a:spcBef>
                <a:spcPts val="445"/>
              </a:spcBef>
              <a:buSzPct val="96000"/>
              <a:buNone/>
              <a:tabLst>
                <a:tab pos="441325" algn="l"/>
              </a:tabLst>
            </a:pPr>
            <a:r>
              <a:rPr lang="zh-CN" sz="4400" b="1" spc="-5" dirty="0">
                <a:solidFill>
                  <a:srgbClr val="FF0000"/>
                </a:solidFill>
                <a:latin typeface="宋体" panose="02010600030101010101" pitchFamily="2" charset="-122"/>
                <a:cs typeface="宋体" panose="02010600030101010101" pitchFamily="2" charset="-122"/>
              </a:rPr>
              <a:t>四、课后作业</a:t>
            </a:r>
            <a:endParaRPr lang="en-US" altLang="zh-CN" sz="4400" b="1" spc="-5" dirty="0">
              <a:solidFill>
                <a:srgbClr val="FF0000"/>
              </a:solidFill>
              <a:latin typeface="宋体" panose="02010600030101010101" pitchFamily="2" charset="-122"/>
              <a:cs typeface="宋体" panose="02010600030101010101" pitchFamily="2" charset="-122"/>
            </a:endParaRPr>
          </a:p>
        </p:txBody>
      </p:sp>
      <p:sp>
        <p:nvSpPr>
          <p:cNvPr id="6" name="object 3"/>
          <p:cNvSpPr txBox="1"/>
          <p:nvPr/>
        </p:nvSpPr>
        <p:spPr>
          <a:xfrm>
            <a:off x="418465" y="1785620"/>
            <a:ext cx="11371580" cy="4596130"/>
          </a:xfrm>
          <a:prstGeom prst="rect">
            <a:avLst/>
          </a:prstGeom>
        </p:spPr>
        <p:txBody>
          <a:bodyPr vert="horz" wrap="square" lIns="0" tIns="226060" rIns="0" bIns="0" rtlCol="0">
            <a:spAutoFit/>
          </a:bodyPr>
          <a:lstStyle/>
          <a:p>
            <a:pPr marL="12700" marR="114300" indent="0" fontAlgn="auto">
              <a:lnSpc>
                <a:spcPct val="150000"/>
              </a:lnSpc>
              <a:spcBef>
                <a:spcPts val="445"/>
              </a:spcBef>
              <a:buSzPct val="96000"/>
              <a:buNone/>
              <a:tabLst>
                <a:tab pos="441325" algn="l"/>
              </a:tabLst>
            </a:pPr>
            <a:r>
              <a:rPr lang="en-US" sz="3600" b="1" dirty="0">
                <a:latin typeface="宋体" panose="02010600030101010101" pitchFamily="2" charset="-122"/>
                <a:cs typeface="宋体" panose="02010600030101010101" pitchFamily="2" charset="-122"/>
              </a:rPr>
              <a:t>    </a:t>
            </a:r>
            <a:r>
              <a:rPr lang="en-US" sz="3600" b="1" dirty="0" smtClean="0">
                <a:latin typeface="宋体" panose="02010600030101010101" pitchFamily="2" charset="-122"/>
                <a:cs typeface="宋体" panose="02010600030101010101" pitchFamily="2" charset="-122"/>
              </a:rPr>
              <a:t>1</a:t>
            </a:r>
            <a:r>
              <a:rPr lang="en-US" sz="3600" b="1" dirty="0">
                <a:latin typeface="宋体" panose="02010600030101010101" pitchFamily="2" charset="-122"/>
                <a:cs typeface="宋体" panose="02010600030101010101" pitchFamily="2" charset="-122"/>
              </a:rPr>
              <a:t>.</a:t>
            </a:r>
            <a:r>
              <a:rPr lang="zh-CN" altLang="en-US" sz="3600" b="1" dirty="0" smtClean="0">
                <a:latin typeface="宋体" panose="02010600030101010101" pitchFamily="2" charset="-122"/>
                <a:cs typeface="宋体" panose="02010600030101010101" pitchFamily="2" charset="-122"/>
              </a:rPr>
              <a:t>嘲</a:t>
            </a:r>
            <a:r>
              <a:rPr lang="zh-CN" altLang="en-US" sz="3600" b="1" dirty="0">
                <a:latin typeface="宋体" panose="02010600030101010101" pitchFamily="2" charset="-122"/>
                <a:cs typeface="宋体" panose="02010600030101010101" pitchFamily="2" charset="-122"/>
              </a:rPr>
              <a:t>笑</a:t>
            </a:r>
            <a:r>
              <a:rPr lang="en-US" altLang="zh-CN" sz="3600" b="1" dirty="0">
                <a:latin typeface="宋体" panose="02010600030101010101" pitchFamily="2" charset="-122"/>
                <a:cs typeface="宋体" panose="02010600030101010101" pitchFamily="2" charset="-122"/>
              </a:rPr>
              <a:t>“</a:t>
            </a:r>
            <a:r>
              <a:rPr lang="zh-CN" altLang="en-US" sz="3600" b="1" dirty="0">
                <a:latin typeface="宋体" panose="02010600030101010101" pitchFamily="2" charset="-122"/>
                <a:cs typeface="宋体" panose="02010600030101010101" pitchFamily="2" charset="-122"/>
              </a:rPr>
              <a:t>我</a:t>
            </a:r>
            <a:r>
              <a:rPr lang="en-US" altLang="zh-CN" sz="3600" b="1" dirty="0">
                <a:latin typeface="宋体" panose="02010600030101010101" pitchFamily="2" charset="-122"/>
                <a:cs typeface="宋体" panose="02010600030101010101" pitchFamily="2" charset="-122"/>
              </a:rPr>
              <a:t>”</a:t>
            </a:r>
            <a:r>
              <a:rPr lang="zh-CN" altLang="en-US" sz="3600" b="1" dirty="0">
                <a:latin typeface="宋体" panose="02010600030101010101" pitchFamily="2" charset="-122"/>
                <a:cs typeface="宋体" panose="02010600030101010101" pitchFamily="2" charset="-122"/>
              </a:rPr>
              <a:t>已是不对，更不该</a:t>
            </a:r>
            <a:r>
              <a:rPr lang="en-US" altLang="zh-CN" sz="3600" b="1" dirty="0">
                <a:latin typeface="宋体" panose="02010600030101010101" pitchFamily="2" charset="-122"/>
                <a:cs typeface="宋体" panose="02010600030101010101" pitchFamily="2" charset="-122"/>
              </a:rPr>
              <a:t>“</a:t>
            </a:r>
            <a:r>
              <a:rPr lang="zh-CN" altLang="en-US" sz="3600" b="1" dirty="0">
                <a:latin typeface="宋体" panose="02010600030101010101" pitchFamily="2" charset="-122"/>
                <a:cs typeface="宋体" panose="02010600030101010101" pitchFamily="2" charset="-122"/>
              </a:rPr>
              <a:t>弃</a:t>
            </a:r>
            <a:r>
              <a:rPr lang="en-US" altLang="zh-CN" sz="3600" b="1" dirty="0">
                <a:latin typeface="宋体" panose="02010600030101010101" pitchFamily="2" charset="-122"/>
                <a:cs typeface="宋体" panose="02010600030101010101" pitchFamily="2" charset="-122"/>
              </a:rPr>
              <a:t>”</a:t>
            </a:r>
            <a:r>
              <a:rPr lang="zh-CN" altLang="en-US" sz="3600" b="1" dirty="0">
                <a:latin typeface="宋体" panose="02010600030101010101" pitchFamily="2" charset="-122"/>
                <a:cs typeface="宋体" panose="02010600030101010101" pitchFamily="2" charset="-122"/>
              </a:rPr>
              <a:t>我而去。如果你是五个男孩之一，会怎么做？</a:t>
            </a:r>
            <a:endParaRPr lang="zh-CN" altLang="en-US" sz="3600" b="1" dirty="0">
              <a:latin typeface="宋体" panose="02010600030101010101" pitchFamily="2" charset="-122"/>
              <a:cs typeface="宋体" panose="02010600030101010101" pitchFamily="2" charset="-122"/>
            </a:endParaRPr>
          </a:p>
          <a:p>
            <a:pPr marL="12700" marR="114300" indent="0" fontAlgn="auto">
              <a:lnSpc>
                <a:spcPct val="150000"/>
              </a:lnSpc>
              <a:spcBef>
                <a:spcPts val="445"/>
              </a:spcBef>
              <a:buSzPct val="96000"/>
              <a:buNone/>
              <a:tabLst>
                <a:tab pos="441325" algn="l"/>
              </a:tabLst>
            </a:pPr>
            <a:r>
              <a:rPr lang="en-US" altLang="zh-CN" sz="3600" b="1" dirty="0">
                <a:latin typeface="宋体" panose="02010600030101010101" pitchFamily="2" charset="-122"/>
                <a:cs typeface="宋体" panose="02010600030101010101" pitchFamily="2" charset="-122"/>
              </a:rPr>
              <a:t>    </a:t>
            </a:r>
            <a:r>
              <a:rPr lang="en-US" altLang="zh-CN" sz="3600" b="1" dirty="0" smtClean="0">
                <a:latin typeface="宋体" panose="02010600030101010101" pitchFamily="2" charset="-122"/>
                <a:cs typeface="宋体" panose="02010600030101010101" pitchFamily="2" charset="-122"/>
              </a:rPr>
              <a:t>2</a:t>
            </a:r>
            <a:r>
              <a:rPr lang="en-US" altLang="zh-CN" sz="3600" b="1" dirty="0">
                <a:latin typeface="宋体" panose="02010600030101010101" pitchFamily="2" charset="-122"/>
                <a:cs typeface="宋体" panose="02010600030101010101" pitchFamily="2" charset="-122"/>
              </a:rPr>
              <a:t>.</a:t>
            </a:r>
            <a:r>
              <a:rPr lang="zh-CN" altLang="en-US" sz="3600" b="1" dirty="0" smtClean="0">
                <a:latin typeface="宋体" panose="02010600030101010101" pitchFamily="2" charset="-122"/>
                <a:cs typeface="宋体" panose="02010600030101010101" pitchFamily="2" charset="-122"/>
              </a:rPr>
              <a:t>请</a:t>
            </a:r>
            <a:r>
              <a:rPr lang="zh-CN" altLang="en-US" sz="3600" b="1" dirty="0">
                <a:latin typeface="宋体" panose="02010600030101010101" pitchFamily="2" charset="-122"/>
                <a:cs typeface="宋体" panose="02010600030101010101" pitchFamily="2" charset="-122"/>
              </a:rPr>
              <a:t>同学们回家后，把本文情节复述给自己的爸爸妈妈，并和他们分享学习感悟。</a:t>
            </a:r>
            <a:endParaRPr sz="3600" b="1" dirty="0">
              <a:latin typeface="宋体" panose="02010600030101010101" pitchFamily="2" charset="-122"/>
              <a:cs typeface="宋体" panose="02010600030101010101" pitchFamily="2" charset="-122"/>
            </a:endParaRPr>
          </a:p>
          <a:p>
            <a:pPr marL="12700" indent="0" fontAlgn="auto">
              <a:lnSpc>
                <a:spcPct val="150000"/>
              </a:lnSpc>
              <a:spcBef>
                <a:spcPts val="1235"/>
              </a:spcBef>
              <a:buNone/>
            </a:pPr>
            <a:r>
              <a:rPr lang="zh-CN" sz="3600" b="1" dirty="0">
                <a:latin typeface="宋体" panose="02010600030101010101" pitchFamily="2" charset="-122"/>
                <a:cs typeface="宋体" panose="02010600030101010101" pitchFamily="2" charset="-122"/>
              </a:rPr>
              <a:t>    </a:t>
            </a:r>
            <a:endParaRPr sz="3600" b="1" spc="-5" dirty="0">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终 走一步，再走一步"/>
          <p:cNvPicPr>
            <a:picLocks noChangeAspect="1"/>
          </p:cNvPicPr>
          <p:nvPr/>
        </p:nvPicPr>
        <p:blipFill>
          <a:blip r:embed="rId1"/>
          <a:stretch>
            <a:fillRect/>
          </a:stretch>
        </p:blipFill>
        <p:spPr>
          <a:xfrm>
            <a:off x="-4445" y="-635"/>
            <a:ext cx="12223115" cy="6875780"/>
          </a:xfrm>
          <a:prstGeom prst="rect">
            <a:avLst/>
          </a:prstGeom>
        </p:spPr>
      </p:pic>
      <p:sp>
        <p:nvSpPr>
          <p:cNvPr id="3" name="object 3"/>
          <p:cNvSpPr txBox="1"/>
          <p:nvPr/>
        </p:nvSpPr>
        <p:spPr>
          <a:xfrm>
            <a:off x="212725" y="1127760"/>
            <a:ext cx="11721465" cy="4855210"/>
          </a:xfrm>
          <a:prstGeom prst="rect">
            <a:avLst/>
          </a:prstGeom>
        </p:spPr>
        <p:txBody>
          <a:bodyPr vert="horz" wrap="square" lIns="0" tIns="115570" rIns="0" bIns="0" rtlCol="0">
            <a:spAutoFit/>
          </a:bodyPr>
          <a:lstStyle/>
          <a:p>
            <a:pPr marL="227965">
              <a:lnSpc>
                <a:spcPct val="100000"/>
              </a:lnSpc>
              <a:spcBef>
                <a:spcPts val="910"/>
              </a:spcBef>
            </a:pPr>
            <a:r>
              <a:rPr sz="2800" b="1" spc="-5" dirty="0">
                <a:latin typeface="宋体" panose="02010600030101010101" pitchFamily="2" charset="-122"/>
                <a:cs typeface="宋体" panose="02010600030101010101" pitchFamily="2" charset="-122"/>
              </a:rPr>
              <a:t>    1945</a:t>
            </a:r>
            <a:r>
              <a:rPr sz="2800" b="1" dirty="0">
                <a:latin typeface="宋体" panose="02010600030101010101" pitchFamily="2" charset="-122"/>
                <a:cs typeface="宋体" panose="02010600030101010101" pitchFamily="2" charset="-122"/>
              </a:rPr>
              <a:t>年1月，在英格兰的沃顿空军基地</a:t>
            </a:r>
            <a:r>
              <a:rPr sz="2800" b="1" spc="5" dirty="0">
                <a:latin typeface="宋体" panose="02010600030101010101" pitchFamily="2" charset="-122"/>
                <a:cs typeface="宋体" panose="02010600030101010101" pitchFamily="2" charset="-122"/>
              </a:rPr>
              <a:t>。</a:t>
            </a:r>
            <a:r>
              <a:rPr sz="2800" b="1" u="heavy" dirty="0">
                <a:solidFill>
                  <a:srgbClr val="0000FF"/>
                </a:solidFill>
                <a:uFill>
                  <a:solidFill>
                    <a:srgbClr val="0000FF"/>
                  </a:solidFill>
                </a:uFill>
                <a:latin typeface="宋体" panose="02010600030101010101" pitchFamily="2" charset="-122"/>
                <a:cs typeface="宋体" panose="02010600030101010101" pitchFamily="2" charset="-122"/>
              </a:rPr>
              <a:t>一个上尉飞行员</a:t>
            </a:r>
            <a:r>
              <a:rPr sz="2800" b="1" dirty="0">
                <a:latin typeface="宋体" panose="02010600030101010101" pitchFamily="2" charset="-122"/>
                <a:cs typeface="宋体" panose="02010600030101010101" pitchFamily="2" charset="-122"/>
              </a:rPr>
              <a:t>接受了一项任务，驾驶没有任何武器装备和防护设施的蚊式双引擎飞机深入到德军本土执行侦察任务。他觉得</a:t>
            </a:r>
            <a:r>
              <a:rPr sz="2800" b="1" u="heavy" dirty="0">
                <a:solidFill>
                  <a:srgbClr val="0000FF"/>
                </a:solidFill>
                <a:uFill>
                  <a:solidFill>
                    <a:srgbClr val="0000FF"/>
                  </a:solidFill>
                </a:uFill>
                <a:latin typeface="宋体" panose="02010600030101010101" pitchFamily="2" charset="-122"/>
                <a:cs typeface="宋体" panose="02010600030101010101" pitchFamily="2" charset="-122"/>
              </a:rPr>
              <a:t>几乎无法完成任务</a:t>
            </a:r>
            <a:r>
              <a:rPr sz="2800" b="1" dirty="0">
                <a:latin typeface="宋体" panose="02010600030101010101" pitchFamily="2" charset="-122"/>
                <a:cs typeface="宋体" panose="02010600030101010101" pitchFamily="2" charset="-122"/>
              </a:rPr>
              <a:t>，想象着飞机坐舱被炮弹击中，自己鲜血飞溅，连跳伞的力气都没有。 第二天，他驾机滑行在跑道上，他告诫自己，现在，只是起飞，飞起来就行。升到两万五千米高空时，他又告诫自己，现在所要作的，是在地面无线电的指导下，保持这个航 </a:t>
            </a:r>
            <a:r>
              <a:rPr sz="2800" b="1" spc="-5" dirty="0">
                <a:latin typeface="宋体" panose="02010600030101010101" pitchFamily="2" charset="-122"/>
                <a:cs typeface="宋体" panose="02010600030101010101" pitchFamily="2" charset="-122"/>
              </a:rPr>
              <a:t>向20分钟，就可以到达荷兰的素文岛，这个，不难做到。就这样，他不断告诫自己，下</a:t>
            </a:r>
            <a:r>
              <a:rPr sz="2800" b="1" dirty="0">
                <a:latin typeface="宋体" panose="02010600030101010101" pitchFamily="2" charset="-122"/>
                <a:cs typeface="宋体" panose="02010600030101010101" pitchFamily="2" charset="-122"/>
              </a:rPr>
              <a:t>面，只是飞越荷兰，这并不难，然后，是飞临德国，根本不需想更多的事。而且，还有后方的无线电支持。就这样，一程又一程，这位上尉终于完成了任务。当他接受盟军的奖励时，他说，我之所以成为孤胆英雄，完全是因为我</a:t>
            </a:r>
            <a:r>
              <a:rPr sz="2800" b="1" u="heavy" dirty="0">
                <a:solidFill>
                  <a:srgbClr val="0000FF"/>
                </a:solidFill>
                <a:uFill>
                  <a:solidFill>
                    <a:srgbClr val="0000FF"/>
                  </a:solidFill>
                </a:uFill>
                <a:latin typeface="宋体" panose="02010600030101010101" pitchFamily="2" charset="-122"/>
                <a:cs typeface="宋体" panose="02010600030101010101" pitchFamily="2" charset="-122"/>
              </a:rPr>
              <a:t>小时侯一段经历</a:t>
            </a:r>
            <a:r>
              <a:rPr sz="2800" b="1" dirty="0">
                <a:latin typeface="宋体" panose="02010600030101010101" pitchFamily="2" charset="-122"/>
                <a:cs typeface="宋体" panose="02010600030101010101" pitchFamily="2" charset="-122"/>
              </a:rPr>
              <a:t>的启示。</a:t>
            </a:r>
            <a:endParaRPr sz="2800" b="1" u="heavy" dirty="0">
              <a:solidFill>
                <a:srgbClr val="0000FF"/>
              </a:solidFill>
              <a:uFill>
                <a:solidFill>
                  <a:srgbClr val="0000FF"/>
                </a:solidFill>
              </a:uFill>
              <a:latin typeface="宋体" panose="02010600030101010101" pitchFamily="2" charset="-122"/>
              <a:cs typeface="宋体" panose="02010600030101010101" pitchFamily="2" charset="-122"/>
            </a:endParaRPr>
          </a:p>
        </p:txBody>
      </p:sp>
      <p:sp>
        <p:nvSpPr>
          <p:cNvPr id="4" name="object 4"/>
          <p:cNvSpPr txBox="1">
            <a:spLocks noGrp="1"/>
          </p:cNvSpPr>
          <p:nvPr>
            <p:ph type="title"/>
          </p:nvPr>
        </p:nvSpPr>
        <p:spPr>
          <a:xfrm>
            <a:off x="1759585" y="438150"/>
            <a:ext cx="3728720" cy="689610"/>
          </a:xfrm>
          <a:prstGeom prst="rect">
            <a:avLst/>
          </a:prstGeom>
        </p:spPr>
        <p:txBody>
          <a:bodyPr vert="horz" wrap="square" lIns="0" tIns="12700" rIns="0" bIns="0" rtlCol="0">
            <a:spAutoFit/>
          </a:bodyPr>
          <a:lstStyle/>
          <a:p>
            <a:pPr marL="12700">
              <a:lnSpc>
                <a:spcPct val="100000"/>
              </a:lnSpc>
              <a:spcBef>
                <a:spcPts val="100"/>
              </a:spcBef>
            </a:pPr>
            <a:r>
              <a:rPr lang="zh-CN" sz="4400" b="1" dirty="0">
                <a:solidFill>
                  <a:srgbClr val="FF0000"/>
                </a:solidFill>
              </a:rPr>
              <a:t>一、浅尝不止</a:t>
            </a:r>
            <a:endParaRPr lang="zh-CN" sz="4400" b="1" dirty="0">
              <a:solidFill>
                <a:srgbClr val="FF0000"/>
              </a:solidFill>
            </a:endParaRPr>
          </a:p>
        </p:txBody>
      </p:sp>
      <p:sp>
        <p:nvSpPr>
          <p:cNvPr id="6" name="文本框 5"/>
          <p:cNvSpPr txBox="1"/>
          <p:nvPr/>
        </p:nvSpPr>
        <p:spPr>
          <a:xfrm>
            <a:off x="7666355" y="5749925"/>
            <a:ext cx="4115435" cy="521970"/>
          </a:xfrm>
          <a:prstGeom prst="rect">
            <a:avLst/>
          </a:prstGeom>
          <a:noFill/>
        </p:spPr>
        <p:txBody>
          <a:bodyPr wrap="none" rtlCol="0">
            <a:spAutoFit/>
          </a:bodyPr>
          <a:lstStyle/>
          <a:p>
            <a:pPr algn="l"/>
            <a:r>
              <a:rPr sz="2800" b="1" u="heavy" dirty="0">
                <a:solidFill>
                  <a:srgbClr val="0000FF"/>
                </a:solidFill>
                <a:uFill>
                  <a:solidFill>
                    <a:srgbClr val="0000FF"/>
                  </a:solidFill>
                </a:uFill>
                <a:latin typeface="宋体" panose="02010600030101010101" pitchFamily="2" charset="-122"/>
                <a:cs typeface="宋体" panose="02010600030101010101" pitchFamily="2" charset="-122"/>
                <a:sym typeface="+mn-ea"/>
              </a:rPr>
              <a:t>节选自《悬崖上的一课》</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终 走一步，再走一步"/>
          <p:cNvPicPr>
            <a:picLocks noChangeAspect="1"/>
          </p:cNvPicPr>
          <p:nvPr/>
        </p:nvPicPr>
        <p:blipFill>
          <a:blip r:embed="rId1"/>
          <a:stretch>
            <a:fillRect/>
          </a:stretch>
        </p:blipFill>
        <p:spPr>
          <a:xfrm>
            <a:off x="-4445" y="-635"/>
            <a:ext cx="12223115" cy="6875780"/>
          </a:xfrm>
          <a:prstGeom prst="rect">
            <a:avLst/>
          </a:prstGeom>
        </p:spPr>
      </p:pic>
      <p:sp>
        <p:nvSpPr>
          <p:cNvPr id="3" name="object 3"/>
          <p:cNvSpPr txBox="1"/>
          <p:nvPr/>
        </p:nvSpPr>
        <p:spPr>
          <a:xfrm>
            <a:off x="10794" y="339725"/>
            <a:ext cx="11943121" cy="5499735"/>
          </a:xfrm>
          <a:prstGeom prst="rect">
            <a:avLst/>
          </a:prstGeom>
        </p:spPr>
        <p:txBody>
          <a:bodyPr vert="horz" wrap="square" lIns="0" tIns="295910" rIns="0" bIns="0" rtlCol="0">
            <a:spAutoFit/>
          </a:bodyPr>
          <a:lstStyle/>
          <a:p>
            <a:pPr marL="723900" defTabSz="914400" fontAlgn="auto">
              <a:lnSpc>
                <a:spcPct val="135000"/>
              </a:lnSpc>
              <a:spcBef>
                <a:spcPts val="1700"/>
              </a:spcBef>
              <a:tabLst>
                <a:tab pos="4194175" algn="l"/>
                <a:tab pos="5177790" algn="l"/>
              </a:tabLst>
            </a:pPr>
            <a:r>
              <a:rPr lang="en-US" altLang="zh-CN" sz="4000" b="1" dirty="0">
                <a:solidFill>
                  <a:srgbClr val="FF0000"/>
                </a:solidFill>
                <a:latin typeface="宋体" panose="02010600030101010101" pitchFamily="2" charset="-122"/>
                <a:cs typeface="宋体" panose="02010600030101010101" pitchFamily="2" charset="-122"/>
              </a:rPr>
              <a:t>  </a:t>
            </a:r>
            <a:r>
              <a:rPr lang="zh-CN" altLang="en-US" sz="4000" b="1" dirty="0">
                <a:solidFill>
                  <a:srgbClr val="FF0000"/>
                </a:solidFill>
                <a:latin typeface="宋体" panose="02010600030101010101" pitchFamily="2" charset="-122"/>
                <a:cs typeface="宋体" panose="02010600030101010101" pitchFamily="2" charset="-122"/>
              </a:rPr>
              <a:t>（一</a:t>
            </a:r>
            <a:r>
              <a:rPr lang="zh-CN" altLang="en-US" sz="4000" b="1" dirty="0" smtClean="0">
                <a:solidFill>
                  <a:srgbClr val="FF0000"/>
                </a:solidFill>
                <a:latin typeface="宋体" panose="02010600030101010101" pitchFamily="2" charset="-122"/>
                <a:cs typeface="宋体" panose="02010600030101010101" pitchFamily="2" charset="-122"/>
              </a:rPr>
              <a:t>）</a:t>
            </a:r>
            <a:r>
              <a:rPr lang="zh-CN" sz="4000" b="1" dirty="0" smtClean="0">
                <a:solidFill>
                  <a:srgbClr val="FF0000"/>
                </a:solidFill>
                <a:latin typeface="宋体" panose="02010600030101010101" pitchFamily="2" charset="-122"/>
                <a:cs typeface="宋体" panose="02010600030101010101" pitchFamily="2" charset="-122"/>
              </a:rPr>
              <a:t>作</a:t>
            </a:r>
            <a:r>
              <a:rPr lang="zh-CN" sz="4000" b="1" dirty="0">
                <a:solidFill>
                  <a:srgbClr val="FF0000"/>
                </a:solidFill>
                <a:latin typeface="宋体" panose="02010600030101010101" pitchFamily="2" charset="-122"/>
                <a:cs typeface="宋体" panose="02010600030101010101" pitchFamily="2" charset="-122"/>
              </a:rPr>
              <a:t>者介绍：</a:t>
            </a:r>
            <a:endParaRPr sz="4000" b="1" dirty="0">
              <a:solidFill>
                <a:srgbClr val="FF0000"/>
              </a:solidFill>
              <a:latin typeface="宋体" panose="02010600030101010101" pitchFamily="2" charset="-122"/>
              <a:cs typeface="宋体" panose="02010600030101010101" pitchFamily="2" charset="-122"/>
            </a:endParaRPr>
          </a:p>
          <a:p>
            <a:pPr marL="723900" defTabSz="914400" fontAlgn="auto">
              <a:lnSpc>
                <a:spcPct val="135000"/>
              </a:lnSpc>
              <a:spcBef>
                <a:spcPts val="1700"/>
              </a:spcBef>
              <a:tabLst>
                <a:tab pos="4194175" algn="l"/>
                <a:tab pos="5177790" algn="l"/>
              </a:tabLst>
            </a:pPr>
            <a:r>
              <a:rPr sz="4000" b="1" dirty="0">
                <a:latin typeface="宋体" panose="02010600030101010101" pitchFamily="2" charset="-122"/>
                <a:cs typeface="宋体" panose="02010600030101010101" pitchFamily="2" charset="-122"/>
              </a:rPr>
              <a:t>    </a:t>
            </a:r>
            <a:r>
              <a:rPr lang="zh-CN" sz="4000" b="1" dirty="0">
                <a:latin typeface="宋体" panose="02010600030101010101" pitchFamily="2" charset="-122"/>
                <a:cs typeface="宋体" panose="02010600030101010101" pitchFamily="2" charset="-122"/>
              </a:rPr>
              <a:t>故事中的上尉就是本文作者，</a:t>
            </a:r>
            <a:r>
              <a:rPr sz="4000" b="1" dirty="0">
                <a:solidFill>
                  <a:srgbClr val="1317BD"/>
                </a:solidFill>
                <a:latin typeface="宋体" panose="02010600030101010101" pitchFamily="2" charset="-122"/>
                <a:cs typeface="宋体" panose="02010600030101010101" pitchFamily="2" charset="-122"/>
              </a:rPr>
              <a:t>莫顿</a:t>
            </a:r>
            <a:r>
              <a:rPr sz="4000" b="1" spc="5" dirty="0">
                <a:solidFill>
                  <a:srgbClr val="1317BD"/>
                </a:solidFill>
                <a:latin typeface="宋体" panose="02010600030101010101" pitchFamily="2" charset="-122"/>
                <a:cs typeface="宋体" panose="02010600030101010101" pitchFamily="2" charset="-122"/>
              </a:rPr>
              <a:t>·</a:t>
            </a:r>
            <a:r>
              <a:rPr sz="4000" b="1" dirty="0">
                <a:solidFill>
                  <a:srgbClr val="1317BD"/>
                </a:solidFill>
                <a:latin typeface="宋体" panose="02010600030101010101" pitchFamily="2" charset="-122"/>
                <a:cs typeface="宋体" panose="02010600030101010101" pitchFamily="2" charset="-122"/>
              </a:rPr>
              <a:t>亨</a:t>
            </a:r>
            <a:r>
              <a:rPr sz="4000" b="1" spc="-5" dirty="0">
                <a:solidFill>
                  <a:srgbClr val="1317BD"/>
                </a:solidFill>
                <a:latin typeface="宋体" panose="02010600030101010101" pitchFamily="2" charset="-122"/>
                <a:cs typeface="宋体" panose="02010600030101010101" pitchFamily="2" charset="-122"/>
              </a:rPr>
              <a:t>特</a:t>
            </a:r>
            <a:r>
              <a:rPr sz="4000" b="1" spc="55" dirty="0">
                <a:latin typeface="宋体" panose="02010600030101010101" pitchFamily="2" charset="-122"/>
                <a:cs typeface="宋体" panose="02010600030101010101" pitchFamily="2" charset="-122"/>
              </a:rPr>
              <a:t>（</a:t>
            </a:r>
            <a:r>
              <a:rPr sz="4000" b="1" dirty="0">
                <a:latin typeface="宋体" panose="02010600030101010101" pitchFamily="2" charset="-122"/>
                <a:cs typeface="宋体" panose="02010600030101010101" pitchFamily="2" charset="-122"/>
              </a:rPr>
              <a:t>美国）是一</a:t>
            </a:r>
            <a:r>
              <a:rPr sz="4000" b="1" spc="-5" dirty="0">
                <a:latin typeface="宋体" panose="02010600030101010101" pitchFamily="2" charset="-122"/>
                <a:cs typeface="宋体" panose="02010600030101010101" pitchFamily="2" charset="-122"/>
              </a:rPr>
              <a:t>位擅长</a:t>
            </a:r>
            <a:r>
              <a:rPr sz="4000" b="1" dirty="0">
                <a:latin typeface="宋体" panose="02010600030101010101" pitchFamily="2" charset="-122"/>
                <a:cs typeface="宋体" panose="02010600030101010101" pitchFamily="2" charset="-122"/>
              </a:rPr>
              <a:t>写</a:t>
            </a:r>
            <a:r>
              <a:rPr sz="4000" b="1" spc="-5" dirty="0">
                <a:solidFill>
                  <a:srgbClr val="FF0000"/>
                </a:solidFill>
                <a:latin typeface="宋体" panose="02010600030101010101" pitchFamily="2" charset="-122"/>
                <a:cs typeface="宋体" panose="02010600030101010101" pitchFamily="2" charset="-122"/>
              </a:rPr>
              <a:t>励志文</a:t>
            </a:r>
            <a:r>
              <a:rPr sz="4000" b="1" dirty="0">
                <a:solidFill>
                  <a:srgbClr val="FF0000"/>
                </a:solidFill>
                <a:latin typeface="宋体" panose="02010600030101010101" pitchFamily="2" charset="-122"/>
                <a:cs typeface="宋体" panose="02010600030101010101" pitchFamily="2" charset="-122"/>
              </a:rPr>
              <a:t>章</a:t>
            </a:r>
            <a:r>
              <a:rPr sz="4000" b="1" spc="-5" dirty="0">
                <a:solidFill>
                  <a:srgbClr val="FF0000"/>
                </a:solidFill>
                <a:latin typeface="宋体" panose="02010600030101010101" pitchFamily="2" charset="-122"/>
                <a:cs typeface="宋体" panose="02010600030101010101" pitchFamily="2" charset="-122"/>
              </a:rPr>
              <a:t>的作家</a:t>
            </a:r>
            <a:r>
              <a:rPr sz="4000" b="1" dirty="0">
                <a:latin typeface="宋体" panose="02010600030101010101" pitchFamily="2" charset="-122"/>
                <a:cs typeface="宋体" panose="02010600030101010101" pitchFamily="2" charset="-122"/>
              </a:rPr>
              <a:t>，</a:t>
            </a:r>
            <a:r>
              <a:rPr sz="4000" b="1" spc="-5" dirty="0">
                <a:latin typeface="宋体" panose="02010600030101010101" pitchFamily="2" charset="-122"/>
                <a:cs typeface="宋体" panose="02010600030101010101" pitchFamily="2" charset="-122"/>
              </a:rPr>
              <a:t>同时也</a:t>
            </a:r>
            <a:r>
              <a:rPr sz="4000" b="1" dirty="0">
                <a:latin typeface="宋体" panose="02010600030101010101" pitchFamily="2" charset="-122"/>
                <a:cs typeface="宋体" panose="02010600030101010101" pitchFamily="2" charset="-122"/>
              </a:rPr>
              <a:t>是</a:t>
            </a:r>
            <a:r>
              <a:rPr sz="4000" b="1" spc="-5" dirty="0">
                <a:latin typeface="宋体" panose="02010600030101010101" pitchFamily="2" charset="-122"/>
                <a:cs typeface="宋体" panose="02010600030101010101" pitchFamily="2" charset="-122"/>
              </a:rPr>
              <a:t>一位</a:t>
            </a:r>
            <a:r>
              <a:rPr sz="4000" b="1" dirty="0">
                <a:solidFill>
                  <a:srgbClr val="FF0000"/>
                </a:solidFill>
                <a:latin typeface="宋体" panose="02010600030101010101" pitchFamily="2" charset="-122"/>
                <a:cs typeface="宋体" panose="02010600030101010101" pitchFamily="2" charset="-122"/>
              </a:rPr>
              <a:t>专</a:t>
            </a:r>
            <a:r>
              <a:rPr sz="4000" b="1" spc="-5" dirty="0">
                <a:solidFill>
                  <a:srgbClr val="FF0000"/>
                </a:solidFill>
                <a:latin typeface="宋体" panose="02010600030101010101" pitchFamily="2" charset="-122"/>
                <a:cs typeface="宋体" panose="02010600030101010101" pitchFamily="2" charset="-122"/>
              </a:rPr>
              <a:t>业的心</a:t>
            </a:r>
            <a:r>
              <a:rPr sz="4000" b="1" dirty="0">
                <a:solidFill>
                  <a:srgbClr val="FF0000"/>
                </a:solidFill>
                <a:latin typeface="宋体" panose="02010600030101010101" pitchFamily="2" charset="-122"/>
                <a:cs typeface="宋体" panose="02010600030101010101" pitchFamily="2" charset="-122"/>
              </a:rPr>
              <a:t>理</a:t>
            </a:r>
            <a:r>
              <a:rPr sz="4000" b="1" spc="-5" dirty="0">
                <a:solidFill>
                  <a:srgbClr val="FF0000"/>
                </a:solidFill>
                <a:latin typeface="宋体" panose="02010600030101010101" pitchFamily="2" charset="-122"/>
                <a:cs typeface="宋体" panose="02010600030101010101" pitchFamily="2" charset="-122"/>
              </a:rPr>
              <a:t>学家</a:t>
            </a:r>
            <a:r>
              <a:rPr sz="4000" b="1" spc="-5" dirty="0">
                <a:latin typeface="宋体" panose="02010600030101010101" pitchFamily="2" charset="-122"/>
                <a:cs typeface="宋体" panose="02010600030101010101" pitchFamily="2" charset="-122"/>
              </a:rPr>
              <a:t>。</a:t>
            </a:r>
            <a:r>
              <a:rPr sz="4000" b="1" dirty="0">
                <a:latin typeface="宋体" panose="02010600030101010101" pitchFamily="2" charset="-122"/>
                <a:cs typeface="宋体" panose="02010600030101010101" pitchFamily="2" charset="-122"/>
              </a:rPr>
              <a:t>他</a:t>
            </a:r>
            <a:r>
              <a:rPr sz="4000" b="1" spc="-5" dirty="0">
                <a:latin typeface="宋体" panose="02010600030101010101" pitchFamily="2" charset="-122"/>
                <a:cs typeface="宋体" panose="02010600030101010101" pitchFamily="2" charset="-122"/>
              </a:rPr>
              <a:t>的代表</a:t>
            </a:r>
            <a:r>
              <a:rPr sz="4000" b="1" dirty="0">
                <a:latin typeface="宋体" panose="02010600030101010101" pitchFamily="2" charset="-122"/>
                <a:cs typeface="宋体" panose="02010600030101010101" pitchFamily="2" charset="-122"/>
              </a:rPr>
              <a:t>作</a:t>
            </a:r>
            <a:r>
              <a:rPr sz="4000" b="1" spc="-5" dirty="0">
                <a:latin typeface="宋体" panose="02010600030101010101" pitchFamily="2" charset="-122"/>
                <a:cs typeface="宋体" panose="02010600030101010101" pitchFamily="2" charset="-122"/>
              </a:rPr>
              <a:t>有：《</a:t>
            </a:r>
            <a:r>
              <a:rPr sz="4000" b="1" dirty="0">
                <a:latin typeface="宋体" panose="02010600030101010101" pitchFamily="2" charset="-122"/>
                <a:cs typeface="宋体" panose="02010600030101010101" pitchFamily="2" charset="-122"/>
              </a:rPr>
              <a:t>痛</a:t>
            </a:r>
            <a:r>
              <a:rPr sz="4000" b="1" spc="-5" dirty="0">
                <a:latin typeface="宋体" panose="02010600030101010101" pitchFamily="2" charset="-122"/>
                <a:cs typeface="宋体" panose="02010600030101010101" pitchFamily="2" charset="-122"/>
              </a:rPr>
              <a:t>击》</a:t>
            </a:r>
            <a:r>
              <a:rPr sz="4000" b="1" dirty="0">
                <a:latin typeface="宋体" panose="02010600030101010101" pitchFamily="2" charset="-122"/>
                <a:cs typeface="宋体" panose="02010600030101010101" pitchFamily="2" charset="-122"/>
              </a:rPr>
              <a:t>《</a:t>
            </a:r>
            <a:r>
              <a:rPr sz="4000" b="1" spc="-5" dirty="0">
                <a:latin typeface="宋体" panose="02010600030101010101" pitchFamily="2" charset="-122"/>
                <a:cs typeface="宋体" panose="02010600030101010101" pitchFamily="2" charset="-122"/>
              </a:rPr>
              <a:t>心理学的故事》《</a:t>
            </a:r>
            <a:r>
              <a:rPr sz="4000" b="1" u="sng" spc="-5" dirty="0">
                <a:latin typeface="宋体" panose="02010600030101010101" pitchFamily="2" charset="-122"/>
                <a:cs typeface="宋体" panose="02010600030101010101" pitchFamily="2" charset="-122"/>
              </a:rPr>
              <a:t>悬崖上的一课</a:t>
            </a:r>
            <a:r>
              <a:rPr sz="4000" b="1" spc="-5" dirty="0">
                <a:latin typeface="宋体" panose="02010600030101010101" pitchFamily="2" charset="-122"/>
                <a:cs typeface="宋体" panose="02010600030101010101" pitchFamily="2" charset="-122"/>
              </a:rPr>
              <a:t>》</a:t>
            </a:r>
            <a:r>
              <a:rPr sz="4000" b="1" dirty="0">
                <a:latin typeface="宋体" panose="02010600030101010101" pitchFamily="2" charset="-122"/>
                <a:cs typeface="宋体" panose="02010600030101010101" pitchFamily="2" charset="-122"/>
              </a:rPr>
              <a:t>（</a:t>
            </a:r>
            <a:r>
              <a:rPr sz="4000" b="1" spc="-5" dirty="0">
                <a:latin typeface="宋体" panose="02010600030101010101" pitchFamily="2" charset="-122"/>
                <a:cs typeface="宋体" panose="02010600030101010101" pitchFamily="2" charset="-122"/>
              </a:rPr>
              <a:t>本文</a:t>
            </a:r>
            <a:r>
              <a:rPr sz="4000" b="1" dirty="0">
                <a:latin typeface="宋体" panose="02010600030101010101" pitchFamily="2" charset="-122"/>
                <a:cs typeface="宋体" panose="02010600030101010101" pitchFamily="2" charset="-122"/>
              </a:rPr>
              <a:t>原</a:t>
            </a:r>
            <a:r>
              <a:rPr sz="4000" b="1" spc="-5" dirty="0">
                <a:latin typeface="宋体" panose="02010600030101010101" pitchFamily="2" charset="-122"/>
                <a:cs typeface="宋体" panose="02010600030101010101" pitchFamily="2" charset="-122"/>
              </a:rPr>
              <a:t>题，选</a:t>
            </a:r>
            <a:r>
              <a:rPr sz="4000" b="1" dirty="0">
                <a:latin typeface="宋体" panose="02010600030101010101" pitchFamily="2" charset="-122"/>
                <a:cs typeface="宋体" panose="02010600030101010101" pitchFamily="2" charset="-122"/>
              </a:rPr>
              <a:t>入</a:t>
            </a:r>
            <a:r>
              <a:rPr sz="4000" b="1" spc="-5" dirty="0">
                <a:latin typeface="宋体" panose="02010600030101010101" pitchFamily="2" charset="-122"/>
                <a:cs typeface="宋体" panose="02010600030101010101" pitchFamily="2" charset="-122"/>
              </a:rPr>
              <a:t>课本时</a:t>
            </a:r>
            <a:r>
              <a:rPr sz="4000" b="1" dirty="0">
                <a:latin typeface="宋体" panose="02010600030101010101" pitchFamily="2" charset="-122"/>
                <a:cs typeface="宋体" panose="02010600030101010101" pitchFamily="2" charset="-122"/>
              </a:rPr>
              <a:t>改</a:t>
            </a:r>
            <a:r>
              <a:rPr sz="4000" b="1" spc="-5" dirty="0">
                <a:latin typeface="宋体" panose="02010600030101010101" pitchFamily="2" charset="-122"/>
                <a:cs typeface="宋体" panose="02010600030101010101" pitchFamily="2" charset="-122"/>
              </a:rPr>
              <a:t>为《走</a:t>
            </a:r>
            <a:r>
              <a:rPr sz="4000" b="1" dirty="0">
                <a:latin typeface="宋体" panose="02010600030101010101" pitchFamily="2" charset="-122"/>
                <a:cs typeface="宋体" panose="02010600030101010101" pitchFamily="2" charset="-122"/>
              </a:rPr>
              <a:t>一</a:t>
            </a:r>
            <a:r>
              <a:rPr sz="4000" b="1" spc="-5" dirty="0">
                <a:latin typeface="宋体" panose="02010600030101010101" pitchFamily="2" charset="-122"/>
                <a:cs typeface="宋体" panose="02010600030101010101" pitchFamily="2" charset="-122"/>
              </a:rPr>
              <a:t>步，再</a:t>
            </a:r>
            <a:r>
              <a:rPr sz="4000" b="1" dirty="0">
                <a:latin typeface="宋体" panose="02010600030101010101" pitchFamily="2" charset="-122"/>
                <a:cs typeface="宋体" panose="02010600030101010101" pitchFamily="2" charset="-122"/>
              </a:rPr>
              <a:t>走</a:t>
            </a:r>
            <a:r>
              <a:rPr sz="4000" b="1" spc="-5" dirty="0">
                <a:latin typeface="宋体" panose="02010600030101010101" pitchFamily="2" charset="-122"/>
                <a:cs typeface="宋体" panose="02010600030101010101" pitchFamily="2" charset="-122"/>
              </a:rPr>
              <a:t>一步</a:t>
            </a:r>
            <a:r>
              <a:rPr sz="4000" b="1" dirty="0">
                <a:latin typeface="宋体" panose="02010600030101010101" pitchFamily="2" charset="-122"/>
                <a:cs typeface="宋体" panose="02010600030101010101" pitchFamily="2" charset="-122"/>
              </a:rPr>
              <a:t>》</a:t>
            </a:r>
            <a:r>
              <a:rPr sz="4000" b="1" spc="-5" dirty="0">
                <a:latin typeface="宋体" panose="02010600030101010101" pitchFamily="2" charset="-122"/>
                <a:cs typeface="宋体" panose="02010600030101010101" pitchFamily="2" charset="-122"/>
              </a:rPr>
              <a:t>）</a:t>
            </a:r>
            <a:r>
              <a:rPr sz="4000" b="1" spc="-5" dirty="0">
                <a:solidFill>
                  <a:schemeClr val="tx1"/>
                </a:solidFill>
                <a:latin typeface="宋体" panose="02010600030101010101" pitchFamily="2" charset="-122"/>
                <a:cs typeface="宋体" panose="02010600030101010101" pitchFamily="2" charset="-122"/>
              </a:rPr>
              <a:t>。</a:t>
            </a:r>
            <a:endParaRPr sz="4000" b="1" spc="-5" dirty="0">
              <a:solidFill>
                <a:schemeClr val="tx1"/>
              </a:solidFill>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32"/>
          <p:cNvSpPr txBox="1"/>
          <p:nvPr/>
        </p:nvSpPr>
        <p:spPr>
          <a:xfrm>
            <a:off x="5966884" y="3901017"/>
            <a:ext cx="608330" cy="193675"/>
          </a:xfrm>
          <a:prstGeom prst="rect">
            <a:avLst/>
          </a:prstGeom>
          <a:noFill/>
          <a:ln w="9525">
            <a:noFill/>
          </a:ln>
        </p:spPr>
        <p:txBody>
          <a:bodyPr wrap="none">
            <a:spAutoFit/>
          </a:bodyPr>
          <a:p>
            <a:pPr>
              <a:buFont typeface="Arial" panose="020B0604020202020204" pitchFamily="34" charset="0"/>
              <a:buNone/>
            </a:pPr>
            <a:r>
              <a:rPr lang="zh-CN" altLang="en-US"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19" name="文本框 34"/>
          <p:cNvSpPr txBox="1"/>
          <p:nvPr/>
        </p:nvSpPr>
        <p:spPr>
          <a:xfrm rot="-280097">
            <a:off x="4578351" y="16383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20" name="文本框 36"/>
          <p:cNvSpPr txBox="1"/>
          <p:nvPr/>
        </p:nvSpPr>
        <p:spPr>
          <a:xfrm rot="-5350866">
            <a:off x="7814733" y="17547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21" name="文本框 37"/>
          <p:cNvSpPr txBox="1"/>
          <p:nvPr/>
        </p:nvSpPr>
        <p:spPr>
          <a:xfrm rot="-4150866">
            <a:off x="7107767" y="22987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22" name="文本框 45"/>
          <p:cNvSpPr txBox="1"/>
          <p:nvPr/>
        </p:nvSpPr>
        <p:spPr>
          <a:xfrm rot="-5350866">
            <a:off x="8561917" y="17843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23" name="文本框 46"/>
          <p:cNvSpPr txBox="1"/>
          <p:nvPr/>
        </p:nvSpPr>
        <p:spPr>
          <a:xfrm rot="-424911">
            <a:off x="9423400" y="20933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24" name="文本框 47"/>
          <p:cNvSpPr txBox="1"/>
          <p:nvPr/>
        </p:nvSpPr>
        <p:spPr>
          <a:xfrm rot="-4150866">
            <a:off x="10206567" y="33316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25" name="文本框 49"/>
          <p:cNvSpPr txBox="1"/>
          <p:nvPr/>
        </p:nvSpPr>
        <p:spPr>
          <a:xfrm rot="657351">
            <a:off x="7264400" y="17801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26" name="文本框 50"/>
          <p:cNvSpPr txBox="1"/>
          <p:nvPr/>
        </p:nvSpPr>
        <p:spPr>
          <a:xfrm rot="1480325">
            <a:off x="9855200" y="16594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27" name="文本框 51"/>
          <p:cNvSpPr txBox="1"/>
          <p:nvPr/>
        </p:nvSpPr>
        <p:spPr>
          <a:xfrm rot="-5350866">
            <a:off x="7973484" y="29019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28" name="文本框 32"/>
          <p:cNvSpPr txBox="1"/>
          <p:nvPr/>
        </p:nvSpPr>
        <p:spPr>
          <a:xfrm>
            <a:off x="4349751" y="47476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29" name="文本框 34"/>
          <p:cNvSpPr txBox="1"/>
          <p:nvPr/>
        </p:nvSpPr>
        <p:spPr>
          <a:xfrm rot="4149897">
            <a:off x="5952067" y="46651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30" name="文本框 36"/>
          <p:cNvSpPr txBox="1"/>
          <p:nvPr/>
        </p:nvSpPr>
        <p:spPr>
          <a:xfrm rot="-1380000">
            <a:off x="5200651" y="17356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31" name="文本框 37"/>
          <p:cNvSpPr txBox="1"/>
          <p:nvPr/>
        </p:nvSpPr>
        <p:spPr>
          <a:xfrm rot="-180000">
            <a:off x="5507567" y="27389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32" name="文本框 45"/>
          <p:cNvSpPr txBox="1"/>
          <p:nvPr/>
        </p:nvSpPr>
        <p:spPr>
          <a:xfrm rot="-1380000">
            <a:off x="5947833" y="17653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33" name="文本框 46"/>
          <p:cNvSpPr txBox="1"/>
          <p:nvPr/>
        </p:nvSpPr>
        <p:spPr>
          <a:xfrm rot="-1380000">
            <a:off x="6441017" y="20510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34" name="文本框 47"/>
          <p:cNvSpPr txBox="1"/>
          <p:nvPr/>
        </p:nvSpPr>
        <p:spPr>
          <a:xfrm rot="-180000">
            <a:off x="6752167" y="29802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35" name="文本框 49"/>
          <p:cNvSpPr txBox="1"/>
          <p:nvPr/>
        </p:nvSpPr>
        <p:spPr>
          <a:xfrm rot="-5350866">
            <a:off x="8413751" y="28130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36" name="文本框 50"/>
          <p:cNvSpPr txBox="1"/>
          <p:nvPr/>
        </p:nvSpPr>
        <p:spPr>
          <a:xfrm rot="-170103">
            <a:off x="7452784" y="34544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37" name="文本框 51"/>
          <p:cNvSpPr txBox="1"/>
          <p:nvPr/>
        </p:nvSpPr>
        <p:spPr>
          <a:xfrm rot="-5350866">
            <a:off x="7793567" y="45783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38" name="文本框 32"/>
          <p:cNvSpPr txBox="1"/>
          <p:nvPr/>
        </p:nvSpPr>
        <p:spPr>
          <a:xfrm rot="1209897">
            <a:off x="2000251" y="38565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39" name="文本框 34"/>
          <p:cNvSpPr txBox="1"/>
          <p:nvPr/>
        </p:nvSpPr>
        <p:spPr>
          <a:xfrm rot="4149897">
            <a:off x="2857500" y="46079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40" name="文本框 36"/>
          <p:cNvSpPr txBox="1"/>
          <p:nvPr/>
        </p:nvSpPr>
        <p:spPr>
          <a:xfrm rot="-1380000">
            <a:off x="2139951" y="43053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41" name="文本框 37"/>
          <p:cNvSpPr txBox="1"/>
          <p:nvPr/>
        </p:nvSpPr>
        <p:spPr>
          <a:xfrm rot="1029897">
            <a:off x="3314700" y="36724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42" name="文本框 45"/>
          <p:cNvSpPr txBox="1"/>
          <p:nvPr/>
        </p:nvSpPr>
        <p:spPr>
          <a:xfrm rot="-1380000">
            <a:off x="4216400" y="41952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43" name="文本框 46"/>
          <p:cNvSpPr txBox="1"/>
          <p:nvPr/>
        </p:nvSpPr>
        <p:spPr>
          <a:xfrm rot="-170103">
            <a:off x="1049867" y="20404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44" name="文本框 47"/>
          <p:cNvSpPr txBox="1"/>
          <p:nvPr/>
        </p:nvSpPr>
        <p:spPr>
          <a:xfrm rot="1029897">
            <a:off x="1104900" y="45339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45" name="文本框 49"/>
          <p:cNvSpPr txBox="1"/>
          <p:nvPr/>
        </p:nvSpPr>
        <p:spPr>
          <a:xfrm rot="-170103">
            <a:off x="4013200" y="51159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46" name="文本框 50"/>
          <p:cNvSpPr txBox="1"/>
          <p:nvPr/>
        </p:nvSpPr>
        <p:spPr>
          <a:xfrm rot="-170103">
            <a:off x="5543551" y="42269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47" name="文本框 51"/>
          <p:cNvSpPr txBox="1"/>
          <p:nvPr/>
        </p:nvSpPr>
        <p:spPr>
          <a:xfrm rot="-170103">
            <a:off x="5765800" y="52387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48" name="文本框 32"/>
          <p:cNvSpPr txBox="1"/>
          <p:nvPr/>
        </p:nvSpPr>
        <p:spPr>
          <a:xfrm rot="-5070842">
            <a:off x="429684" y="27220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49" name="文本框 34"/>
          <p:cNvSpPr txBox="1"/>
          <p:nvPr/>
        </p:nvSpPr>
        <p:spPr>
          <a:xfrm rot="4149897">
            <a:off x="1786467" y="28786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50" name="文本框 36"/>
          <p:cNvSpPr txBox="1"/>
          <p:nvPr/>
        </p:nvSpPr>
        <p:spPr>
          <a:xfrm rot="-170103">
            <a:off x="1657351" y="17039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51" name="文本框 37"/>
          <p:cNvSpPr txBox="1"/>
          <p:nvPr/>
        </p:nvSpPr>
        <p:spPr>
          <a:xfrm rot="1029897">
            <a:off x="1784351" y="22457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52" name="文本框 45"/>
          <p:cNvSpPr txBox="1"/>
          <p:nvPr/>
        </p:nvSpPr>
        <p:spPr>
          <a:xfrm rot="-1380000">
            <a:off x="2823633" y="15282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53" name="文本框 46"/>
          <p:cNvSpPr txBox="1"/>
          <p:nvPr/>
        </p:nvSpPr>
        <p:spPr>
          <a:xfrm rot="-1380000">
            <a:off x="3583517" y="17547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54" name="文本框 47"/>
          <p:cNvSpPr txBox="1"/>
          <p:nvPr/>
        </p:nvSpPr>
        <p:spPr>
          <a:xfrm rot="-180000">
            <a:off x="3221567" y="25061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55" name="文本框 49"/>
          <p:cNvSpPr txBox="1"/>
          <p:nvPr/>
        </p:nvSpPr>
        <p:spPr>
          <a:xfrm rot="-1380000">
            <a:off x="4368800" y="20510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56" name="文本框 50"/>
          <p:cNvSpPr txBox="1"/>
          <p:nvPr/>
        </p:nvSpPr>
        <p:spPr>
          <a:xfrm rot="-1380000">
            <a:off x="3799417" y="28257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57" name="文本框 51"/>
          <p:cNvSpPr txBox="1"/>
          <p:nvPr/>
        </p:nvSpPr>
        <p:spPr>
          <a:xfrm rot="-1380000">
            <a:off x="4646084" y="30077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58" name="文本框 32"/>
          <p:cNvSpPr txBox="1"/>
          <p:nvPr/>
        </p:nvSpPr>
        <p:spPr>
          <a:xfrm rot="1209897">
            <a:off x="6819900" y="47180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59" name="文本框 34"/>
          <p:cNvSpPr txBox="1"/>
          <p:nvPr/>
        </p:nvSpPr>
        <p:spPr>
          <a:xfrm rot="-1030866">
            <a:off x="8417984" y="51921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60" name="文本框 36"/>
          <p:cNvSpPr txBox="1"/>
          <p:nvPr/>
        </p:nvSpPr>
        <p:spPr>
          <a:xfrm rot="368503">
            <a:off x="7698317" y="38121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61" name="文本框 37"/>
          <p:cNvSpPr txBox="1"/>
          <p:nvPr/>
        </p:nvSpPr>
        <p:spPr>
          <a:xfrm rot="829244">
            <a:off x="7046384" y="52980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62" name="文本框 45"/>
          <p:cNvSpPr txBox="1"/>
          <p:nvPr/>
        </p:nvSpPr>
        <p:spPr>
          <a:xfrm rot="-4502722">
            <a:off x="9038167" y="33337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63" name="文本框 46"/>
          <p:cNvSpPr txBox="1"/>
          <p:nvPr/>
        </p:nvSpPr>
        <p:spPr>
          <a:xfrm rot="2702238">
            <a:off x="10090151" y="40830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64" name="文本框 47"/>
          <p:cNvSpPr txBox="1"/>
          <p:nvPr/>
        </p:nvSpPr>
        <p:spPr>
          <a:xfrm rot="-3456638">
            <a:off x="8991600" y="45381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65" name="文本框 49"/>
          <p:cNvSpPr txBox="1"/>
          <p:nvPr/>
        </p:nvSpPr>
        <p:spPr>
          <a:xfrm rot="-3180423">
            <a:off x="2618317" y="30988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66" name="文本框 50"/>
          <p:cNvSpPr txBox="1"/>
          <p:nvPr/>
        </p:nvSpPr>
        <p:spPr>
          <a:xfrm rot="-3640556">
            <a:off x="9652000" y="47879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67" name="文本框 51"/>
          <p:cNvSpPr txBox="1"/>
          <p:nvPr/>
        </p:nvSpPr>
        <p:spPr>
          <a:xfrm rot="1549510">
            <a:off x="10339917" y="28998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68" name="文本框 32"/>
          <p:cNvSpPr txBox="1"/>
          <p:nvPr/>
        </p:nvSpPr>
        <p:spPr>
          <a:xfrm rot="4190103">
            <a:off x="5717117" y="33422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69" name="文本框 34"/>
          <p:cNvSpPr txBox="1"/>
          <p:nvPr/>
        </p:nvSpPr>
        <p:spPr>
          <a:xfrm rot="8340000">
            <a:off x="6563784" y="41846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70" name="文本框 36"/>
          <p:cNvSpPr txBox="1"/>
          <p:nvPr/>
        </p:nvSpPr>
        <p:spPr>
          <a:xfrm rot="-1160763">
            <a:off x="7698317" y="23346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71" name="文本框 37"/>
          <p:cNvSpPr txBox="1"/>
          <p:nvPr/>
        </p:nvSpPr>
        <p:spPr>
          <a:xfrm rot="39237">
            <a:off x="7533217" y="30310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72" name="文本框 45"/>
          <p:cNvSpPr txBox="1"/>
          <p:nvPr/>
        </p:nvSpPr>
        <p:spPr>
          <a:xfrm rot="-1160763">
            <a:off x="8445500" y="23643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73" name="文本框 46"/>
          <p:cNvSpPr txBox="1"/>
          <p:nvPr/>
        </p:nvSpPr>
        <p:spPr>
          <a:xfrm rot="-1160763">
            <a:off x="8938684" y="26500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74" name="文本框 47"/>
          <p:cNvSpPr txBox="1"/>
          <p:nvPr/>
        </p:nvSpPr>
        <p:spPr>
          <a:xfrm rot="39237">
            <a:off x="9580033" y="32766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75" name="文本框 49"/>
          <p:cNvSpPr txBox="1"/>
          <p:nvPr/>
        </p:nvSpPr>
        <p:spPr>
          <a:xfrm rot="-1160763">
            <a:off x="9385300" y="28786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76" name="文本框 50"/>
          <p:cNvSpPr txBox="1"/>
          <p:nvPr/>
        </p:nvSpPr>
        <p:spPr>
          <a:xfrm rot="-1160763">
            <a:off x="9984317" y="25781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77" name="文本框 51"/>
          <p:cNvSpPr txBox="1"/>
          <p:nvPr/>
        </p:nvSpPr>
        <p:spPr>
          <a:xfrm rot="-1160763">
            <a:off x="9719733" y="37253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78" name="文本框 32"/>
          <p:cNvSpPr txBox="1"/>
          <p:nvPr/>
        </p:nvSpPr>
        <p:spPr>
          <a:xfrm rot="4190103">
            <a:off x="3687233" y="44534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79" name="文本框 34"/>
          <p:cNvSpPr txBox="1"/>
          <p:nvPr/>
        </p:nvSpPr>
        <p:spPr>
          <a:xfrm rot="8340000">
            <a:off x="5232400" y="37549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80" name="文本框 36"/>
          <p:cNvSpPr txBox="1"/>
          <p:nvPr/>
        </p:nvSpPr>
        <p:spPr>
          <a:xfrm rot="2810103">
            <a:off x="5084233" y="23135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81" name="文本框 37"/>
          <p:cNvSpPr txBox="1"/>
          <p:nvPr/>
        </p:nvSpPr>
        <p:spPr>
          <a:xfrm rot="4010103">
            <a:off x="5084233" y="30374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82" name="文本框 45"/>
          <p:cNvSpPr txBox="1"/>
          <p:nvPr/>
        </p:nvSpPr>
        <p:spPr>
          <a:xfrm rot="2810103">
            <a:off x="5831417" y="23431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83" name="文本框 46"/>
          <p:cNvSpPr txBox="1"/>
          <p:nvPr/>
        </p:nvSpPr>
        <p:spPr>
          <a:xfrm rot="2810103">
            <a:off x="6324600" y="26289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84" name="文本框 47"/>
          <p:cNvSpPr txBox="1"/>
          <p:nvPr/>
        </p:nvSpPr>
        <p:spPr>
          <a:xfrm rot="4010103">
            <a:off x="6324600" y="33528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85" name="文本框 49"/>
          <p:cNvSpPr txBox="1"/>
          <p:nvPr/>
        </p:nvSpPr>
        <p:spPr>
          <a:xfrm rot="-1160763">
            <a:off x="8299451" y="33930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86" name="文本框 50"/>
          <p:cNvSpPr txBox="1"/>
          <p:nvPr/>
        </p:nvSpPr>
        <p:spPr>
          <a:xfrm rot="4020000">
            <a:off x="6957484" y="35073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87" name="文本框 51"/>
          <p:cNvSpPr txBox="1"/>
          <p:nvPr/>
        </p:nvSpPr>
        <p:spPr>
          <a:xfrm rot="-1160763">
            <a:off x="7465484" y="42926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88" name="文本框 32"/>
          <p:cNvSpPr txBox="1"/>
          <p:nvPr/>
        </p:nvSpPr>
        <p:spPr>
          <a:xfrm rot="5400000">
            <a:off x="1521884" y="43053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89" name="文本框 34"/>
          <p:cNvSpPr txBox="1"/>
          <p:nvPr/>
        </p:nvSpPr>
        <p:spPr>
          <a:xfrm rot="8340000">
            <a:off x="2508251" y="47371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90" name="文本框 36"/>
          <p:cNvSpPr txBox="1"/>
          <p:nvPr/>
        </p:nvSpPr>
        <p:spPr>
          <a:xfrm rot="2810103">
            <a:off x="2482851" y="36427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91" name="文本框 37"/>
          <p:cNvSpPr txBox="1"/>
          <p:nvPr/>
        </p:nvSpPr>
        <p:spPr>
          <a:xfrm rot="5220000">
            <a:off x="3062817" y="40195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92" name="文本框 45"/>
          <p:cNvSpPr txBox="1"/>
          <p:nvPr/>
        </p:nvSpPr>
        <p:spPr>
          <a:xfrm rot="2810103">
            <a:off x="3746500" y="36618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93" name="文本框 46"/>
          <p:cNvSpPr txBox="1"/>
          <p:nvPr/>
        </p:nvSpPr>
        <p:spPr>
          <a:xfrm rot="4020000">
            <a:off x="933451" y="26183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94" name="文本框 47"/>
          <p:cNvSpPr txBox="1"/>
          <p:nvPr/>
        </p:nvSpPr>
        <p:spPr>
          <a:xfrm rot="5220000">
            <a:off x="935567" y="38629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95" name="文本框 49"/>
          <p:cNvSpPr txBox="1"/>
          <p:nvPr/>
        </p:nvSpPr>
        <p:spPr>
          <a:xfrm rot="4020000">
            <a:off x="3285067" y="49868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96" name="文本框 50"/>
          <p:cNvSpPr txBox="1"/>
          <p:nvPr/>
        </p:nvSpPr>
        <p:spPr>
          <a:xfrm rot="4020000">
            <a:off x="4936067" y="44894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97" name="文本框 51"/>
          <p:cNvSpPr txBox="1"/>
          <p:nvPr/>
        </p:nvSpPr>
        <p:spPr>
          <a:xfrm rot="4020000">
            <a:off x="5429251" y="47752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98" name="文本框 32"/>
          <p:cNvSpPr txBox="1"/>
          <p:nvPr/>
        </p:nvSpPr>
        <p:spPr>
          <a:xfrm rot="-880739">
            <a:off x="685800" y="33528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299" name="文本框 34"/>
          <p:cNvSpPr txBox="1"/>
          <p:nvPr/>
        </p:nvSpPr>
        <p:spPr>
          <a:xfrm rot="8340000">
            <a:off x="1672167" y="34565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00" name="文本框 36"/>
          <p:cNvSpPr txBox="1"/>
          <p:nvPr/>
        </p:nvSpPr>
        <p:spPr>
          <a:xfrm rot="4020000">
            <a:off x="2226733" y="20150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01" name="文本框 37"/>
          <p:cNvSpPr txBox="1"/>
          <p:nvPr/>
        </p:nvSpPr>
        <p:spPr>
          <a:xfrm rot="5220000">
            <a:off x="2226733" y="27389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02" name="文本框 45"/>
          <p:cNvSpPr txBox="1"/>
          <p:nvPr/>
        </p:nvSpPr>
        <p:spPr>
          <a:xfrm rot="2810103">
            <a:off x="2973917" y="20447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03" name="文本框 46"/>
          <p:cNvSpPr txBox="1"/>
          <p:nvPr/>
        </p:nvSpPr>
        <p:spPr>
          <a:xfrm rot="2810103">
            <a:off x="3467100" y="23304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04" name="文本框 47"/>
          <p:cNvSpPr txBox="1"/>
          <p:nvPr/>
        </p:nvSpPr>
        <p:spPr>
          <a:xfrm rot="4010103">
            <a:off x="3105151" y="30839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05" name="文本框 49"/>
          <p:cNvSpPr txBox="1"/>
          <p:nvPr/>
        </p:nvSpPr>
        <p:spPr>
          <a:xfrm rot="2810103">
            <a:off x="4250267" y="26289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06" name="文本框 50"/>
          <p:cNvSpPr txBox="1"/>
          <p:nvPr/>
        </p:nvSpPr>
        <p:spPr>
          <a:xfrm rot="2810103">
            <a:off x="4099984" y="32088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07" name="文本框 51"/>
          <p:cNvSpPr txBox="1"/>
          <p:nvPr/>
        </p:nvSpPr>
        <p:spPr>
          <a:xfrm rot="2810103">
            <a:off x="4593167" y="34946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08" name="文本框 32"/>
          <p:cNvSpPr txBox="1"/>
          <p:nvPr/>
        </p:nvSpPr>
        <p:spPr>
          <a:xfrm rot="5400000">
            <a:off x="6335184" y="49106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09" name="文本框 34"/>
          <p:cNvSpPr txBox="1"/>
          <p:nvPr/>
        </p:nvSpPr>
        <p:spPr>
          <a:xfrm rot="3159237">
            <a:off x="7759700" y="53424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10" name="文本框 36"/>
          <p:cNvSpPr txBox="1"/>
          <p:nvPr/>
        </p:nvSpPr>
        <p:spPr>
          <a:xfrm rot="-1160763">
            <a:off x="8316384" y="39010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11" name="文本框 37"/>
          <p:cNvSpPr txBox="1"/>
          <p:nvPr/>
        </p:nvSpPr>
        <p:spPr>
          <a:xfrm rot="39237">
            <a:off x="8316384" y="46249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12" name="文本框 45"/>
          <p:cNvSpPr txBox="1"/>
          <p:nvPr/>
        </p:nvSpPr>
        <p:spPr>
          <a:xfrm rot="-1160763">
            <a:off x="9063567" y="39306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13" name="文本框 46"/>
          <p:cNvSpPr txBox="1"/>
          <p:nvPr/>
        </p:nvSpPr>
        <p:spPr>
          <a:xfrm rot="-1160763">
            <a:off x="9556751" y="42164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14" name="文本框 47"/>
          <p:cNvSpPr txBox="1"/>
          <p:nvPr/>
        </p:nvSpPr>
        <p:spPr>
          <a:xfrm rot="39237">
            <a:off x="9139767" y="49741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15" name="文本框 49"/>
          <p:cNvSpPr txBox="1"/>
          <p:nvPr/>
        </p:nvSpPr>
        <p:spPr>
          <a:xfrm rot="-1160763">
            <a:off x="10251017" y="46037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16" name="文本框 50"/>
          <p:cNvSpPr txBox="1"/>
          <p:nvPr/>
        </p:nvSpPr>
        <p:spPr>
          <a:xfrm rot="-1160763">
            <a:off x="10189633" y="50948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9317" name="文本框 51"/>
          <p:cNvSpPr txBox="1"/>
          <p:nvPr/>
        </p:nvSpPr>
        <p:spPr>
          <a:xfrm rot="-1160763">
            <a:off x="9040284" y="15282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2" name="矩形 1"/>
          <p:cNvSpPr/>
          <p:nvPr/>
        </p:nvSpPr>
        <p:spPr>
          <a:xfrm>
            <a:off x="1500717" y="1957917"/>
            <a:ext cx="7380816" cy="3784600"/>
          </a:xfrm>
          <a:prstGeom prst="rect">
            <a:avLst/>
          </a:prstGeom>
          <a:noFill/>
          <a:ln w="9525">
            <a:noFill/>
          </a:ln>
        </p:spPr>
        <p:txBody>
          <a:bodyPr>
            <a:spAutoFit/>
          </a:bodyPr>
          <a:p>
            <a:pPr eaLnBrk="1" hangingPunct="1">
              <a:lnSpc>
                <a:spcPct val="150000"/>
              </a:lnSpc>
              <a:buFont typeface="Arial" panose="020B0604020202020204" pitchFamily="34" charset="0"/>
              <a:buNone/>
            </a:pPr>
            <a:r>
              <a:rPr lang="zh-CN" altLang="en-US" sz="4000" b="1" dirty="0">
                <a:solidFill>
                  <a:srgbClr val="FF00FF"/>
                </a:solidFill>
                <a:latin typeface="楷体" panose="02010609060101010101" pitchFamily="49" charset="-122"/>
                <a:ea typeface="楷体" panose="02010609060101010101" pitchFamily="49" charset="-122"/>
              </a:rPr>
              <a:t>酷</a:t>
            </a:r>
            <a:r>
              <a:rPr lang="zh-CN" altLang="en-US" sz="4000" b="1" dirty="0">
                <a:latin typeface="楷体" panose="02010609060101010101" pitchFamily="49" charset="-122"/>
                <a:ea typeface="楷体" panose="02010609060101010101" pitchFamily="49" charset="-122"/>
              </a:rPr>
              <a:t>热（    ）     哭</a:t>
            </a:r>
            <a:r>
              <a:rPr lang="zh-CN" altLang="en-US" sz="4000" b="1" dirty="0">
                <a:solidFill>
                  <a:srgbClr val="FF00FF"/>
                </a:solidFill>
                <a:latin typeface="楷体" panose="02010609060101010101" pitchFamily="49" charset="-122"/>
                <a:ea typeface="楷体" panose="02010609060101010101" pitchFamily="49" charset="-122"/>
              </a:rPr>
              <a:t>泣</a:t>
            </a:r>
            <a:r>
              <a:rPr lang="zh-CN" altLang="en-US" sz="4000" b="1" dirty="0">
                <a:latin typeface="楷体" panose="02010609060101010101" pitchFamily="49" charset="-122"/>
                <a:ea typeface="楷体" panose="02010609060101010101" pitchFamily="49" charset="-122"/>
              </a:rPr>
              <a:t>（    ）</a:t>
            </a:r>
            <a:endParaRPr lang="en-US" altLang="zh-CN" sz="4000" b="1" dirty="0">
              <a:latin typeface="楷体" panose="02010609060101010101" pitchFamily="49" charset="-122"/>
              <a:ea typeface="楷体" panose="02010609060101010101" pitchFamily="49" charset="-122"/>
            </a:endParaRPr>
          </a:p>
          <a:p>
            <a:pPr eaLnBrk="1" hangingPunct="1">
              <a:lnSpc>
                <a:spcPct val="150000"/>
              </a:lnSpc>
              <a:buFont typeface="Arial" panose="020B0604020202020204" pitchFamily="34" charset="0"/>
              <a:buNone/>
            </a:pPr>
            <a:r>
              <a:rPr lang="zh-CN" altLang="en-US" sz="4000" b="1" dirty="0">
                <a:latin typeface="楷体" panose="02010609060101010101" pitchFamily="49" charset="-122"/>
                <a:ea typeface="楷体" panose="02010609060101010101" pitchFamily="49" charset="-122"/>
              </a:rPr>
              <a:t>厌</a:t>
            </a:r>
            <a:r>
              <a:rPr lang="zh-CN" altLang="en-US" sz="4000" b="1" dirty="0">
                <a:solidFill>
                  <a:srgbClr val="FF00FF"/>
                </a:solidFill>
                <a:latin typeface="楷体" panose="02010609060101010101" pitchFamily="49" charset="-122"/>
                <a:ea typeface="楷体" panose="02010609060101010101" pitchFamily="49" charset="-122"/>
              </a:rPr>
              <a:t>倦</a:t>
            </a:r>
            <a:r>
              <a:rPr lang="zh-CN" altLang="en-US" sz="4000" b="1" dirty="0">
                <a:latin typeface="楷体" panose="02010609060101010101" pitchFamily="49" charset="-122"/>
                <a:ea typeface="楷体" panose="02010609060101010101" pitchFamily="49" charset="-122"/>
              </a:rPr>
              <a:t>（    ）     </a:t>
            </a:r>
            <a:r>
              <a:rPr lang="zh-CN" altLang="en-US" sz="4000" b="1" dirty="0">
                <a:solidFill>
                  <a:srgbClr val="FF00FF"/>
                </a:solidFill>
                <a:latin typeface="楷体" panose="02010609060101010101" pitchFamily="49" charset="-122"/>
                <a:ea typeface="楷体" panose="02010609060101010101" pitchFamily="49" charset="-122"/>
              </a:rPr>
              <a:t>凌</a:t>
            </a:r>
            <a:r>
              <a:rPr lang="zh-CN" altLang="en-US" sz="4000" b="1" dirty="0">
                <a:latin typeface="楷体" panose="02010609060101010101" pitchFamily="49" charset="-122"/>
                <a:ea typeface="楷体" panose="02010609060101010101" pitchFamily="49" charset="-122"/>
              </a:rPr>
              <a:t>乱（    ）</a:t>
            </a:r>
            <a:endParaRPr lang="en-US" altLang="zh-CN" sz="4000" b="1" dirty="0">
              <a:latin typeface="楷体" panose="02010609060101010101" pitchFamily="49" charset="-122"/>
              <a:ea typeface="楷体" panose="02010609060101010101" pitchFamily="49" charset="-122"/>
            </a:endParaRPr>
          </a:p>
          <a:p>
            <a:pPr eaLnBrk="1" hangingPunct="1">
              <a:lnSpc>
                <a:spcPct val="150000"/>
              </a:lnSpc>
              <a:buFont typeface="Arial" panose="020B0604020202020204" pitchFamily="34" charset="0"/>
              <a:buNone/>
            </a:pPr>
            <a:r>
              <a:rPr lang="zh-CN" altLang="en-US" sz="4000" b="1" dirty="0">
                <a:latin typeface="楷体" panose="02010609060101010101" pitchFamily="49" charset="-122"/>
                <a:ea typeface="楷体" panose="02010609060101010101" pitchFamily="49" charset="-122"/>
              </a:rPr>
              <a:t>突</a:t>
            </a:r>
            <a:r>
              <a:rPr lang="zh-CN" altLang="en-US" sz="4000" b="1" dirty="0">
                <a:solidFill>
                  <a:srgbClr val="FF00FF"/>
                </a:solidFill>
                <a:latin typeface="楷体" panose="02010609060101010101" pitchFamily="49" charset="-122"/>
                <a:ea typeface="楷体" panose="02010609060101010101" pitchFamily="49" charset="-122"/>
              </a:rPr>
              <a:t>兀</a:t>
            </a:r>
            <a:r>
              <a:rPr lang="zh-CN" altLang="en-US" sz="4000" b="1" dirty="0">
                <a:latin typeface="楷体" panose="02010609060101010101" pitchFamily="49" charset="-122"/>
                <a:ea typeface="楷体" panose="02010609060101010101" pitchFamily="49" charset="-122"/>
              </a:rPr>
              <a:t>（    ）     </a:t>
            </a:r>
            <a:r>
              <a:rPr lang="zh-CN" altLang="en-US" sz="4000" b="1" dirty="0">
                <a:solidFill>
                  <a:srgbClr val="FF00FF"/>
                </a:solidFill>
                <a:latin typeface="楷体" panose="02010609060101010101" pitchFamily="49" charset="-122"/>
                <a:ea typeface="楷体" panose="02010609060101010101" pitchFamily="49" charset="-122"/>
              </a:rPr>
              <a:t>畏</a:t>
            </a:r>
            <a:r>
              <a:rPr lang="zh-CN" altLang="en-US" sz="4000" b="1" dirty="0">
                <a:latin typeface="楷体" panose="02010609060101010101" pitchFamily="49" charset="-122"/>
                <a:ea typeface="楷体" panose="02010609060101010101" pitchFamily="49" charset="-122"/>
              </a:rPr>
              <a:t>惧（    ）</a:t>
            </a:r>
            <a:endParaRPr lang="en-US" altLang="zh-CN" sz="4000" b="1" dirty="0">
              <a:latin typeface="楷体" panose="02010609060101010101" pitchFamily="49" charset="-122"/>
              <a:ea typeface="楷体" panose="02010609060101010101" pitchFamily="49" charset="-122"/>
            </a:endParaRPr>
          </a:p>
          <a:p>
            <a:pPr eaLnBrk="1" hangingPunct="1">
              <a:lnSpc>
                <a:spcPct val="150000"/>
              </a:lnSpc>
              <a:buFont typeface="Arial" panose="020B0604020202020204" pitchFamily="34" charset="0"/>
              <a:buNone/>
            </a:pPr>
            <a:r>
              <a:rPr lang="zh-CN" altLang="en-US" sz="4000" b="1" dirty="0">
                <a:solidFill>
                  <a:srgbClr val="FF00FF"/>
                </a:solidFill>
                <a:latin typeface="楷体" panose="02010609060101010101" pitchFamily="49" charset="-122"/>
                <a:ea typeface="楷体" panose="02010609060101010101" pitchFamily="49" charset="-122"/>
              </a:rPr>
              <a:t>嘲</a:t>
            </a:r>
            <a:r>
              <a:rPr lang="zh-CN" altLang="en-US" sz="4000" b="1" dirty="0">
                <a:latin typeface="楷体" panose="02010609060101010101" pitchFamily="49" charset="-122"/>
                <a:ea typeface="楷体" panose="02010609060101010101" pitchFamily="49" charset="-122"/>
              </a:rPr>
              <a:t>笑（    ）     </a:t>
            </a:r>
            <a:r>
              <a:rPr lang="zh-CN" altLang="en-US" sz="4000" b="1" dirty="0">
                <a:solidFill>
                  <a:srgbClr val="FF00FF"/>
                </a:solidFill>
                <a:latin typeface="楷体" panose="02010609060101010101" pitchFamily="49" charset="-122"/>
                <a:ea typeface="楷体" panose="02010609060101010101" pitchFamily="49" charset="-122"/>
              </a:rPr>
              <a:t>暮</a:t>
            </a:r>
            <a:r>
              <a:rPr lang="zh-CN" altLang="en-US" sz="4000" b="1" dirty="0">
                <a:latin typeface="楷体" panose="02010609060101010101" pitchFamily="49" charset="-122"/>
                <a:ea typeface="楷体" panose="02010609060101010101" pitchFamily="49" charset="-122"/>
              </a:rPr>
              <a:t>色（    ）</a:t>
            </a:r>
            <a:endParaRPr lang="zh-CN" altLang="en-US" sz="4000" b="1" dirty="0">
              <a:latin typeface="楷体" panose="02010609060101010101" pitchFamily="49" charset="-122"/>
              <a:ea typeface="楷体" panose="02010609060101010101" pitchFamily="49" charset="-122"/>
            </a:endParaRPr>
          </a:p>
        </p:txBody>
      </p:sp>
      <p:grpSp>
        <p:nvGrpSpPr>
          <p:cNvPr id="9319" name="组合 3"/>
          <p:cNvGrpSpPr/>
          <p:nvPr/>
        </p:nvGrpSpPr>
        <p:grpSpPr>
          <a:xfrm>
            <a:off x="552451" y="249767"/>
            <a:ext cx="2749549" cy="726017"/>
            <a:chOff x="1438698" y="982657"/>
            <a:chExt cx="2498303" cy="616461"/>
          </a:xfrm>
        </p:grpSpPr>
        <p:pic>
          <p:nvPicPr>
            <p:cNvPr id="9330" name="图片 1"/>
            <p:cNvPicPr>
              <a:picLocks noChangeAspect="1"/>
            </p:cNvPicPr>
            <p:nvPr/>
          </p:nvPicPr>
          <p:blipFill>
            <a:blip r:embed="rId1">
              <a:clrChange>
                <a:clrFrom>
                  <a:srgbClr val="FFFEFD"/>
                </a:clrFrom>
                <a:clrTo>
                  <a:srgbClr val="FFFEFD">
                    <a:alpha val="0"/>
                  </a:srgbClr>
                </a:clrTo>
              </a:clrChange>
            </a:blip>
            <a:stretch>
              <a:fillRect/>
            </a:stretch>
          </p:blipFill>
          <p:spPr>
            <a:xfrm>
              <a:off x="1527259" y="991683"/>
              <a:ext cx="2409742" cy="607435"/>
            </a:xfrm>
            <a:prstGeom prst="rect">
              <a:avLst/>
            </a:prstGeom>
            <a:noFill/>
            <a:ln w="9525">
              <a:noFill/>
            </a:ln>
          </p:spPr>
        </p:pic>
        <p:sp>
          <p:nvSpPr>
            <p:cNvPr id="9331" name="文本框 2"/>
            <p:cNvSpPr txBox="1"/>
            <p:nvPr/>
          </p:nvSpPr>
          <p:spPr>
            <a:xfrm>
              <a:off x="1438698" y="982657"/>
              <a:ext cx="2076874" cy="565598"/>
            </a:xfrm>
            <a:prstGeom prst="rect">
              <a:avLst/>
            </a:prstGeom>
            <a:noFill/>
            <a:ln w="9525">
              <a:noFill/>
            </a:ln>
          </p:spPr>
          <p:txBody>
            <a:bodyPr>
              <a:spAutoFit/>
            </a:bodyPr>
            <a:p>
              <a:pPr algn="ctr" eaLnBrk="1" hangingPunct="1">
                <a:buFont typeface="Arial" panose="020B0604020202020204" pitchFamily="34" charset="0"/>
                <a:buNone/>
              </a:pPr>
              <a:r>
                <a:rPr lang="zh-CN" altLang="en-US" sz="3735" b="1" dirty="0">
                  <a:solidFill>
                    <a:srgbClr val="0070C0"/>
                  </a:solidFill>
                  <a:latin typeface="黑体" panose="02010609060101010101" pitchFamily="49" charset="-122"/>
                  <a:ea typeface="黑体" panose="02010609060101010101" pitchFamily="49" charset="-122"/>
                </a:rPr>
                <a:t>字词学习</a:t>
              </a:r>
              <a:endParaRPr lang="zh-CN" altLang="en-US" sz="3735" b="1" dirty="0">
                <a:solidFill>
                  <a:srgbClr val="0070C0"/>
                </a:solidFill>
                <a:latin typeface="黑体" panose="02010609060101010101" pitchFamily="49" charset="-122"/>
                <a:ea typeface="黑体" panose="02010609060101010101" pitchFamily="49" charset="-122"/>
              </a:endParaRPr>
            </a:p>
          </p:txBody>
        </p:sp>
      </p:grpSp>
      <p:sp>
        <p:nvSpPr>
          <p:cNvPr id="9320" name="矩形 2"/>
          <p:cNvSpPr/>
          <p:nvPr/>
        </p:nvSpPr>
        <p:spPr>
          <a:xfrm>
            <a:off x="552451" y="1255184"/>
            <a:ext cx="2362200" cy="748030"/>
          </a:xfrm>
          <a:prstGeom prst="rect">
            <a:avLst/>
          </a:prstGeom>
          <a:noFill/>
          <a:ln w="9525">
            <a:noFill/>
          </a:ln>
        </p:spPr>
        <p:txBody>
          <a:bodyPr wrap="none">
            <a:spAutoFit/>
          </a:bodyPr>
          <a:p>
            <a:pPr eaLnBrk="1" hangingPunct="1">
              <a:buFont typeface="Arial" panose="020B0604020202020204" pitchFamily="34" charset="0"/>
              <a:buNone/>
            </a:pPr>
            <a:r>
              <a:rPr lang="zh-CN" altLang="en-US" sz="4265" b="1" dirty="0">
                <a:solidFill>
                  <a:srgbClr val="0000FF"/>
                </a:solidFill>
                <a:latin typeface="楷体" panose="02010609060101010101" pitchFamily="49" charset="-122"/>
                <a:ea typeface="楷体" panose="02010609060101010101" pitchFamily="49" charset="-122"/>
              </a:rPr>
              <a:t>◆生难字</a:t>
            </a:r>
            <a:endParaRPr lang="zh-CN" altLang="en-US" sz="4265" b="1" dirty="0">
              <a:solidFill>
                <a:srgbClr val="0000FF"/>
              </a:solidFill>
              <a:latin typeface="楷体" panose="02010609060101010101" pitchFamily="49" charset="-122"/>
              <a:ea typeface="楷体" panose="02010609060101010101" pitchFamily="49" charset="-122"/>
            </a:endParaRPr>
          </a:p>
        </p:txBody>
      </p:sp>
      <p:pic>
        <p:nvPicPr>
          <p:cNvPr id="9321" name="图片 22"/>
          <p:cNvPicPr>
            <a:picLocks noChangeAspect="1"/>
          </p:cNvPicPr>
          <p:nvPr/>
        </p:nvPicPr>
        <p:blipFill>
          <a:blip r:embed="rId2"/>
          <a:stretch>
            <a:fillRect/>
          </a:stretch>
        </p:blipFill>
        <p:spPr>
          <a:xfrm>
            <a:off x="9120717" y="4294717"/>
            <a:ext cx="2918883" cy="2296583"/>
          </a:xfrm>
          <a:prstGeom prst="rect">
            <a:avLst/>
          </a:prstGeom>
          <a:noFill/>
          <a:ln w="9525">
            <a:noFill/>
          </a:ln>
        </p:spPr>
      </p:pic>
      <p:sp>
        <p:nvSpPr>
          <p:cNvPr id="3" name="矩形 2"/>
          <p:cNvSpPr/>
          <p:nvPr/>
        </p:nvSpPr>
        <p:spPr>
          <a:xfrm>
            <a:off x="3249084" y="2084917"/>
            <a:ext cx="661670" cy="66611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735" b="1" i="0" u="none" strike="noStrike" kern="1200" cap="none" spc="0" normalizeH="0" baseline="0" noProof="0" dirty="0">
                <a:ln>
                  <a:noFill/>
                </a:ln>
                <a:solidFill>
                  <a:srgbClr val="FF0000"/>
                </a:solidFill>
                <a:effectLst/>
                <a:uLnTx/>
                <a:uFillTx/>
                <a:latin typeface="+mn-ea"/>
                <a:ea typeface="+mn-ea"/>
                <a:cs typeface="+mn-cs"/>
              </a:rPr>
              <a:t>k</a:t>
            </a:r>
            <a:r>
              <a:rPr kumimoji="0" lang="zh-CN" altLang="en-US" sz="3735" b="1" i="0" u="none" strike="noStrike" kern="1200" cap="none" spc="0" normalizeH="0" baseline="0" noProof="0" dirty="0">
                <a:ln>
                  <a:noFill/>
                </a:ln>
                <a:solidFill>
                  <a:srgbClr val="FF0000"/>
                </a:solidFill>
                <a:effectLst/>
                <a:uLnTx/>
                <a:uFillTx/>
                <a:latin typeface="+mn-ea"/>
                <a:ea typeface="+mn-ea"/>
                <a:cs typeface="+mn-cs"/>
              </a:rPr>
              <a:t>ù</a:t>
            </a:r>
            <a:endParaRPr kumimoji="0" lang="zh-CN" altLang="en-US" sz="3735" b="1" i="0" u="none" strike="noStrike" kern="1200" cap="none" spc="0" normalizeH="0" baseline="0" noProof="0" dirty="0">
              <a:ln>
                <a:noFill/>
              </a:ln>
              <a:solidFill>
                <a:srgbClr val="FF0000"/>
              </a:solidFill>
              <a:effectLst/>
              <a:uLnTx/>
              <a:uFillTx/>
              <a:latin typeface="+mn-ea"/>
              <a:ea typeface="+mn-ea"/>
              <a:cs typeface="+mn-cs"/>
            </a:endParaRPr>
          </a:p>
        </p:txBody>
      </p:sp>
      <p:sp>
        <p:nvSpPr>
          <p:cNvPr id="5" name="矩形 4"/>
          <p:cNvSpPr/>
          <p:nvPr/>
        </p:nvSpPr>
        <p:spPr>
          <a:xfrm>
            <a:off x="7603067" y="2061633"/>
            <a:ext cx="661670" cy="66611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735" b="1" i="0" u="none" strike="noStrike" kern="1200" cap="none" spc="0" normalizeH="0" baseline="0" noProof="0" dirty="0" err="1">
                <a:ln>
                  <a:noFill/>
                </a:ln>
                <a:solidFill>
                  <a:srgbClr val="FF0000"/>
                </a:solidFill>
                <a:effectLst/>
                <a:uLnTx/>
                <a:uFillTx/>
                <a:latin typeface="+mn-ea"/>
                <a:ea typeface="+mn-ea"/>
                <a:cs typeface="+mn-cs"/>
              </a:rPr>
              <a:t>q</a:t>
            </a:r>
            <a:r>
              <a:rPr kumimoji="0" lang="zh-CN" altLang="en-US" sz="3735" b="1" i="0" u="none" strike="noStrike" kern="1200" cap="none" spc="0" normalizeH="0" baseline="0" noProof="0" dirty="0" err="1">
                <a:ln>
                  <a:noFill/>
                </a:ln>
                <a:solidFill>
                  <a:srgbClr val="FF0000"/>
                </a:solidFill>
                <a:effectLst/>
                <a:uLnTx/>
                <a:uFillTx/>
                <a:latin typeface="+mn-ea"/>
                <a:ea typeface="+mn-ea"/>
                <a:cs typeface="+mn-cs"/>
              </a:rPr>
              <a:t>ì</a:t>
            </a:r>
            <a:endParaRPr kumimoji="0" lang="zh-CN" altLang="en-US" sz="3735" b="1" i="0" u="none" strike="noStrike" kern="1200" cap="none" spc="0" normalizeH="0" baseline="0" noProof="0" dirty="0">
              <a:ln>
                <a:noFill/>
              </a:ln>
              <a:solidFill>
                <a:srgbClr val="FF0000"/>
              </a:solidFill>
              <a:effectLst/>
              <a:uLnTx/>
              <a:uFillTx/>
              <a:latin typeface="+mn-ea"/>
              <a:ea typeface="+mn-ea"/>
              <a:cs typeface="+mn-cs"/>
            </a:endParaRPr>
          </a:p>
        </p:txBody>
      </p:sp>
      <p:sp>
        <p:nvSpPr>
          <p:cNvPr id="6" name="矩形 5"/>
          <p:cNvSpPr/>
          <p:nvPr/>
        </p:nvSpPr>
        <p:spPr>
          <a:xfrm>
            <a:off x="3003551" y="4870451"/>
            <a:ext cx="1140460" cy="666115"/>
          </a:xfrm>
          <a:prstGeom prst="rect">
            <a:avLst/>
          </a:prstGeom>
          <a:noFill/>
          <a:ln w="9525">
            <a:noFill/>
          </a:ln>
        </p:spPr>
        <p:txBody>
          <a:bodyPr wrap="none">
            <a:spAutoFit/>
          </a:bodyPr>
          <a:p>
            <a:pPr eaLnBrk="1" hangingPunct="1"/>
            <a:r>
              <a:rPr lang="en-US" altLang="zh-CN" sz="3735" b="1" dirty="0">
                <a:solidFill>
                  <a:srgbClr val="FF0000"/>
                </a:solidFill>
                <a:latin typeface="宋体" panose="02010600030101010101" pitchFamily="2" charset="-122"/>
              </a:rPr>
              <a:t>cháo</a:t>
            </a:r>
            <a:endParaRPr lang="en-US" altLang="zh-CN" sz="3735" b="1" dirty="0">
              <a:solidFill>
                <a:srgbClr val="FF0000"/>
              </a:solidFill>
              <a:latin typeface="宋体" panose="02010600030101010101" pitchFamily="2" charset="-122"/>
            </a:endParaRPr>
          </a:p>
        </p:txBody>
      </p:sp>
      <p:sp>
        <p:nvSpPr>
          <p:cNvPr id="7" name="矩形 6"/>
          <p:cNvSpPr/>
          <p:nvPr/>
        </p:nvSpPr>
        <p:spPr>
          <a:xfrm>
            <a:off x="7357533" y="3020484"/>
            <a:ext cx="1140460" cy="66611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735" b="1" i="0" u="none" strike="noStrike" kern="1200" cap="none" spc="0" normalizeH="0" baseline="0" noProof="0" dirty="0">
                <a:ln>
                  <a:noFill/>
                </a:ln>
                <a:solidFill>
                  <a:srgbClr val="FF0000"/>
                </a:solidFill>
                <a:effectLst/>
                <a:uLnTx/>
                <a:uFillTx/>
                <a:latin typeface="+mn-ea"/>
                <a:ea typeface="+mn-ea"/>
                <a:cs typeface="+mn-cs"/>
              </a:rPr>
              <a:t>l</a:t>
            </a:r>
            <a:r>
              <a:rPr kumimoji="0" lang="zh-CN" altLang="en-US" sz="3735" b="1" i="0" u="none" strike="noStrike" kern="1200" cap="none" spc="0" normalizeH="0" baseline="0" noProof="0" dirty="0">
                <a:ln>
                  <a:noFill/>
                </a:ln>
                <a:solidFill>
                  <a:srgbClr val="FF0000"/>
                </a:solidFill>
                <a:effectLst/>
                <a:uLnTx/>
                <a:uFillTx/>
                <a:latin typeface="+mn-ea"/>
                <a:ea typeface="+mn-ea"/>
                <a:cs typeface="+mn-cs"/>
              </a:rPr>
              <a:t>í</a:t>
            </a:r>
            <a:r>
              <a:rPr kumimoji="0" lang="en-US" altLang="zh-CN" sz="3735" b="1" i="0" u="none" strike="noStrike" kern="1200" cap="none" spc="0" normalizeH="0" baseline="0" noProof="0" dirty="0">
                <a:ln>
                  <a:noFill/>
                </a:ln>
                <a:solidFill>
                  <a:srgbClr val="FF0000"/>
                </a:solidFill>
                <a:effectLst/>
                <a:uLnTx/>
                <a:uFillTx/>
                <a:latin typeface="+mn-ea"/>
                <a:ea typeface="+mn-ea"/>
                <a:cs typeface="+mn-cs"/>
              </a:rPr>
              <a:t>n</a:t>
            </a:r>
            <a:r>
              <a:rPr kumimoji="0" lang="zh-CN" altLang="en-US" sz="3735" b="1" i="0" u="none" strike="noStrike" kern="1200" cap="none" spc="0" normalizeH="0" baseline="0" noProof="0" dirty="0">
                <a:ln>
                  <a:noFill/>
                </a:ln>
                <a:solidFill>
                  <a:srgbClr val="FF0000"/>
                </a:solidFill>
                <a:effectLst/>
                <a:uLnTx/>
                <a:uFillTx/>
                <a:latin typeface="+mn-ea"/>
                <a:ea typeface="+mn-ea"/>
                <a:cs typeface="+mn-cs"/>
              </a:rPr>
              <a:t>ɡ</a:t>
            </a:r>
            <a:endParaRPr kumimoji="0" lang="zh-CN" altLang="en-US" sz="3735" b="1" i="0" u="none" strike="noStrike" kern="1200" cap="none" spc="0" normalizeH="0" baseline="0" noProof="0" dirty="0">
              <a:ln>
                <a:noFill/>
              </a:ln>
              <a:solidFill>
                <a:srgbClr val="FF0000"/>
              </a:solidFill>
              <a:effectLst/>
              <a:uLnTx/>
              <a:uFillTx/>
              <a:latin typeface="+mn-ea"/>
              <a:ea typeface="+mn-ea"/>
              <a:cs typeface="+mn-cs"/>
            </a:endParaRPr>
          </a:p>
        </p:txBody>
      </p:sp>
      <p:sp>
        <p:nvSpPr>
          <p:cNvPr id="8" name="矩形 7"/>
          <p:cNvSpPr/>
          <p:nvPr/>
        </p:nvSpPr>
        <p:spPr>
          <a:xfrm>
            <a:off x="3249084" y="3949700"/>
            <a:ext cx="791845" cy="66611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3735" b="1" i="0" u="none" strike="noStrike" kern="1200" cap="none" spc="0" normalizeH="0" baseline="0" noProof="0" dirty="0" err="1">
                <a:ln>
                  <a:noFill/>
                </a:ln>
                <a:solidFill>
                  <a:srgbClr val="FF0000"/>
                </a:solidFill>
                <a:effectLst/>
                <a:uLnTx/>
                <a:uFillTx/>
                <a:latin typeface="+mn-ea"/>
                <a:ea typeface="+mn-ea"/>
                <a:cs typeface="+mn-cs"/>
              </a:rPr>
              <a:t>w</a:t>
            </a:r>
            <a:r>
              <a:rPr kumimoji="0" lang="zh-CN" altLang="en-US" sz="3735" b="1" i="0" u="none" strike="noStrike" kern="1200" cap="none" spc="0" normalizeH="0" baseline="0" noProof="0" dirty="0" err="1">
                <a:ln>
                  <a:noFill/>
                </a:ln>
                <a:solidFill>
                  <a:srgbClr val="FF0000"/>
                </a:solidFill>
                <a:effectLst/>
                <a:uLnTx/>
                <a:uFillTx/>
                <a:latin typeface="+mn-ea"/>
                <a:ea typeface="+mn-ea"/>
                <a:cs typeface="+mn-cs"/>
              </a:rPr>
              <a:t>ù</a:t>
            </a:r>
            <a:endParaRPr kumimoji="0" lang="zh-CN" altLang="en-US" sz="3735" b="1" i="0" u="none" strike="noStrike" kern="1200" cap="none" spc="0" normalizeH="0" baseline="0" noProof="0" dirty="0" err="1">
              <a:ln>
                <a:noFill/>
              </a:ln>
              <a:solidFill>
                <a:srgbClr val="FF0000"/>
              </a:solidFill>
              <a:effectLst/>
              <a:uLnTx/>
              <a:uFillTx/>
              <a:latin typeface="+mn-ea"/>
              <a:ea typeface="+mn-ea"/>
              <a:cs typeface="+mn-cs"/>
            </a:endParaRPr>
          </a:p>
        </p:txBody>
      </p:sp>
      <p:sp>
        <p:nvSpPr>
          <p:cNvPr id="9" name="矩形 8"/>
          <p:cNvSpPr/>
          <p:nvPr/>
        </p:nvSpPr>
        <p:spPr>
          <a:xfrm>
            <a:off x="7482417" y="3934884"/>
            <a:ext cx="901065" cy="66611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735" b="1" i="0" u="none" strike="noStrike" kern="1200" cap="none" spc="0" normalizeH="0" baseline="0" noProof="0" dirty="0">
                <a:ln>
                  <a:noFill/>
                </a:ln>
                <a:solidFill>
                  <a:srgbClr val="FF0000"/>
                </a:solidFill>
                <a:effectLst/>
                <a:uLnTx/>
                <a:uFillTx/>
                <a:latin typeface="+mn-ea"/>
                <a:ea typeface="+mn-ea"/>
                <a:cs typeface="+mn-cs"/>
              </a:rPr>
              <a:t>w</a:t>
            </a:r>
            <a:r>
              <a:rPr kumimoji="0" lang="zh-CN" altLang="en-US" sz="3735" b="1" i="0" u="none" strike="noStrike" kern="1200" cap="none" spc="0" normalizeH="0" baseline="0" noProof="0" dirty="0">
                <a:ln>
                  <a:noFill/>
                </a:ln>
                <a:solidFill>
                  <a:srgbClr val="FF0000"/>
                </a:solidFill>
                <a:effectLst/>
                <a:uLnTx/>
                <a:uFillTx/>
                <a:latin typeface="+mn-ea"/>
                <a:ea typeface="+mn-ea"/>
                <a:cs typeface="+mn-cs"/>
              </a:rPr>
              <a:t>è</a:t>
            </a:r>
            <a:r>
              <a:rPr kumimoji="0" lang="en-US" altLang="zh-CN" sz="3735" b="1" i="0" u="none" strike="noStrike" kern="1200" cap="none" spc="0" normalizeH="0" baseline="0" noProof="0" dirty="0">
                <a:ln>
                  <a:noFill/>
                </a:ln>
                <a:solidFill>
                  <a:srgbClr val="FF0000"/>
                </a:solidFill>
                <a:effectLst/>
                <a:uLnTx/>
                <a:uFillTx/>
                <a:latin typeface="+mn-ea"/>
                <a:ea typeface="+mn-ea"/>
                <a:cs typeface="+mn-cs"/>
              </a:rPr>
              <a:t>i</a:t>
            </a:r>
            <a:endParaRPr kumimoji="0" lang="en-US" altLang="zh-CN" sz="3735" b="1" i="0" u="none" strike="noStrike" kern="1200" cap="none" spc="0" normalizeH="0" baseline="0" noProof="0" dirty="0">
              <a:ln>
                <a:noFill/>
              </a:ln>
              <a:solidFill>
                <a:srgbClr val="FF0000"/>
              </a:solidFill>
              <a:effectLst/>
              <a:uLnTx/>
              <a:uFillTx/>
              <a:latin typeface="+mn-ea"/>
              <a:ea typeface="+mn-ea"/>
              <a:cs typeface="+mn-cs"/>
            </a:endParaRPr>
          </a:p>
        </p:txBody>
      </p:sp>
      <p:sp>
        <p:nvSpPr>
          <p:cNvPr id="11" name="矩形 10"/>
          <p:cNvSpPr/>
          <p:nvPr/>
        </p:nvSpPr>
        <p:spPr>
          <a:xfrm>
            <a:off x="3003551" y="3033184"/>
            <a:ext cx="1140460" cy="66611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735" b="1" i="0" u="none" strike="noStrike" kern="1200" cap="none" spc="0" normalizeH="0" baseline="0" noProof="0" dirty="0">
                <a:ln>
                  <a:noFill/>
                </a:ln>
                <a:solidFill>
                  <a:srgbClr val="FF0000"/>
                </a:solidFill>
                <a:effectLst/>
                <a:uLnTx/>
                <a:uFillTx/>
                <a:latin typeface="+mn-ea"/>
                <a:ea typeface="+mn-ea"/>
                <a:cs typeface="+mn-cs"/>
              </a:rPr>
              <a:t>ju</a:t>
            </a:r>
            <a:r>
              <a:rPr kumimoji="0" lang="zh-CN" altLang="en-US" sz="3735" b="1" i="0" u="none" strike="noStrike" kern="1200" cap="none" spc="0" normalizeH="0" baseline="0" noProof="0" dirty="0">
                <a:ln>
                  <a:noFill/>
                </a:ln>
                <a:solidFill>
                  <a:srgbClr val="FF0000"/>
                </a:solidFill>
                <a:effectLst/>
                <a:uLnTx/>
                <a:uFillTx/>
                <a:latin typeface="+mn-ea"/>
                <a:ea typeface="+mn-ea"/>
                <a:cs typeface="+mn-cs"/>
              </a:rPr>
              <a:t>à</a:t>
            </a:r>
            <a:r>
              <a:rPr kumimoji="0" lang="en-US" altLang="zh-CN" sz="3735" b="1" i="0" u="none" strike="noStrike" kern="1200" cap="none" spc="0" normalizeH="0" baseline="0" noProof="0" dirty="0">
                <a:ln>
                  <a:noFill/>
                </a:ln>
                <a:solidFill>
                  <a:srgbClr val="FF0000"/>
                </a:solidFill>
                <a:effectLst/>
                <a:uLnTx/>
                <a:uFillTx/>
                <a:latin typeface="+mn-ea"/>
                <a:ea typeface="+mn-ea"/>
                <a:cs typeface="+mn-cs"/>
              </a:rPr>
              <a:t>n</a:t>
            </a:r>
            <a:endParaRPr kumimoji="0" lang="en-US" altLang="zh-CN" sz="3735" b="1" i="0" u="none" strike="noStrike" kern="1200" cap="none" spc="0" normalizeH="0" baseline="0" noProof="0" dirty="0">
              <a:ln>
                <a:noFill/>
              </a:ln>
              <a:solidFill>
                <a:srgbClr val="FF0000"/>
              </a:solidFill>
              <a:effectLst/>
              <a:uLnTx/>
              <a:uFillTx/>
              <a:latin typeface="+mn-ea"/>
              <a:ea typeface="+mn-ea"/>
              <a:cs typeface="+mn-cs"/>
            </a:endParaRPr>
          </a:p>
        </p:txBody>
      </p:sp>
      <p:sp>
        <p:nvSpPr>
          <p:cNvPr id="10" name="矩形 9"/>
          <p:cNvSpPr/>
          <p:nvPr/>
        </p:nvSpPr>
        <p:spPr>
          <a:xfrm>
            <a:off x="7603067" y="4842933"/>
            <a:ext cx="844550" cy="66611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3735" b="1" i="0" u="none" strike="noStrike" kern="1200" cap="none" spc="0" normalizeH="0" baseline="0" noProof="0" dirty="0">
                <a:ln>
                  <a:noFill/>
                </a:ln>
                <a:solidFill>
                  <a:srgbClr val="FF0000"/>
                </a:solidFill>
                <a:effectLst/>
                <a:uLnTx/>
                <a:uFillTx/>
                <a:latin typeface="+mn-ea"/>
                <a:ea typeface="+mn-ea"/>
                <a:cs typeface="+mn-cs"/>
              </a:rPr>
              <a:t>m</a:t>
            </a:r>
            <a:r>
              <a:rPr kumimoji="0" lang="zh-CN" altLang="en-US" sz="3735" b="1" i="0" u="none" strike="noStrike" kern="1200" cap="none" spc="0" normalizeH="0" baseline="0" noProof="0" dirty="0">
                <a:ln>
                  <a:noFill/>
                </a:ln>
                <a:solidFill>
                  <a:srgbClr val="FF0000"/>
                </a:solidFill>
                <a:effectLst/>
                <a:uLnTx/>
                <a:uFillTx/>
                <a:latin typeface="+mn-ea"/>
                <a:ea typeface="+mn-ea"/>
                <a:cs typeface="+mn-cs"/>
              </a:rPr>
              <a:t>ù</a:t>
            </a:r>
            <a:endParaRPr kumimoji="0" lang="zh-CN" altLang="en-US" sz="3735" b="1" i="0" u="none" strike="noStrike" kern="1200" cap="none" spc="0" normalizeH="0" baseline="0" noProof="0" dirty="0">
              <a:ln>
                <a:noFill/>
              </a:ln>
              <a:solidFill>
                <a:srgbClr val="FF0000"/>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1"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矩形 1"/>
          <p:cNvSpPr/>
          <p:nvPr/>
        </p:nvSpPr>
        <p:spPr>
          <a:xfrm>
            <a:off x="298451" y="469900"/>
            <a:ext cx="2362200" cy="748030"/>
          </a:xfrm>
          <a:prstGeom prst="rect">
            <a:avLst/>
          </a:prstGeom>
          <a:noFill/>
          <a:ln w="9525">
            <a:noFill/>
          </a:ln>
        </p:spPr>
        <p:txBody>
          <a:bodyPr wrap="none">
            <a:spAutoFit/>
          </a:bodyPr>
          <a:p>
            <a:pPr eaLnBrk="1" hangingPunct="1">
              <a:buFont typeface="Arial" panose="020B0604020202020204" pitchFamily="34" charset="0"/>
              <a:buNone/>
            </a:pPr>
            <a:r>
              <a:rPr lang="zh-CN" altLang="en-US" sz="4265" b="1" dirty="0">
                <a:solidFill>
                  <a:srgbClr val="0000FF"/>
                </a:solidFill>
                <a:latin typeface="楷体" panose="02010609060101010101" pitchFamily="49" charset="-122"/>
                <a:ea typeface="楷体" panose="02010609060101010101" pitchFamily="49" charset="-122"/>
              </a:rPr>
              <a:t>◆多音字</a:t>
            </a:r>
            <a:endParaRPr lang="zh-CN" altLang="en-US" sz="4265" b="1" dirty="0">
              <a:solidFill>
                <a:srgbClr val="0000FF"/>
              </a:solidFill>
              <a:latin typeface="楷体" panose="02010609060101010101" pitchFamily="49" charset="-122"/>
              <a:ea typeface="楷体" panose="02010609060101010101" pitchFamily="49" charset="-122"/>
            </a:endParaRPr>
          </a:p>
        </p:txBody>
      </p:sp>
      <p:sp>
        <p:nvSpPr>
          <p:cNvPr id="4" name="矩形 3"/>
          <p:cNvSpPr/>
          <p:nvPr/>
        </p:nvSpPr>
        <p:spPr>
          <a:xfrm>
            <a:off x="1674284" y="1352551"/>
            <a:ext cx="4453467" cy="2183765"/>
          </a:xfrm>
          <a:prstGeom prst="rect">
            <a:avLst/>
          </a:prstGeom>
          <a:noFill/>
          <a:ln w="9525">
            <a:noFill/>
          </a:ln>
        </p:spPr>
        <p:txBody>
          <a:bodyPr>
            <a:spAutoFit/>
          </a:bodyPr>
          <a:p>
            <a:pPr eaLnBrk="1" hangingPunct="1">
              <a:lnSpc>
                <a:spcPct val="170000"/>
              </a:lnSpc>
              <a:buFont typeface="Arial" panose="020B0604020202020204" pitchFamily="34" charset="0"/>
              <a:buNone/>
            </a:pPr>
            <a:r>
              <a:rPr lang="zh-CN" altLang="en-US" sz="4000" b="1" dirty="0">
                <a:latin typeface="楷体" panose="02010609060101010101" pitchFamily="49" charset="-122"/>
                <a:ea typeface="楷体" panose="02010609060101010101" pitchFamily="49" charset="-122"/>
              </a:rPr>
              <a:t>（     ）弹弓（     ）弹琴</a:t>
            </a:r>
            <a:endParaRPr lang="zh-CN" altLang="en-US" sz="4000" b="1" dirty="0">
              <a:latin typeface="楷体" panose="02010609060101010101" pitchFamily="49" charset="-122"/>
              <a:ea typeface="楷体" panose="02010609060101010101" pitchFamily="49" charset="-122"/>
            </a:endParaRPr>
          </a:p>
        </p:txBody>
      </p:sp>
      <p:sp>
        <p:nvSpPr>
          <p:cNvPr id="9" name="矩形 8"/>
          <p:cNvSpPr/>
          <p:nvPr/>
        </p:nvSpPr>
        <p:spPr>
          <a:xfrm>
            <a:off x="831851" y="1881717"/>
            <a:ext cx="693420" cy="1014730"/>
          </a:xfrm>
          <a:prstGeom prst="rect">
            <a:avLst/>
          </a:prstGeom>
          <a:noFill/>
          <a:ln w="9525">
            <a:noFill/>
          </a:ln>
        </p:spPr>
        <p:txBody>
          <a:bodyPr wrap="none">
            <a:spAutoFit/>
          </a:bodyPr>
          <a:p>
            <a:pPr eaLnBrk="1" hangingPunct="1">
              <a:lnSpc>
                <a:spcPct val="150000"/>
              </a:lnSpc>
              <a:buFont typeface="Arial" panose="020B0604020202020204" pitchFamily="34" charset="0"/>
              <a:buNone/>
            </a:pPr>
            <a:r>
              <a:rPr lang="zh-CN" altLang="en-US" sz="4000" b="1" dirty="0">
                <a:solidFill>
                  <a:srgbClr val="FF00FF"/>
                </a:solidFill>
                <a:latin typeface="楷体" panose="02010609060101010101" pitchFamily="49" charset="-122"/>
                <a:ea typeface="楷体" panose="02010609060101010101" pitchFamily="49" charset="-122"/>
              </a:rPr>
              <a:t>弹</a:t>
            </a:r>
            <a:endParaRPr lang="zh-CN" altLang="en-US" sz="4000" b="1" dirty="0">
              <a:solidFill>
                <a:srgbClr val="FF00FF"/>
              </a:solidFill>
              <a:latin typeface="楷体" panose="02010609060101010101" pitchFamily="49" charset="-122"/>
              <a:ea typeface="楷体" panose="02010609060101010101" pitchFamily="49" charset="-122"/>
            </a:endParaRPr>
          </a:p>
        </p:txBody>
      </p:sp>
      <p:sp>
        <p:nvSpPr>
          <p:cNvPr id="12" name="左大括号 11"/>
          <p:cNvSpPr/>
          <p:nvPr/>
        </p:nvSpPr>
        <p:spPr>
          <a:xfrm>
            <a:off x="1490133" y="1913467"/>
            <a:ext cx="306917" cy="1022351"/>
          </a:xfrm>
          <a:prstGeom prst="leftBrace">
            <a:avLst>
              <a:gd name="adj1" fmla="val 53292"/>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4265" b="0" i="0" u="none" strike="noStrike" kern="1200" cap="none" spc="0" normalizeH="0" baseline="0" noProof="0">
              <a:ln>
                <a:noFill/>
              </a:ln>
              <a:solidFill>
                <a:srgbClr val="FF0000"/>
              </a:solidFill>
              <a:effectLst/>
              <a:uLnTx/>
              <a:uFillTx/>
              <a:latin typeface="+mn-lt"/>
              <a:ea typeface="+mn-ea"/>
              <a:cs typeface="+mn-cs"/>
            </a:endParaRPr>
          </a:p>
        </p:txBody>
      </p:sp>
      <p:sp>
        <p:nvSpPr>
          <p:cNvPr id="13" name="矩形 12"/>
          <p:cNvSpPr/>
          <p:nvPr/>
        </p:nvSpPr>
        <p:spPr>
          <a:xfrm>
            <a:off x="2317751" y="1496484"/>
            <a:ext cx="1327151" cy="748030"/>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4265" b="1" i="0" u="none" strike="noStrike" kern="1200" cap="none" spc="0" normalizeH="0" baseline="0" noProof="0" dirty="0">
                <a:ln>
                  <a:noFill/>
                </a:ln>
                <a:solidFill>
                  <a:srgbClr val="FF0000"/>
                </a:solidFill>
                <a:effectLst/>
                <a:uLnTx/>
                <a:uFillTx/>
                <a:latin typeface="+mn-ea"/>
                <a:ea typeface="+mn-ea"/>
                <a:cs typeface="+mn-cs"/>
              </a:rPr>
              <a:t>d</a:t>
            </a:r>
            <a:r>
              <a:rPr kumimoji="0" lang="zh-CN" altLang="en-US" sz="4265" b="1" i="0" u="none" strike="noStrike" kern="1200" cap="none" spc="0" normalizeH="0" baseline="0" noProof="0" dirty="0">
                <a:ln>
                  <a:noFill/>
                </a:ln>
                <a:solidFill>
                  <a:srgbClr val="FF0000"/>
                </a:solidFill>
                <a:effectLst/>
                <a:uLnTx/>
                <a:uFillTx/>
                <a:latin typeface="+mn-ea"/>
                <a:ea typeface="+mn-ea"/>
                <a:cs typeface="+mn-cs"/>
              </a:rPr>
              <a:t>à</a:t>
            </a:r>
            <a:r>
              <a:rPr kumimoji="0" lang="en-US" altLang="zh-CN" sz="4265" b="1" i="0" u="none" strike="noStrike" kern="1200" cap="none" spc="0" normalizeH="0" baseline="0" noProof="0" dirty="0">
                <a:ln>
                  <a:noFill/>
                </a:ln>
                <a:solidFill>
                  <a:srgbClr val="FF0000"/>
                </a:solidFill>
                <a:effectLst/>
                <a:uLnTx/>
                <a:uFillTx/>
                <a:latin typeface="+mn-ea"/>
                <a:ea typeface="+mn-ea"/>
                <a:cs typeface="+mn-cs"/>
              </a:rPr>
              <a:t>n</a:t>
            </a:r>
            <a:endParaRPr kumimoji="0" lang="en-US" altLang="zh-CN" sz="4265" b="1" i="0" u="none" strike="noStrike" kern="1200" cap="none" spc="0" normalizeH="0" baseline="0" noProof="0" dirty="0">
              <a:ln>
                <a:noFill/>
              </a:ln>
              <a:solidFill>
                <a:srgbClr val="FF0000"/>
              </a:solidFill>
              <a:effectLst/>
              <a:uLnTx/>
              <a:uFillTx/>
              <a:latin typeface="+mn-ea"/>
              <a:ea typeface="+mn-ea"/>
              <a:cs typeface="+mn-cs"/>
            </a:endParaRPr>
          </a:p>
        </p:txBody>
      </p:sp>
      <p:sp>
        <p:nvSpPr>
          <p:cNvPr id="14" name="矩形 13"/>
          <p:cNvSpPr/>
          <p:nvPr/>
        </p:nvSpPr>
        <p:spPr>
          <a:xfrm>
            <a:off x="2360084" y="2542117"/>
            <a:ext cx="1369484" cy="748030"/>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4265" b="1" i="0" u="none" strike="noStrike" kern="1200" cap="none" spc="0" normalizeH="0" baseline="0" noProof="0" dirty="0" err="1">
                <a:ln>
                  <a:noFill/>
                </a:ln>
                <a:solidFill>
                  <a:srgbClr val="FF0000"/>
                </a:solidFill>
                <a:effectLst/>
                <a:uLnTx/>
                <a:uFillTx/>
                <a:latin typeface="+mn-ea"/>
                <a:ea typeface="+mn-ea"/>
                <a:cs typeface="+mn-cs"/>
              </a:rPr>
              <a:t>t</a:t>
            </a:r>
            <a:r>
              <a:rPr kumimoji="0" lang="zh-CN" altLang="en-US" sz="4265" b="1" i="0" u="none" strike="noStrike" kern="1200" cap="none" spc="0" normalizeH="0" baseline="0" noProof="0" dirty="0" err="1">
                <a:ln>
                  <a:noFill/>
                </a:ln>
                <a:solidFill>
                  <a:srgbClr val="FF0000"/>
                </a:solidFill>
                <a:effectLst/>
                <a:uLnTx/>
                <a:uFillTx/>
                <a:latin typeface="+mn-ea"/>
                <a:ea typeface="+mn-ea"/>
                <a:cs typeface="+mn-cs"/>
              </a:rPr>
              <a:t>á</a:t>
            </a:r>
            <a:r>
              <a:rPr kumimoji="0" lang="en-US" altLang="zh-CN" sz="4265" b="1" i="0" u="none" strike="noStrike" kern="1200" cap="none" spc="0" normalizeH="0" baseline="0" noProof="0" dirty="0" err="1">
                <a:ln>
                  <a:noFill/>
                </a:ln>
                <a:solidFill>
                  <a:srgbClr val="FF0000"/>
                </a:solidFill>
                <a:effectLst/>
                <a:uLnTx/>
                <a:uFillTx/>
                <a:latin typeface="+mn-ea"/>
                <a:ea typeface="+mn-ea"/>
                <a:cs typeface="+mn-cs"/>
              </a:rPr>
              <a:t>n</a:t>
            </a:r>
            <a:endParaRPr kumimoji="0" lang="en-US" altLang="zh-CN" sz="4265" b="1" i="0" u="none" strike="noStrike" kern="1200" cap="none" spc="0" normalizeH="0" baseline="0" noProof="0" dirty="0" err="1">
              <a:ln>
                <a:noFill/>
              </a:ln>
              <a:solidFill>
                <a:srgbClr val="FF0000"/>
              </a:solidFill>
              <a:effectLst/>
              <a:uLnTx/>
              <a:uFillTx/>
              <a:latin typeface="+mn-ea"/>
              <a:ea typeface="+mn-ea"/>
              <a:cs typeface="+mn-cs"/>
            </a:endParaRPr>
          </a:p>
        </p:txBody>
      </p:sp>
      <p:sp>
        <p:nvSpPr>
          <p:cNvPr id="15" name="矩形 14"/>
          <p:cNvSpPr/>
          <p:nvPr/>
        </p:nvSpPr>
        <p:spPr>
          <a:xfrm>
            <a:off x="7380817" y="1352551"/>
            <a:ext cx="3763433" cy="2183765"/>
          </a:xfrm>
          <a:prstGeom prst="rect">
            <a:avLst/>
          </a:prstGeom>
          <a:noFill/>
          <a:ln w="9525">
            <a:noFill/>
          </a:ln>
        </p:spPr>
        <p:txBody>
          <a:bodyPr>
            <a:spAutoFit/>
          </a:bodyPr>
          <a:p>
            <a:pPr eaLnBrk="1" hangingPunct="1">
              <a:lnSpc>
                <a:spcPct val="170000"/>
              </a:lnSpc>
              <a:buFont typeface="Arial" panose="020B0604020202020204" pitchFamily="34" charset="0"/>
              <a:buNone/>
            </a:pPr>
            <a:r>
              <a:rPr lang="zh-CN" altLang="en-US" sz="4000" b="1" dirty="0">
                <a:latin typeface="楷体" panose="02010609060101010101" pitchFamily="49" charset="-122"/>
                <a:ea typeface="楷体" panose="02010609060101010101" pitchFamily="49" charset="-122"/>
              </a:rPr>
              <a:t>（     ）和谐（     ）附和</a:t>
            </a:r>
            <a:endParaRPr lang="zh-CN" altLang="en-US" sz="4000" b="1" dirty="0">
              <a:latin typeface="楷体" panose="02010609060101010101" pitchFamily="49" charset="-122"/>
              <a:ea typeface="楷体" panose="02010609060101010101" pitchFamily="49" charset="-122"/>
            </a:endParaRPr>
          </a:p>
        </p:txBody>
      </p:sp>
      <p:sp>
        <p:nvSpPr>
          <p:cNvPr id="18" name="矩形 17"/>
          <p:cNvSpPr/>
          <p:nvPr/>
        </p:nvSpPr>
        <p:spPr>
          <a:xfrm>
            <a:off x="6487584" y="1881717"/>
            <a:ext cx="693420" cy="1014730"/>
          </a:xfrm>
          <a:prstGeom prst="rect">
            <a:avLst/>
          </a:prstGeom>
          <a:noFill/>
          <a:ln w="9525">
            <a:noFill/>
          </a:ln>
        </p:spPr>
        <p:txBody>
          <a:bodyPr wrap="none">
            <a:spAutoFit/>
          </a:bodyPr>
          <a:p>
            <a:pPr eaLnBrk="1" hangingPunct="1">
              <a:lnSpc>
                <a:spcPct val="150000"/>
              </a:lnSpc>
              <a:buFont typeface="Arial" panose="020B0604020202020204" pitchFamily="34" charset="0"/>
              <a:buNone/>
            </a:pPr>
            <a:r>
              <a:rPr lang="zh-CN" altLang="en-US" sz="4000" b="1" dirty="0">
                <a:solidFill>
                  <a:srgbClr val="FF00FF"/>
                </a:solidFill>
                <a:latin typeface="楷体" panose="02010609060101010101" pitchFamily="49" charset="-122"/>
                <a:ea typeface="楷体" panose="02010609060101010101" pitchFamily="49" charset="-122"/>
              </a:rPr>
              <a:t>和</a:t>
            </a:r>
            <a:endParaRPr lang="zh-CN" altLang="en-US" sz="4000" b="1" dirty="0">
              <a:solidFill>
                <a:srgbClr val="FF00FF"/>
              </a:solidFill>
              <a:latin typeface="楷体" panose="02010609060101010101" pitchFamily="49" charset="-122"/>
              <a:ea typeface="楷体" panose="02010609060101010101" pitchFamily="49" charset="-122"/>
            </a:endParaRPr>
          </a:p>
        </p:txBody>
      </p:sp>
      <p:sp>
        <p:nvSpPr>
          <p:cNvPr id="19" name="左大括号 18"/>
          <p:cNvSpPr/>
          <p:nvPr/>
        </p:nvSpPr>
        <p:spPr>
          <a:xfrm>
            <a:off x="7175500" y="1913467"/>
            <a:ext cx="323851" cy="1022351"/>
          </a:xfrm>
          <a:prstGeom prst="leftBrace">
            <a:avLst>
              <a:gd name="adj1" fmla="val 4168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665" b="0" i="0" u="none" strike="noStrike" kern="1200" cap="none" spc="0" normalizeH="0" baseline="0" noProof="0">
              <a:ln>
                <a:noFill/>
              </a:ln>
              <a:solidFill>
                <a:schemeClr val="tx1"/>
              </a:solidFill>
              <a:effectLst/>
              <a:uLnTx/>
              <a:uFillTx/>
              <a:latin typeface="+mn-lt"/>
              <a:ea typeface="+mn-ea"/>
              <a:cs typeface="+mn-cs"/>
            </a:endParaRPr>
          </a:p>
        </p:txBody>
      </p:sp>
      <p:sp>
        <p:nvSpPr>
          <p:cNvPr id="3" name="矩形 2"/>
          <p:cNvSpPr/>
          <p:nvPr/>
        </p:nvSpPr>
        <p:spPr>
          <a:xfrm>
            <a:off x="8187267" y="1494367"/>
            <a:ext cx="992717" cy="748030"/>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4265" b="1" i="0" u="none" strike="noStrike" kern="1200" cap="none" spc="0" normalizeH="0" baseline="0" noProof="0" dirty="0">
                <a:ln>
                  <a:noFill/>
                </a:ln>
                <a:solidFill>
                  <a:srgbClr val="FF0000"/>
                </a:solidFill>
                <a:effectLst/>
                <a:uLnTx/>
                <a:uFillTx/>
                <a:latin typeface="+mn-ea"/>
                <a:ea typeface="+mn-ea"/>
                <a:cs typeface="+mn-cs"/>
              </a:rPr>
              <a:t>h</a:t>
            </a:r>
            <a:r>
              <a:rPr kumimoji="0" lang="zh-CN" altLang="en-US" sz="4265" b="1" i="0" u="none" strike="noStrike" kern="1200" cap="none" spc="0" normalizeH="0" baseline="0" noProof="0" dirty="0">
                <a:ln>
                  <a:noFill/>
                </a:ln>
                <a:solidFill>
                  <a:srgbClr val="FF0000"/>
                </a:solidFill>
                <a:effectLst/>
                <a:uLnTx/>
                <a:uFillTx/>
                <a:latin typeface="+mn-ea"/>
                <a:ea typeface="+mn-ea"/>
                <a:cs typeface="+mn-cs"/>
              </a:rPr>
              <a:t>é</a:t>
            </a:r>
            <a:endParaRPr kumimoji="0" lang="en-US" altLang="zh-CN" sz="4265" b="1" i="0" u="none" strike="noStrike" kern="1200" cap="none" spc="0" normalizeH="0" baseline="0" noProof="0" dirty="0">
              <a:ln>
                <a:noFill/>
              </a:ln>
              <a:solidFill>
                <a:srgbClr val="FF0000"/>
              </a:solidFill>
              <a:effectLst/>
              <a:uLnTx/>
              <a:uFillTx/>
              <a:latin typeface="+mn-ea"/>
              <a:ea typeface="+mn-ea"/>
              <a:cs typeface="+mn-cs"/>
            </a:endParaRPr>
          </a:p>
        </p:txBody>
      </p:sp>
      <p:sp>
        <p:nvSpPr>
          <p:cNvPr id="5" name="矩形 4"/>
          <p:cNvSpPr/>
          <p:nvPr/>
        </p:nvSpPr>
        <p:spPr>
          <a:xfrm>
            <a:off x="8219017" y="2569633"/>
            <a:ext cx="882651" cy="748030"/>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4265" b="1" i="0" u="none" strike="noStrike" kern="1200" cap="none" spc="0" normalizeH="0" baseline="0" noProof="0" dirty="0" err="1">
                <a:ln>
                  <a:noFill/>
                </a:ln>
                <a:solidFill>
                  <a:srgbClr val="FF0000"/>
                </a:solidFill>
                <a:effectLst/>
                <a:uLnTx/>
                <a:uFillTx/>
                <a:latin typeface="+mn-ea"/>
                <a:ea typeface="+mn-ea"/>
                <a:cs typeface="+mn-cs"/>
              </a:rPr>
              <a:t>h</a:t>
            </a:r>
            <a:r>
              <a:rPr kumimoji="0" lang="zh-CN" altLang="en-US" sz="4265" b="1" i="0" u="none" strike="noStrike" kern="1200" cap="none" spc="0" normalizeH="0" baseline="0" noProof="0" dirty="0" err="1">
                <a:ln>
                  <a:noFill/>
                </a:ln>
                <a:solidFill>
                  <a:srgbClr val="FF0000"/>
                </a:solidFill>
                <a:effectLst/>
                <a:uLnTx/>
                <a:uFillTx/>
                <a:latin typeface="+mn-ea"/>
                <a:ea typeface="+mn-ea"/>
                <a:cs typeface="+mn-cs"/>
              </a:rPr>
              <a:t>è</a:t>
            </a:r>
            <a:endParaRPr kumimoji="0" lang="zh-CN" altLang="en-US" sz="4265" b="1" i="0" u="none" strike="noStrike" kern="1200" cap="none" spc="0" normalizeH="0" baseline="0" noProof="0" dirty="0" err="1">
              <a:ln>
                <a:noFill/>
              </a:ln>
              <a:solidFill>
                <a:srgbClr val="FF0000"/>
              </a:solidFill>
              <a:effectLst/>
              <a:uLnTx/>
              <a:uFillTx/>
              <a:latin typeface="+mn-ea"/>
              <a:ea typeface="+mn-ea"/>
              <a:cs typeface="+mn-cs"/>
            </a:endParaRPr>
          </a:p>
        </p:txBody>
      </p:sp>
      <p:sp>
        <p:nvSpPr>
          <p:cNvPr id="6" name="矩形 5"/>
          <p:cNvSpPr/>
          <p:nvPr/>
        </p:nvSpPr>
        <p:spPr>
          <a:xfrm>
            <a:off x="4191000" y="3757084"/>
            <a:ext cx="5022851" cy="2183765"/>
          </a:xfrm>
          <a:prstGeom prst="rect">
            <a:avLst/>
          </a:prstGeom>
          <a:noFill/>
          <a:ln w="9525">
            <a:noFill/>
          </a:ln>
        </p:spPr>
        <p:txBody>
          <a:bodyPr>
            <a:spAutoFit/>
          </a:bodyPr>
          <a:p>
            <a:pPr eaLnBrk="1" hangingPunct="1">
              <a:lnSpc>
                <a:spcPct val="170000"/>
              </a:lnSpc>
              <a:buFont typeface="Arial" panose="020B0604020202020204" pitchFamily="34" charset="0"/>
              <a:buNone/>
            </a:pPr>
            <a:r>
              <a:rPr lang="zh-CN" altLang="en-US" sz="4000" b="1" dirty="0">
                <a:latin typeface="楷体" panose="02010609060101010101" pitchFamily="49" charset="-122"/>
                <a:ea typeface="楷体" panose="02010609060101010101" pitchFamily="49" charset="-122"/>
              </a:rPr>
              <a:t>（     ）哄堂大笑（     ）起哄</a:t>
            </a:r>
            <a:endParaRPr lang="zh-CN" altLang="en-US" sz="4000" b="1" dirty="0">
              <a:latin typeface="楷体" panose="02010609060101010101" pitchFamily="49" charset="-122"/>
              <a:ea typeface="楷体" panose="02010609060101010101" pitchFamily="49" charset="-122"/>
            </a:endParaRPr>
          </a:p>
        </p:txBody>
      </p:sp>
      <p:sp>
        <p:nvSpPr>
          <p:cNvPr id="7" name="矩形 6"/>
          <p:cNvSpPr/>
          <p:nvPr/>
        </p:nvSpPr>
        <p:spPr>
          <a:xfrm>
            <a:off x="3348567" y="4286251"/>
            <a:ext cx="693420" cy="1014730"/>
          </a:xfrm>
          <a:prstGeom prst="rect">
            <a:avLst/>
          </a:prstGeom>
          <a:noFill/>
          <a:ln w="9525">
            <a:noFill/>
          </a:ln>
        </p:spPr>
        <p:txBody>
          <a:bodyPr wrap="none">
            <a:spAutoFit/>
          </a:bodyPr>
          <a:p>
            <a:pPr eaLnBrk="1" hangingPunct="1">
              <a:lnSpc>
                <a:spcPct val="150000"/>
              </a:lnSpc>
              <a:buFont typeface="Arial" panose="020B0604020202020204" pitchFamily="34" charset="0"/>
              <a:buNone/>
            </a:pPr>
            <a:r>
              <a:rPr lang="zh-CN" altLang="en-US" sz="4000" b="1" dirty="0">
                <a:solidFill>
                  <a:srgbClr val="FF00FF"/>
                </a:solidFill>
                <a:latin typeface="楷体" panose="02010609060101010101" pitchFamily="49" charset="-122"/>
                <a:ea typeface="楷体" panose="02010609060101010101" pitchFamily="49" charset="-122"/>
              </a:rPr>
              <a:t>哄</a:t>
            </a:r>
            <a:endParaRPr lang="zh-CN" altLang="en-US" sz="4000" b="1" dirty="0">
              <a:solidFill>
                <a:srgbClr val="FF00FF"/>
              </a:solidFill>
              <a:latin typeface="楷体" panose="02010609060101010101" pitchFamily="49" charset="-122"/>
              <a:ea typeface="楷体" panose="02010609060101010101" pitchFamily="49" charset="-122"/>
            </a:endParaRPr>
          </a:p>
        </p:txBody>
      </p:sp>
      <p:sp>
        <p:nvSpPr>
          <p:cNvPr id="8" name="左大括号 7"/>
          <p:cNvSpPr/>
          <p:nvPr/>
        </p:nvSpPr>
        <p:spPr>
          <a:xfrm>
            <a:off x="4004733" y="4318000"/>
            <a:ext cx="328084" cy="1022351"/>
          </a:xfrm>
          <a:prstGeom prst="leftBrace">
            <a:avLst>
              <a:gd name="adj1" fmla="val 39877"/>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4265" b="0" i="0" u="none" strike="noStrike" kern="1200" cap="none" spc="0" normalizeH="0" baseline="0" noProof="0">
              <a:ln>
                <a:noFill/>
              </a:ln>
              <a:solidFill>
                <a:srgbClr val="FF0000"/>
              </a:solidFill>
              <a:effectLst/>
              <a:uLnTx/>
              <a:uFillTx/>
              <a:latin typeface="+mn-lt"/>
              <a:ea typeface="+mn-ea"/>
              <a:cs typeface="+mn-cs"/>
            </a:endParaRPr>
          </a:p>
        </p:txBody>
      </p:sp>
      <p:sp>
        <p:nvSpPr>
          <p:cNvPr id="10" name="矩形 9"/>
          <p:cNvSpPr/>
          <p:nvPr/>
        </p:nvSpPr>
        <p:spPr>
          <a:xfrm>
            <a:off x="4840817" y="3932767"/>
            <a:ext cx="1430867" cy="748030"/>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4265" b="1" i="0" u="none" strike="noStrike" kern="1200" cap="none" spc="0" normalizeH="0" baseline="0" noProof="0" dirty="0">
                <a:ln>
                  <a:noFill/>
                </a:ln>
                <a:solidFill>
                  <a:srgbClr val="FF0000"/>
                </a:solidFill>
                <a:effectLst/>
                <a:uLnTx/>
                <a:uFillTx/>
                <a:latin typeface="+mn-ea"/>
                <a:ea typeface="+mn-ea"/>
                <a:cs typeface="+mn-cs"/>
              </a:rPr>
              <a:t>h</a:t>
            </a:r>
            <a:r>
              <a:rPr kumimoji="0" lang="zh-CN" altLang="en-US" sz="4265" b="1" i="0" u="none" strike="noStrike" kern="1200" cap="none" spc="0" normalizeH="0" baseline="0" noProof="0" dirty="0">
                <a:ln>
                  <a:noFill/>
                </a:ln>
                <a:solidFill>
                  <a:srgbClr val="FF0000"/>
                </a:solidFill>
                <a:effectLst/>
                <a:uLnTx/>
                <a:uFillTx/>
                <a:latin typeface="+mn-ea"/>
                <a:ea typeface="+mn-ea"/>
                <a:cs typeface="+mn-cs"/>
              </a:rPr>
              <a:t>ō</a:t>
            </a:r>
            <a:r>
              <a:rPr kumimoji="0" lang="en-US" altLang="zh-CN" sz="4265" b="1" i="0" u="none" strike="noStrike" kern="1200" cap="none" spc="0" normalizeH="0" baseline="0" noProof="0" dirty="0">
                <a:ln>
                  <a:noFill/>
                </a:ln>
                <a:solidFill>
                  <a:srgbClr val="FF0000"/>
                </a:solidFill>
                <a:effectLst/>
                <a:uLnTx/>
                <a:uFillTx/>
                <a:latin typeface="+mn-ea"/>
                <a:ea typeface="+mn-ea"/>
                <a:cs typeface="+mn-cs"/>
              </a:rPr>
              <a:t>n</a:t>
            </a:r>
            <a:r>
              <a:rPr kumimoji="0" lang="zh-CN" altLang="en-US" sz="4265" b="1" i="0" u="none" strike="noStrike" kern="1200" cap="none" spc="0" normalizeH="0" baseline="0" noProof="0" dirty="0">
                <a:ln>
                  <a:noFill/>
                </a:ln>
                <a:solidFill>
                  <a:srgbClr val="FF0000"/>
                </a:solidFill>
                <a:effectLst/>
                <a:uLnTx/>
                <a:uFillTx/>
                <a:latin typeface="+mn-ea"/>
                <a:ea typeface="+mn-ea"/>
                <a:cs typeface="+mn-cs"/>
              </a:rPr>
              <a:t>ɡ</a:t>
            </a:r>
            <a:endParaRPr kumimoji="0" lang="zh-CN" altLang="en-US" sz="4265" b="1" i="0" u="none" strike="noStrike" kern="1200" cap="none" spc="0" normalizeH="0" baseline="0" noProof="0" dirty="0">
              <a:ln>
                <a:noFill/>
              </a:ln>
              <a:solidFill>
                <a:srgbClr val="FF0000"/>
              </a:solidFill>
              <a:effectLst/>
              <a:uLnTx/>
              <a:uFillTx/>
              <a:latin typeface="+mn-ea"/>
              <a:ea typeface="+mn-ea"/>
              <a:cs typeface="+mn-cs"/>
            </a:endParaRPr>
          </a:p>
        </p:txBody>
      </p:sp>
      <p:sp>
        <p:nvSpPr>
          <p:cNvPr id="11" name="矩形 10"/>
          <p:cNvSpPr/>
          <p:nvPr/>
        </p:nvSpPr>
        <p:spPr>
          <a:xfrm>
            <a:off x="4813300" y="4946651"/>
            <a:ext cx="1458384" cy="748030"/>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4265" b="1" i="0" u="none" strike="noStrike" kern="1200" cap="none" spc="0" normalizeH="0" baseline="0" noProof="0" dirty="0" err="1">
                <a:ln>
                  <a:noFill/>
                </a:ln>
                <a:solidFill>
                  <a:srgbClr val="FF0000"/>
                </a:solidFill>
                <a:effectLst/>
                <a:uLnTx/>
                <a:uFillTx/>
                <a:latin typeface="+mn-ea"/>
                <a:ea typeface="+mn-ea"/>
                <a:cs typeface="+mn-cs"/>
              </a:rPr>
              <a:t>h</a:t>
            </a:r>
            <a:r>
              <a:rPr kumimoji="0" lang="zh-CN" altLang="en-US" sz="4265" b="1" i="0" u="none" strike="noStrike" kern="1200" cap="none" spc="0" normalizeH="0" baseline="0" noProof="0" dirty="0" err="1">
                <a:ln>
                  <a:noFill/>
                </a:ln>
                <a:solidFill>
                  <a:srgbClr val="FF0000"/>
                </a:solidFill>
                <a:effectLst/>
                <a:uLnTx/>
                <a:uFillTx/>
                <a:latin typeface="+mn-ea"/>
                <a:ea typeface="+mn-ea"/>
                <a:cs typeface="+mn-cs"/>
              </a:rPr>
              <a:t>ò</a:t>
            </a:r>
            <a:r>
              <a:rPr kumimoji="0" lang="en-US" altLang="zh-CN" sz="4265" b="1" i="0" u="none" strike="noStrike" kern="1200" cap="none" spc="0" normalizeH="0" baseline="0" noProof="0" dirty="0" err="1">
                <a:ln>
                  <a:noFill/>
                </a:ln>
                <a:solidFill>
                  <a:srgbClr val="FF0000"/>
                </a:solidFill>
                <a:effectLst/>
                <a:uLnTx/>
                <a:uFillTx/>
                <a:latin typeface="+mn-ea"/>
                <a:ea typeface="+mn-ea"/>
                <a:cs typeface="+mn-cs"/>
              </a:rPr>
              <a:t>n</a:t>
            </a:r>
            <a:r>
              <a:rPr kumimoji="0" lang="zh-CN" altLang="en-US" sz="4265" b="1" i="0" u="none" strike="noStrike" kern="1200" cap="none" spc="0" normalizeH="0" baseline="0" noProof="0" dirty="0" err="1">
                <a:ln>
                  <a:noFill/>
                </a:ln>
                <a:solidFill>
                  <a:srgbClr val="FF0000"/>
                </a:solidFill>
                <a:effectLst/>
                <a:uLnTx/>
                <a:uFillTx/>
                <a:latin typeface="+mn-ea"/>
                <a:ea typeface="+mn-ea"/>
                <a:cs typeface="+mn-cs"/>
              </a:rPr>
              <a:t>ɡ</a:t>
            </a:r>
            <a:endParaRPr kumimoji="0" lang="zh-CN" altLang="en-US" sz="4265" b="1" i="0" u="none" strike="noStrike" kern="1200" cap="none" spc="0" normalizeH="0" baseline="0" noProof="0" dirty="0" err="1">
              <a:ln>
                <a:noFill/>
              </a:ln>
              <a:solidFill>
                <a:srgbClr val="FF0000"/>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5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2" grpId="0" bldLvl="0" animBg="1"/>
      <p:bldP spid="13" grpId="0"/>
      <p:bldP spid="14" grpId="0"/>
      <p:bldP spid="15" grpId="0"/>
      <p:bldP spid="18" grpId="0"/>
      <p:bldP spid="19" grpId="0" bldLvl="0" animBg="1"/>
      <p:bldP spid="3" grpId="0"/>
      <p:bldP spid="5" grpId="0"/>
      <p:bldP spid="6" grpId="0"/>
      <p:bldP spid="7" grpId="0"/>
      <p:bldP spid="8" grpId="0" bldLvl="0" animBg="1"/>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矩形 1"/>
          <p:cNvSpPr/>
          <p:nvPr/>
        </p:nvSpPr>
        <p:spPr>
          <a:xfrm>
            <a:off x="319617" y="658284"/>
            <a:ext cx="2907030" cy="748030"/>
          </a:xfrm>
          <a:prstGeom prst="rect">
            <a:avLst/>
          </a:prstGeom>
          <a:noFill/>
          <a:ln w="9525">
            <a:noFill/>
          </a:ln>
        </p:spPr>
        <p:txBody>
          <a:bodyPr wrap="none">
            <a:spAutoFit/>
          </a:bodyPr>
          <a:p>
            <a:pPr eaLnBrk="1" hangingPunct="1">
              <a:buFont typeface="Arial" panose="020B0604020202020204" pitchFamily="34" charset="0"/>
              <a:buNone/>
            </a:pPr>
            <a:r>
              <a:rPr lang="zh-CN" altLang="en-US" sz="4265" b="1" dirty="0">
                <a:solidFill>
                  <a:srgbClr val="0000FF"/>
                </a:solidFill>
                <a:latin typeface="楷体" panose="02010609060101010101" pitchFamily="49" charset="-122"/>
                <a:ea typeface="楷体" panose="02010609060101010101" pitchFamily="49" charset="-122"/>
              </a:rPr>
              <a:t>◆词语集注</a:t>
            </a:r>
            <a:endParaRPr lang="zh-CN" altLang="en-US" sz="4265" b="1" dirty="0">
              <a:solidFill>
                <a:srgbClr val="0000FF"/>
              </a:solidFill>
              <a:latin typeface="楷体" panose="02010609060101010101" pitchFamily="49" charset="-122"/>
              <a:ea typeface="楷体" panose="02010609060101010101" pitchFamily="49" charset="-122"/>
            </a:endParaRPr>
          </a:p>
        </p:txBody>
      </p:sp>
      <p:sp>
        <p:nvSpPr>
          <p:cNvPr id="2" name="文本框 1"/>
          <p:cNvSpPr txBox="1"/>
          <p:nvPr/>
        </p:nvSpPr>
        <p:spPr>
          <a:xfrm>
            <a:off x="1058333" y="1703917"/>
            <a:ext cx="10060517" cy="3784600"/>
          </a:xfrm>
          <a:prstGeom prst="rect">
            <a:avLst/>
          </a:prstGeom>
          <a:noFill/>
          <a:ln w="9525">
            <a:noFill/>
          </a:ln>
        </p:spPr>
        <p:txBody>
          <a:bodyPr>
            <a:spAutoFit/>
          </a:bodyPr>
          <a:p>
            <a:pPr eaLnBrk="1" hangingPunct="1">
              <a:lnSpc>
                <a:spcPct val="150000"/>
              </a:lnSpc>
              <a:buFont typeface="Arial" panose="020B0604020202020204" pitchFamily="34" charset="0"/>
              <a:buNone/>
            </a:pPr>
            <a:r>
              <a:rPr lang="zh-CN" altLang="en-US" sz="4000" b="1" dirty="0">
                <a:solidFill>
                  <a:srgbClr val="FF0000"/>
                </a:solidFill>
                <a:latin typeface="楷体" panose="02010609060101010101" pitchFamily="49" charset="-122"/>
                <a:ea typeface="楷体" panose="02010609060101010101" pitchFamily="49" charset="-122"/>
              </a:rPr>
              <a:t>厌倦：</a:t>
            </a:r>
            <a:r>
              <a:rPr lang="zh-CN" altLang="en-US" sz="4000" b="1" dirty="0">
                <a:latin typeface="楷体" panose="02010609060101010101" pitchFamily="49" charset="-122"/>
                <a:ea typeface="楷体" panose="02010609060101010101" pitchFamily="49" charset="-122"/>
              </a:rPr>
              <a:t>对某种活动失去兴趣，不愿继续做。</a:t>
            </a:r>
            <a:endParaRPr lang="zh-CN" altLang="en-US" sz="4000" b="1" dirty="0">
              <a:latin typeface="楷体" panose="02010609060101010101" pitchFamily="49" charset="-122"/>
              <a:ea typeface="楷体" panose="02010609060101010101" pitchFamily="49" charset="-122"/>
            </a:endParaRPr>
          </a:p>
          <a:p>
            <a:pPr eaLnBrk="1" hangingPunct="1">
              <a:lnSpc>
                <a:spcPct val="150000"/>
              </a:lnSpc>
              <a:buFont typeface="Arial" panose="020B0604020202020204" pitchFamily="34" charset="0"/>
              <a:buNone/>
            </a:pPr>
            <a:r>
              <a:rPr lang="zh-CN" altLang="en-US" sz="4000" b="1" dirty="0">
                <a:solidFill>
                  <a:srgbClr val="FF0000"/>
                </a:solidFill>
                <a:latin typeface="楷体" panose="02010609060101010101" pitchFamily="49" charset="-122"/>
                <a:ea typeface="楷体" panose="02010609060101010101" pitchFamily="49" charset="-122"/>
              </a:rPr>
              <a:t>耸立：</a:t>
            </a:r>
            <a:r>
              <a:rPr lang="zh-CN" altLang="en-US" sz="4000" b="1" dirty="0">
                <a:latin typeface="楷体" panose="02010609060101010101" pitchFamily="49" charset="-122"/>
                <a:ea typeface="楷体" panose="02010609060101010101" pitchFamily="49" charset="-122"/>
              </a:rPr>
              <a:t>高高地直立。</a:t>
            </a:r>
            <a:endParaRPr lang="zh-CN" altLang="en-US" sz="4000" b="1" dirty="0">
              <a:latin typeface="楷体" panose="02010609060101010101" pitchFamily="49" charset="-122"/>
              <a:ea typeface="楷体" panose="02010609060101010101" pitchFamily="49" charset="-122"/>
            </a:endParaRPr>
          </a:p>
          <a:p>
            <a:pPr eaLnBrk="1" hangingPunct="1">
              <a:lnSpc>
                <a:spcPct val="150000"/>
              </a:lnSpc>
              <a:buFont typeface="Arial" panose="020B0604020202020204" pitchFamily="34" charset="0"/>
              <a:buNone/>
            </a:pPr>
            <a:r>
              <a:rPr lang="zh-CN" altLang="en-US" sz="4000" b="1" dirty="0">
                <a:solidFill>
                  <a:srgbClr val="FF0000"/>
                </a:solidFill>
                <a:latin typeface="楷体" panose="02010609060101010101" pitchFamily="49" charset="-122"/>
                <a:ea typeface="楷体" panose="02010609060101010101" pitchFamily="49" charset="-122"/>
              </a:rPr>
              <a:t>犹豫不决：</a:t>
            </a:r>
            <a:r>
              <a:rPr lang="zh-CN" altLang="en-US" sz="4000" b="1" dirty="0">
                <a:latin typeface="楷体" panose="02010609060101010101" pitchFamily="49" charset="-122"/>
                <a:ea typeface="楷体" panose="02010609060101010101" pitchFamily="49" charset="-122"/>
              </a:rPr>
              <a:t>迟疑，拿不定主意。</a:t>
            </a:r>
            <a:endParaRPr lang="zh-CN" altLang="en-US" sz="4000" b="1" dirty="0">
              <a:latin typeface="楷体" panose="02010609060101010101" pitchFamily="49" charset="-122"/>
              <a:ea typeface="楷体" panose="02010609060101010101" pitchFamily="49" charset="-122"/>
            </a:endParaRPr>
          </a:p>
          <a:p>
            <a:pPr eaLnBrk="1" hangingPunct="1">
              <a:lnSpc>
                <a:spcPct val="150000"/>
              </a:lnSpc>
              <a:buFont typeface="Arial" panose="020B0604020202020204" pitchFamily="34" charset="0"/>
              <a:buNone/>
            </a:pPr>
            <a:r>
              <a:rPr lang="zh-CN" altLang="en-US" sz="4000" b="1" dirty="0">
                <a:solidFill>
                  <a:srgbClr val="FF0000"/>
                </a:solidFill>
                <a:latin typeface="楷体" panose="02010609060101010101" pitchFamily="49" charset="-122"/>
                <a:ea typeface="楷体" panose="02010609060101010101" pitchFamily="49" charset="-122"/>
              </a:rPr>
              <a:t>哄堂大笑：</a:t>
            </a:r>
            <a:r>
              <a:rPr lang="zh-CN" altLang="en-US" sz="4000" b="1" dirty="0">
                <a:latin typeface="楷体" panose="02010609060101010101" pitchFamily="49" charset="-122"/>
                <a:ea typeface="楷体" panose="02010609060101010101" pitchFamily="49" charset="-122"/>
              </a:rPr>
              <a:t>形容众人一起大笑的样子。</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xEl>
                                              <p:charRg st="0" end="20"/>
                                            </p:txEl>
                                          </p:spTgt>
                                        </p:tgtEl>
                                        <p:attrNameLst>
                                          <p:attrName>style.visibility</p:attrName>
                                        </p:attrNameLst>
                                      </p:cBhvr>
                                      <p:to>
                                        <p:strVal val="visible"/>
                                      </p:to>
                                    </p:set>
                                    <p:anim calcmode="lin" valueType="num">
                                      <p:cBhvr>
                                        <p:cTn id="7" dur="500"/>
                                        <p:tgtEl>
                                          <p:spTgt spid="2">
                                            <p:txEl>
                                              <p:charRg st="0" end="2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charRg st="0" end="2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charRg st="20" end="30"/>
                                            </p:txEl>
                                          </p:spTgt>
                                        </p:tgtEl>
                                        <p:attrNameLst>
                                          <p:attrName>style.visibility</p:attrName>
                                        </p:attrNameLst>
                                      </p:cBhvr>
                                      <p:to>
                                        <p:strVal val="visible"/>
                                      </p:to>
                                    </p:set>
                                    <p:anim calcmode="lin" valueType="num">
                                      <p:cBhvr>
                                        <p:cTn id="13" dur="500"/>
                                        <p:tgtEl>
                                          <p:spTgt spid="2">
                                            <p:txEl>
                                              <p:charRg st="20" end="3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charRg st="20" end="3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
                                            <p:txEl>
                                              <p:charRg st="30" end="45"/>
                                            </p:txEl>
                                          </p:spTgt>
                                        </p:tgtEl>
                                        <p:attrNameLst>
                                          <p:attrName>style.visibility</p:attrName>
                                        </p:attrNameLst>
                                      </p:cBhvr>
                                      <p:to>
                                        <p:strVal val="visible"/>
                                      </p:to>
                                    </p:set>
                                    <p:anim calcmode="lin" valueType="num">
                                      <p:cBhvr>
                                        <p:cTn id="19" dur="500"/>
                                        <p:tgtEl>
                                          <p:spTgt spid="2">
                                            <p:txEl>
                                              <p:charRg st="30" end="45"/>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
                                            <p:txEl>
                                              <p:charRg st="30" end="4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2">
                                            <p:txEl>
                                              <p:charRg st="45" end="63"/>
                                            </p:txEl>
                                          </p:spTgt>
                                        </p:tgtEl>
                                        <p:attrNameLst>
                                          <p:attrName>style.visibility</p:attrName>
                                        </p:attrNameLst>
                                      </p:cBhvr>
                                      <p:to>
                                        <p:strVal val="visible"/>
                                      </p:to>
                                    </p:set>
                                    <p:anim calcmode="lin" valueType="num">
                                      <p:cBhvr>
                                        <p:cTn id="25" dur="500"/>
                                        <p:tgtEl>
                                          <p:spTgt spid="2">
                                            <p:txEl>
                                              <p:charRg st="45" end="63"/>
                                            </p:txEl>
                                          </p:spTgt>
                                        </p:tgtEl>
                                        <p:attrNameLst>
                                          <p:attrName>ppt_y</p:attrName>
                                        </p:attrNameLst>
                                      </p:cBhvr>
                                      <p:tavLst>
                                        <p:tav tm="0">
                                          <p:val>
                                            <p:strVal val="#ppt_y+#ppt_h*1.125000"/>
                                          </p:val>
                                        </p:tav>
                                        <p:tav tm="100000">
                                          <p:val>
                                            <p:strVal val="#ppt_y"/>
                                          </p:val>
                                        </p:tav>
                                      </p:tavLst>
                                    </p:anim>
                                    <p:animEffect transition="in" filter="wipe(up)">
                                      <p:cBhvr>
                                        <p:cTn id="26" dur="500"/>
                                        <p:tgtEl>
                                          <p:spTgt spid="2">
                                            <p:txEl>
                                              <p:charRg st="45" end="6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文本框 32"/>
          <p:cNvSpPr txBox="1"/>
          <p:nvPr/>
        </p:nvSpPr>
        <p:spPr>
          <a:xfrm>
            <a:off x="5966884" y="3901017"/>
            <a:ext cx="608330" cy="193675"/>
          </a:xfrm>
          <a:prstGeom prst="rect">
            <a:avLst/>
          </a:prstGeom>
          <a:noFill/>
          <a:ln w="9525">
            <a:noFill/>
          </a:ln>
        </p:spPr>
        <p:txBody>
          <a:bodyPr wrap="none">
            <a:spAutoFit/>
          </a:bodyPr>
          <a:p>
            <a:pPr>
              <a:buFont typeface="Arial" panose="020B0604020202020204" pitchFamily="34" charset="0"/>
              <a:buNone/>
            </a:pPr>
            <a:r>
              <a:rPr lang="zh-CN" altLang="en-US"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291" name="文本框 34"/>
          <p:cNvSpPr txBox="1"/>
          <p:nvPr/>
        </p:nvSpPr>
        <p:spPr>
          <a:xfrm rot="-280097">
            <a:off x="4578351" y="16383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292" name="文本框 36"/>
          <p:cNvSpPr txBox="1"/>
          <p:nvPr/>
        </p:nvSpPr>
        <p:spPr>
          <a:xfrm rot="-5350866">
            <a:off x="7814733" y="17547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293" name="文本框 37"/>
          <p:cNvSpPr txBox="1"/>
          <p:nvPr/>
        </p:nvSpPr>
        <p:spPr>
          <a:xfrm rot="-4150866">
            <a:off x="7107767" y="22987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294" name="文本框 45"/>
          <p:cNvSpPr txBox="1"/>
          <p:nvPr/>
        </p:nvSpPr>
        <p:spPr>
          <a:xfrm rot="-5350866">
            <a:off x="8561917" y="17843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295" name="文本框 46"/>
          <p:cNvSpPr txBox="1"/>
          <p:nvPr/>
        </p:nvSpPr>
        <p:spPr>
          <a:xfrm rot="-424911">
            <a:off x="9423400" y="20933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296" name="文本框 47"/>
          <p:cNvSpPr txBox="1"/>
          <p:nvPr/>
        </p:nvSpPr>
        <p:spPr>
          <a:xfrm rot="-4150866">
            <a:off x="10206567" y="33316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297" name="文本框 49"/>
          <p:cNvSpPr txBox="1"/>
          <p:nvPr/>
        </p:nvSpPr>
        <p:spPr>
          <a:xfrm rot="657351">
            <a:off x="7264400" y="17801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298" name="文本框 50"/>
          <p:cNvSpPr txBox="1"/>
          <p:nvPr/>
        </p:nvSpPr>
        <p:spPr>
          <a:xfrm rot="1480325">
            <a:off x="9855200" y="16594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299" name="文本框 51"/>
          <p:cNvSpPr txBox="1"/>
          <p:nvPr/>
        </p:nvSpPr>
        <p:spPr>
          <a:xfrm rot="-5350866">
            <a:off x="7973484" y="29019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00" name="文本框 32"/>
          <p:cNvSpPr txBox="1"/>
          <p:nvPr/>
        </p:nvSpPr>
        <p:spPr>
          <a:xfrm>
            <a:off x="4349751" y="47476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01" name="文本框 34"/>
          <p:cNvSpPr txBox="1"/>
          <p:nvPr/>
        </p:nvSpPr>
        <p:spPr>
          <a:xfrm rot="4149897">
            <a:off x="5952067" y="46651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02" name="文本框 36"/>
          <p:cNvSpPr txBox="1"/>
          <p:nvPr/>
        </p:nvSpPr>
        <p:spPr>
          <a:xfrm rot="-1380000">
            <a:off x="5200651" y="17356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03" name="文本框 37"/>
          <p:cNvSpPr txBox="1"/>
          <p:nvPr/>
        </p:nvSpPr>
        <p:spPr>
          <a:xfrm rot="-180000">
            <a:off x="5507567" y="27389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04" name="文本框 45"/>
          <p:cNvSpPr txBox="1"/>
          <p:nvPr/>
        </p:nvSpPr>
        <p:spPr>
          <a:xfrm rot="-1380000">
            <a:off x="5947833" y="17653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05" name="文本框 46"/>
          <p:cNvSpPr txBox="1"/>
          <p:nvPr/>
        </p:nvSpPr>
        <p:spPr>
          <a:xfrm rot="-1380000">
            <a:off x="6441017" y="20510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06" name="文本框 47"/>
          <p:cNvSpPr txBox="1"/>
          <p:nvPr/>
        </p:nvSpPr>
        <p:spPr>
          <a:xfrm rot="-180000">
            <a:off x="6752167" y="29802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07" name="文本框 49"/>
          <p:cNvSpPr txBox="1"/>
          <p:nvPr/>
        </p:nvSpPr>
        <p:spPr>
          <a:xfrm rot="-5350866">
            <a:off x="8413751" y="28130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08" name="文本框 50"/>
          <p:cNvSpPr txBox="1"/>
          <p:nvPr/>
        </p:nvSpPr>
        <p:spPr>
          <a:xfrm rot="-170103">
            <a:off x="7452784" y="34544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09" name="文本框 51"/>
          <p:cNvSpPr txBox="1"/>
          <p:nvPr/>
        </p:nvSpPr>
        <p:spPr>
          <a:xfrm rot="-5350866">
            <a:off x="7793567" y="45783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10" name="文本框 32"/>
          <p:cNvSpPr txBox="1"/>
          <p:nvPr/>
        </p:nvSpPr>
        <p:spPr>
          <a:xfrm rot="1209897">
            <a:off x="2000251" y="38565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11" name="文本框 34"/>
          <p:cNvSpPr txBox="1"/>
          <p:nvPr/>
        </p:nvSpPr>
        <p:spPr>
          <a:xfrm rot="4149897">
            <a:off x="2857500" y="46079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12" name="文本框 36"/>
          <p:cNvSpPr txBox="1"/>
          <p:nvPr/>
        </p:nvSpPr>
        <p:spPr>
          <a:xfrm rot="-1380000">
            <a:off x="2139951" y="43053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13" name="文本框 37"/>
          <p:cNvSpPr txBox="1"/>
          <p:nvPr/>
        </p:nvSpPr>
        <p:spPr>
          <a:xfrm rot="1029897">
            <a:off x="3314700" y="36724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14" name="文本框 45"/>
          <p:cNvSpPr txBox="1"/>
          <p:nvPr/>
        </p:nvSpPr>
        <p:spPr>
          <a:xfrm rot="-1380000">
            <a:off x="4216400" y="41952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15" name="文本框 46"/>
          <p:cNvSpPr txBox="1"/>
          <p:nvPr/>
        </p:nvSpPr>
        <p:spPr>
          <a:xfrm rot="-170103">
            <a:off x="1049867" y="20404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16" name="文本框 47"/>
          <p:cNvSpPr txBox="1"/>
          <p:nvPr/>
        </p:nvSpPr>
        <p:spPr>
          <a:xfrm rot="1029897">
            <a:off x="1104900" y="45339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17" name="文本框 49"/>
          <p:cNvSpPr txBox="1"/>
          <p:nvPr/>
        </p:nvSpPr>
        <p:spPr>
          <a:xfrm rot="-170103">
            <a:off x="4013200" y="51159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18" name="文本框 50"/>
          <p:cNvSpPr txBox="1"/>
          <p:nvPr/>
        </p:nvSpPr>
        <p:spPr>
          <a:xfrm rot="-170103">
            <a:off x="5543551" y="42269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19" name="文本框 51"/>
          <p:cNvSpPr txBox="1"/>
          <p:nvPr/>
        </p:nvSpPr>
        <p:spPr>
          <a:xfrm rot="-170103">
            <a:off x="5765800" y="52387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20" name="文本框 32"/>
          <p:cNvSpPr txBox="1"/>
          <p:nvPr/>
        </p:nvSpPr>
        <p:spPr>
          <a:xfrm rot="-5070842">
            <a:off x="429684" y="27220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21" name="文本框 34"/>
          <p:cNvSpPr txBox="1"/>
          <p:nvPr/>
        </p:nvSpPr>
        <p:spPr>
          <a:xfrm rot="4149897">
            <a:off x="1786467" y="28786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22" name="文本框 36"/>
          <p:cNvSpPr txBox="1"/>
          <p:nvPr/>
        </p:nvSpPr>
        <p:spPr>
          <a:xfrm rot="-170103">
            <a:off x="1657351" y="17039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23" name="文本框 37"/>
          <p:cNvSpPr txBox="1"/>
          <p:nvPr/>
        </p:nvSpPr>
        <p:spPr>
          <a:xfrm rot="1029897">
            <a:off x="1784351" y="22457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24" name="文本框 45"/>
          <p:cNvSpPr txBox="1"/>
          <p:nvPr/>
        </p:nvSpPr>
        <p:spPr>
          <a:xfrm rot="-1380000">
            <a:off x="2823633" y="15282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25" name="文本框 46"/>
          <p:cNvSpPr txBox="1"/>
          <p:nvPr/>
        </p:nvSpPr>
        <p:spPr>
          <a:xfrm rot="-1380000">
            <a:off x="3583517" y="17547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26" name="文本框 47"/>
          <p:cNvSpPr txBox="1"/>
          <p:nvPr/>
        </p:nvSpPr>
        <p:spPr>
          <a:xfrm rot="-180000">
            <a:off x="3221567" y="25061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27" name="文本框 49"/>
          <p:cNvSpPr txBox="1"/>
          <p:nvPr/>
        </p:nvSpPr>
        <p:spPr>
          <a:xfrm rot="-1380000">
            <a:off x="4368800" y="20510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28" name="文本框 50"/>
          <p:cNvSpPr txBox="1"/>
          <p:nvPr/>
        </p:nvSpPr>
        <p:spPr>
          <a:xfrm rot="-1380000">
            <a:off x="3799417" y="28257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29" name="文本框 51"/>
          <p:cNvSpPr txBox="1"/>
          <p:nvPr/>
        </p:nvSpPr>
        <p:spPr>
          <a:xfrm rot="-1380000">
            <a:off x="4646084" y="30077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30" name="文本框 32"/>
          <p:cNvSpPr txBox="1"/>
          <p:nvPr/>
        </p:nvSpPr>
        <p:spPr>
          <a:xfrm rot="1209897">
            <a:off x="6819900" y="47180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31" name="文本框 34"/>
          <p:cNvSpPr txBox="1"/>
          <p:nvPr/>
        </p:nvSpPr>
        <p:spPr>
          <a:xfrm rot="-1030866">
            <a:off x="8417984" y="51921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32" name="文本框 36"/>
          <p:cNvSpPr txBox="1"/>
          <p:nvPr/>
        </p:nvSpPr>
        <p:spPr>
          <a:xfrm rot="368503">
            <a:off x="7698317" y="38121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33" name="文本框 37"/>
          <p:cNvSpPr txBox="1"/>
          <p:nvPr/>
        </p:nvSpPr>
        <p:spPr>
          <a:xfrm rot="829244">
            <a:off x="7046384" y="52980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34" name="文本框 45"/>
          <p:cNvSpPr txBox="1"/>
          <p:nvPr/>
        </p:nvSpPr>
        <p:spPr>
          <a:xfrm rot="-4502722">
            <a:off x="9038167" y="33337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35" name="文本框 46"/>
          <p:cNvSpPr txBox="1"/>
          <p:nvPr/>
        </p:nvSpPr>
        <p:spPr>
          <a:xfrm rot="2702238">
            <a:off x="10090151" y="40830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36" name="文本框 47"/>
          <p:cNvSpPr txBox="1"/>
          <p:nvPr/>
        </p:nvSpPr>
        <p:spPr>
          <a:xfrm rot="-3456638">
            <a:off x="8991600" y="45381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37" name="文本框 49"/>
          <p:cNvSpPr txBox="1"/>
          <p:nvPr/>
        </p:nvSpPr>
        <p:spPr>
          <a:xfrm rot="-3180423">
            <a:off x="2618317" y="30988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38" name="文本框 50"/>
          <p:cNvSpPr txBox="1"/>
          <p:nvPr/>
        </p:nvSpPr>
        <p:spPr>
          <a:xfrm rot="-3640556">
            <a:off x="9652000" y="47879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39" name="文本框 51"/>
          <p:cNvSpPr txBox="1"/>
          <p:nvPr/>
        </p:nvSpPr>
        <p:spPr>
          <a:xfrm rot="1549510">
            <a:off x="10339917" y="28998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40" name="文本框 32"/>
          <p:cNvSpPr txBox="1"/>
          <p:nvPr/>
        </p:nvSpPr>
        <p:spPr>
          <a:xfrm rot="4190103">
            <a:off x="5717117" y="33422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41" name="文本框 34"/>
          <p:cNvSpPr txBox="1"/>
          <p:nvPr/>
        </p:nvSpPr>
        <p:spPr>
          <a:xfrm rot="8340000">
            <a:off x="6563784" y="41846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42" name="文本框 36"/>
          <p:cNvSpPr txBox="1"/>
          <p:nvPr/>
        </p:nvSpPr>
        <p:spPr>
          <a:xfrm rot="-1160763">
            <a:off x="7698317" y="23346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43" name="文本框 37"/>
          <p:cNvSpPr txBox="1"/>
          <p:nvPr/>
        </p:nvSpPr>
        <p:spPr>
          <a:xfrm rot="39237">
            <a:off x="7533217" y="30310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44" name="文本框 45"/>
          <p:cNvSpPr txBox="1"/>
          <p:nvPr/>
        </p:nvSpPr>
        <p:spPr>
          <a:xfrm rot="-1160763">
            <a:off x="8445500" y="23643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45" name="文本框 46"/>
          <p:cNvSpPr txBox="1"/>
          <p:nvPr/>
        </p:nvSpPr>
        <p:spPr>
          <a:xfrm rot="-1160763">
            <a:off x="8938684" y="26500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46" name="文本框 47"/>
          <p:cNvSpPr txBox="1"/>
          <p:nvPr/>
        </p:nvSpPr>
        <p:spPr>
          <a:xfrm rot="39237">
            <a:off x="9580033" y="32766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47" name="文本框 49"/>
          <p:cNvSpPr txBox="1"/>
          <p:nvPr/>
        </p:nvSpPr>
        <p:spPr>
          <a:xfrm rot="-1160763">
            <a:off x="9385300" y="28786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48" name="文本框 50"/>
          <p:cNvSpPr txBox="1"/>
          <p:nvPr/>
        </p:nvSpPr>
        <p:spPr>
          <a:xfrm rot="-1160763">
            <a:off x="9984317" y="25781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49" name="文本框 51"/>
          <p:cNvSpPr txBox="1"/>
          <p:nvPr/>
        </p:nvSpPr>
        <p:spPr>
          <a:xfrm rot="-1160763">
            <a:off x="9719733" y="37253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50" name="文本框 32"/>
          <p:cNvSpPr txBox="1"/>
          <p:nvPr/>
        </p:nvSpPr>
        <p:spPr>
          <a:xfrm rot="4190103">
            <a:off x="3687233" y="44534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51" name="文本框 34"/>
          <p:cNvSpPr txBox="1"/>
          <p:nvPr/>
        </p:nvSpPr>
        <p:spPr>
          <a:xfrm rot="8340000">
            <a:off x="5232400" y="37549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52" name="文本框 36"/>
          <p:cNvSpPr txBox="1"/>
          <p:nvPr/>
        </p:nvSpPr>
        <p:spPr>
          <a:xfrm rot="2810103">
            <a:off x="5084233" y="23135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53" name="文本框 37"/>
          <p:cNvSpPr txBox="1"/>
          <p:nvPr/>
        </p:nvSpPr>
        <p:spPr>
          <a:xfrm rot="4010103">
            <a:off x="5084233" y="30374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54" name="文本框 45"/>
          <p:cNvSpPr txBox="1"/>
          <p:nvPr/>
        </p:nvSpPr>
        <p:spPr>
          <a:xfrm rot="2810103">
            <a:off x="5831417" y="23431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55" name="文本框 46"/>
          <p:cNvSpPr txBox="1"/>
          <p:nvPr/>
        </p:nvSpPr>
        <p:spPr>
          <a:xfrm rot="2810103">
            <a:off x="6324600" y="26289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56" name="文本框 47"/>
          <p:cNvSpPr txBox="1"/>
          <p:nvPr/>
        </p:nvSpPr>
        <p:spPr>
          <a:xfrm rot="4010103">
            <a:off x="6324600" y="33528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57" name="文本框 49"/>
          <p:cNvSpPr txBox="1"/>
          <p:nvPr/>
        </p:nvSpPr>
        <p:spPr>
          <a:xfrm rot="-1160763">
            <a:off x="8299451" y="33930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58" name="文本框 50"/>
          <p:cNvSpPr txBox="1"/>
          <p:nvPr/>
        </p:nvSpPr>
        <p:spPr>
          <a:xfrm rot="4020000">
            <a:off x="6957484" y="35073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59" name="文本框 51"/>
          <p:cNvSpPr txBox="1"/>
          <p:nvPr/>
        </p:nvSpPr>
        <p:spPr>
          <a:xfrm rot="-1160763">
            <a:off x="7465484" y="42926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60" name="文本框 32"/>
          <p:cNvSpPr txBox="1"/>
          <p:nvPr/>
        </p:nvSpPr>
        <p:spPr>
          <a:xfrm rot="5400000">
            <a:off x="1521884" y="43053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61" name="文本框 34"/>
          <p:cNvSpPr txBox="1"/>
          <p:nvPr/>
        </p:nvSpPr>
        <p:spPr>
          <a:xfrm rot="8340000">
            <a:off x="2508251" y="47371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62" name="文本框 36"/>
          <p:cNvSpPr txBox="1"/>
          <p:nvPr/>
        </p:nvSpPr>
        <p:spPr>
          <a:xfrm rot="2810103">
            <a:off x="2482851" y="36427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63" name="文本框 37"/>
          <p:cNvSpPr txBox="1"/>
          <p:nvPr/>
        </p:nvSpPr>
        <p:spPr>
          <a:xfrm rot="5220000">
            <a:off x="3062817" y="40195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64" name="文本框 45"/>
          <p:cNvSpPr txBox="1"/>
          <p:nvPr/>
        </p:nvSpPr>
        <p:spPr>
          <a:xfrm rot="2810103">
            <a:off x="3746500" y="36618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65" name="文本框 46"/>
          <p:cNvSpPr txBox="1"/>
          <p:nvPr/>
        </p:nvSpPr>
        <p:spPr>
          <a:xfrm rot="4020000">
            <a:off x="933451" y="26183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66" name="文本框 47"/>
          <p:cNvSpPr txBox="1"/>
          <p:nvPr/>
        </p:nvSpPr>
        <p:spPr>
          <a:xfrm rot="5220000">
            <a:off x="935567" y="38629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67" name="文本框 49"/>
          <p:cNvSpPr txBox="1"/>
          <p:nvPr/>
        </p:nvSpPr>
        <p:spPr>
          <a:xfrm rot="4020000">
            <a:off x="3285067" y="49868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68" name="文本框 50"/>
          <p:cNvSpPr txBox="1"/>
          <p:nvPr/>
        </p:nvSpPr>
        <p:spPr>
          <a:xfrm rot="4020000">
            <a:off x="4936067" y="44894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69" name="文本框 51"/>
          <p:cNvSpPr txBox="1"/>
          <p:nvPr/>
        </p:nvSpPr>
        <p:spPr>
          <a:xfrm rot="4020000">
            <a:off x="5429251" y="47752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70" name="文本框 32"/>
          <p:cNvSpPr txBox="1"/>
          <p:nvPr/>
        </p:nvSpPr>
        <p:spPr>
          <a:xfrm rot="-880739">
            <a:off x="685800" y="33528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71" name="文本框 34"/>
          <p:cNvSpPr txBox="1"/>
          <p:nvPr/>
        </p:nvSpPr>
        <p:spPr>
          <a:xfrm rot="8340000">
            <a:off x="1672167" y="34565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72" name="文本框 36"/>
          <p:cNvSpPr txBox="1"/>
          <p:nvPr/>
        </p:nvSpPr>
        <p:spPr>
          <a:xfrm rot="4020000">
            <a:off x="2226733" y="20150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73" name="文本框 37"/>
          <p:cNvSpPr txBox="1"/>
          <p:nvPr/>
        </p:nvSpPr>
        <p:spPr>
          <a:xfrm rot="5220000">
            <a:off x="2226733" y="27389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74" name="文本框 45"/>
          <p:cNvSpPr txBox="1"/>
          <p:nvPr/>
        </p:nvSpPr>
        <p:spPr>
          <a:xfrm rot="2810103">
            <a:off x="2973917" y="20447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75" name="文本框 46"/>
          <p:cNvSpPr txBox="1"/>
          <p:nvPr/>
        </p:nvSpPr>
        <p:spPr>
          <a:xfrm rot="2810103">
            <a:off x="3467100" y="23304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76" name="文本框 47"/>
          <p:cNvSpPr txBox="1"/>
          <p:nvPr/>
        </p:nvSpPr>
        <p:spPr>
          <a:xfrm rot="4010103">
            <a:off x="3105151" y="3083984"/>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77" name="文本框 49"/>
          <p:cNvSpPr txBox="1"/>
          <p:nvPr/>
        </p:nvSpPr>
        <p:spPr>
          <a:xfrm rot="2810103">
            <a:off x="4250267" y="26289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78" name="文本框 50"/>
          <p:cNvSpPr txBox="1"/>
          <p:nvPr/>
        </p:nvSpPr>
        <p:spPr>
          <a:xfrm rot="2810103">
            <a:off x="4099984" y="32088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79" name="文本框 51"/>
          <p:cNvSpPr txBox="1"/>
          <p:nvPr/>
        </p:nvSpPr>
        <p:spPr>
          <a:xfrm rot="2810103">
            <a:off x="4593167" y="34946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80" name="文本框 32"/>
          <p:cNvSpPr txBox="1"/>
          <p:nvPr/>
        </p:nvSpPr>
        <p:spPr>
          <a:xfrm rot="5400000">
            <a:off x="6335184" y="49106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81" name="文本框 34"/>
          <p:cNvSpPr txBox="1"/>
          <p:nvPr/>
        </p:nvSpPr>
        <p:spPr>
          <a:xfrm rot="3159237">
            <a:off x="7759700" y="53424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82" name="文本框 36"/>
          <p:cNvSpPr txBox="1"/>
          <p:nvPr/>
        </p:nvSpPr>
        <p:spPr>
          <a:xfrm rot="-1160763">
            <a:off x="8316384" y="39010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83" name="文本框 37"/>
          <p:cNvSpPr txBox="1"/>
          <p:nvPr/>
        </p:nvSpPr>
        <p:spPr>
          <a:xfrm rot="39237">
            <a:off x="8316384" y="46249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84" name="文本框 45"/>
          <p:cNvSpPr txBox="1"/>
          <p:nvPr/>
        </p:nvSpPr>
        <p:spPr>
          <a:xfrm rot="-1160763">
            <a:off x="9063567" y="39306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85" name="文本框 46"/>
          <p:cNvSpPr txBox="1"/>
          <p:nvPr/>
        </p:nvSpPr>
        <p:spPr>
          <a:xfrm rot="-1160763">
            <a:off x="9556751" y="4216400"/>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86" name="文本框 47"/>
          <p:cNvSpPr txBox="1"/>
          <p:nvPr/>
        </p:nvSpPr>
        <p:spPr>
          <a:xfrm rot="39237">
            <a:off x="9139767" y="497416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87" name="文本框 49"/>
          <p:cNvSpPr txBox="1"/>
          <p:nvPr/>
        </p:nvSpPr>
        <p:spPr>
          <a:xfrm rot="-1160763">
            <a:off x="10251017" y="4603751"/>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88" name="文本框 50"/>
          <p:cNvSpPr txBox="1"/>
          <p:nvPr/>
        </p:nvSpPr>
        <p:spPr>
          <a:xfrm rot="-1160763">
            <a:off x="10189633" y="5094817"/>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12389" name="文本框 51"/>
          <p:cNvSpPr txBox="1"/>
          <p:nvPr/>
        </p:nvSpPr>
        <p:spPr>
          <a:xfrm rot="-1160763">
            <a:off x="9040284" y="1528233"/>
            <a:ext cx="608330" cy="193675"/>
          </a:xfrm>
          <a:prstGeom prst="rect">
            <a:avLst/>
          </a:prstGeom>
          <a:noFill/>
          <a:ln w="9525">
            <a:noFill/>
          </a:ln>
        </p:spPr>
        <p:txBody>
          <a:bodyPr wrap="none">
            <a:spAutoFit/>
          </a:bodyPr>
          <a:p>
            <a:pPr>
              <a:buFont typeface="Arial" panose="020B0604020202020204" pitchFamily="34" charset="0"/>
              <a:buNone/>
            </a:pPr>
            <a:r>
              <a:rPr lang="zh-CN" altLang="zh-CN" sz="665" dirty="0">
                <a:solidFill>
                  <a:srgbClr val="FFFFFF"/>
                </a:solidFill>
                <a:latin typeface="Arial" panose="020B0604020202020204" pitchFamily="34" charset="0"/>
              </a:rPr>
              <a:t>状元成才路</a:t>
            </a:r>
            <a:endParaRPr lang="zh-CN" altLang="zh-CN" sz="665" dirty="0">
              <a:solidFill>
                <a:srgbClr val="FFFFFF"/>
              </a:solidFill>
              <a:latin typeface="Arial" panose="020B0604020202020204" pitchFamily="34" charset="0"/>
            </a:endParaRPr>
          </a:p>
        </p:txBody>
      </p:sp>
      <p:sp>
        <p:nvSpPr>
          <p:cNvPr id="2" name="矩形 2"/>
          <p:cNvSpPr/>
          <p:nvPr/>
        </p:nvSpPr>
        <p:spPr>
          <a:xfrm>
            <a:off x="1198033" y="1058333"/>
            <a:ext cx="10409767" cy="4399915"/>
          </a:xfrm>
          <a:prstGeom prst="rect">
            <a:avLst/>
          </a:prstGeom>
          <a:noFill/>
          <a:ln w="9525">
            <a:noFill/>
          </a:ln>
        </p:spPr>
        <p:txBody>
          <a:bodyPr>
            <a:spAutoFit/>
          </a:bodyPr>
          <a:p>
            <a:pPr eaLnBrk="1" hangingPunct="1">
              <a:lnSpc>
                <a:spcPct val="140000"/>
              </a:lnSpc>
              <a:buFont typeface="Arial" panose="020B0604020202020204" pitchFamily="34" charset="0"/>
              <a:buNone/>
            </a:pPr>
            <a:r>
              <a:rPr lang="zh-CN" altLang="en-US" sz="4000" b="1" u="sng" dirty="0">
                <a:solidFill>
                  <a:srgbClr val="FF0000"/>
                </a:solidFill>
                <a:latin typeface="楷体" panose="02010609060101010101" pitchFamily="49" charset="-122"/>
                <a:ea typeface="楷体" panose="02010609060101010101" pitchFamily="49" charset="-122"/>
                <a:sym typeface="Arial" panose="020B0604020202020204" pitchFamily="34" charset="0"/>
              </a:rPr>
              <a:t>晕眩</a:t>
            </a:r>
            <a:r>
              <a:rPr lang="zh-CN" altLang="en-US" sz="4000" b="1" dirty="0">
                <a:solidFill>
                  <a:srgbClr val="FF0000"/>
                </a:solidFill>
                <a:latin typeface="楷体" panose="02010609060101010101" pitchFamily="49" charset="-122"/>
                <a:ea typeface="楷体" panose="02010609060101010101" pitchFamily="49" charset="-122"/>
                <a:sym typeface="Arial" panose="020B0604020202020204" pitchFamily="34" charset="0"/>
              </a:rPr>
              <a:t>：</a:t>
            </a:r>
            <a:r>
              <a:rPr lang="zh-CN" altLang="en-US" sz="4000" b="1" dirty="0">
                <a:latin typeface="楷体" panose="02010609060101010101" pitchFamily="49" charset="-122"/>
                <a:ea typeface="楷体" panose="02010609060101010101" pitchFamily="49" charset="-122"/>
                <a:sym typeface="Arial" panose="020B0604020202020204" pitchFamily="34" charset="0"/>
              </a:rPr>
              <a:t>感觉本身或周围的东西在旋转。</a:t>
            </a:r>
            <a:endParaRPr lang="zh-CN" altLang="en-US" sz="4000" b="1" dirty="0">
              <a:latin typeface="楷体" panose="02010609060101010101" pitchFamily="49" charset="-122"/>
              <a:ea typeface="楷体" panose="02010609060101010101" pitchFamily="49" charset="-122"/>
              <a:sym typeface="Arial" panose="020B0604020202020204" pitchFamily="34" charset="0"/>
            </a:endParaRPr>
          </a:p>
          <a:p>
            <a:pPr eaLnBrk="1" hangingPunct="1">
              <a:lnSpc>
                <a:spcPct val="140000"/>
              </a:lnSpc>
              <a:buFont typeface="Arial" panose="020B0604020202020204" pitchFamily="34" charset="0"/>
              <a:buNone/>
            </a:pPr>
            <a:r>
              <a:rPr lang="zh-CN" altLang="en-US" sz="4000" b="1" u="sng" dirty="0">
                <a:solidFill>
                  <a:srgbClr val="FF0000"/>
                </a:solidFill>
                <a:latin typeface="楷体" panose="02010609060101010101" pitchFamily="49" charset="-122"/>
                <a:ea typeface="楷体" panose="02010609060101010101" pitchFamily="49" charset="-122"/>
                <a:sym typeface="Arial" panose="020B0604020202020204" pitchFamily="34" charset="0"/>
              </a:rPr>
              <a:t>变化莫测</a:t>
            </a:r>
            <a:r>
              <a:rPr lang="zh-CN" altLang="en-US" sz="4000" b="1" dirty="0">
                <a:solidFill>
                  <a:srgbClr val="FF0000"/>
                </a:solidFill>
                <a:latin typeface="楷体" panose="02010609060101010101" pitchFamily="49" charset="-122"/>
                <a:ea typeface="楷体" panose="02010609060101010101" pitchFamily="49" charset="-122"/>
                <a:sym typeface="Arial" panose="020B0604020202020204" pitchFamily="34" charset="0"/>
              </a:rPr>
              <a:t>：</a:t>
            </a:r>
            <a:r>
              <a:rPr lang="zh-CN" altLang="en-US" sz="4000" b="1" dirty="0">
                <a:latin typeface="楷体" panose="02010609060101010101" pitchFamily="49" charset="-122"/>
                <a:ea typeface="楷体" panose="02010609060101010101" pitchFamily="49" charset="-122"/>
                <a:sym typeface="Arial" panose="020B0604020202020204" pitchFamily="34" charset="0"/>
              </a:rPr>
              <a:t>形容事物变化多端，不可捉摸。</a:t>
            </a:r>
            <a:endParaRPr lang="zh-CN" altLang="en-US" sz="4000" b="1" dirty="0">
              <a:latin typeface="楷体" panose="02010609060101010101" pitchFamily="49" charset="-122"/>
              <a:ea typeface="楷体" panose="02010609060101010101" pitchFamily="49" charset="-122"/>
              <a:sym typeface="Arial" panose="020B0604020202020204" pitchFamily="34" charset="0"/>
            </a:endParaRPr>
          </a:p>
          <a:p>
            <a:pPr eaLnBrk="1" hangingPunct="1">
              <a:lnSpc>
                <a:spcPct val="140000"/>
              </a:lnSpc>
              <a:buFont typeface="Arial" panose="020B0604020202020204" pitchFamily="34" charset="0"/>
              <a:buNone/>
            </a:pPr>
            <a:r>
              <a:rPr lang="zh-CN" altLang="en-US" sz="4000" b="1" dirty="0">
                <a:solidFill>
                  <a:srgbClr val="FF0000"/>
                </a:solidFill>
                <a:latin typeface="楷体" panose="02010609060101010101" pitchFamily="49" charset="-122"/>
                <a:ea typeface="楷体" panose="02010609060101010101" pitchFamily="49" charset="-122"/>
                <a:sym typeface="Arial" panose="020B0604020202020204" pitchFamily="34" charset="0"/>
              </a:rPr>
              <a:t>恍惚：</a:t>
            </a:r>
            <a:r>
              <a:rPr lang="zh-CN" altLang="en-US" sz="4000" b="1" dirty="0">
                <a:latin typeface="楷体" panose="02010609060101010101" pitchFamily="49" charset="-122"/>
                <a:ea typeface="楷体" panose="02010609060101010101" pitchFamily="49" charset="-122"/>
                <a:sym typeface="Arial" panose="020B0604020202020204" pitchFamily="34" charset="0"/>
              </a:rPr>
              <a:t>神志不清，精神不集中。</a:t>
            </a:r>
            <a:endParaRPr lang="zh-CN" altLang="en-US" sz="4000" b="1" dirty="0">
              <a:latin typeface="楷体" panose="02010609060101010101" pitchFamily="49" charset="-122"/>
              <a:ea typeface="楷体" panose="02010609060101010101" pitchFamily="49" charset="-122"/>
              <a:sym typeface="Arial" panose="020B0604020202020204" pitchFamily="34" charset="0"/>
            </a:endParaRPr>
          </a:p>
          <a:p>
            <a:pPr eaLnBrk="1" hangingPunct="1">
              <a:lnSpc>
                <a:spcPct val="140000"/>
              </a:lnSpc>
              <a:buFont typeface="Arial" panose="020B0604020202020204" pitchFamily="34" charset="0"/>
              <a:buNone/>
            </a:pPr>
            <a:r>
              <a:rPr lang="zh-CN" altLang="en-US" sz="4000" b="1" dirty="0">
                <a:solidFill>
                  <a:srgbClr val="FF0000"/>
                </a:solidFill>
                <a:latin typeface="楷体" panose="02010609060101010101" pitchFamily="49" charset="-122"/>
                <a:ea typeface="楷体" panose="02010609060101010101" pitchFamily="49" charset="-122"/>
                <a:sym typeface="Arial" panose="020B0604020202020204" pitchFamily="34" charset="0"/>
              </a:rPr>
              <a:t>小心翼翼：</a:t>
            </a:r>
            <a:r>
              <a:rPr lang="zh-CN" altLang="en-US" sz="4000" b="1" dirty="0">
                <a:latin typeface="楷体" panose="02010609060101010101" pitchFamily="49" charset="-122"/>
                <a:ea typeface="楷体" panose="02010609060101010101" pitchFamily="49" charset="-122"/>
                <a:sym typeface="Arial" panose="020B0604020202020204" pitchFamily="34" charset="0"/>
              </a:rPr>
              <a:t>形容谨慎小心，一点不敢疏忽。</a:t>
            </a:r>
            <a:endParaRPr lang="zh-CN" altLang="en-US" sz="4000" b="1" dirty="0">
              <a:latin typeface="楷体" panose="02010609060101010101" pitchFamily="49" charset="-122"/>
              <a:ea typeface="楷体" panose="02010609060101010101" pitchFamily="49" charset="-122"/>
              <a:sym typeface="Arial" panose="020B0604020202020204" pitchFamily="34" charset="0"/>
            </a:endParaRPr>
          </a:p>
          <a:p>
            <a:pPr eaLnBrk="1" hangingPunct="1">
              <a:lnSpc>
                <a:spcPct val="140000"/>
              </a:lnSpc>
              <a:buFont typeface="Arial" panose="020B0604020202020204" pitchFamily="34" charset="0"/>
              <a:buNone/>
            </a:pPr>
            <a:r>
              <a:rPr lang="zh-CN" altLang="en-US" sz="4000" b="1" dirty="0">
                <a:solidFill>
                  <a:srgbClr val="FF0000"/>
                </a:solidFill>
                <a:latin typeface="楷体" panose="02010609060101010101" pitchFamily="49" charset="-122"/>
                <a:ea typeface="楷体" panose="02010609060101010101" pitchFamily="49" charset="-122"/>
                <a:sym typeface="Arial" panose="020B0604020202020204" pitchFamily="34" charset="0"/>
              </a:rPr>
              <a:t>抽噎：</a:t>
            </a:r>
            <a:r>
              <a:rPr lang="zh-CN" altLang="en-US" sz="4000" b="1" dirty="0">
                <a:latin typeface="楷体" panose="02010609060101010101" pitchFamily="49" charset="-122"/>
                <a:ea typeface="楷体" panose="02010609060101010101" pitchFamily="49" charset="-122"/>
                <a:sym typeface="Arial" panose="020B0604020202020204" pitchFamily="34" charset="0"/>
              </a:rPr>
              <a:t>一吸一顿地哭泣。</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charRg st="0" end="18"/>
                                            </p:txEl>
                                          </p:spTgt>
                                        </p:tgtEl>
                                        <p:attrNameLst>
                                          <p:attrName>style.visibility</p:attrName>
                                        </p:attrNameLst>
                                      </p:cBhvr>
                                      <p:to>
                                        <p:strVal val="visible"/>
                                      </p:to>
                                    </p:set>
                                    <p:animEffect transition="in" filter="fade">
                                      <p:cBhvr>
                                        <p:cTn id="7" dur="1000"/>
                                        <p:tgtEl>
                                          <p:spTgt spid="2">
                                            <p:txEl>
                                              <p:charRg st="0" end="18"/>
                                            </p:txEl>
                                          </p:spTgt>
                                        </p:tgtEl>
                                      </p:cBhvr>
                                    </p:animEffect>
                                    <p:anim calcmode="lin" valueType="num">
                                      <p:cBhvr>
                                        <p:cTn id="8" dur="1000" fill="hold"/>
                                        <p:tgtEl>
                                          <p:spTgt spid="2">
                                            <p:txEl>
                                              <p:charRg st="0" end="18"/>
                                            </p:txEl>
                                          </p:spTgt>
                                        </p:tgtEl>
                                        <p:attrNameLst>
                                          <p:attrName>ppt_x</p:attrName>
                                        </p:attrNameLst>
                                      </p:cBhvr>
                                      <p:tavLst>
                                        <p:tav tm="0">
                                          <p:val>
                                            <p:strVal val="#ppt_x"/>
                                          </p:val>
                                        </p:tav>
                                        <p:tav tm="100000">
                                          <p:val>
                                            <p:strVal val="#ppt_x"/>
                                          </p:val>
                                        </p:tav>
                                      </p:tavLst>
                                    </p:anim>
                                    <p:anim calcmode="lin" valueType="num">
                                      <p:cBhvr>
                                        <p:cTn id="9" dur="1000" fill="hold"/>
                                        <p:tgtEl>
                                          <p:spTgt spid="2">
                                            <p:txEl>
                                              <p:charRg st="0" end="18"/>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charRg st="18" end="38"/>
                                            </p:txEl>
                                          </p:spTgt>
                                        </p:tgtEl>
                                        <p:attrNameLst>
                                          <p:attrName>style.visibility</p:attrName>
                                        </p:attrNameLst>
                                      </p:cBhvr>
                                      <p:to>
                                        <p:strVal val="visible"/>
                                      </p:to>
                                    </p:set>
                                    <p:animEffect transition="in" filter="fade">
                                      <p:cBhvr>
                                        <p:cTn id="14" dur="1000"/>
                                        <p:tgtEl>
                                          <p:spTgt spid="2">
                                            <p:txEl>
                                              <p:charRg st="18" end="38"/>
                                            </p:txEl>
                                          </p:spTgt>
                                        </p:tgtEl>
                                      </p:cBhvr>
                                    </p:animEffect>
                                    <p:anim calcmode="lin" valueType="num">
                                      <p:cBhvr>
                                        <p:cTn id="15" dur="1000" fill="hold"/>
                                        <p:tgtEl>
                                          <p:spTgt spid="2">
                                            <p:txEl>
                                              <p:charRg st="18" end="38"/>
                                            </p:txEl>
                                          </p:spTgt>
                                        </p:tgtEl>
                                        <p:attrNameLst>
                                          <p:attrName>ppt_x</p:attrName>
                                        </p:attrNameLst>
                                      </p:cBhvr>
                                      <p:tavLst>
                                        <p:tav tm="0">
                                          <p:val>
                                            <p:strVal val="#ppt_x"/>
                                          </p:val>
                                        </p:tav>
                                        <p:tav tm="100000">
                                          <p:val>
                                            <p:strVal val="#ppt_x"/>
                                          </p:val>
                                        </p:tav>
                                      </p:tavLst>
                                    </p:anim>
                                    <p:anim calcmode="lin" valueType="num">
                                      <p:cBhvr>
                                        <p:cTn id="16" dur="1000" fill="hold"/>
                                        <p:tgtEl>
                                          <p:spTgt spid="2">
                                            <p:txEl>
                                              <p:charRg st="18" end="38"/>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charRg st="38" end="53"/>
                                            </p:txEl>
                                          </p:spTgt>
                                        </p:tgtEl>
                                        <p:attrNameLst>
                                          <p:attrName>style.visibility</p:attrName>
                                        </p:attrNameLst>
                                      </p:cBhvr>
                                      <p:to>
                                        <p:strVal val="visible"/>
                                      </p:to>
                                    </p:set>
                                    <p:animEffect transition="in" filter="fade">
                                      <p:cBhvr>
                                        <p:cTn id="21" dur="1000"/>
                                        <p:tgtEl>
                                          <p:spTgt spid="2">
                                            <p:txEl>
                                              <p:charRg st="38" end="53"/>
                                            </p:txEl>
                                          </p:spTgt>
                                        </p:tgtEl>
                                      </p:cBhvr>
                                    </p:animEffect>
                                    <p:anim calcmode="lin" valueType="num">
                                      <p:cBhvr>
                                        <p:cTn id="22" dur="1000" fill="hold"/>
                                        <p:tgtEl>
                                          <p:spTgt spid="2">
                                            <p:txEl>
                                              <p:charRg st="38" end="53"/>
                                            </p:txEl>
                                          </p:spTgt>
                                        </p:tgtEl>
                                        <p:attrNameLst>
                                          <p:attrName>ppt_x</p:attrName>
                                        </p:attrNameLst>
                                      </p:cBhvr>
                                      <p:tavLst>
                                        <p:tav tm="0">
                                          <p:val>
                                            <p:strVal val="#ppt_x"/>
                                          </p:val>
                                        </p:tav>
                                        <p:tav tm="100000">
                                          <p:val>
                                            <p:strVal val="#ppt_x"/>
                                          </p:val>
                                        </p:tav>
                                      </p:tavLst>
                                    </p:anim>
                                    <p:anim calcmode="lin" valueType="num">
                                      <p:cBhvr>
                                        <p:cTn id="23" dur="1000" fill="hold"/>
                                        <p:tgtEl>
                                          <p:spTgt spid="2">
                                            <p:txEl>
                                              <p:charRg st="38" end="5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charRg st="53" end="73"/>
                                            </p:txEl>
                                          </p:spTgt>
                                        </p:tgtEl>
                                        <p:attrNameLst>
                                          <p:attrName>style.visibility</p:attrName>
                                        </p:attrNameLst>
                                      </p:cBhvr>
                                      <p:to>
                                        <p:strVal val="visible"/>
                                      </p:to>
                                    </p:set>
                                    <p:animEffect transition="in" filter="fade">
                                      <p:cBhvr>
                                        <p:cTn id="28" dur="1000"/>
                                        <p:tgtEl>
                                          <p:spTgt spid="2">
                                            <p:txEl>
                                              <p:charRg st="53" end="73"/>
                                            </p:txEl>
                                          </p:spTgt>
                                        </p:tgtEl>
                                      </p:cBhvr>
                                    </p:animEffect>
                                    <p:anim calcmode="lin" valueType="num">
                                      <p:cBhvr>
                                        <p:cTn id="29" dur="1000" fill="hold"/>
                                        <p:tgtEl>
                                          <p:spTgt spid="2">
                                            <p:txEl>
                                              <p:charRg st="53" end="7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charRg st="53" end="7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charRg st="73" end="85"/>
                                            </p:txEl>
                                          </p:spTgt>
                                        </p:tgtEl>
                                        <p:attrNameLst>
                                          <p:attrName>style.visibility</p:attrName>
                                        </p:attrNameLst>
                                      </p:cBhvr>
                                      <p:to>
                                        <p:strVal val="visible"/>
                                      </p:to>
                                    </p:set>
                                    <p:animEffect transition="in" filter="fade">
                                      <p:cBhvr>
                                        <p:cTn id="35" dur="1000"/>
                                        <p:tgtEl>
                                          <p:spTgt spid="2">
                                            <p:txEl>
                                              <p:charRg st="73" end="85"/>
                                            </p:txEl>
                                          </p:spTgt>
                                        </p:tgtEl>
                                      </p:cBhvr>
                                    </p:animEffect>
                                    <p:anim calcmode="lin" valueType="num">
                                      <p:cBhvr>
                                        <p:cTn id="36" dur="1000" fill="hold"/>
                                        <p:tgtEl>
                                          <p:spTgt spid="2">
                                            <p:txEl>
                                              <p:charRg st="73" end="85"/>
                                            </p:txEl>
                                          </p:spTgt>
                                        </p:tgtEl>
                                        <p:attrNameLst>
                                          <p:attrName>ppt_x</p:attrName>
                                        </p:attrNameLst>
                                      </p:cBhvr>
                                      <p:tavLst>
                                        <p:tav tm="0">
                                          <p:val>
                                            <p:strVal val="#ppt_x"/>
                                          </p:val>
                                        </p:tav>
                                        <p:tav tm="100000">
                                          <p:val>
                                            <p:strVal val="#ppt_x"/>
                                          </p:val>
                                        </p:tav>
                                      </p:tavLst>
                                    </p:anim>
                                    <p:anim calcmode="lin" valueType="num">
                                      <p:cBhvr>
                                        <p:cTn id="37" dur="1000" fill="hold"/>
                                        <p:tgtEl>
                                          <p:spTgt spid="2">
                                            <p:txEl>
                                              <p:charRg st="73" end="8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终 走一步，再走一步"/>
          <p:cNvPicPr>
            <a:picLocks noChangeAspect="1"/>
          </p:cNvPicPr>
          <p:nvPr/>
        </p:nvPicPr>
        <p:blipFill>
          <a:blip r:embed="rId1"/>
          <a:stretch>
            <a:fillRect/>
          </a:stretch>
        </p:blipFill>
        <p:spPr>
          <a:xfrm>
            <a:off x="-4445" y="-635"/>
            <a:ext cx="12223115" cy="6875780"/>
          </a:xfrm>
          <a:prstGeom prst="rect">
            <a:avLst/>
          </a:prstGeom>
        </p:spPr>
      </p:pic>
      <p:sp>
        <p:nvSpPr>
          <p:cNvPr id="3" name="object 3"/>
          <p:cNvSpPr txBox="1"/>
          <p:nvPr/>
        </p:nvSpPr>
        <p:spPr>
          <a:xfrm>
            <a:off x="1364259" y="532129"/>
            <a:ext cx="10048875" cy="688975"/>
          </a:xfrm>
          <a:prstGeom prst="rect">
            <a:avLst/>
          </a:prstGeom>
        </p:spPr>
        <p:txBody>
          <a:bodyPr vert="horz" wrap="square" lIns="0" tIns="12065" rIns="0" bIns="0" rtlCol="0">
            <a:spAutoFit/>
          </a:bodyPr>
          <a:lstStyle/>
          <a:p>
            <a:pPr marL="36195">
              <a:lnSpc>
                <a:spcPct val="100000"/>
              </a:lnSpc>
              <a:spcBef>
                <a:spcPts val="95"/>
              </a:spcBef>
            </a:pPr>
            <a:r>
              <a:rPr lang="zh-CN" altLang="en-US" sz="4400" b="1" dirty="0">
                <a:solidFill>
                  <a:srgbClr val="FF0000"/>
                </a:solidFill>
                <a:latin typeface="宋体" panose="02010600030101010101" pitchFamily="2" charset="-122"/>
                <a:cs typeface="宋体" panose="02010600030101010101" pitchFamily="2" charset="-122"/>
              </a:rPr>
              <a:t>（二</a:t>
            </a:r>
            <a:r>
              <a:rPr lang="zh-CN" altLang="en-US" sz="4400" b="1" dirty="0" smtClean="0">
                <a:solidFill>
                  <a:srgbClr val="FF0000"/>
                </a:solidFill>
                <a:latin typeface="宋体" panose="02010600030101010101" pitchFamily="2" charset="-122"/>
                <a:cs typeface="宋体" panose="02010600030101010101" pitchFamily="2" charset="-122"/>
              </a:rPr>
              <a:t>）</a:t>
            </a:r>
            <a:r>
              <a:rPr sz="4400" b="1" dirty="0" smtClean="0">
                <a:solidFill>
                  <a:srgbClr val="FF0000"/>
                </a:solidFill>
                <a:latin typeface="宋体" panose="02010600030101010101" pitchFamily="2" charset="-122"/>
                <a:cs typeface="宋体" panose="02010600030101010101" pitchFamily="2" charset="-122"/>
              </a:rPr>
              <a:t>自</a:t>
            </a:r>
            <a:r>
              <a:rPr sz="4400" b="1" spc="-5" dirty="0" smtClean="0">
                <a:solidFill>
                  <a:srgbClr val="FF0000"/>
                </a:solidFill>
                <a:latin typeface="宋体" panose="02010600030101010101" pitchFamily="2" charset="-122"/>
                <a:cs typeface="宋体" panose="02010600030101010101" pitchFamily="2" charset="-122"/>
              </a:rPr>
              <a:t>主阅读</a:t>
            </a:r>
            <a:r>
              <a:rPr sz="4400" b="1" dirty="0">
                <a:solidFill>
                  <a:srgbClr val="FF0000"/>
                </a:solidFill>
                <a:latin typeface="宋体" panose="02010600030101010101" pitchFamily="2" charset="-122"/>
                <a:cs typeface="宋体" panose="02010600030101010101" pitchFamily="2" charset="-122"/>
              </a:rPr>
              <a:t>，</a:t>
            </a:r>
            <a:r>
              <a:rPr sz="4400" b="1" spc="-5" dirty="0">
                <a:solidFill>
                  <a:srgbClr val="FF0000"/>
                </a:solidFill>
                <a:latin typeface="宋体" panose="02010600030101010101" pitchFamily="2" charset="-122"/>
                <a:cs typeface="宋体" panose="02010600030101010101" pitchFamily="2" charset="-122"/>
              </a:rPr>
              <a:t>合作探究</a:t>
            </a:r>
            <a:endParaRPr sz="4400" b="1" spc="-5" dirty="0">
              <a:solidFill>
                <a:srgbClr val="FF0000"/>
              </a:solidFill>
              <a:latin typeface="宋体" panose="02010600030101010101" pitchFamily="2" charset="-122"/>
              <a:cs typeface="宋体" panose="02010600030101010101" pitchFamily="2" charset="-122"/>
            </a:endParaRPr>
          </a:p>
        </p:txBody>
      </p:sp>
      <p:sp>
        <p:nvSpPr>
          <p:cNvPr id="5" name="object 3"/>
          <p:cNvSpPr txBox="1"/>
          <p:nvPr/>
        </p:nvSpPr>
        <p:spPr>
          <a:xfrm>
            <a:off x="309245" y="1576070"/>
            <a:ext cx="11509375" cy="3409315"/>
          </a:xfrm>
          <a:prstGeom prst="rect">
            <a:avLst/>
          </a:prstGeom>
        </p:spPr>
        <p:txBody>
          <a:bodyPr vert="horz" wrap="square" lIns="0" tIns="12065" rIns="0" bIns="0" rtlCol="0">
            <a:spAutoFit/>
          </a:bodyPr>
          <a:lstStyle/>
          <a:p>
            <a:pPr marL="36195" indent="0" fontAlgn="auto">
              <a:lnSpc>
                <a:spcPct val="130000"/>
              </a:lnSpc>
              <a:spcBef>
                <a:spcPts val="95"/>
              </a:spcBef>
            </a:pPr>
            <a:r>
              <a:rPr sz="3600" b="1" spc="-5" dirty="0">
                <a:solidFill>
                  <a:srgbClr val="1317BD"/>
                </a:solidFill>
                <a:latin typeface="宋体" panose="02010600030101010101" pitchFamily="2" charset="-122"/>
                <a:cs typeface="宋体" panose="02010600030101010101" pitchFamily="2" charset="-122"/>
              </a:rPr>
              <a:t>1.整体感知，理清思路</a:t>
            </a:r>
            <a:r>
              <a:rPr lang="zh-CN" sz="3600" b="1" spc="-5" dirty="0">
                <a:solidFill>
                  <a:srgbClr val="1317BD"/>
                </a:solidFill>
                <a:latin typeface="宋体" panose="02010600030101010101" pitchFamily="2" charset="-122"/>
                <a:cs typeface="宋体" panose="02010600030101010101" pitchFamily="2" charset="-122"/>
              </a:rPr>
              <a:t>。</a:t>
            </a:r>
            <a:endParaRPr sz="3600" b="1" dirty="0">
              <a:latin typeface="宋体" panose="02010600030101010101" pitchFamily="2" charset="-122"/>
              <a:cs typeface="宋体" panose="02010600030101010101" pitchFamily="2" charset="-122"/>
            </a:endParaRPr>
          </a:p>
          <a:p>
            <a:pPr marL="12700" marR="5080" indent="0" algn="just" fontAlgn="auto">
              <a:lnSpc>
                <a:spcPct val="150000"/>
              </a:lnSpc>
            </a:pPr>
            <a:r>
              <a:rPr sz="3600" b="1" spc="-5" dirty="0">
                <a:latin typeface="宋体" panose="02010600030101010101" pitchFamily="2" charset="-122"/>
                <a:cs typeface="宋体" panose="02010600030101010101" pitchFamily="2" charset="-122"/>
              </a:rPr>
              <a:t>   </a:t>
            </a:r>
            <a:r>
              <a:rPr lang="zh-CN" sz="3600" b="1" spc="-5" dirty="0">
                <a:latin typeface="宋体" panose="02010600030101010101" pitchFamily="2" charset="-122"/>
                <a:cs typeface="宋体" panose="02010600030101010101" pitchFamily="2" charset="-122"/>
              </a:rPr>
              <a:t>快速</a:t>
            </a:r>
            <a:r>
              <a:rPr sz="3600" b="1" spc="-5" dirty="0">
                <a:latin typeface="宋体" panose="02010600030101010101" pitchFamily="2" charset="-122"/>
                <a:cs typeface="宋体" panose="02010600030101010101" pitchFamily="2" charset="-122"/>
              </a:rPr>
              <a:t>默</a:t>
            </a:r>
            <a:r>
              <a:rPr sz="3600" b="1" dirty="0">
                <a:latin typeface="宋体" panose="02010600030101010101" pitchFamily="2" charset="-122"/>
                <a:cs typeface="宋体" panose="02010600030101010101" pitchFamily="2" charset="-122"/>
              </a:rPr>
              <a:t>读</a:t>
            </a:r>
            <a:r>
              <a:rPr lang="zh-CN" sz="3600" b="1" dirty="0">
                <a:latin typeface="宋体" panose="02010600030101010101" pitchFamily="2" charset="-122"/>
                <a:cs typeface="宋体" panose="02010600030101010101" pitchFamily="2" charset="-122"/>
              </a:rPr>
              <a:t>课后</a:t>
            </a:r>
            <a:r>
              <a:rPr lang="zh-CN" sz="3600" b="1" u="sng" dirty="0">
                <a:latin typeface="宋体" panose="02010600030101010101" pitchFamily="2" charset="-122"/>
                <a:cs typeface="宋体" panose="02010600030101010101" pitchFamily="2" charset="-122"/>
              </a:rPr>
              <a:t>阅读提示、课文和旁批</a:t>
            </a:r>
            <a:r>
              <a:rPr lang="zh-CN" sz="3600" b="1" dirty="0">
                <a:latin typeface="宋体" panose="02010600030101010101" pitchFamily="2" charset="-122"/>
                <a:cs typeface="宋体" panose="02010600030101010101" pitchFamily="2" charset="-122"/>
              </a:rPr>
              <a:t>，</a:t>
            </a:r>
            <a:r>
              <a:rPr sz="4000" b="1" spc="-5" dirty="0">
                <a:solidFill>
                  <a:srgbClr val="FF0000"/>
                </a:solidFill>
                <a:latin typeface="宋体" panose="02010600030101010101" pitchFamily="2" charset="-122"/>
                <a:cs typeface="宋体" panose="02010600030101010101" pitchFamily="2" charset="-122"/>
              </a:rPr>
              <a:t>勾画</a:t>
            </a:r>
            <a:r>
              <a:rPr sz="3600" b="1" dirty="0">
                <a:latin typeface="宋体" panose="02010600030101010101" pitchFamily="2" charset="-122"/>
                <a:cs typeface="宋体" panose="02010600030101010101" pitchFamily="2" charset="-122"/>
              </a:rPr>
              <a:t>标</a:t>
            </a:r>
            <a:r>
              <a:rPr sz="3600" b="1" spc="-5" dirty="0">
                <a:latin typeface="宋体" panose="02010600030101010101" pitchFamily="2" charset="-122"/>
                <a:cs typeface="宋体" panose="02010600030101010101" pitchFamily="2" charset="-122"/>
              </a:rPr>
              <a:t>志</a:t>
            </a:r>
            <a:r>
              <a:rPr sz="3600" b="1" u="sng" spc="-5" dirty="0">
                <a:solidFill>
                  <a:schemeClr val="tx1"/>
                </a:solidFill>
                <a:latin typeface="宋体" panose="02010600030101010101" pitchFamily="2" charset="-122"/>
                <a:cs typeface="宋体" panose="02010600030101010101" pitchFamily="2" charset="-122"/>
              </a:rPr>
              <a:t>时间</a:t>
            </a:r>
            <a:r>
              <a:rPr sz="3600" b="1" u="sng" dirty="0">
                <a:solidFill>
                  <a:schemeClr val="tx1"/>
                </a:solidFill>
                <a:latin typeface="宋体" panose="02010600030101010101" pitchFamily="2" charset="-122"/>
                <a:cs typeface="宋体" panose="02010600030101010101" pitchFamily="2" charset="-122"/>
              </a:rPr>
              <a:t>变</a:t>
            </a:r>
            <a:r>
              <a:rPr sz="3600" b="1" u="sng" spc="-5" dirty="0">
                <a:solidFill>
                  <a:schemeClr val="tx1"/>
                </a:solidFill>
                <a:latin typeface="宋体" panose="02010600030101010101" pitchFamily="2" charset="-122"/>
                <a:cs typeface="宋体" panose="02010600030101010101" pitchFamily="2" charset="-122"/>
              </a:rPr>
              <a:t>化</a:t>
            </a:r>
            <a:r>
              <a:rPr sz="3600" b="1" spc="-5" dirty="0">
                <a:solidFill>
                  <a:schemeClr val="tx1"/>
                </a:solidFill>
                <a:latin typeface="宋体" panose="02010600030101010101" pitchFamily="2" charset="-122"/>
                <a:cs typeface="宋体" panose="02010600030101010101" pitchFamily="2" charset="-122"/>
              </a:rPr>
              <a:t>和</a:t>
            </a:r>
            <a:r>
              <a:rPr sz="3600" b="1" u="sng" spc="-5" dirty="0">
                <a:solidFill>
                  <a:schemeClr val="tx1"/>
                </a:solidFill>
                <a:latin typeface="宋体" panose="02010600030101010101" pitchFamily="2" charset="-122"/>
                <a:cs typeface="宋体" panose="02010600030101010101" pitchFamily="2" charset="-122"/>
              </a:rPr>
              <a:t>空</a:t>
            </a:r>
            <a:r>
              <a:rPr sz="3600" b="1" u="sng" dirty="0">
                <a:solidFill>
                  <a:schemeClr val="tx1"/>
                </a:solidFill>
                <a:latin typeface="宋体" panose="02010600030101010101" pitchFamily="2" charset="-122"/>
                <a:cs typeface="宋体" panose="02010600030101010101" pitchFamily="2" charset="-122"/>
              </a:rPr>
              <a:t>间</a:t>
            </a:r>
            <a:r>
              <a:rPr sz="3600" b="1" u="sng" spc="-5" dirty="0">
                <a:solidFill>
                  <a:schemeClr val="tx1"/>
                </a:solidFill>
                <a:latin typeface="宋体" panose="02010600030101010101" pitchFamily="2" charset="-122"/>
                <a:cs typeface="宋体" panose="02010600030101010101" pitchFamily="2" charset="-122"/>
              </a:rPr>
              <a:t>转换</a:t>
            </a:r>
            <a:r>
              <a:rPr sz="3600" b="1" spc="-5" dirty="0">
                <a:solidFill>
                  <a:schemeClr val="tx1"/>
                </a:solidFill>
                <a:latin typeface="宋体" panose="02010600030101010101" pitchFamily="2" charset="-122"/>
                <a:cs typeface="宋体" panose="02010600030101010101" pitchFamily="2" charset="-122"/>
              </a:rPr>
              <a:t>的</a:t>
            </a:r>
            <a:r>
              <a:rPr sz="3600" b="1" dirty="0">
                <a:solidFill>
                  <a:schemeClr val="tx1"/>
                </a:solidFill>
                <a:latin typeface="宋体" panose="02010600030101010101" pitchFamily="2" charset="-122"/>
                <a:cs typeface="宋体" panose="02010600030101010101" pitchFamily="2" charset="-122"/>
              </a:rPr>
              <a:t>字</a:t>
            </a:r>
            <a:r>
              <a:rPr sz="3600" b="1" spc="-5" dirty="0">
                <a:solidFill>
                  <a:schemeClr val="tx1"/>
                </a:solidFill>
                <a:latin typeface="宋体" panose="02010600030101010101" pitchFamily="2" charset="-122"/>
                <a:cs typeface="宋体" panose="02010600030101010101" pitchFamily="2" charset="-122"/>
              </a:rPr>
              <a:t>句，</a:t>
            </a:r>
            <a:r>
              <a:rPr lang="zh-CN" sz="4000" b="1" spc="-5" dirty="0">
                <a:solidFill>
                  <a:srgbClr val="FF0000"/>
                </a:solidFill>
                <a:latin typeface="宋体" panose="02010600030101010101" pitchFamily="2" charset="-122"/>
                <a:cs typeface="宋体" panose="02010600030101010101" pitchFamily="2" charset="-122"/>
              </a:rPr>
              <a:t>找出</a:t>
            </a:r>
            <a:r>
              <a:rPr sz="3600" b="1" spc="-5" dirty="0">
                <a:latin typeface="宋体" panose="02010600030101010101" pitchFamily="2" charset="-122"/>
                <a:cs typeface="宋体" panose="02010600030101010101" pitchFamily="2" charset="-122"/>
              </a:rPr>
              <a:t>记叙文</a:t>
            </a:r>
            <a:r>
              <a:rPr sz="3600" b="1" dirty="0">
                <a:latin typeface="宋体" panose="02010600030101010101" pitchFamily="2" charset="-122"/>
                <a:cs typeface="宋体" panose="02010600030101010101" pitchFamily="2" charset="-122"/>
              </a:rPr>
              <a:t>的</a:t>
            </a:r>
            <a:r>
              <a:rPr sz="3600" b="1" u="sng" spc="-5" dirty="0">
                <a:solidFill>
                  <a:schemeClr val="tx1"/>
                </a:solidFill>
                <a:latin typeface="宋体" panose="02010600030101010101" pitchFamily="2" charset="-122"/>
                <a:cs typeface="宋体" panose="02010600030101010101" pitchFamily="2" charset="-122"/>
              </a:rPr>
              <a:t>六要</a:t>
            </a:r>
            <a:r>
              <a:rPr sz="3600" b="1" u="sng" spc="5" dirty="0">
                <a:solidFill>
                  <a:schemeClr val="tx1"/>
                </a:solidFill>
                <a:latin typeface="宋体" panose="02010600030101010101" pitchFamily="2" charset="-122"/>
                <a:cs typeface="宋体" panose="02010600030101010101" pitchFamily="2" charset="-122"/>
              </a:rPr>
              <a:t>素</a:t>
            </a:r>
            <a:r>
              <a:rPr sz="3600" b="1" dirty="0">
                <a:latin typeface="宋体" panose="02010600030101010101" pitchFamily="2" charset="-122"/>
                <a:cs typeface="宋体" panose="02010600030101010101" pitchFamily="2" charset="-122"/>
              </a:rPr>
              <a:t>，</a:t>
            </a:r>
            <a:r>
              <a:rPr sz="4000" b="1" spc="-5" dirty="0" smtClean="0">
                <a:solidFill>
                  <a:srgbClr val="FF0000"/>
                </a:solidFill>
                <a:latin typeface="宋体" panose="02010600030101010101" pitchFamily="2" charset="-122"/>
                <a:cs typeface="宋体" panose="02010600030101010101" pitchFamily="2" charset="-122"/>
              </a:rPr>
              <a:t>梳理</a:t>
            </a:r>
            <a:r>
              <a:rPr sz="3600" b="1" spc="-5" dirty="0" smtClean="0">
                <a:latin typeface="宋体" panose="02010600030101010101" pitchFamily="2" charset="-122"/>
                <a:cs typeface="宋体" panose="02010600030101010101" pitchFamily="2" charset="-122"/>
              </a:rPr>
              <a:t>基</a:t>
            </a:r>
            <a:r>
              <a:rPr sz="3600" b="1" dirty="0" smtClean="0">
                <a:latin typeface="宋体" panose="02010600030101010101" pitchFamily="2" charset="-122"/>
                <a:cs typeface="宋体" panose="02010600030101010101" pitchFamily="2" charset="-122"/>
              </a:rPr>
              <a:t>本</a:t>
            </a:r>
            <a:r>
              <a:rPr sz="3600" b="1" spc="-5" dirty="0" smtClean="0">
                <a:latin typeface="宋体" panose="02010600030101010101" pitchFamily="2" charset="-122"/>
                <a:cs typeface="宋体" panose="02010600030101010101" pitchFamily="2" charset="-122"/>
              </a:rPr>
              <a:t>的</a:t>
            </a:r>
            <a:r>
              <a:rPr sz="3600" b="1" u="sng" spc="-5" dirty="0" smtClean="0">
                <a:solidFill>
                  <a:schemeClr val="tx1"/>
                </a:solidFill>
                <a:latin typeface="宋体" panose="02010600030101010101" pitchFamily="2" charset="-122"/>
                <a:cs typeface="宋体" panose="02010600030101010101" pitchFamily="2" charset="-122"/>
              </a:rPr>
              <a:t>故事</a:t>
            </a:r>
            <a:r>
              <a:rPr sz="3600" b="1" u="sng" dirty="0" smtClean="0">
                <a:solidFill>
                  <a:schemeClr val="tx1"/>
                </a:solidFill>
                <a:latin typeface="宋体" panose="02010600030101010101" pitchFamily="2" charset="-122"/>
                <a:cs typeface="宋体" panose="02010600030101010101" pitchFamily="2" charset="-122"/>
              </a:rPr>
              <a:t>情</a:t>
            </a:r>
            <a:r>
              <a:rPr sz="3600" b="1" u="sng" spc="5" dirty="0" smtClean="0">
                <a:solidFill>
                  <a:schemeClr val="tx1"/>
                </a:solidFill>
                <a:latin typeface="宋体" panose="02010600030101010101" pitchFamily="2" charset="-122"/>
                <a:cs typeface="宋体" panose="02010600030101010101" pitchFamily="2" charset="-122"/>
              </a:rPr>
              <a:t>节</a:t>
            </a:r>
            <a:r>
              <a:rPr lang="zh-CN" altLang="en-US" sz="3600" b="1" spc="5" dirty="0" smtClean="0">
                <a:latin typeface="宋体" panose="02010600030101010101" pitchFamily="2" charset="-122"/>
                <a:cs typeface="宋体" panose="02010600030101010101" pitchFamily="2" charset="-122"/>
              </a:rPr>
              <a:t>，</a:t>
            </a:r>
            <a:r>
              <a:rPr lang="zh-CN" sz="3600" b="1" spc="5" dirty="0" smtClean="0">
                <a:solidFill>
                  <a:schemeClr val="tx1"/>
                </a:solidFill>
                <a:latin typeface="宋体" panose="02010600030101010101" pitchFamily="2" charset="-122"/>
                <a:cs typeface="宋体" panose="02010600030101010101" pitchFamily="2" charset="-122"/>
              </a:rPr>
              <a:t>并</a:t>
            </a:r>
            <a:r>
              <a:rPr lang="zh-CN" sz="3600" b="1" spc="5" dirty="0">
                <a:solidFill>
                  <a:schemeClr val="tx1"/>
                </a:solidFill>
                <a:latin typeface="宋体" panose="02010600030101010101" pitchFamily="2" charset="-122"/>
                <a:cs typeface="宋体" panose="02010600030101010101" pitchFamily="2" charset="-122"/>
              </a:rPr>
              <a:t>能对故事进行复述。</a:t>
            </a:r>
            <a:endParaRPr lang="zh-CN" sz="3600" b="1" spc="5" dirty="0">
              <a:solidFill>
                <a:schemeClr val="tx1"/>
              </a:solidFill>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3734</Words>
  <Application>WPS 演示</Application>
  <PresentationFormat>自定义</PresentationFormat>
  <Paragraphs>729</Paragraphs>
  <Slides>20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Arial</vt:lpstr>
      <vt:lpstr>宋体</vt:lpstr>
      <vt:lpstr>Wingdings</vt:lpstr>
      <vt:lpstr>Times New Roman</vt:lpstr>
      <vt:lpstr>楷体</vt:lpstr>
      <vt:lpstr>黑体</vt:lpstr>
      <vt:lpstr>微软雅黑</vt:lpstr>
      <vt:lpstr>Calibri</vt:lpstr>
      <vt:lpstr>Arial Unicode MS</vt:lpstr>
      <vt:lpstr>Office Theme</vt:lpstr>
      <vt:lpstr>PowerPoint 演示文稿</vt:lpstr>
      <vt:lpstr>教学目标</vt:lpstr>
      <vt:lpstr>一、浅尝不止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dc:creator>
  <cp:lastModifiedBy>Administrator</cp:lastModifiedBy>
  <cp:revision>45</cp:revision>
  <dcterms:created xsi:type="dcterms:W3CDTF">2018-10-16T07:32:00Z</dcterms:created>
  <dcterms:modified xsi:type="dcterms:W3CDTF">2018-10-24T07:25:55Z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2017-08-16T00:00:00Z</vt:filetime>
  </property>
  <property fmtid="{D5CDD505-2E9C-101B-9397-08002B2CF9AE}" pid="3" name="Creator">
    <vt:lpwstr>Microsoft® PowerPoint® 2013</vt:lpwstr>
  </property>
  <property fmtid="{D5CDD505-2E9C-101B-9397-08002B2CF9AE}" pid="4" name="LastSaved">
    <vt:filetime>2018-10-16T00:00:00Z</vt:filetime>
  </property>
  <property fmtid="{D5CDD505-2E9C-101B-9397-08002B2CF9AE}" pid="5" name="KSOProductBuildVer">
    <vt:lpwstr>2052-10.1.0.7520</vt:lpwstr>
  </property>
</Properties>
</file>