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273" r:id="rId5"/>
    <p:sldId id="260" r:id="rId6"/>
    <p:sldId id="298" r:id="rId8"/>
    <p:sldId id="261" r:id="rId9"/>
    <p:sldId id="288" r:id="rId10"/>
    <p:sldId id="266" r:id="rId11"/>
    <p:sldId id="263" r:id="rId12"/>
    <p:sldId id="264" r:id="rId13"/>
    <p:sldId id="265" r:id="rId14"/>
    <p:sldId id="259" r:id="rId15"/>
    <p:sldId id="269" r:id="rId16"/>
    <p:sldId id="284" r:id="rId17"/>
    <p:sldId id="267" r:id="rId18"/>
    <p:sldId id="26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5429" y="297723"/>
            <a:ext cx="8952069" cy="153534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>
            <a:normAutofit/>
          </a:bodyPr>
          <a:lstStyle>
            <a:lvl1pPr algn="r">
              <a:lnSpc>
                <a:spcPct val="15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3702" y="2011564"/>
            <a:ext cx="6633796" cy="771525"/>
          </a:xfrm>
        </p:spPr>
        <p:txBody>
          <a:bodyPr anchor="ctr" anchorCtr="0"/>
          <a:lstStyle>
            <a:lvl1pPr marL="0" indent="0" algn="ctr">
              <a:buNone/>
              <a:defRPr sz="2400">
                <a:ln>
                  <a:noFill/>
                </a:ln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11927499" y="297723"/>
            <a:ext cx="264502" cy="1535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25425" y="171450"/>
            <a:ext cx="11741150" cy="632301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t="9177"/>
          <a:stretch>
            <a:fillRect/>
          </a:stretch>
        </p:blipFill>
        <p:spPr>
          <a:xfrm>
            <a:off x="0" y="-18648"/>
            <a:ext cx="12192000" cy="6895297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4694237" y="2095500"/>
            <a:ext cx="70405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/>
          <p:nvPr/>
        </p:nvSpPr>
        <p:spPr>
          <a:xfrm>
            <a:off x="2436812" y="1459111"/>
            <a:ext cx="754063" cy="754063"/>
          </a:xfrm>
          <a:custGeom>
            <a:avLst/>
            <a:gdLst>
              <a:gd name="connsiteX0" fmla="*/ 1710861 w 3526872"/>
              <a:gd name="connsiteY0" fmla="*/ 0 h 3526871"/>
              <a:gd name="connsiteX1" fmla="*/ 1768439 w 3526872"/>
              <a:gd name="connsiteY1" fmla="*/ 1648835 h 3526871"/>
              <a:gd name="connsiteX2" fmla="*/ 1969505 w 3526872"/>
              <a:gd name="connsiteY2" fmla="*/ 11293 h 3526871"/>
              <a:gd name="connsiteX3" fmla="*/ 1987371 w 3526872"/>
              <a:gd name="connsiteY3" fmla="*/ 13486 h 3526871"/>
              <a:gd name="connsiteX4" fmla="*/ 1786306 w 3526872"/>
              <a:gd name="connsiteY4" fmla="*/ 1651027 h 3526871"/>
              <a:gd name="connsiteX5" fmla="*/ 2241063 w 3526872"/>
              <a:gd name="connsiteY5" fmla="*/ 65100 h 3526871"/>
              <a:gd name="connsiteX6" fmla="*/ 2258366 w 3526872"/>
              <a:gd name="connsiteY6" fmla="*/ 70062 h 3526871"/>
              <a:gd name="connsiteX7" fmla="*/ 1803609 w 3526872"/>
              <a:gd name="connsiteY7" fmla="*/ 1655989 h 3526871"/>
              <a:gd name="connsiteX8" fmla="*/ 2500861 w 3526872"/>
              <a:gd name="connsiteY8" fmla="*/ 160728 h 3526871"/>
              <a:gd name="connsiteX9" fmla="*/ 2517174 w 3526872"/>
              <a:gd name="connsiteY9" fmla="*/ 168335 h 3526871"/>
              <a:gd name="connsiteX10" fmla="*/ 1819921 w 3526872"/>
              <a:gd name="connsiteY10" fmla="*/ 1663598 h 3526871"/>
              <a:gd name="connsiteX11" fmla="*/ 2742501 w 3526872"/>
              <a:gd name="connsiteY11" fmla="*/ 295818 h 3526871"/>
              <a:gd name="connsiteX12" fmla="*/ 2757424 w 3526872"/>
              <a:gd name="connsiteY12" fmla="*/ 305883 h 3526871"/>
              <a:gd name="connsiteX13" fmla="*/ 1834846 w 3526872"/>
              <a:gd name="connsiteY13" fmla="*/ 1673661 h 3526871"/>
              <a:gd name="connsiteX14" fmla="*/ 2960032 w 3526872"/>
              <a:gd name="connsiteY14" fmla="*/ 467046 h 3526871"/>
              <a:gd name="connsiteX15" fmla="*/ 2973198 w 3526872"/>
              <a:gd name="connsiteY15" fmla="*/ 479322 h 3526871"/>
              <a:gd name="connsiteX16" fmla="*/ 1848009 w 3526872"/>
              <a:gd name="connsiteY16" fmla="*/ 1685939 h 3526871"/>
              <a:gd name="connsiteX17" fmla="*/ 3148101 w 3526872"/>
              <a:gd name="connsiteY17" fmla="*/ 670196 h 3526871"/>
              <a:gd name="connsiteX18" fmla="*/ 3159183 w 3526872"/>
              <a:gd name="connsiteY18" fmla="*/ 684380 h 3526871"/>
              <a:gd name="connsiteX19" fmla="*/ 1859092 w 3526872"/>
              <a:gd name="connsiteY19" fmla="*/ 1700122 h 3526871"/>
              <a:gd name="connsiteX20" fmla="*/ 3302074 w 3526872"/>
              <a:gd name="connsiteY20" fmla="*/ 900264 h 3526871"/>
              <a:gd name="connsiteX21" fmla="*/ 3310800 w 3526872"/>
              <a:gd name="connsiteY21" fmla="*/ 916008 h 3526871"/>
              <a:gd name="connsiteX22" fmla="*/ 1867819 w 3526872"/>
              <a:gd name="connsiteY22" fmla="*/ 1715865 h 3526871"/>
              <a:gd name="connsiteX23" fmla="*/ 3418160 w 3526872"/>
              <a:gd name="connsiteY23" fmla="*/ 1151588 h 3526871"/>
              <a:gd name="connsiteX24" fmla="*/ 3424317 w 3526872"/>
              <a:gd name="connsiteY24" fmla="*/ 1168502 h 3526871"/>
              <a:gd name="connsiteX25" fmla="*/ 1873975 w 3526872"/>
              <a:gd name="connsiteY25" fmla="*/ 1732780 h 3526871"/>
              <a:gd name="connsiteX26" fmla="*/ 3493502 w 3526872"/>
              <a:gd name="connsiteY26" fmla="*/ 1417976 h 3526871"/>
              <a:gd name="connsiteX27" fmla="*/ 3496936 w 3526872"/>
              <a:gd name="connsiteY27" fmla="*/ 1435645 h 3526871"/>
              <a:gd name="connsiteX28" fmla="*/ 1877408 w 3526872"/>
              <a:gd name="connsiteY28" fmla="*/ 1750450 h 3526871"/>
              <a:gd name="connsiteX29" fmla="*/ 3526244 w 3526872"/>
              <a:gd name="connsiteY29" fmla="*/ 1692871 h 3526871"/>
              <a:gd name="connsiteX30" fmla="*/ 3526872 w 3526872"/>
              <a:gd name="connsiteY30" fmla="*/ 1710860 h 3526871"/>
              <a:gd name="connsiteX31" fmla="*/ 1878038 w 3526872"/>
              <a:gd name="connsiteY31" fmla="*/ 1768439 h 3526871"/>
              <a:gd name="connsiteX32" fmla="*/ 3515580 w 3526872"/>
              <a:gd name="connsiteY32" fmla="*/ 1969503 h 3526871"/>
              <a:gd name="connsiteX33" fmla="*/ 3513385 w 3526872"/>
              <a:gd name="connsiteY33" fmla="*/ 1987369 h 3526871"/>
              <a:gd name="connsiteX34" fmla="*/ 1875843 w 3526872"/>
              <a:gd name="connsiteY34" fmla="*/ 1786305 h 3526871"/>
              <a:gd name="connsiteX35" fmla="*/ 3461771 w 3526872"/>
              <a:gd name="connsiteY35" fmla="*/ 2241062 h 3526871"/>
              <a:gd name="connsiteX36" fmla="*/ 3456810 w 3526872"/>
              <a:gd name="connsiteY36" fmla="*/ 2258365 h 3526871"/>
              <a:gd name="connsiteX37" fmla="*/ 1870880 w 3526872"/>
              <a:gd name="connsiteY37" fmla="*/ 1803607 h 3526871"/>
              <a:gd name="connsiteX38" fmla="*/ 3366145 w 3526872"/>
              <a:gd name="connsiteY38" fmla="*/ 2500860 h 3526871"/>
              <a:gd name="connsiteX39" fmla="*/ 3358538 w 3526872"/>
              <a:gd name="connsiteY39" fmla="*/ 2517173 h 3526871"/>
              <a:gd name="connsiteX40" fmla="*/ 1863275 w 3526872"/>
              <a:gd name="connsiteY40" fmla="*/ 1819921 h 3526871"/>
              <a:gd name="connsiteX41" fmla="*/ 3231054 w 3526872"/>
              <a:gd name="connsiteY41" fmla="*/ 2742500 h 3526871"/>
              <a:gd name="connsiteX42" fmla="*/ 3220988 w 3526872"/>
              <a:gd name="connsiteY42" fmla="*/ 2757423 h 3526871"/>
              <a:gd name="connsiteX43" fmla="*/ 1853211 w 3526872"/>
              <a:gd name="connsiteY43" fmla="*/ 1834845 h 3526871"/>
              <a:gd name="connsiteX44" fmla="*/ 3059826 w 3526872"/>
              <a:gd name="connsiteY44" fmla="*/ 2960032 h 3526871"/>
              <a:gd name="connsiteX45" fmla="*/ 3047549 w 3526872"/>
              <a:gd name="connsiteY45" fmla="*/ 2973197 h 3526871"/>
              <a:gd name="connsiteX46" fmla="*/ 1840934 w 3526872"/>
              <a:gd name="connsiteY46" fmla="*/ 1848009 h 3526871"/>
              <a:gd name="connsiteX47" fmla="*/ 2856676 w 3526872"/>
              <a:gd name="connsiteY47" fmla="*/ 3148100 h 3526871"/>
              <a:gd name="connsiteX48" fmla="*/ 2842491 w 3526872"/>
              <a:gd name="connsiteY48" fmla="*/ 3159182 h 3526871"/>
              <a:gd name="connsiteX49" fmla="*/ 1826748 w 3526872"/>
              <a:gd name="connsiteY49" fmla="*/ 1859090 h 3526871"/>
              <a:gd name="connsiteX50" fmla="*/ 2626607 w 3526872"/>
              <a:gd name="connsiteY50" fmla="*/ 3302073 h 3526871"/>
              <a:gd name="connsiteX51" fmla="*/ 2610864 w 3526872"/>
              <a:gd name="connsiteY51" fmla="*/ 3310799 h 3526871"/>
              <a:gd name="connsiteX52" fmla="*/ 1811005 w 3526872"/>
              <a:gd name="connsiteY52" fmla="*/ 1867817 h 3526871"/>
              <a:gd name="connsiteX53" fmla="*/ 2375284 w 3526872"/>
              <a:gd name="connsiteY53" fmla="*/ 3418159 h 3526871"/>
              <a:gd name="connsiteX54" fmla="*/ 2358370 w 3526872"/>
              <a:gd name="connsiteY54" fmla="*/ 3424316 h 3526871"/>
              <a:gd name="connsiteX55" fmla="*/ 1794091 w 3526872"/>
              <a:gd name="connsiteY55" fmla="*/ 1873972 h 3526871"/>
              <a:gd name="connsiteX56" fmla="*/ 2108895 w 3526872"/>
              <a:gd name="connsiteY56" fmla="*/ 3493501 h 3526871"/>
              <a:gd name="connsiteX57" fmla="*/ 2091226 w 3526872"/>
              <a:gd name="connsiteY57" fmla="*/ 3496935 h 3526871"/>
              <a:gd name="connsiteX58" fmla="*/ 1776422 w 3526872"/>
              <a:gd name="connsiteY58" fmla="*/ 1877407 h 3526871"/>
              <a:gd name="connsiteX59" fmla="*/ 1834000 w 3526872"/>
              <a:gd name="connsiteY59" fmla="*/ 3526243 h 3526871"/>
              <a:gd name="connsiteX60" fmla="*/ 1816012 w 3526872"/>
              <a:gd name="connsiteY60" fmla="*/ 3526871 h 3526871"/>
              <a:gd name="connsiteX61" fmla="*/ 1758432 w 3526872"/>
              <a:gd name="connsiteY61" fmla="*/ 1878036 h 3526871"/>
              <a:gd name="connsiteX62" fmla="*/ 1557368 w 3526872"/>
              <a:gd name="connsiteY62" fmla="*/ 3515579 h 3526871"/>
              <a:gd name="connsiteX63" fmla="*/ 1539502 w 3526872"/>
              <a:gd name="connsiteY63" fmla="*/ 3513384 h 3526871"/>
              <a:gd name="connsiteX64" fmla="*/ 1740567 w 3526872"/>
              <a:gd name="connsiteY64" fmla="*/ 1875842 h 3526871"/>
              <a:gd name="connsiteX65" fmla="*/ 1285809 w 3526872"/>
              <a:gd name="connsiteY65" fmla="*/ 3461770 h 3526871"/>
              <a:gd name="connsiteX66" fmla="*/ 1268506 w 3526872"/>
              <a:gd name="connsiteY66" fmla="*/ 3456808 h 3526871"/>
              <a:gd name="connsiteX67" fmla="*/ 1723263 w 3526872"/>
              <a:gd name="connsiteY67" fmla="*/ 1870884 h 3526871"/>
              <a:gd name="connsiteX68" fmla="*/ 1026011 w 3526872"/>
              <a:gd name="connsiteY68" fmla="*/ 3366144 h 3526871"/>
              <a:gd name="connsiteX69" fmla="*/ 1009697 w 3526872"/>
              <a:gd name="connsiteY69" fmla="*/ 3358537 h 3526871"/>
              <a:gd name="connsiteX70" fmla="*/ 1706950 w 3526872"/>
              <a:gd name="connsiteY70" fmla="*/ 1863273 h 3526871"/>
              <a:gd name="connsiteX71" fmla="*/ 784371 w 3526872"/>
              <a:gd name="connsiteY71" fmla="*/ 3231053 h 3526871"/>
              <a:gd name="connsiteX72" fmla="*/ 769448 w 3526872"/>
              <a:gd name="connsiteY72" fmla="*/ 3220987 h 3526871"/>
              <a:gd name="connsiteX73" fmla="*/ 1692027 w 3526872"/>
              <a:gd name="connsiteY73" fmla="*/ 1853209 h 3526871"/>
              <a:gd name="connsiteX74" fmla="*/ 566840 w 3526872"/>
              <a:gd name="connsiteY74" fmla="*/ 3059825 h 3526871"/>
              <a:gd name="connsiteX75" fmla="*/ 553675 w 3526872"/>
              <a:gd name="connsiteY75" fmla="*/ 3047549 h 3526871"/>
              <a:gd name="connsiteX76" fmla="*/ 1678863 w 3526872"/>
              <a:gd name="connsiteY76" fmla="*/ 1840932 h 3526871"/>
              <a:gd name="connsiteX77" fmla="*/ 378771 w 3526872"/>
              <a:gd name="connsiteY77" fmla="*/ 2856675 h 3526871"/>
              <a:gd name="connsiteX78" fmla="*/ 367689 w 3526872"/>
              <a:gd name="connsiteY78" fmla="*/ 2842490 h 3526871"/>
              <a:gd name="connsiteX79" fmla="*/ 1667780 w 3526872"/>
              <a:gd name="connsiteY79" fmla="*/ 1826750 h 3526871"/>
              <a:gd name="connsiteX80" fmla="*/ 224798 w 3526872"/>
              <a:gd name="connsiteY80" fmla="*/ 2626606 h 3526871"/>
              <a:gd name="connsiteX81" fmla="*/ 216072 w 3526872"/>
              <a:gd name="connsiteY81" fmla="*/ 2610863 h 3526871"/>
              <a:gd name="connsiteX82" fmla="*/ 1659054 w 3526872"/>
              <a:gd name="connsiteY82" fmla="*/ 1811004 h 3526871"/>
              <a:gd name="connsiteX83" fmla="*/ 108712 w 3526872"/>
              <a:gd name="connsiteY83" fmla="*/ 2375284 h 3526871"/>
              <a:gd name="connsiteX84" fmla="*/ 102555 w 3526872"/>
              <a:gd name="connsiteY84" fmla="*/ 2358369 h 3526871"/>
              <a:gd name="connsiteX85" fmla="*/ 1652899 w 3526872"/>
              <a:gd name="connsiteY85" fmla="*/ 1794090 h 3526871"/>
              <a:gd name="connsiteX86" fmla="*/ 33370 w 3526872"/>
              <a:gd name="connsiteY86" fmla="*/ 2108894 h 3526871"/>
              <a:gd name="connsiteX87" fmla="*/ 29936 w 3526872"/>
              <a:gd name="connsiteY87" fmla="*/ 2091225 h 3526871"/>
              <a:gd name="connsiteX88" fmla="*/ 1649464 w 3526872"/>
              <a:gd name="connsiteY88" fmla="*/ 1776421 h 3526871"/>
              <a:gd name="connsiteX89" fmla="*/ 628 w 3526872"/>
              <a:gd name="connsiteY89" fmla="*/ 1833999 h 3526871"/>
              <a:gd name="connsiteX90" fmla="*/ 0 w 3526872"/>
              <a:gd name="connsiteY90" fmla="*/ 1816010 h 3526871"/>
              <a:gd name="connsiteX91" fmla="*/ 1648834 w 3526872"/>
              <a:gd name="connsiteY91" fmla="*/ 1758431 h 3526871"/>
              <a:gd name="connsiteX92" fmla="*/ 11293 w 3526872"/>
              <a:gd name="connsiteY92" fmla="*/ 1557367 h 3526871"/>
              <a:gd name="connsiteX93" fmla="*/ 13487 w 3526872"/>
              <a:gd name="connsiteY93" fmla="*/ 1539501 h 3526871"/>
              <a:gd name="connsiteX94" fmla="*/ 1651029 w 3526872"/>
              <a:gd name="connsiteY94" fmla="*/ 1740565 h 3526871"/>
              <a:gd name="connsiteX95" fmla="*/ 65101 w 3526872"/>
              <a:gd name="connsiteY95" fmla="*/ 1285808 h 3526871"/>
              <a:gd name="connsiteX96" fmla="*/ 70063 w 3526872"/>
              <a:gd name="connsiteY96" fmla="*/ 1268506 h 3526871"/>
              <a:gd name="connsiteX97" fmla="*/ 1655991 w 3526872"/>
              <a:gd name="connsiteY97" fmla="*/ 1723263 h 3526871"/>
              <a:gd name="connsiteX98" fmla="*/ 160727 w 3526872"/>
              <a:gd name="connsiteY98" fmla="*/ 1026011 h 3526871"/>
              <a:gd name="connsiteX99" fmla="*/ 168334 w 3526872"/>
              <a:gd name="connsiteY99" fmla="*/ 1009698 h 3526871"/>
              <a:gd name="connsiteX100" fmla="*/ 1663598 w 3526872"/>
              <a:gd name="connsiteY100" fmla="*/ 1706949 h 3526871"/>
              <a:gd name="connsiteX101" fmla="*/ 295818 w 3526872"/>
              <a:gd name="connsiteY101" fmla="*/ 784371 h 3526871"/>
              <a:gd name="connsiteX102" fmla="*/ 305884 w 3526872"/>
              <a:gd name="connsiteY102" fmla="*/ 769448 h 3526871"/>
              <a:gd name="connsiteX103" fmla="*/ 1673663 w 3526872"/>
              <a:gd name="connsiteY103" fmla="*/ 1692027 h 3526871"/>
              <a:gd name="connsiteX104" fmla="*/ 467046 w 3526872"/>
              <a:gd name="connsiteY104" fmla="*/ 566839 h 3526871"/>
              <a:gd name="connsiteX105" fmla="*/ 479323 w 3526872"/>
              <a:gd name="connsiteY105" fmla="*/ 553674 h 3526871"/>
              <a:gd name="connsiteX106" fmla="*/ 1685939 w 3526872"/>
              <a:gd name="connsiteY106" fmla="*/ 1678861 h 3526871"/>
              <a:gd name="connsiteX107" fmla="*/ 670196 w 3526872"/>
              <a:gd name="connsiteY107" fmla="*/ 378771 h 3526871"/>
              <a:gd name="connsiteX108" fmla="*/ 684381 w 3526872"/>
              <a:gd name="connsiteY108" fmla="*/ 367689 h 3526871"/>
              <a:gd name="connsiteX109" fmla="*/ 1700124 w 3526872"/>
              <a:gd name="connsiteY109" fmla="*/ 1667780 h 3526871"/>
              <a:gd name="connsiteX110" fmla="*/ 900265 w 3526872"/>
              <a:gd name="connsiteY110" fmla="*/ 224798 h 3526871"/>
              <a:gd name="connsiteX111" fmla="*/ 916008 w 3526872"/>
              <a:gd name="connsiteY111" fmla="*/ 216071 h 3526871"/>
              <a:gd name="connsiteX112" fmla="*/ 1715866 w 3526872"/>
              <a:gd name="connsiteY112" fmla="*/ 1659053 h 3526871"/>
              <a:gd name="connsiteX113" fmla="*/ 1151588 w 3526872"/>
              <a:gd name="connsiteY113" fmla="*/ 108711 h 3526871"/>
              <a:gd name="connsiteX114" fmla="*/ 1168502 w 3526872"/>
              <a:gd name="connsiteY114" fmla="*/ 102555 h 3526871"/>
              <a:gd name="connsiteX115" fmla="*/ 1732782 w 3526872"/>
              <a:gd name="connsiteY115" fmla="*/ 1652898 h 3526871"/>
              <a:gd name="connsiteX116" fmla="*/ 1417977 w 3526872"/>
              <a:gd name="connsiteY116" fmla="*/ 33370 h 3526871"/>
              <a:gd name="connsiteX117" fmla="*/ 1435646 w 3526872"/>
              <a:gd name="connsiteY117" fmla="*/ 29935 h 3526871"/>
              <a:gd name="connsiteX118" fmla="*/ 1750451 w 3526872"/>
              <a:gd name="connsiteY118" fmla="*/ 1649459 h 3526871"/>
              <a:gd name="connsiteX119" fmla="*/ 1692872 w 3526872"/>
              <a:gd name="connsiteY119" fmla="*/ 628 h 352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526872" h="3526871">
                <a:moveTo>
                  <a:pt x="1710861" y="0"/>
                </a:moveTo>
                <a:lnTo>
                  <a:pt x="1768439" y="1648835"/>
                </a:lnTo>
                <a:lnTo>
                  <a:pt x="1969505" y="11293"/>
                </a:lnTo>
                <a:lnTo>
                  <a:pt x="1987371" y="13486"/>
                </a:lnTo>
                <a:lnTo>
                  <a:pt x="1786306" y="1651027"/>
                </a:lnTo>
                <a:lnTo>
                  <a:pt x="2241063" y="65100"/>
                </a:lnTo>
                <a:lnTo>
                  <a:pt x="2258366" y="70062"/>
                </a:lnTo>
                <a:lnTo>
                  <a:pt x="1803609" y="1655989"/>
                </a:lnTo>
                <a:lnTo>
                  <a:pt x="2500861" y="160728"/>
                </a:lnTo>
                <a:lnTo>
                  <a:pt x="2517174" y="168335"/>
                </a:lnTo>
                <a:lnTo>
                  <a:pt x="1819921" y="1663598"/>
                </a:lnTo>
                <a:lnTo>
                  <a:pt x="2742501" y="295818"/>
                </a:lnTo>
                <a:lnTo>
                  <a:pt x="2757424" y="305883"/>
                </a:lnTo>
                <a:lnTo>
                  <a:pt x="1834846" y="1673661"/>
                </a:lnTo>
                <a:lnTo>
                  <a:pt x="2960032" y="467046"/>
                </a:lnTo>
                <a:lnTo>
                  <a:pt x="2973198" y="479322"/>
                </a:lnTo>
                <a:lnTo>
                  <a:pt x="1848009" y="1685939"/>
                </a:lnTo>
                <a:lnTo>
                  <a:pt x="3148101" y="670196"/>
                </a:lnTo>
                <a:lnTo>
                  <a:pt x="3159183" y="684380"/>
                </a:lnTo>
                <a:lnTo>
                  <a:pt x="1859092" y="1700122"/>
                </a:lnTo>
                <a:lnTo>
                  <a:pt x="3302074" y="900264"/>
                </a:lnTo>
                <a:lnTo>
                  <a:pt x="3310800" y="916008"/>
                </a:lnTo>
                <a:lnTo>
                  <a:pt x="1867819" y="1715865"/>
                </a:lnTo>
                <a:lnTo>
                  <a:pt x="3418160" y="1151588"/>
                </a:lnTo>
                <a:lnTo>
                  <a:pt x="3424317" y="1168502"/>
                </a:lnTo>
                <a:lnTo>
                  <a:pt x="1873975" y="1732780"/>
                </a:lnTo>
                <a:lnTo>
                  <a:pt x="3493502" y="1417976"/>
                </a:lnTo>
                <a:lnTo>
                  <a:pt x="3496936" y="1435645"/>
                </a:lnTo>
                <a:lnTo>
                  <a:pt x="1877408" y="1750450"/>
                </a:lnTo>
                <a:lnTo>
                  <a:pt x="3526244" y="1692871"/>
                </a:lnTo>
                <a:lnTo>
                  <a:pt x="3526872" y="1710860"/>
                </a:lnTo>
                <a:lnTo>
                  <a:pt x="1878038" y="1768439"/>
                </a:lnTo>
                <a:lnTo>
                  <a:pt x="3515580" y="1969503"/>
                </a:lnTo>
                <a:lnTo>
                  <a:pt x="3513385" y="1987369"/>
                </a:lnTo>
                <a:lnTo>
                  <a:pt x="1875843" y="1786305"/>
                </a:lnTo>
                <a:lnTo>
                  <a:pt x="3461771" y="2241062"/>
                </a:lnTo>
                <a:lnTo>
                  <a:pt x="3456810" y="2258365"/>
                </a:lnTo>
                <a:lnTo>
                  <a:pt x="1870880" y="1803607"/>
                </a:lnTo>
                <a:lnTo>
                  <a:pt x="3366145" y="2500860"/>
                </a:lnTo>
                <a:lnTo>
                  <a:pt x="3358538" y="2517173"/>
                </a:lnTo>
                <a:lnTo>
                  <a:pt x="1863275" y="1819921"/>
                </a:lnTo>
                <a:lnTo>
                  <a:pt x="3231054" y="2742500"/>
                </a:lnTo>
                <a:lnTo>
                  <a:pt x="3220988" y="2757423"/>
                </a:lnTo>
                <a:lnTo>
                  <a:pt x="1853211" y="1834845"/>
                </a:lnTo>
                <a:lnTo>
                  <a:pt x="3059826" y="2960032"/>
                </a:lnTo>
                <a:lnTo>
                  <a:pt x="3047549" y="2973197"/>
                </a:lnTo>
                <a:lnTo>
                  <a:pt x="1840934" y="1848009"/>
                </a:lnTo>
                <a:lnTo>
                  <a:pt x="2856676" y="3148100"/>
                </a:lnTo>
                <a:lnTo>
                  <a:pt x="2842491" y="3159182"/>
                </a:lnTo>
                <a:lnTo>
                  <a:pt x="1826748" y="1859090"/>
                </a:lnTo>
                <a:lnTo>
                  <a:pt x="2626607" y="3302073"/>
                </a:lnTo>
                <a:lnTo>
                  <a:pt x="2610864" y="3310799"/>
                </a:lnTo>
                <a:lnTo>
                  <a:pt x="1811005" y="1867817"/>
                </a:lnTo>
                <a:lnTo>
                  <a:pt x="2375284" y="3418159"/>
                </a:lnTo>
                <a:lnTo>
                  <a:pt x="2358370" y="3424316"/>
                </a:lnTo>
                <a:lnTo>
                  <a:pt x="1794091" y="1873972"/>
                </a:lnTo>
                <a:lnTo>
                  <a:pt x="2108895" y="3493501"/>
                </a:lnTo>
                <a:lnTo>
                  <a:pt x="2091226" y="3496935"/>
                </a:lnTo>
                <a:lnTo>
                  <a:pt x="1776422" y="1877407"/>
                </a:lnTo>
                <a:lnTo>
                  <a:pt x="1834000" y="3526243"/>
                </a:lnTo>
                <a:lnTo>
                  <a:pt x="1816012" y="3526871"/>
                </a:lnTo>
                <a:lnTo>
                  <a:pt x="1758432" y="1878036"/>
                </a:lnTo>
                <a:lnTo>
                  <a:pt x="1557368" y="3515579"/>
                </a:lnTo>
                <a:lnTo>
                  <a:pt x="1539502" y="3513384"/>
                </a:lnTo>
                <a:lnTo>
                  <a:pt x="1740567" y="1875842"/>
                </a:lnTo>
                <a:lnTo>
                  <a:pt x="1285809" y="3461770"/>
                </a:lnTo>
                <a:lnTo>
                  <a:pt x="1268506" y="3456808"/>
                </a:lnTo>
                <a:lnTo>
                  <a:pt x="1723263" y="1870884"/>
                </a:lnTo>
                <a:lnTo>
                  <a:pt x="1026011" y="3366144"/>
                </a:lnTo>
                <a:lnTo>
                  <a:pt x="1009697" y="3358537"/>
                </a:lnTo>
                <a:lnTo>
                  <a:pt x="1706950" y="1863273"/>
                </a:lnTo>
                <a:lnTo>
                  <a:pt x="784371" y="3231053"/>
                </a:lnTo>
                <a:lnTo>
                  <a:pt x="769448" y="3220987"/>
                </a:lnTo>
                <a:lnTo>
                  <a:pt x="1692027" y="1853209"/>
                </a:lnTo>
                <a:lnTo>
                  <a:pt x="566840" y="3059825"/>
                </a:lnTo>
                <a:lnTo>
                  <a:pt x="553675" y="3047549"/>
                </a:lnTo>
                <a:lnTo>
                  <a:pt x="1678863" y="1840932"/>
                </a:lnTo>
                <a:lnTo>
                  <a:pt x="378771" y="2856675"/>
                </a:lnTo>
                <a:lnTo>
                  <a:pt x="367689" y="2842490"/>
                </a:lnTo>
                <a:lnTo>
                  <a:pt x="1667780" y="1826750"/>
                </a:lnTo>
                <a:lnTo>
                  <a:pt x="224798" y="2626606"/>
                </a:lnTo>
                <a:lnTo>
                  <a:pt x="216072" y="2610863"/>
                </a:lnTo>
                <a:lnTo>
                  <a:pt x="1659054" y="1811004"/>
                </a:lnTo>
                <a:lnTo>
                  <a:pt x="108712" y="2375284"/>
                </a:lnTo>
                <a:lnTo>
                  <a:pt x="102555" y="2358369"/>
                </a:lnTo>
                <a:lnTo>
                  <a:pt x="1652899" y="1794090"/>
                </a:lnTo>
                <a:lnTo>
                  <a:pt x="33370" y="2108894"/>
                </a:lnTo>
                <a:lnTo>
                  <a:pt x="29936" y="2091225"/>
                </a:lnTo>
                <a:lnTo>
                  <a:pt x="1649464" y="1776421"/>
                </a:lnTo>
                <a:lnTo>
                  <a:pt x="628" y="1833999"/>
                </a:lnTo>
                <a:lnTo>
                  <a:pt x="0" y="1816010"/>
                </a:lnTo>
                <a:lnTo>
                  <a:pt x="1648834" y="1758431"/>
                </a:lnTo>
                <a:lnTo>
                  <a:pt x="11293" y="1557367"/>
                </a:lnTo>
                <a:lnTo>
                  <a:pt x="13487" y="1539501"/>
                </a:lnTo>
                <a:lnTo>
                  <a:pt x="1651029" y="1740565"/>
                </a:lnTo>
                <a:lnTo>
                  <a:pt x="65101" y="1285808"/>
                </a:lnTo>
                <a:lnTo>
                  <a:pt x="70063" y="1268506"/>
                </a:lnTo>
                <a:lnTo>
                  <a:pt x="1655991" y="1723263"/>
                </a:lnTo>
                <a:lnTo>
                  <a:pt x="160727" y="1026011"/>
                </a:lnTo>
                <a:lnTo>
                  <a:pt x="168334" y="1009698"/>
                </a:lnTo>
                <a:lnTo>
                  <a:pt x="1663598" y="1706949"/>
                </a:lnTo>
                <a:lnTo>
                  <a:pt x="295818" y="784371"/>
                </a:lnTo>
                <a:lnTo>
                  <a:pt x="305884" y="769448"/>
                </a:lnTo>
                <a:lnTo>
                  <a:pt x="1673663" y="1692027"/>
                </a:lnTo>
                <a:lnTo>
                  <a:pt x="467046" y="566839"/>
                </a:lnTo>
                <a:lnTo>
                  <a:pt x="479323" y="553674"/>
                </a:lnTo>
                <a:lnTo>
                  <a:pt x="1685939" y="1678861"/>
                </a:lnTo>
                <a:lnTo>
                  <a:pt x="670196" y="378771"/>
                </a:lnTo>
                <a:lnTo>
                  <a:pt x="684381" y="367689"/>
                </a:lnTo>
                <a:lnTo>
                  <a:pt x="1700124" y="1667780"/>
                </a:lnTo>
                <a:lnTo>
                  <a:pt x="900265" y="224798"/>
                </a:lnTo>
                <a:lnTo>
                  <a:pt x="916008" y="216071"/>
                </a:lnTo>
                <a:lnTo>
                  <a:pt x="1715866" y="1659053"/>
                </a:lnTo>
                <a:lnTo>
                  <a:pt x="1151588" y="108711"/>
                </a:lnTo>
                <a:lnTo>
                  <a:pt x="1168502" y="102555"/>
                </a:lnTo>
                <a:lnTo>
                  <a:pt x="1732782" y="1652898"/>
                </a:lnTo>
                <a:lnTo>
                  <a:pt x="1417977" y="33370"/>
                </a:lnTo>
                <a:lnTo>
                  <a:pt x="1435646" y="29935"/>
                </a:lnTo>
                <a:lnTo>
                  <a:pt x="1750451" y="1649459"/>
                </a:lnTo>
                <a:lnTo>
                  <a:pt x="1692872" y="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>
          <a:xfrm>
            <a:off x="550862" y="439936"/>
            <a:ext cx="1188839" cy="1188839"/>
          </a:xfrm>
          <a:custGeom>
            <a:avLst/>
            <a:gdLst>
              <a:gd name="connsiteX0" fmla="*/ 1710861 w 3526872"/>
              <a:gd name="connsiteY0" fmla="*/ 0 h 3526871"/>
              <a:gd name="connsiteX1" fmla="*/ 1768439 w 3526872"/>
              <a:gd name="connsiteY1" fmla="*/ 1648835 h 3526871"/>
              <a:gd name="connsiteX2" fmla="*/ 1969505 w 3526872"/>
              <a:gd name="connsiteY2" fmla="*/ 11293 h 3526871"/>
              <a:gd name="connsiteX3" fmla="*/ 1987371 w 3526872"/>
              <a:gd name="connsiteY3" fmla="*/ 13486 h 3526871"/>
              <a:gd name="connsiteX4" fmla="*/ 1786306 w 3526872"/>
              <a:gd name="connsiteY4" fmla="*/ 1651027 h 3526871"/>
              <a:gd name="connsiteX5" fmla="*/ 2241063 w 3526872"/>
              <a:gd name="connsiteY5" fmla="*/ 65100 h 3526871"/>
              <a:gd name="connsiteX6" fmla="*/ 2258366 w 3526872"/>
              <a:gd name="connsiteY6" fmla="*/ 70062 h 3526871"/>
              <a:gd name="connsiteX7" fmla="*/ 1803609 w 3526872"/>
              <a:gd name="connsiteY7" fmla="*/ 1655989 h 3526871"/>
              <a:gd name="connsiteX8" fmla="*/ 2500861 w 3526872"/>
              <a:gd name="connsiteY8" fmla="*/ 160728 h 3526871"/>
              <a:gd name="connsiteX9" fmla="*/ 2517174 w 3526872"/>
              <a:gd name="connsiteY9" fmla="*/ 168335 h 3526871"/>
              <a:gd name="connsiteX10" fmla="*/ 1819921 w 3526872"/>
              <a:gd name="connsiteY10" fmla="*/ 1663598 h 3526871"/>
              <a:gd name="connsiteX11" fmla="*/ 2742501 w 3526872"/>
              <a:gd name="connsiteY11" fmla="*/ 295818 h 3526871"/>
              <a:gd name="connsiteX12" fmla="*/ 2757424 w 3526872"/>
              <a:gd name="connsiteY12" fmla="*/ 305883 h 3526871"/>
              <a:gd name="connsiteX13" fmla="*/ 1834846 w 3526872"/>
              <a:gd name="connsiteY13" fmla="*/ 1673661 h 3526871"/>
              <a:gd name="connsiteX14" fmla="*/ 2960032 w 3526872"/>
              <a:gd name="connsiteY14" fmla="*/ 467046 h 3526871"/>
              <a:gd name="connsiteX15" fmla="*/ 2973198 w 3526872"/>
              <a:gd name="connsiteY15" fmla="*/ 479322 h 3526871"/>
              <a:gd name="connsiteX16" fmla="*/ 1848009 w 3526872"/>
              <a:gd name="connsiteY16" fmla="*/ 1685939 h 3526871"/>
              <a:gd name="connsiteX17" fmla="*/ 3148101 w 3526872"/>
              <a:gd name="connsiteY17" fmla="*/ 670196 h 3526871"/>
              <a:gd name="connsiteX18" fmla="*/ 3159183 w 3526872"/>
              <a:gd name="connsiteY18" fmla="*/ 684380 h 3526871"/>
              <a:gd name="connsiteX19" fmla="*/ 1859092 w 3526872"/>
              <a:gd name="connsiteY19" fmla="*/ 1700122 h 3526871"/>
              <a:gd name="connsiteX20" fmla="*/ 3302074 w 3526872"/>
              <a:gd name="connsiteY20" fmla="*/ 900264 h 3526871"/>
              <a:gd name="connsiteX21" fmla="*/ 3310800 w 3526872"/>
              <a:gd name="connsiteY21" fmla="*/ 916008 h 3526871"/>
              <a:gd name="connsiteX22" fmla="*/ 1867819 w 3526872"/>
              <a:gd name="connsiteY22" fmla="*/ 1715865 h 3526871"/>
              <a:gd name="connsiteX23" fmla="*/ 3418160 w 3526872"/>
              <a:gd name="connsiteY23" fmla="*/ 1151588 h 3526871"/>
              <a:gd name="connsiteX24" fmla="*/ 3424317 w 3526872"/>
              <a:gd name="connsiteY24" fmla="*/ 1168502 h 3526871"/>
              <a:gd name="connsiteX25" fmla="*/ 1873975 w 3526872"/>
              <a:gd name="connsiteY25" fmla="*/ 1732780 h 3526871"/>
              <a:gd name="connsiteX26" fmla="*/ 3493502 w 3526872"/>
              <a:gd name="connsiteY26" fmla="*/ 1417976 h 3526871"/>
              <a:gd name="connsiteX27" fmla="*/ 3496936 w 3526872"/>
              <a:gd name="connsiteY27" fmla="*/ 1435645 h 3526871"/>
              <a:gd name="connsiteX28" fmla="*/ 1877408 w 3526872"/>
              <a:gd name="connsiteY28" fmla="*/ 1750450 h 3526871"/>
              <a:gd name="connsiteX29" fmla="*/ 3526244 w 3526872"/>
              <a:gd name="connsiteY29" fmla="*/ 1692871 h 3526871"/>
              <a:gd name="connsiteX30" fmla="*/ 3526872 w 3526872"/>
              <a:gd name="connsiteY30" fmla="*/ 1710860 h 3526871"/>
              <a:gd name="connsiteX31" fmla="*/ 1878038 w 3526872"/>
              <a:gd name="connsiteY31" fmla="*/ 1768439 h 3526871"/>
              <a:gd name="connsiteX32" fmla="*/ 3515580 w 3526872"/>
              <a:gd name="connsiteY32" fmla="*/ 1969503 h 3526871"/>
              <a:gd name="connsiteX33" fmla="*/ 3513385 w 3526872"/>
              <a:gd name="connsiteY33" fmla="*/ 1987369 h 3526871"/>
              <a:gd name="connsiteX34" fmla="*/ 1875843 w 3526872"/>
              <a:gd name="connsiteY34" fmla="*/ 1786305 h 3526871"/>
              <a:gd name="connsiteX35" fmla="*/ 3461771 w 3526872"/>
              <a:gd name="connsiteY35" fmla="*/ 2241062 h 3526871"/>
              <a:gd name="connsiteX36" fmla="*/ 3456810 w 3526872"/>
              <a:gd name="connsiteY36" fmla="*/ 2258365 h 3526871"/>
              <a:gd name="connsiteX37" fmla="*/ 1870880 w 3526872"/>
              <a:gd name="connsiteY37" fmla="*/ 1803607 h 3526871"/>
              <a:gd name="connsiteX38" fmla="*/ 3366145 w 3526872"/>
              <a:gd name="connsiteY38" fmla="*/ 2500860 h 3526871"/>
              <a:gd name="connsiteX39" fmla="*/ 3358538 w 3526872"/>
              <a:gd name="connsiteY39" fmla="*/ 2517173 h 3526871"/>
              <a:gd name="connsiteX40" fmla="*/ 1863275 w 3526872"/>
              <a:gd name="connsiteY40" fmla="*/ 1819921 h 3526871"/>
              <a:gd name="connsiteX41" fmla="*/ 3231054 w 3526872"/>
              <a:gd name="connsiteY41" fmla="*/ 2742500 h 3526871"/>
              <a:gd name="connsiteX42" fmla="*/ 3220988 w 3526872"/>
              <a:gd name="connsiteY42" fmla="*/ 2757423 h 3526871"/>
              <a:gd name="connsiteX43" fmla="*/ 1853211 w 3526872"/>
              <a:gd name="connsiteY43" fmla="*/ 1834845 h 3526871"/>
              <a:gd name="connsiteX44" fmla="*/ 3059826 w 3526872"/>
              <a:gd name="connsiteY44" fmla="*/ 2960032 h 3526871"/>
              <a:gd name="connsiteX45" fmla="*/ 3047549 w 3526872"/>
              <a:gd name="connsiteY45" fmla="*/ 2973197 h 3526871"/>
              <a:gd name="connsiteX46" fmla="*/ 1840934 w 3526872"/>
              <a:gd name="connsiteY46" fmla="*/ 1848009 h 3526871"/>
              <a:gd name="connsiteX47" fmla="*/ 2856676 w 3526872"/>
              <a:gd name="connsiteY47" fmla="*/ 3148100 h 3526871"/>
              <a:gd name="connsiteX48" fmla="*/ 2842491 w 3526872"/>
              <a:gd name="connsiteY48" fmla="*/ 3159182 h 3526871"/>
              <a:gd name="connsiteX49" fmla="*/ 1826748 w 3526872"/>
              <a:gd name="connsiteY49" fmla="*/ 1859090 h 3526871"/>
              <a:gd name="connsiteX50" fmla="*/ 2626607 w 3526872"/>
              <a:gd name="connsiteY50" fmla="*/ 3302073 h 3526871"/>
              <a:gd name="connsiteX51" fmla="*/ 2610864 w 3526872"/>
              <a:gd name="connsiteY51" fmla="*/ 3310799 h 3526871"/>
              <a:gd name="connsiteX52" fmla="*/ 1811005 w 3526872"/>
              <a:gd name="connsiteY52" fmla="*/ 1867817 h 3526871"/>
              <a:gd name="connsiteX53" fmla="*/ 2375284 w 3526872"/>
              <a:gd name="connsiteY53" fmla="*/ 3418159 h 3526871"/>
              <a:gd name="connsiteX54" fmla="*/ 2358370 w 3526872"/>
              <a:gd name="connsiteY54" fmla="*/ 3424316 h 3526871"/>
              <a:gd name="connsiteX55" fmla="*/ 1794091 w 3526872"/>
              <a:gd name="connsiteY55" fmla="*/ 1873972 h 3526871"/>
              <a:gd name="connsiteX56" fmla="*/ 2108895 w 3526872"/>
              <a:gd name="connsiteY56" fmla="*/ 3493501 h 3526871"/>
              <a:gd name="connsiteX57" fmla="*/ 2091226 w 3526872"/>
              <a:gd name="connsiteY57" fmla="*/ 3496935 h 3526871"/>
              <a:gd name="connsiteX58" fmla="*/ 1776422 w 3526872"/>
              <a:gd name="connsiteY58" fmla="*/ 1877407 h 3526871"/>
              <a:gd name="connsiteX59" fmla="*/ 1834000 w 3526872"/>
              <a:gd name="connsiteY59" fmla="*/ 3526243 h 3526871"/>
              <a:gd name="connsiteX60" fmla="*/ 1816012 w 3526872"/>
              <a:gd name="connsiteY60" fmla="*/ 3526871 h 3526871"/>
              <a:gd name="connsiteX61" fmla="*/ 1758432 w 3526872"/>
              <a:gd name="connsiteY61" fmla="*/ 1878036 h 3526871"/>
              <a:gd name="connsiteX62" fmla="*/ 1557368 w 3526872"/>
              <a:gd name="connsiteY62" fmla="*/ 3515579 h 3526871"/>
              <a:gd name="connsiteX63" fmla="*/ 1539502 w 3526872"/>
              <a:gd name="connsiteY63" fmla="*/ 3513384 h 3526871"/>
              <a:gd name="connsiteX64" fmla="*/ 1740567 w 3526872"/>
              <a:gd name="connsiteY64" fmla="*/ 1875842 h 3526871"/>
              <a:gd name="connsiteX65" fmla="*/ 1285809 w 3526872"/>
              <a:gd name="connsiteY65" fmla="*/ 3461770 h 3526871"/>
              <a:gd name="connsiteX66" fmla="*/ 1268506 w 3526872"/>
              <a:gd name="connsiteY66" fmla="*/ 3456808 h 3526871"/>
              <a:gd name="connsiteX67" fmla="*/ 1723263 w 3526872"/>
              <a:gd name="connsiteY67" fmla="*/ 1870884 h 3526871"/>
              <a:gd name="connsiteX68" fmla="*/ 1026011 w 3526872"/>
              <a:gd name="connsiteY68" fmla="*/ 3366144 h 3526871"/>
              <a:gd name="connsiteX69" fmla="*/ 1009697 w 3526872"/>
              <a:gd name="connsiteY69" fmla="*/ 3358537 h 3526871"/>
              <a:gd name="connsiteX70" fmla="*/ 1706950 w 3526872"/>
              <a:gd name="connsiteY70" fmla="*/ 1863273 h 3526871"/>
              <a:gd name="connsiteX71" fmla="*/ 784371 w 3526872"/>
              <a:gd name="connsiteY71" fmla="*/ 3231053 h 3526871"/>
              <a:gd name="connsiteX72" fmla="*/ 769448 w 3526872"/>
              <a:gd name="connsiteY72" fmla="*/ 3220987 h 3526871"/>
              <a:gd name="connsiteX73" fmla="*/ 1692027 w 3526872"/>
              <a:gd name="connsiteY73" fmla="*/ 1853209 h 3526871"/>
              <a:gd name="connsiteX74" fmla="*/ 566840 w 3526872"/>
              <a:gd name="connsiteY74" fmla="*/ 3059825 h 3526871"/>
              <a:gd name="connsiteX75" fmla="*/ 553675 w 3526872"/>
              <a:gd name="connsiteY75" fmla="*/ 3047549 h 3526871"/>
              <a:gd name="connsiteX76" fmla="*/ 1678863 w 3526872"/>
              <a:gd name="connsiteY76" fmla="*/ 1840932 h 3526871"/>
              <a:gd name="connsiteX77" fmla="*/ 378771 w 3526872"/>
              <a:gd name="connsiteY77" fmla="*/ 2856675 h 3526871"/>
              <a:gd name="connsiteX78" fmla="*/ 367689 w 3526872"/>
              <a:gd name="connsiteY78" fmla="*/ 2842490 h 3526871"/>
              <a:gd name="connsiteX79" fmla="*/ 1667780 w 3526872"/>
              <a:gd name="connsiteY79" fmla="*/ 1826750 h 3526871"/>
              <a:gd name="connsiteX80" fmla="*/ 224798 w 3526872"/>
              <a:gd name="connsiteY80" fmla="*/ 2626606 h 3526871"/>
              <a:gd name="connsiteX81" fmla="*/ 216072 w 3526872"/>
              <a:gd name="connsiteY81" fmla="*/ 2610863 h 3526871"/>
              <a:gd name="connsiteX82" fmla="*/ 1659054 w 3526872"/>
              <a:gd name="connsiteY82" fmla="*/ 1811004 h 3526871"/>
              <a:gd name="connsiteX83" fmla="*/ 108712 w 3526872"/>
              <a:gd name="connsiteY83" fmla="*/ 2375284 h 3526871"/>
              <a:gd name="connsiteX84" fmla="*/ 102555 w 3526872"/>
              <a:gd name="connsiteY84" fmla="*/ 2358369 h 3526871"/>
              <a:gd name="connsiteX85" fmla="*/ 1652899 w 3526872"/>
              <a:gd name="connsiteY85" fmla="*/ 1794090 h 3526871"/>
              <a:gd name="connsiteX86" fmla="*/ 33370 w 3526872"/>
              <a:gd name="connsiteY86" fmla="*/ 2108894 h 3526871"/>
              <a:gd name="connsiteX87" fmla="*/ 29936 w 3526872"/>
              <a:gd name="connsiteY87" fmla="*/ 2091225 h 3526871"/>
              <a:gd name="connsiteX88" fmla="*/ 1649464 w 3526872"/>
              <a:gd name="connsiteY88" fmla="*/ 1776421 h 3526871"/>
              <a:gd name="connsiteX89" fmla="*/ 628 w 3526872"/>
              <a:gd name="connsiteY89" fmla="*/ 1833999 h 3526871"/>
              <a:gd name="connsiteX90" fmla="*/ 0 w 3526872"/>
              <a:gd name="connsiteY90" fmla="*/ 1816010 h 3526871"/>
              <a:gd name="connsiteX91" fmla="*/ 1648834 w 3526872"/>
              <a:gd name="connsiteY91" fmla="*/ 1758431 h 3526871"/>
              <a:gd name="connsiteX92" fmla="*/ 11293 w 3526872"/>
              <a:gd name="connsiteY92" fmla="*/ 1557367 h 3526871"/>
              <a:gd name="connsiteX93" fmla="*/ 13487 w 3526872"/>
              <a:gd name="connsiteY93" fmla="*/ 1539501 h 3526871"/>
              <a:gd name="connsiteX94" fmla="*/ 1651029 w 3526872"/>
              <a:gd name="connsiteY94" fmla="*/ 1740565 h 3526871"/>
              <a:gd name="connsiteX95" fmla="*/ 65101 w 3526872"/>
              <a:gd name="connsiteY95" fmla="*/ 1285808 h 3526871"/>
              <a:gd name="connsiteX96" fmla="*/ 70063 w 3526872"/>
              <a:gd name="connsiteY96" fmla="*/ 1268506 h 3526871"/>
              <a:gd name="connsiteX97" fmla="*/ 1655991 w 3526872"/>
              <a:gd name="connsiteY97" fmla="*/ 1723263 h 3526871"/>
              <a:gd name="connsiteX98" fmla="*/ 160727 w 3526872"/>
              <a:gd name="connsiteY98" fmla="*/ 1026011 h 3526871"/>
              <a:gd name="connsiteX99" fmla="*/ 168334 w 3526872"/>
              <a:gd name="connsiteY99" fmla="*/ 1009698 h 3526871"/>
              <a:gd name="connsiteX100" fmla="*/ 1663598 w 3526872"/>
              <a:gd name="connsiteY100" fmla="*/ 1706949 h 3526871"/>
              <a:gd name="connsiteX101" fmla="*/ 295818 w 3526872"/>
              <a:gd name="connsiteY101" fmla="*/ 784371 h 3526871"/>
              <a:gd name="connsiteX102" fmla="*/ 305884 w 3526872"/>
              <a:gd name="connsiteY102" fmla="*/ 769448 h 3526871"/>
              <a:gd name="connsiteX103" fmla="*/ 1673663 w 3526872"/>
              <a:gd name="connsiteY103" fmla="*/ 1692027 h 3526871"/>
              <a:gd name="connsiteX104" fmla="*/ 467046 w 3526872"/>
              <a:gd name="connsiteY104" fmla="*/ 566839 h 3526871"/>
              <a:gd name="connsiteX105" fmla="*/ 479323 w 3526872"/>
              <a:gd name="connsiteY105" fmla="*/ 553674 h 3526871"/>
              <a:gd name="connsiteX106" fmla="*/ 1685939 w 3526872"/>
              <a:gd name="connsiteY106" fmla="*/ 1678861 h 3526871"/>
              <a:gd name="connsiteX107" fmla="*/ 670196 w 3526872"/>
              <a:gd name="connsiteY107" fmla="*/ 378771 h 3526871"/>
              <a:gd name="connsiteX108" fmla="*/ 684381 w 3526872"/>
              <a:gd name="connsiteY108" fmla="*/ 367689 h 3526871"/>
              <a:gd name="connsiteX109" fmla="*/ 1700124 w 3526872"/>
              <a:gd name="connsiteY109" fmla="*/ 1667780 h 3526871"/>
              <a:gd name="connsiteX110" fmla="*/ 900265 w 3526872"/>
              <a:gd name="connsiteY110" fmla="*/ 224798 h 3526871"/>
              <a:gd name="connsiteX111" fmla="*/ 916008 w 3526872"/>
              <a:gd name="connsiteY111" fmla="*/ 216071 h 3526871"/>
              <a:gd name="connsiteX112" fmla="*/ 1715866 w 3526872"/>
              <a:gd name="connsiteY112" fmla="*/ 1659053 h 3526871"/>
              <a:gd name="connsiteX113" fmla="*/ 1151588 w 3526872"/>
              <a:gd name="connsiteY113" fmla="*/ 108711 h 3526871"/>
              <a:gd name="connsiteX114" fmla="*/ 1168502 w 3526872"/>
              <a:gd name="connsiteY114" fmla="*/ 102555 h 3526871"/>
              <a:gd name="connsiteX115" fmla="*/ 1732782 w 3526872"/>
              <a:gd name="connsiteY115" fmla="*/ 1652898 h 3526871"/>
              <a:gd name="connsiteX116" fmla="*/ 1417977 w 3526872"/>
              <a:gd name="connsiteY116" fmla="*/ 33370 h 3526871"/>
              <a:gd name="connsiteX117" fmla="*/ 1435646 w 3526872"/>
              <a:gd name="connsiteY117" fmla="*/ 29935 h 3526871"/>
              <a:gd name="connsiteX118" fmla="*/ 1750451 w 3526872"/>
              <a:gd name="connsiteY118" fmla="*/ 1649459 h 3526871"/>
              <a:gd name="connsiteX119" fmla="*/ 1692872 w 3526872"/>
              <a:gd name="connsiteY119" fmla="*/ 628 h 352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526872" h="3526871">
                <a:moveTo>
                  <a:pt x="1710861" y="0"/>
                </a:moveTo>
                <a:lnTo>
                  <a:pt x="1768439" y="1648835"/>
                </a:lnTo>
                <a:lnTo>
                  <a:pt x="1969505" y="11293"/>
                </a:lnTo>
                <a:lnTo>
                  <a:pt x="1987371" y="13486"/>
                </a:lnTo>
                <a:lnTo>
                  <a:pt x="1786306" y="1651027"/>
                </a:lnTo>
                <a:lnTo>
                  <a:pt x="2241063" y="65100"/>
                </a:lnTo>
                <a:lnTo>
                  <a:pt x="2258366" y="70062"/>
                </a:lnTo>
                <a:lnTo>
                  <a:pt x="1803609" y="1655989"/>
                </a:lnTo>
                <a:lnTo>
                  <a:pt x="2500861" y="160728"/>
                </a:lnTo>
                <a:lnTo>
                  <a:pt x="2517174" y="168335"/>
                </a:lnTo>
                <a:lnTo>
                  <a:pt x="1819921" y="1663598"/>
                </a:lnTo>
                <a:lnTo>
                  <a:pt x="2742501" y="295818"/>
                </a:lnTo>
                <a:lnTo>
                  <a:pt x="2757424" y="305883"/>
                </a:lnTo>
                <a:lnTo>
                  <a:pt x="1834846" y="1673661"/>
                </a:lnTo>
                <a:lnTo>
                  <a:pt x="2960032" y="467046"/>
                </a:lnTo>
                <a:lnTo>
                  <a:pt x="2973198" y="479322"/>
                </a:lnTo>
                <a:lnTo>
                  <a:pt x="1848009" y="1685939"/>
                </a:lnTo>
                <a:lnTo>
                  <a:pt x="3148101" y="670196"/>
                </a:lnTo>
                <a:lnTo>
                  <a:pt x="3159183" y="684380"/>
                </a:lnTo>
                <a:lnTo>
                  <a:pt x="1859092" y="1700122"/>
                </a:lnTo>
                <a:lnTo>
                  <a:pt x="3302074" y="900264"/>
                </a:lnTo>
                <a:lnTo>
                  <a:pt x="3310800" y="916008"/>
                </a:lnTo>
                <a:lnTo>
                  <a:pt x="1867819" y="1715865"/>
                </a:lnTo>
                <a:lnTo>
                  <a:pt x="3418160" y="1151588"/>
                </a:lnTo>
                <a:lnTo>
                  <a:pt x="3424317" y="1168502"/>
                </a:lnTo>
                <a:lnTo>
                  <a:pt x="1873975" y="1732780"/>
                </a:lnTo>
                <a:lnTo>
                  <a:pt x="3493502" y="1417976"/>
                </a:lnTo>
                <a:lnTo>
                  <a:pt x="3496936" y="1435645"/>
                </a:lnTo>
                <a:lnTo>
                  <a:pt x="1877408" y="1750450"/>
                </a:lnTo>
                <a:lnTo>
                  <a:pt x="3526244" y="1692871"/>
                </a:lnTo>
                <a:lnTo>
                  <a:pt x="3526872" y="1710860"/>
                </a:lnTo>
                <a:lnTo>
                  <a:pt x="1878038" y="1768439"/>
                </a:lnTo>
                <a:lnTo>
                  <a:pt x="3515580" y="1969503"/>
                </a:lnTo>
                <a:lnTo>
                  <a:pt x="3513385" y="1987369"/>
                </a:lnTo>
                <a:lnTo>
                  <a:pt x="1875843" y="1786305"/>
                </a:lnTo>
                <a:lnTo>
                  <a:pt x="3461771" y="2241062"/>
                </a:lnTo>
                <a:lnTo>
                  <a:pt x="3456810" y="2258365"/>
                </a:lnTo>
                <a:lnTo>
                  <a:pt x="1870880" y="1803607"/>
                </a:lnTo>
                <a:lnTo>
                  <a:pt x="3366145" y="2500860"/>
                </a:lnTo>
                <a:lnTo>
                  <a:pt x="3358538" y="2517173"/>
                </a:lnTo>
                <a:lnTo>
                  <a:pt x="1863275" y="1819921"/>
                </a:lnTo>
                <a:lnTo>
                  <a:pt x="3231054" y="2742500"/>
                </a:lnTo>
                <a:lnTo>
                  <a:pt x="3220988" y="2757423"/>
                </a:lnTo>
                <a:lnTo>
                  <a:pt x="1853211" y="1834845"/>
                </a:lnTo>
                <a:lnTo>
                  <a:pt x="3059826" y="2960032"/>
                </a:lnTo>
                <a:lnTo>
                  <a:pt x="3047549" y="2973197"/>
                </a:lnTo>
                <a:lnTo>
                  <a:pt x="1840934" y="1848009"/>
                </a:lnTo>
                <a:lnTo>
                  <a:pt x="2856676" y="3148100"/>
                </a:lnTo>
                <a:lnTo>
                  <a:pt x="2842491" y="3159182"/>
                </a:lnTo>
                <a:lnTo>
                  <a:pt x="1826748" y="1859090"/>
                </a:lnTo>
                <a:lnTo>
                  <a:pt x="2626607" y="3302073"/>
                </a:lnTo>
                <a:lnTo>
                  <a:pt x="2610864" y="3310799"/>
                </a:lnTo>
                <a:lnTo>
                  <a:pt x="1811005" y="1867817"/>
                </a:lnTo>
                <a:lnTo>
                  <a:pt x="2375284" y="3418159"/>
                </a:lnTo>
                <a:lnTo>
                  <a:pt x="2358370" y="3424316"/>
                </a:lnTo>
                <a:lnTo>
                  <a:pt x="1794091" y="1873972"/>
                </a:lnTo>
                <a:lnTo>
                  <a:pt x="2108895" y="3493501"/>
                </a:lnTo>
                <a:lnTo>
                  <a:pt x="2091226" y="3496935"/>
                </a:lnTo>
                <a:lnTo>
                  <a:pt x="1776422" y="1877407"/>
                </a:lnTo>
                <a:lnTo>
                  <a:pt x="1834000" y="3526243"/>
                </a:lnTo>
                <a:lnTo>
                  <a:pt x="1816012" y="3526871"/>
                </a:lnTo>
                <a:lnTo>
                  <a:pt x="1758432" y="1878036"/>
                </a:lnTo>
                <a:lnTo>
                  <a:pt x="1557368" y="3515579"/>
                </a:lnTo>
                <a:lnTo>
                  <a:pt x="1539502" y="3513384"/>
                </a:lnTo>
                <a:lnTo>
                  <a:pt x="1740567" y="1875842"/>
                </a:lnTo>
                <a:lnTo>
                  <a:pt x="1285809" y="3461770"/>
                </a:lnTo>
                <a:lnTo>
                  <a:pt x="1268506" y="3456808"/>
                </a:lnTo>
                <a:lnTo>
                  <a:pt x="1723263" y="1870884"/>
                </a:lnTo>
                <a:lnTo>
                  <a:pt x="1026011" y="3366144"/>
                </a:lnTo>
                <a:lnTo>
                  <a:pt x="1009697" y="3358537"/>
                </a:lnTo>
                <a:lnTo>
                  <a:pt x="1706950" y="1863273"/>
                </a:lnTo>
                <a:lnTo>
                  <a:pt x="784371" y="3231053"/>
                </a:lnTo>
                <a:lnTo>
                  <a:pt x="769448" y="3220987"/>
                </a:lnTo>
                <a:lnTo>
                  <a:pt x="1692027" y="1853209"/>
                </a:lnTo>
                <a:lnTo>
                  <a:pt x="566840" y="3059825"/>
                </a:lnTo>
                <a:lnTo>
                  <a:pt x="553675" y="3047549"/>
                </a:lnTo>
                <a:lnTo>
                  <a:pt x="1678863" y="1840932"/>
                </a:lnTo>
                <a:lnTo>
                  <a:pt x="378771" y="2856675"/>
                </a:lnTo>
                <a:lnTo>
                  <a:pt x="367689" y="2842490"/>
                </a:lnTo>
                <a:lnTo>
                  <a:pt x="1667780" y="1826750"/>
                </a:lnTo>
                <a:lnTo>
                  <a:pt x="224798" y="2626606"/>
                </a:lnTo>
                <a:lnTo>
                  <a:pt x="216072" y="2610863"/>
                </a:lnTo>
                <a:lnTo>
                  <a:pt x="1659054" y="1811004"/>
                </a:lnTo>
                <a:lnTo>
                  <a:pt x="108712" y="2375284"/>
                </a:lnTo>
                <a:lnTo>
                  <a:pt x="102555" y="2358369"/>
                </a:lnTo>
                <a:lnTo>
                  <a:pt x="1652899" y="1794090"/>
                </a:lnTo>
                <a:lnTo>
                  <a:pt x="33370" y="2108894"/>
                </a:lnTo>
                <a:lnTo>
                  <a:pt x="29936" y="2091225"/>
                </a:lnTo>
                <a:lnTo>
                  <a:pt x="1649464" y="1776421"/>
                </a:lnTo>
                <a:lnTo>
                  <a:pt x="628" y="1833999"/>
                </a:lnTo>
                <a:lnTo>
                  <a:pt x="0" y="1816010"/>
                </a:lnTo>
                <a:lnTo>
                  <a:pt x="1648834" y="1758431"/>
                </a:lnTo>
                <a:lnTo>
                  <a:pt x="11293" y="1557367"/>
                </a:lnTo>
                <a:lnTo>
                  <a:pt x="13487" y="1539501"/>
                </a:lnTo>
                <a:lnTo>
                  <a:pt x="1651029" y="1740565"/>
                </a:lnTo>
                <a:lnTo>
                  <a:pt x="65101" y="1285808"/>
                </a:lnTo>
                <a:lnTo>
                  <a:pt x="70063" y="1268506"/>
                </a:lnTo>
                <a:lnTo>
                  <a:pt x="1655991" y="1723263"/>
                </a:lnTo>
                <a:lnTo>
                  <a:pt x="160727" y="1026011"/>
                </a:lnTo>
                <a:lnTo>
                  <a:pt x="168334" y="1009698"/>
                </a:lnTo>
                <a:lnTo>
                  <a:pt x="1663598" y="1706949"/>
                </a:lnTo>
                <a:lnTo>
                  <a:pt x="295818" y="784371"/>
                </a:lnTo>
                <a:lnTo>
                  <a:pt x="305884" y="769448"/>
                </a:lnTo>
                <a:lnTo>
                  <a:pt x="1673663" y="1692027"/>
                </a:lnTo>
                <a:lnTo>
                  <a:pt x="467046" y="566839"/>
                </a:lnTo>
                <a:lnTo>
                  <a:pt x="479323" y="553674"/>
                </a:lnTo>
                <a:lnTo>
                  <a:pt x="1685939" y="1678861"/>
                </a:lnTo>
                <a:lnTo>
                  <a:pt x="670196" y="378771"/>
                </a:lnTo>
                <a:lnTo>
                  <a:pt x="684381" y="367689"/>
                </a:lnTo>
                <a:lnTo>
                  <a:pt x="1700124" y="1667780"/>
                </a:lnTo>
                <a:lnTo>
                  <a:pt x="900265" y="224798"/>
                </a:lnTo>
                <a:lnTo>
                  <a:pt x="916008" y="216071"/>
                </a:lnTo>
                <a:lnTo>
                  <a:pt x="1715866" y="1659053"/>
                </a:lnTo>
                <a:lnTo>
                  <a:pt x="1151588" y="108711"/>
                </a:lnTo>
                <a:lnTo>
                  <a:pt x="1168502" y="102555"/>
                </a:lnTo>
                <a:lnTo>
                  <a:pt x="1732782" y="1652898"/>
                </a:lnTo>
                <a:lnTo>
                  <a:pt x="1417977" y="33370"/>
                </a:lnTo>
                <a:lnTo>
                  <a:pt x="1435646" y="29935"/>
                </a:lnTo>
                <a:lnTo>
                  <a:pt x="1750451" y="1649459"/>
                </a:lnTo>
                <a:lnTo>
                  <a:pt x="1692872" y="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1463476" y="2052087"/>
            <a:ext cx="552450" cy="552450"/>
          </a:xfrm>
          <a:custGeom>
            <a:avLst/>
            <a:gdLst>
              <a:gd name="connsiteX0" fmla="*/ 1710861 w 3526872"/>
              <a:gd name="connsiteY0" fmla="*/ 0 h 3526871"/>
              <a:gd name="connsiteX1" fmla="*/ 1768439 w 3526872"/>
              <a:gd name="connsiteY1" fmla="*/ 1648835 h 3526871"/>
              <a:gd name="connsiteX2" fmla="*/ 1969505 w 3526872"/>
              <a:gd name="connsiteY2" fmla="*/ 11293 h 3526871"/>
              <a:gd name="connsiteX3" fmla="*/ 1987371 w 3526872"/>
              <a:gd name="connsiteY3" fmla="*/ 13486 h 3526871"/>
              <a:gd name="connsiteX4" fmla="*/ 1786306 w 3526872"/>
              <a:gd name="connsiteY4" fmla="*/ 1651027 h 3526871"/>
              <a:gd name="connsiteX5" fmla="*/ 2241063 w 3526872"/>
              <a:gd name="connsiteY5" fmla="*/ 65100 h 3526871"/>
              <a:gd name="connsiteX6" fmla="*/ 2258366 w 3526872"/>
              <a:gd name="connsiteY6" fmla="*/ 70062 h 3526871"/>
              <a:gd name="connsiteX7" fmla="*/ 1803609 w 3526872"/>
              <a:gd name="connsiteY7" fmla="*/ 1655989 h 3526871"/>
              <a:gd name="connsiteX8" fmla="*/ 2500861 w 3526872"/>
              <a:gd name="connsiteY8" fmla="*/ 160728 h 3526871"/>
              <a:gd name="connsiteX9" fmla="*/ 2517174 w 3526872"/>
              <a:gd name="connsiteY9" fmla="*/ 168335 h 3526871"/>
              <a:gd name="connsiteX10" fmla="*/ 1819921 w 3526872"/>
              <a:gd name="connsiteY10" fmla="*/ 1663598 h 3526871"/>
              <a:gd name="connsiteX11" fmla="*/ 2742501 w 3526872"/>
              <a:gd name="connsiteY11" fmla="*/ 295818 h 3526871"/>
              <a:gd name="connsiteX12" fmla="*/ 2757424 w 3526872"/>
              <a:gd name="connsiteY12" fmla="*/ 305883 h 3526871"/>
              <a:gd name="connsiteX13" fmla="*/ 1834846 w 3526872"/>
              <a:gd name="connsiteY13" fmla="*/ 1673661 h 3526871"/>
              <a:gd name="connsiteX14" fmla="*/ 2960032 w 3526872"/>
              <a:gd name="connsiteY14" fmla="*/ 467046 h 3526871"/>
              <a:gd name="connsiteX15" fmla="*/ 2973198 w 3526872"/>
              <a:gd name="connsiteY15" fmla="*/ 479322 h 3526871"/>
              <a:gd name="connsiteX16" fmla="*/ 1848009 w 3526872"/>
              <a:gd name="connsiteY16" fmla="*/ 1685939 h 3526871"/>
              <a:gd name="connsiteX17" fmla="*/ 3148101 w 3526872"/>
              <a:gd name="connsiteY17" fmla="*/ 670196 h 3526871"/>
              <a:gd name="connsiteX18" fmla="*/ 3159183 w 3526872"/>
              <a:gd name="connsiteY18" fmla="*/ 684380 h 3526871"/>
              <a:gd name="connsiteX19" fmla="*/ 1859092 w 3526872"/>
              <a:gd name="connsiteY19" fmla="*/ 1700122 h 3526871"/>
              <a:gd name="connsiteX20" fmla="*/ 3302074 w 3526872"/>
              <a:gd name="connsiteY20" fmla="*/ 900264 h 3526871"/>
              <a:gd name="connsiteX21" fmla="*/ 3310800 w 3526872"/>
              <a:gd name="connsiteY21" fmla="*/ 916008 h 3526871"/>
              <a:gd name="connsiteX22" fmla="*/ 1867819 w 3526872"/>
              <a:gd name="connsiteY22" fmla="*/ 1715865 h 3526871"/>
              <a:gd name="connsiteX23" fmla="*/ 3418160 w 3526872"/>
              <a:gd name="connsiteY23" fmla="*/ 1151588 h 3526871"/>
              <a:gd name="connsiteX24" fmla="*/ 3424317 w 3526872"/>
              <a:gd name="connsiteY24" fmla="*/ 1168502 h 3526871"/>
              <a:gd name="connsiteX25" fmla="*/ 1873975 w 3526872"/>
              <a:gd name="connsiteY25" fmla="*/ 1732780 h 3526871"/>
              <a:gd name="connsiteX26" fmla="*/ 3493502 w 3526872"/>
              <a:gd name="connsiteY26" fmla="*/ 1417976 h 3526871"/>
              <a:gd name="connsiteX27" fmla="*/ 3496936 w 3526872"/>
              <a:gd name="connsiteY27" fmla="*/ 1435645 h 3526871"/>
              <a:gd name="connsiteX28" fmla="*/ 1877408 w 3526872"/>
              <a:gd name="connsiteY28" fmla="*/ 1750450 h 3526871"/>
              <a:gd name="connsiteX29" fmla="*/ 3526244 w 3526872"/>
              <a:gd name="connsiteY29" fmla="*/ 1692871 h 3526871"/>
              <a:gd name="connsiteX30" fmla="*/ 3526872 w 3526872"/>
              <a:gd name="connsiteY30" fmla="*/ 1710860 h 3526871"/>
              <a:gd name="connsiteX31" fmla="*/ 1878038 w 3526872"/>
              <a:gd name="connsiteY31" fmla="*/ 1768439 h 3526871"/>
              <a:gd name="connsiteX32" fmla="*/ 3515580 w 3526872"/>
              <a:gd name="connsiteY32" fmla="*/ 1969503 h 3526871"/>
              <a:gd name="connsiteX33" fmla="*/ 3513385 w 3526872"/>
              <a:gd name="connsiteY33" fmla="*/ 1987369 h 3526871"/>
              <a:gd name="connsiteX34" fmla="*/ 1875843 w 3526872"/>
              <a:gd name="connsiteY34" fmla="*/ 1786305 h 3526871"/>
              <a:gd name="connsiteX35" fmla="*/ 3461771 w 3526872"/>
              <a:gd name="connsiteY35" fmla="*/ 2241062 h 3526871"/>
              <a:gd name="connsiteX36" fmla="*/ 3456810 w 3526872"/>
              <a:gd name="connsiteY36" fmla="*/ 2258365 h 3526871"/>
              <a:gd name="connsiteX37" fmla="*/ 1870880 w 3526872"/>
              <a:gd name="connsiteY37" fmla="*/ 1803607 h 3526871"/>
              <a:gd name="connsiteX38" fmla="*/ 3366145 w 3526872"/>
              <a:gd name="connsiteY38" fmla="*/ 2500860 h 3526871"/>
              <a:gd name="connsiteX39" fmla="*/ 3358538 w 3526872"/>
              <a:gd name="connsiteY39" fmla="*/ 2517173 h 3526871"/>
              <a:gd name="connsiteX40" fmla="*/ 1863275 w 3526872"/>
              <a:gd name="connsiteY40" fmla="*/ 1819921 h 3526871"/>
              <a:gd name="connsiteX41" fmla="*/ 3231054 w 3526872"/>
              <a:gd name="connsiteY41" fmla="*/ 2742500 h 3526871"/>
              <a:gd name="connsiteX42" fmla="*/ 3220988 w 3526872"/>
              <a:gd name="connsiteY42" fmla="*/ 2757423 h 3526871"/>
              <a:gd name="connsiteX43" fmla="*/ 1853211 w 3526872"/>
              <a:gd name="connsiteY43" fmla="*/ 1834845 h 3526871"/>
              <a:gd name="connsiteX44" fmla="*/ 3059826 w 3526872"/>
              <a:gd name="connsiteY44" fmla="*/ 2960032 h 3526871"/>
              <a:gd name="connsiteX45" fmla="*/ 3047549 w 3526872"/>
              <a:gd name="connsiteY45" fmla="*/ 2973197 h 3526871"/>
              <a:gd name="connsiteX46" fmla="*/ 1840934 w 3526872"/>
              <a:gd name="connsiteY46" fmla="*/ 1848009 h 3526871"/>
              <a:gd name="connsiteX47" fmla="*/ 2856676 w 3526872"/>
              <a:gd name="connsiteY47" fmla="*/ 3148100 h 3526871"/>
              <a:gd name="connsiteX48" fmla="*/ 2842491 w 3526872"/>
              <a:gd name="connsiteY48" fmla="*/ 3159182 h 3526871"/>
              <a:gd name="connsiteX49" fmla="*/ 1826748 w 3526872"/>
              <a:gd name="connsiteY49" fmla="*/ 1859090 h 3526871"/>
              <a:gd name="connsiteX50" fmla="*/ 2626607 w 3526872"/>
              <a:gd name="connsiteY50" fmla="*/ 3302073 h 3526871"/>
              <a:gd name="connsiteX51" fmla="*/ 2610864 w 3526872"/>
              <a:gd name="connsiteY51" fmla="*/ 3310799 h 3526871"/>
              <a:gd name="connsiteX52" fmla="*/ 1811005 w 3526872"/>
              <a:gd name="connsiteY52" fmla="*/ 1867817 h 3526871"/>
              <a:gd name="connsiteX53" fmla="*/ 2375284 w 3526872"/>
              <a:gd name="connsiteY53" fmla="*/ 3418159 h 3526871"/>
              <a:gd name="connsiteX54" fmla="*/ 2358370 w 3526872"/>
              <a:gd name="connsiteY54" fmla="*/ 3424316 h 3526871"/>
              <a:gd name="connsiteX55" fmla="*/ 1794091 w 3526872"/>
              <a:gd name="connsiteY55" fmla="*/ 1873972 h 3526871"/>
              <a:gd name="connsiteX56" fmla="*/ 2108895 w 3526872"/>
              <a:gd name="connsiteY56" fmla="*/ 3493501 h 3526871"/>
              <a:gd name="connsiteX57" fmla="*/ 2091226 w 3526872"/>
              <a:gd name="connsiteY57" fmla="*/ 3496935 h 3526871"/>
              <a:gd name="connsiteX58" fmla="*/ 1776422 w 3526872"/>
              <a:gd name="connsiteY58" fmla="*/ 1877407 h 3526871"/>
              <a:gd name="connsiteX59" fmla="*/ 1834000 w 3526872"/>
              <a:gd name="connsiteY59" fmla="*/ 3526243 h 3526871"/>
              <a:gd name="connsiteX60" fmla="*/ 1816012 w 3526872"/>
              <a:gd name="connsiteY60" fmla="*/ 3526871 h 3526871"/>
              <a:gd name="connsiteX61" fmla="*/ 1758432 w 3526872"/>
              <a:gd name="connsiteY61" fmla="*/ 1878036 h 3526871"/>
              <a:gd name="connsiteX62" fmla="*/ 1557368 w 3526872"/>
              <a:gd name="connsiteY62" fmla="*/ 3515579 h 3526871"/>
              <a:gd name="connsiteX63" fmla="*/ 1539502 w 3526872"/>
              <a:gd name="connsiteY63" fmla="*/ 3513384 h 3526871"/>
              <a:gd name="connsiteX64" fmla="*/ 1740567 w 3526872"/>
              <a:gd name="connsiteY64" fmla="*/ 1875842 h 3526871"/>
              <a:gd name="connsiteX65" fmla="*/ 1285809 w 3526872"/>
              <a:gd name="connsiteY65" fmla="*/ 3461770 h 3526871"/>
              <a:gd name="connsiteX66" fmla="*/ 1268506 w 3526872"/>
              <a:gd name="connsiteY66" fmla="*/ 3456808 h 3526871"/>
              <a:gd name="connsiteX67" fmla="*/ 1723263 w 3526872"/>
              <a:gd name="connsiteY67" fmla="*/ 1870884 h 3526871"/>
              <a:gd name="connsiteX68" fmla="*/ 1026011 w 3526872"/>
              <a:gd name="connsiteY68" fmla="*/ 3366144 h 3526871"/>
              <a:gd name="connsiteX69" fmla="*/ 1009697 w 3526872"/>
              <a:gd name="connsiteY69" fmla="*/ 3358537 h 3526871"/>
              <a:gd name="connsiteX70" fmla="*/ 1706950 w 3526872"/>
              <a:gd name="connsiteY70" fmla="*/ 1863273 h 3526871"/>
              <a:gd name="connsiteX71" fmla="*/ 784371 w 3526872"/>
              <a:gd name="connsiteY71" fmla="*/ 3231053 h 3526871"/>
              <a:gd name="connsiteX72" fmla="*/ 769448 w 3526872"/>
              <a:gd name="connsiteY72" fmla="*/ 3220987 h 3526871"/>
              <a:gd name="connsiteX73" fmla="*/ 1692027 w 3526872"/>
              <a:gd name="connsiteY73" fmla="*/ 1853209 h 3526871"/>
              <a:gd name="connsiteX74" fmla="*/ 566840 w 3526872"/>
              <a:gd name="connsiteY74" fmla="*/ 3059825 h 3526871"/>
              <a:gd name="connsiteX75" fmla="*/ 553675 w 3526872"/>
              <a:gd name="connsiteY75" fmla="*/ 3047549 h 3526871"/>
              <a:gd name="connsiteX76" fmla="*/ 1678863 w 3526872"/>
              <a:gd name="connsiteY76" fmla="*/ 1840932 h 3526871"/>
              <a:gd name="connsiteX77" fmla="*/ 378771 w 3526872"/>
              <a:gd name="connsiteY77" fmla="*/ 2856675 h 3526871"/>
              <a:gd name="connsiteX78" fmla="*/ 367689 w 3526872"/>
              <a:gd name="connsiteY78" fmla="*/ 2842490 h 3526871"/>
              <a:gd name="connsiteX79" fmla="*/ 1667780 w 3526872"/>
              <a:gd name="connsiteY79" fmla="*/ 1826750 h 3526871"/>
              <a:gd name="connsiteX80" fmla="*/ 224798 w 3526872"/>
              <a:gd name="connsiteY80" fmla="*/ 2626606 h 3526871"/>
              <a:gd name="connsiteX81" fmla="*/ 216072 w 3526872"/>
              <a:gd name="connsiteY81" fmla="*/ 2610863 h 3526871"/>
              <a:gd name="connsiteX82" fmla="*/ 1659054 w 3526872"/>
              <a:gd name="connsiteY82" fmla="*/ 1811004 h 3526871"/>
              <a:gd name="connsiteX83" fmla="*/ 108712 w 3526872"/>
              <a:gd name="connsiteY83" fmla="*/ 2375284 h 3526871"/>
              <a:gd name="connsiteX84" fmla="*/ 102555 w 3526872"/>
              <a:gd name="connsiteY84" fmla="*/ 2358369 h 3526871"/>
              <a:gd name="connsiteX85" fmla="*/ 1652899 w 3526872"/>
              <a:gd name="connsiteY85" fmla="*/ 1794090 h 3526871"/>
              <a:gd name="connsiteX86" fmla="*/ 33370 w 3526872"/>
              <a:gd name="connsiteY86" fmla="*/ 2108894 h 3526871"/>
              <a:gd name="connsiteX87" fmla="*/ 29936 w 3526872"/>
              <a:gd name="connsiteY87" fmla="*/ 2091225 h 3526871"/>
              <a:gd name="connsiteX88" fmla="*/ 1649464 w 3526872"/>
              <a:gd name="connsiteY88" fmla="*/ 1776421 h 3526871"/>
              <a:gd name="connsiteX89" fmla="*/ 628 w 3526872"/>
              <a:gd name="connsiteY89" fmla="*/ 1833999 h 3526871"/>
              <a:gd name="connsiteX90" fmla="*/ 0 w 3526872"/>
              <a:gd name="connsiteY90" fmla="*/ 1816010 h 3526871"/>
              <a:gd name="connsiteX91" fmla="*/ 1648834 w 3526872"/>
              <a:gd name="connsiteY91" fmla="*/ 1758431 h 3526871"/>
              <a:gd name="connsiteX92" fmla="*/ 11293 w 3526872"/>
              <a:gd name="connsiteY92" fmla="*/ 1557367 h 3526871"/>
              <a:gd name="connsiteX93" fmla="*/ 13487 w 3526872"/>
              <a:gd name="connsiteY93" fmla="*/ 1539501 h 3526871"/>
              <a:gd name="connsiteX94" fmla="*/ 1651029 w 3526872"/>
              <a:gd name="connsiteY94" fmla="*/ 1740565 h 3526871"/>
              <a:gd name="connsiteX95" fmla="*/ 65101 w 3526872"/>
              <a:gd name="connsiteY95" fmla="*/ 1285808 h 3526871"/>
              <a:gd name="connsiteX96" fmla="*/ 70063 w 3526872"/>
              <a:gd name="connsiteY96" fmla="*/ 1268506 h 3526871"/>
              <a:gd name="connsiteX97" fmla="*/ 1655991 w 3526872"/>
              <a:gd name="connsiteY97" fmla="*/ 1723263 h 3526871"/>
              <a:gd name="connsiteX98" fmla="*/ 160727 w 3526872"/>
              <a:gd name="connsiteY98" fmla="*/ 1026011 h 3526871"/>
              <a:gd name="connsiteX99" fmla="*/ 168334 w 3526872"/>
              <a:gd name="connsiteY99" fmla="*/ 1009698 h 3526871"/>
              <a:gd name="connsiteX100" fmla="*/ 1663598 w 3526872"/>
              <a:gd name="connsiteY100" fmla="*/ 1706949 h 3526871"/>
              <a:gd name="connsiteX101" fmla="*/ 295818 w 3526872"/>
              <a:gd name="connsiteY101" fmla="*/ 784371 h 3526871"/>
              <a:gd name="connsiteX102" fmla="*/ 305884 w 3526872"/>
              <a:gd name="connsiteY102" fmla="*/ 769448 h 3526871"/>
              <a:gd name="connsiteX103" fmla="*/ 1673663 w 3526872"/>
              <a:gd name="connsiteY103" fmla="*/ 1692027 h 3526871"/>
              <a:gd name="connsiteX104" fmla="*/ 467046 w 3526872"/>
              <a:gd name="connsiteY104" fmla="*/ 566839 h 3526871"/>
              <a:gd name="connsiteX105" fmla="*/ 479323 w 3526872"/>
              <a:gd name="connsiteY105" fmla="*/ 553674 h 3526871"/>
              <a:gd name="connsiteX106" fmla="*/ 1685939 w 3526872"/>
              <a:gd name="connsiteY106" fmla="*/ 1678861 h 3526871"/>
              <a:gd name="connsiteX107" fmla="*/ 670196 w 3526872"/>
              <a:gd name="connsiteY107" fmla="*/ 378771 h 3526871"/>
              <a:gd name="connsiteX108" fmla="*/ 684381 w 3526872"/>
              <a:gd name="connsiteY108" fmla="*/ 367689 h 3526871"/>
              <a:gd name="connsiteX109" fmla="*/ 1700124 w 3526872"/>
              <a:gd name="connsiteY109" fmla="*/ 1667780 h 3526871"/>
              <a:gd name="connsiteX110" fmla="*/ 900265 w 3526872"/>
              <a:gd name="connsiteY110" fmla="*/ 224798 h 3526871"/>
              <a:gd name="connsiteX111" fmla="*/ 916008 w 3526872"/>
              <a:gd name="connsiteY111" fmla="*/ 216071 h 3526871"/>
              <a:gd name="connsiteX112" fmla="*/ 1715866 w 3526872"/>
              <a:gd name="connsiteY112" fmla="*/ 1659053 h 3526871"/>
              <a:gd name="connsiteX113" fmla="*/ 1151588 w 3526872"/>
              <a:gd name="connsiteY113" fmla="*/ 108711 h 3526871"/>
              <a:gd name="connsiteX114" fmla="*/ 1168502 w 3526872"/>
              <a:gd name="connsiteY114" fmla="*/ 102555 h 3526871"/>
              <a:gd name="connsiteX115" fmla="*/ 1732782 w 3526872"/>
              <a:gd name="connsiteY115" fmla="*/ 1652898 h 3526871"/>
              <a:gd name="connsiteX116" fmla="*/ 1417977 w 3526872"/>
              <a:gd name="connsiteY116" fmla="*/ 33370 h 3526871"/>
              <a:gd name="connsiteX117" fmla="*/ 1435646 w 3526872"/>
              <a:gd name="connsiteY117" fmla="*/ 29935 h 3526871"/>
              <a:gd name="connsiteX118" fmla="*/ 1750451 w 3526872"/>
              <a:gd name="connsiteY118" fmla="*/ 1649459 h 3526871"/>
              <a:gd name="connsiteX119" fmla="*/ 1692872 w 3526872"/>
              <a:gd name="connsiteY119" fmla="*/ 628 h 352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526872" h="3526871">
                <a:moveTo>
                  <a:pt x="1710861" y="0"/>
                </a:moveTo>
                <a:lnTo>
                  <a:pt x="1768439" y="1648835"/>
                </a:lnTo>
                <a:lnTo>
                  <a:pt x="1969505" y="11293"/>
                </a:lnTo>
                <a:lnTo>
                  <a:pt x="1987371" y="13486"/>
                </a:lnTo>
                <a:lnTo>
                  <a:pt x="1786306" y="1651027"/>
                </a:lnTo>
                <a:lnTo>
                  <a:pt x="2241063" y="65100"/>
                </a:lnTo>
                <a:lnTo>
                  <a:pt x="2258366" y="70062"/>
                </a:lnTo>
                <a:lnTo>
                  <a:pt x="1803609" y="1655989"/>
                </a:lnTo>
                <a:lnTo>
                  <a:pt x="2500861" y="160728"/>
                </a:lnTo>
                <a:lnTo>
                  <a:pt x="2517174" y="168335"/>
                </a:lnTo>
                <a:lnTo>
                  <a:pt x="1819921" y="1663598"/>
                </a:lnTo>
                <a:lnTo>
                  <a:pt x="2742501" y="295818"/>
                </a:lnTo>
                <a:lnTo>
                  <a:pt x="2757424" y="305883"/>
                </a:lnTo>
                <a:lnTo>
                  <a:pt x="1834846" y="1673661"/>
                </a:lnTo>
                <a:lnTo>
                  <a:pt x="2960032" y="467046"/>
                </a:lnTo>
                <a:lnTo>
                  <a:pt x="2973198" y="479322"/>
                </a:lnTo>
                <a:lnTo>
                  <a:pt x="1848009" y="1685939"/>
                </a:lnTo>
                <a:lnTo>
                  <a:pt x="3148101" y="670196"/>
                </a:lnTo>
                <a:lnTo>
                  <a:pt x="3159183" y="684380"/>
                </a:lnTo>
                <a:lnTo>
                  <a:pt x="1859092" y="1700122"/>
                </a:lnTo>
                <a:lnTo>
                  <a:pt x="3302074" y="900264"/>
                </a:lnTo>
                <a:lnTo>
                  <a:pt x="3310800" y="916008"/>
                </a:lnTo>
                <a:lnTo>
                  <a:pt x="1867819" y="1715865"/>
                </a:lnTo>
                <a:lnTo>
                  <a:pt x="3418160" y="1151588"/>
                </a:lnTo>
                <a:lnTo>
                  <a:pt x="3424317" y="1168502"/>
                </a:lnTo>
                <a:lnTo>
                  <a:pt x="1873975" y="1732780"/>
                </a:lnTo>
                <a:lnTo>
                  <a:pt x="3493502" y="1417976"/>
                </a:lnTo>
                <a:lnTo>
                  <a:pt x="3496936" y="1435645"/>
                </a:lnTo>
                <a:lnTo>
                  <a:pt x="1877408" y="1750450"/>
                </a:lnTo>
                <a:lnTo>
                  <a:pt x="3526244" y="1692871"/>
                </a:lnTo>
                <a:lnTo>
                  <a:pt x="3526872" y="1710860"/>
                </a:lnTo>
                <a:lnTo>
                  <a:pt x="1878038" y="1768439"/>
                </a:lnTo>
                <a:lnTo>
                  <a:pt x="3515580" y="1969503"/>
                </a:lnTo>
                <a:lnTo>
                  <a:pt x="3513385" y="1987369"/>
                </a:lnTo>
                <a:lnTo>
                  <a:pt x="1875843" y="1786305"/>
                </a:lnTo>
                <a:lnTo>
                  <a:pt x="3461771" y="2241062"/>
                </a:lnTo>
                <a:lnTo>
                  <a:pt x="3456810" y="2258365"/>
                </a:lnTo>
                <a:lnTo>
                  <a:pt x="1870880" y="1803607"/>
                </a:lnTo>
                <a:lnTo>
                  <a:pt x="3366145" y="2500860"/>
                </a:lnTo>
                <a:lnTo>
                  <a:pt x="3358538" y="2517173"/>
                </a:lnTo>
                <a:lnTo>
                  <a:pt x="1863275" y="1819921"/>
                </a:lnTo>
                <a:lnTo>
                  <a:pt x="3231054" y="2742500"/>
                </a:lnTo>
                <a:lnTo>
                  <a:pt x="3220988" y="2757423"/>
                </a:lnTo>
                <a:lnTo>
                  <a:pt x="1853211" y="1834845"/>
                </a:lnTo>
                <a:lnTo>
                  <a:pt x="3059826" y="2960032"/>
                </a:lnTo>
                <a:lnTo>
                  <a:pt x="3047549" y="2973197"/>
                </a:lnTo>
                <a:lnTo>
                  <a:pt x="1840934" y="1848009"/>
                </a:lnTo>
                <a:lnTo>
                  <a:pt x="2856676" y="3148100"/>
                </a:lnTo>
                <a:lnTo>
                  <a:pt x="2842491" y="3159182"/>
                </a:lnTo>
                <a:lnTo>
                  <a:pt x="1826748" y="1859090"/>
                </a:lnTo>
                <a:lnTo>
                  <a:pt x="2626607" y="3302073"/>
                </a:lnTo>
                <a:lnTo>
                  <a:pt x="2610864" y="3310799"/>
                </a:lnTo>
                <a:lnTo>
                  <a:pt x="1811005" y="1867817"/>
                </a:lnTo>
                <a:lnTo>
                  <a:pt x="2375284" y="3418159"/>
                </a:lnTo>
                <a:lnTo>
                  <a:pt x="2358370" y="3424316"/>
                </a:lnTo>
                <a:lnTo>
                  <a:pt x="1794091" y="1873972"/>
                </a:lnTo>
                <a:lnTo>
                  <a:pt x="2108895" y="3493501"/>
                </a:lnTo>
                <a:lnTo>
                  <a:pt x="2091226" y="3496935"/>
                </a:lnTo>
                <a:lnTo>
                  <a:pt x="1776422" y="1877407"/>
                </a:lnTo>
                <a:lnTo>
                  <a:pt x="1834000" y="3526243"/>
                </a:lnTo>
                <a:lnTo>
                  <a:pt x="1816012" y="3526871"/>
                </a:lnTo>
                <a:lnTo>
                  <a:pt x="1758432" y="1878036"/>
                </a:lnTo>
                <a:lnTo>
                  <a:pt x="1557368" y="3515579"/>
                </a:lnTo>
                <a:lnTo>
                  <a:pt x="1539502" y="3513384"/>
                </a:lnTo>
                <a:lnTo>
                  <a:pt x="1740567" y="1875842"/>
                </a:lnTo>
                <a:lnTo>
                  <a:pt x="1285809" y="3461770"/>
                </a:lnTo>
                <a:lnTo>
                  <a:pt x="1268506" y="3456808"/>
                </a:lnTo>
                <a:lnTo>
                  <a:pt x="1723263" y="1870884"/>
                </a:lnTo>
                <a:lnTo>
                  <a:pt x="1026011" y="3366144"/>
                </a:lnTo>
                <a:lnTo>
                  <a:pt x="1009697" y="3358537"/>
                </a:lnTo>
                <a:lnTo>
                  <a:pt x="1706950" y="1863273"/>
                </a:lnTo>
                <a:lnTo>
                  <a:pt x="784371" y="3231053"/>
                </a:lnTo>
                <a:lnTo>
                  <a:pt x="769448" y="3220987"/>
                </a:lnTo>
                <a:lnTo>
                  <a:pt x="1692027" y="1853209"/>
                </a:lnTo>
                <a:lnTo>
                  <a:pt x="566840" y="3059825"/>
                </a:lnTo>
                <a:lnTo>
                  <a:pt x="553675" y="3047549"/>
                </a:lnTo>
                <a:lnTo>
                  <a:pt x="1678863" y="1840932"/>
                </a:lnTo>
                <a:lnTo>
                  <a:pt x="378771" y="2856675"/>
                </a:lnTo>
                <a:lnTo>
                  <a:pt x="367689" y="2842490"/>
                </a:lnTo>
                <a:lnTo>
                  <a:pt x="1667780" y="1826750"/>
                </a:lnTo>
                <a:lnTo>
                  <a:pt x="224798" y="2626606"/>
                </a:lnTo>
                <a:lnTo>
                  <a:pt x="216072" y="2610863"/>
                </a:lnTo>
                <a:lnTo>
                  <a:pt x="1659054" y="1811004"/>
                </a:lnTo>
                <a:lnTo>
                  <a:pt x="108712" y="2375284"/>
                </a:lnTo>
                <a:lnTo>
                  <a:pt x="102555" y="2358369"/>
                </a:lnTo>
                <a:lnTo>
                  <a:pt x="1652899" y="1794090"/>
                </a:lnTo>
                <a:lnTo>
                  <a:pt x="33370" y="2108894"/>
                </a:lnTo>
                <a:lnTo>
                  <a:pt x="29936" y="2091225"/>
                </a:lnTo>
                <a:lnTo>
                  <a:pt x="1649464" y="1776421"/>
                </a:lnTo>
                <a:lnTo>
                  <a:pt x="628" y="1833999"/>
                </a:lnTo>
                <a:lnTo>
                  <a:pt x="0" y="1816010"/>
                </a:lnTo>
                <a:lnTo>
                  <a:pt x="1648834" y="1758431"/>
                </a:lnTo>
                <a:lnTo>
                  <a:pt x="11293" y="1557367"/>
                </a:lnTo>
                <a:lnTo>
                  <a:pt x="13487" y="1539501"/>
                </a:lnTo>
                <a:lnTo>
                  <a:pt x="1651029" y="1740565"/>
                </a:lnTo>
                <a:lnTo>
                  <a:pt x="65101" y="1285808"/>
                </a:lnTo>
                <a:lnTo>
                  <a:pt x="70063" y="1268506"/>
                </a:lnTo>
                <a:lnTo>
                  <a:pt x="1655991" y="1723263"/>
                </a:lnTo>
                <a:lnTo>
                  <a:pt x="160727" y="1026011"/>
                </a:lnTo>
                <a:lnTo>
                  <a:pt x="168334" y="1009698"/>
                </a:lnTo>
                <a:lnTo>
                  <a:pt x="1663598" y="1706949"/>
                </a:lnTo>
                <a:lnTo>
                  <a:pt x="295818" y="784371"/>
                </a:lnTo>
                <a:lnTo>
                  <a:pt x="305884" y="769448"/>
                </a:lnTo>
                <a:lnTo>
                  <a:pt x="1673663" y="1692027"/>
                </a:lnTo>
                <a:lnTo>
                  <a:pt x="467046" y="566839"/>
                </a:lnTo>
                <a:lnTo>
                  <a:pt x="479323" y="553674"/>
                </a:lnTo>
                <a:lnTo>
                  <a:pt x="1685939" y="1678861"/>
                </a:lnTo>
                <a:lnTo>
                  <a:pt x="670196" y="378771"/>
                </a:lnTo>
                <a:lnTo>
                  <a:pt x="684381" y="367689"/>
                </a:lnTo>
                <a:lnTo>
                  <a:pt x="1700124" y="1667780"/>
                </a:lnTo>
                <a:lnTo>
                  <a:pt x="900265" y="224798"/>
                </a:lnTo>
                <a:lnTo>
                  <a:pt x="916008" y="216071"/>
                </a:lnTo>
                <a:lnTo>
                  <a:pt x="1715866" y="1659053"/>
                </a:lnTo>
                <a:lnTo>
                  <a:pt x="1151588" y="108711"/>
                </a:lnTo>
                <a:lnTo>
                  <a:pt x="1168502" y="102555"/>
                </a:lnTo>
                <a:lnTo>
                  <a:pt x="1732782" y="1652898"/>
                </a:lnTo>
                <a:lnTo>
                  <a:pt x="1417977" y="33370"/>
                </a:lnTo>
                <a:lnTo>
                  <a:pt x="1435646" y="29935"/>
                </a:lnTo>
                <a:lnTo>
                  <a:pt x="1750451" y="1649459"/>
                </a:lnTo>
                <a:lnTo>
                  <a:pt x="1692872" y="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>
          <a:xfrm>
            <a:off x="2436812" y="3299862"/>
            <a:ext cx="386313" cy="386313"/>
          </a:xfrm>
          <a:custGeom>
            <a:avLst/>
            <a:gdLst>
              <a:gd name="connsiteX0" fmla="*/ 1710861 w 3526872"/>
              <a:gd name="connsiteY0" fmla="*/ 0 h 3526871"/>
              <a:gd name="connsiteX1" fmla="*/ 1768439 w 3526872"/>
              <a:gd name="connsiteY1" fmla="*/ 1648835 h 3526871"/>
              <a:gd name="connsiteX2" fmla="*/ 1969505 w 3526872"/>
              <a:gd name="connsiteY2" fmla="*/ 11293 h 3526871"/>
              <a:gd name="connsiteX3" fmla="*/ 1987371 w 3526872"/>
              <a:gd name="connsiteY3" fmla="*/ 13486 h 3526871"/>
              <a:gd name="connsiteX4" fmla="*/ 1786306 w 3526872"/>
              <a:gd name="connsiteY4" fmla="*/ 1651027 h 3526871"/>
              <a:gd name="connsiteX5" fmla="*/ 2241063 w 3526872"/>
              <a:gd name="connsiteY5" fmla="*/ 65100 h 3526871"/>
              <a:gd name="connsiteX6" fmla="*/ 2258366 w 3526872"/>
              <a:gd name="connsiteY6" fmla="*/ 70062 h 3526871"/>
              <a:gd name="connsiteX7" fmla="*/ 1803609 w 3526872"/>
              <a:gd name="connsiteY7" fmla="*/ 1655989 h 3526871"/>
              <a:gd name="connsiteX8" fmla="*/ 2500861 w 3526872"/>
              <a:gd name="connsiteY8" fmla="*/ 160728 h 3526871"/>
              <a:gd name="connsiteX9" fmla="*/ 2517174 w 3526872"/>
              <a:gd name="connsiteY9" fmla="*/ 168335 h 3526871"/>
              <a:gd name="connsiteX10" fmla="*/ 1819921 w 3526872"/>
              <a:gd name="connsiteY10" fmla="*/ 1663598 h 3526871"/>
              <a:gd name="connsiteX11" fmla="*/ 2742501 w 3526872"/>
              <a:gd name="connsiteY11" fmla="*/ 295818 h 3526871"/>
              <a:gd name="connsiteX12" fmla="*/ 2757424 w 3526872"/>
              <a:gd name="connsiteY12" fmla="*/ 305883 h 3526871"/>
              <a:gd name="connsiteX13" fmla="*/ 1834846 w 3526872"/>
              <a:gd name="connsiteY13" fmla="*/ 1673661 h 3526871"/>
              <a:gd name="connsiteX14" fmla="*/ 2960032 w 3526872"/>
              <a:gd name="connsiteY14" fmla="*/ 467046 h 3526871"/>
              <a:gd name="connsiteX15" fmla="*/ 2973198 w 3526872"/>
              <a:gd name="connsiteY15" fmla="*/ 479322 h 3526871"/>
              <a:gd name="connsiteX16" fmla="*/ 1848009 w 3526872"/>
              <a:gd name="connsiteY16" fmla="*/ 1685939 h 3526871"/>
              <a:gd name="connsiteX17" fmla="*/ 3148101 w 3526872"/>
              <a:gd name="connsiteY17" fmla="*/ 670196 h 3526871"/>
              <a:gd name="connsiteX18" fmla="*/ 3159183 w 3526872"/>
              <a:gd name="connsiteY18" fmla="*/ 684380 h 3526871"/>
              <a:gd name="connsiteX19" fmla="*/ 1859092 w 3526872"/>
              <a:gd name="connsiteY19" fmla="*/ 1700122 h 3526871"/>
              <a:gd name="connsiteX20" fmla="*/ 3302074 w 3526872"/>
              <a:gd name="connsiteY20" fmla="*/ 900264 h 3526871"/>
              <a:gd name="connsiteX21" fmla="*/ 3310800 w 3526872"/>
              <a:gd name="connsiteY21" fmla="*/ 916008 h 3526871"/>
              <a:gd name="connsiteX22" fmla="*/ 1867819 w 3526872"/>
              <a:gd name="connsiteY22" fmla="*/ 1715865 h 3526871"/>
              <a:gd name="connsiteX23" fmla="*/ 3418160 w 3526872"/>
              <a:gd name="connsiteY23" fmla="*/ 1151588 h 3526871"/>
              <a:gd name="connsiteX24" fmla="*/ 3424317 w 3526872"/>
              <a:gd name="connsiteY24" fmla="*/ 1168502 h 3526871"/>
              <a:gd name="connsiteX25" fmla="*/ 1873975 w 3526872"/>
              <a:gd name="connsiteY25" fmla="*/ 1732780 h 3526871"/>
              <a:gd name="connsiteX26" fmla="*/ 3493502 w 3526872"/>
              <a:gd name="connsiteY26" fmla="*/ 1417976 h 3526871"/>
              <a:gd name="connsiteX27" fmla="*/ 3496936 w 3526872"/>
              <a:gd name="connsiteY27" fmla="*/ 1435645 h 3526871"/>
              <a:gd name="connsiteX28" fmla="*/ 1877408 w 3526872"/>
              <a:gd name="connsiteY28" fmla="*/ 1750450 h 3526871"/>
              <a:gd name="connsiteX29" fmla="*/ 3526244 w 3526872"/>
              <a:gd name="connsiteY29" fmla="*/ 1692871 h 3526871"/>
              <a:gd name="connsiteX30" fmla="*/ 3526872 w 3526872"/>
              <a:gd name="connsiteY30" fmla="*/ 1710860 h 3526871"/>
              <a:gd name="connsiteX31" fmla="*/ 1878038 w 3526872"/>
              <a:gd name="connsiteY31" fmla="*/ 1768439 h 3526871"/>
              <a:gd name="connsiteX32" fmla="*/ 3515580 w 3526872"/>
              <a:gd name="connsiteY32" fmla="*/ 1969503 h 3526871"/>
              <a:gd name="connsiteX33" fmla="*/ 3513385 w 3526872"/>
              <a:gd name="connsiteY33" fmla="*/ 1987369 h 3526871"/>
              <a:gd name="connsiteX34" fmla="*/ 1875843 w 3526872"/>
              <a:gd name="connsiteY34" fmla="*/ 1786305 h 3526871"/>
              <a:gd name="connsiteX35" fmla="*/ 3461771 w 3526872"/>
              <a:gd name="connsiteY35" fmla="*/ 2241062 h 3526871"/>
              <a:gd name="connsiteX36" fmla="*/ 3456810 w 3526872"/>
              <a:gd name="connsiteY36" fmla="*/ 2258365 h 3526871"/>
              <a:gd name="connsiteX37" fmla="*/ 1870880 w 3526872"/>
              <a:gd name="connsiteY37" fmla="*/ 1803607 h 3526871"/>
              <a:gd name="connsiteX38" fmla="*/ 3366145 w 3526872"/>
              <a:gd name="connsiteY38" fmla="*/ 2500860 h 3526871"/>
              <a:gd name="connsiteX39" fmla="*/ 3358538 w 3526872"/>
              <a:gd name="connsiteY39" fmla="*/ 2517173 h 3526871"/>
              <a:gd name="connsiteX40" fmla="*/ 1863275 w 3526872"/>
              <a:gd name="connsiteY40" fmla="*/ 1819921 h 3526871"/>
              <a:gd name="connsiteX41" fmla="*/ 3231054 w 3526872"/>
              <a:gd name="connsiteY41" fmla="*/ 2742500 h 3526871"/>
              <a:gd name="connsiteX42" fmla="*/ 3220988 w 3526872"/>
              <a:gd name="connsiteY42" fmla="*/ 2757423 h 3526871"/>
              <a:gd name="connsiteX43" fmla="*/ 1853211 w 3526872"/>
              <a:gd name="connsiteY43" fmla="*/ 1834845 h 3526871"/>
              <a:gd name="connsiteX44" fmla="*/ 3059826 w 3526872"/>
              <a:gd name="connsiteY44" fmla="*/ 2960032 h 3526871"/>
              <a:gd name="connsiteX45" fmla="*/ 3047549 w 3526872"/>
              <a:gd name="connsiteY45" fmla="*/ 2973197 h 3526871"/>
              <a:gd name="connsiteX46" fmla="*/ 1840934 w 3526872"/>
              <a:gd name="connsiteY46" fmla="*/ 1848009 h 3526871"/>
              <a:gd name="connsiteX47" fmla="*/ 2856676 w 3526872"/>
              <a:gd name="connsiteY47" fmla="*/ 3148100 h 3526871"/>
              <a:gd name="connsiteX48" fmla="*/ 2842491 w 3526872"/>
              <a:gd name="connsiteY48" fmla="*/ 3159182 h 3526871"/>
              <a:gd name="connsiteX49" fmla="*/ 1826748 w 3526872"/>
              <a:gd name="connsiteY49" fmla="*/ 1859090 h 3526871"/>
              <a:gd name="connsiteX50" fmla="*/ 2626607 w 3526872"/>
              <a:gd name="connsiteY50" fmla="*/ 3302073 h 3526871"/>
              <a:gd name="connsiteX51" fmla="*/ 2610864 w 3526872"/>
              <a:gd name="connsiteY51" fmla="*/ 3310799 h 3526871"/>
              <a:gd name="connsiteX52" fmla="*/ 1811005 w 3526872"/>
              <a:gd name="connsiteY52" fmla="*/ 1867817 h 3526871"/>
              <a:gd name="connsiteX53" fmla="*/ 2375284 w 3526872"/>
              <a:gd name="connsiteY53" fmla="*/ 3418159 h 3526871"/>
              <a:gd name="connsiteX54" fmla="*/ 2358370 w 3526872"/>
              <a:gd name="connsiteY54" fmla="*/ 3424316 h 3526871"/>
              <a:gd name="connsiteX55" fmla="*/ 1794091 w 3526872"/>
              <a:gd name="connsiteY55" fmla="*/ 1873972 h 3526871"/>
              <a:gd name="connsiteX56" fmla="*/ 2108895 w 3526872"/>
              <a:gd name="connsiteY56" fmla="*/ 3493501 h 3526871"/>
              <a:gd name="connsiteX57" fmla="*/ 2091226 w 3526872"/>
              <a:gd name="connsiteY57" fmla="*/ 3496935 h 3526871"/>
              <a:gd name="connsiteX58" fmla="*/ 1776422 w 3526872"/>
              <a:gd name="connsiteY58" fmla="*/ 1877407 h 3526871"/>
              <a:gd name="connsiteX59" fmla="*/ 1834000 w 3526872"/>
              <a:gd name="connsiteY59" fmla="*/ 3526243 h 3526871"/>
              <a:gd name="connsiteX60" fmla="*/ 1816012 w 3526872"/>
              <a:gd name="connsiteY60" fmla="*/ 3526871 h 3526871"/>
              <a:gd name="connsiteX61" fmla="*/ 1758432 w 3526872"/>
              <a:gd name="connsiteY61" fmla="*/ 1878036 h 3526871"/>
              <a:gd name="connsiteX62" fmla="*/ 1557368 w 3526872"/>
              <a:gd name="connsiteY62" fmla="*/ 3515579 h 3526871"/>
              <a:gd name="connsiteX63" fmla="*/ 1539502 w 3526872"/>
              <a:gd name="connsiteY63" fmla="*/ 3513384 h 3526871"/>
              <a:gd name="connsiteX64" fmla="*/ 1740567 w 3526872"/>
              <a:gd name="connsiteY64" fmla="*/ 1875842 h 3526871"/>
              <a:gd name="connsiteX65" fmla="*/ 1285809 w 3526872"/>
              <a:gd name="connsiteY65" fmla="*/ 3461770 h 3526871"/>
              <a:gd name="connsiteX66" fmla="*/ 1268506 w 3526872"/>
              <a:gd name="connsiteY66" fmla="*/ 3456808 h 3526871"/>
              <a:gd name="connsiteX67" fmla="*/ 1723263 w 3526872"/>
              <a:gd name="connsiteY67" fmla="*/ 1870884 h 3526871"/>
              <a:gd name="connsiteX68" fmla="*/ 1026011 w 3526872"/>
              <a:gd name="connsiteY68" fmla="*/ 3366144 h 3526871"/>
              <a:gd name="connsiteX69" fmla="*/ 1009697 w 3526872"/>
              <a:gd name="connsiteY69" fmla="*/ 3358537 h 3526871"/>
              <a:gd name="connsiteX70" fmla="*/ 1706950 w 3526872"/>
              <a:gd name="connsiteY70" fmla="*/ 1863273 h 3526871"/>
              <a:gd name="connsiteX71" fmla="*/ 784371 w 3526872"/>
              <a:gd name="connsiteY71" fmla="*/ 3231053 h 3526871"/>
              <a:gd name="connsiteX72" fmla="*/ 769448 w 3526872"/>
              <a:gd name="connsiteY72" fmla="*/ 3220987 h 3526871"/>
              <a:gd name="connsiteX73" fmla="*/ 1692027 w 3526872"/>
              <a:gd name="connsiteY73" fmla="*/ 1853209 h 3526871"/>
              <a:gd name="connsiteX74" fmla="*/ 566840 w 3526872"/>
              <a:gd name="connsiteY74" fmla="*/ 3059825 h 3526871"/>
              <a:gd name="connsiteX75" fmla="*/ 553675 w 3526872"/>
              <a:gd name="connsiteY75" fmla="*/ 3047549 h 3526871"/>
              <a:gd name="connsiteX76" fmla="*/ 1678863 w 3526872"/>
              <a:gd name="connsiteY76" fmla="*/ 1840932 h 3526871"/>
              <a:gd name="connsiteX77" fmla="*/ 378771 w 3526872"/>
              <a:gd name="connsiteY77" fmla="*/ 2856675 h 3526871"/>
              <a:gd name="connsiteX78" fmla="*/ 367689 w 3526872"/>
              <a:gd name="connsiteY78" fmla="*/ 2842490 h 3526871"/>
              <a:gd name="connsiteX79" fmla="*/ 1667780 w 3526872"/>
              <a:gd name="connsiteY79" fmla="*/ 1826750 h 3526871"/>
              <a:gd name="connsiteX80" fmla="*/ 224798 w 3526872"/>
              <a:gd name="connsiteY80" fmla="*/ 2626606 h 3526871"/>
              <a:gd name="connsiteX81" fmla="*/ 216072 w 3526872"/>
              <a:gd name="connsiteY81" fmla="*/ 2610863 h 3526871"/>
              <a:gd name="connsiteX82" fmla="*/ 1659054 w 3526872"/>
              <a:gd name="connsiteY82" fmla="*/ 1811004 h 3526871"/>
              <a:gd name="connsiteX83" fmla="*/ 108712 w 3526872"/>
              <a:gd name="connsiteY83" fmla="*/ 2375284 h 3526871"/>
              <a:gd name="connsiteX84" fmla="*/ 102555 w 3526872"/>
              <a:gd name="connsiteY84" fmla="*/ 2358369 h 3526871"/>
              <a:gd name="connsiteX85" fmla="*/ 1652899 w 3526872"/>
              <a:gd name="connsiteY85" fmla="*/ 1794090 h 3526871"/>
              <a:gd name="connsiteX86" fmla="*/ 33370 w 3526872"/>
              <a:gd name="connsiteY86" fmla="*/ 2108894 h 3526871"/>
              <a:gd name="connsiteX87" fmla="*/ 29936 w 3526872"/>
              <a:gd name="connsiteY87" fmla="*/ 2091225 h 3526871"/>
              <a:gd name="connsiteX88" fmla="*/ 1649464 w 3526872"/>
              <a:gd name="connsiteY88" fmla="*/ 1776421 h 3526871"/>
              <a:gd name="connsiteX89" fmla="*/ 628 w 3526872"/>
              <a:gd name="connsiteY89" fmla="*/ 1833999 h 3526871"/>
              <a:gd name="connsiteX90" fmla="*/ 0 w 3526872"/>
              <a:gd name="connsiteY90" fmla="*/ 1816010 h 3526871"/>
              <a:gd name="connsiteX91" fmla="*/ 1648834 w 3526872"/>
              <a:gd name="connsiteY91" fmla="*/ 1758431 h 3526871"/>
              <a:gd name="connsiteX92" fmla="*/ 11293 w 3526872"/>
              <a:gd name="connsiteY92" fmla="*/ 1557367 h 3526871"/>
              <a:gd name="connsiteX93" fmla="*/ 13487 w 3526872"/>
              <a:gd name="connsiteY93" fmla="*/ 1539501 h 3526871"/>
              <a:gd name="connsiteX94" fmla="*/ 1651029 w 3526872"/>
              <a:gd name="connsiteY94" fmla="*/ 1740565 h 3526871"/>
              <a:gd name="connsiteX95" fmla="*/ 65101 w 3526872"/>
              <a:gd name="connsiteY95" fmla="*/ 1285808 h 3526871"/>
              <a:gd name="connsiteX96" fmla="*/ 70063 w 3526872"/>
              <a:gd name="connsiteY96" fmla="*/ 1268506 h 3526871"/>
              <a:gd name="connsiteX97" fmla="*/ 1655991 w 3526872"/>
              <a:gd name="connsiteY97" fmla="*/ 1723263 h 3526871"/>
              <a:gd name="connsiteX98" fmla="*/ 160727 w 3526872"/>
              <a:gd name="connsiteY98" fmla="*/ 1026011 h 3526871"/>
              <a:gd name="connsiteX99" fmla="*/ 168334 w 3526872"/>
              <a:gd name="connsiteY99" fmla="*/ 1009698 h 3526871"/>
              <a:gd name="connsiteX100" fmla="*/ 1663598 w 3526872"/>
              <a:gd name="connsiteY100" fmla="*/ 1706949 h 3526871"/>
              <a:gd name="connsiteX101" fmla="*/ 295818 w 3526872"/>
              <a:gd name="connsiteY101" fmla="*/ 784371 h 3526871"/>
              <a:gd name="connsiteX102" fmla="*/ 305884 w 3526872"/>
              <a:gd name="connsiteY102" fmla="*/ 769448 h 3526871"/>
              <a:gd name="connsiteX103" fmla="*/ 1673663 w 3526872"/>
              <a:gd name="connsiteY103" fmla="*/ 1692027 h 3526871"/>
              <a:gd name="connsiteX104" fmla="*/ 467046 w 3526872"/>
              <a:gd name="connsiteY104" fmla="*/ 566839 h 3526871"/>
              <a:gd name="connsiteX105" fmla="*/ 479323 w 3526872"/>
              <a:gd name="connsiteY105" fmla="*/ 553674 h 3526871"/>
              <a:gd name="connsiteX106" fmla="*/ 1685939 w 3526872"/>
              <a:gd name="connsiteY106" fmla="*/ 1678861 h 3526871"/>
              <a:gd name="connsiteX107" fmla="*/ 670196 w 3526872"/>
              <a:gd name="connsiteY107" fmla="*/ 378771 h 3526871"/>
              <a:gd name="connsiteX108" fmla="*/ 684381 w 3526872"/>
              <a:gd name="connsiteY108" fmla="*/ 367689 h 3526871"/>
              <a:gd name="connsiteX109" fmla="*/ 1700124 w 3526872"/>
              <a:gd name="connsiteY109" fmla="*/ 1667780 h 3526871"/>
              <a:gd name="connsiteX110" fmla="*/ 900265 w 3526872"/>
              <a:gd name="connsiteY110" fmla="*/ 224798 h 3526871"/>
              <a:gd name="connsiteX111" fmla="*/ 916008 w 3526872"/>
              <a:gd name="connsiteY111" fmla="*/ 216071 h 3526871"/>
              <a:gd name="connsiteX112" fmla="*/ 1715866 w 3526872"/>
              <a:gd name="connsiteY112" fmla="*/ 1659053 h 3526871"/>
              <a:gd name="connsiteX113" fmla="*/ 1151588 w 3526872"/>
              <a:gd name="connsiteY113" fmla="*/ 108711 h 3526871"/>
              <a:gd name="connsiteX114" fmla="*/ 1168502 w 3526872"/>
              <a:gd name="connsiteY114" fmla="*/ 102555 h 3526871"/>
              <a:gd name="connsiteX115" fmla="*/ 1732782 w 3526872"/>
              <a:gd name="connsiteY115" fmla="*/ 1652898 h 3526871"/>
              <a:gd name="connsiteX116" fmla="*/ 1417977 w 3526872"/>
              <a:gd name="connsiteY116" fmla="*/ 33370 h 3526871"/>
              <a:gd name="connsiteX117" fmla="*/ 1435646 w 3526872"/>
              <a:gd name="connsiteY117" fmla="*/ 29935 h 3526871"/>
              <a:gd name="connsiteX118" fmla="*/ 1750451 w 3526872"/>
              <a:gd name="connsiteY118" fmla="*/ 1649459 h 3526871"/>
              <a:gd name="connsiteX119" fmla="*/ 1692872 w 3526872"/>
              <a:gd name="connsiteY119" fmla="*/ 628 h 352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3526872" h="3526871">
                <a:moveTo>
                  <a:pt x="1710861" y="0"/>
                </a:moveTo>
                <a:lnTo>
                  <a:pt x="1768439" y="1648835"/>
                </a:lnTo>
                <a:lnTo>
                  <a:pt x="1969505" y="11293"/>
                </a:lnTo>
                <a:lnTo>
                  <a:pt x="1987371" y="13486"/>
                </a:lnTo>
                <a:lnTo>
                  <a:pt x="1786306" y="1651027"/>
                </a:lnTo>
                <a:lnTo>
                  <a:pt x="2241063" y="65100"/>
                </a:lnTo>
                <a:lnTo>
                  <a:pt x="2258366" y="70062"/>
                </a:lnTo>
                <a:lnTo>
                  <a:pt x="1803609" y="1655989"/>
                </a:lnTo>
                <a:lnTo>
                  <a:pt x="2500861" y="160728"/>
                </a:lnTo>
                <a:lnTo>
                  <a:pt x="2517174" y="168335"/>
                </a:lnTo>
                <a:lnTo>
                  <a:pt x="1819921" y="1663598"/>
                </a:lnTo>
                <a:lnTo>
                  <a:pt x="2742501" y="295818"/>
                </a:lnTo>
                <a:lnTo>
                  <a:pt x="2757424" y="305883"/>
                </a:lnTo>
                <a:lnTo>
                  <a:pt x="1834846" y="1673661"/>
                </a:lnTo>
                <a:lnTo>
                  <a:pt x="2960032" y="467046"/>
                </a:lnTo>
                <a:lnTo>
                  <a:pt x="2973198" y="479322"/>
                </a:lnTo>
                <a:lnTo>
                  <a:pt x="1848009" y="1685939"/>
                </a:lnTo>
                <a:lnTo>
                  <a:pt x="3148101" y="670196"/>
                </a:lnTo>
                <a:lnTo>
                  <a:pt x="3159183" y="684380"/>
                </a:lnTo>
                <a:lnTo>
                  <a:pt x="1859092" y="1700122"/>
                </a:lnTo>
                <a:lnTo>
                  <a:pt x="3302074" y="900264"/>
                </a:lnTo>
                <a:lnTo>
                  <a:pt x="3310800" y="916008"/>
                </a:lnTo>
                <a:lnTo>
                  <a:pt x="1867819" y="1715865"/>
                </a:lnTo>
                <a:lnTo>
                  <a:pt x="3418160" y="1151588"/>
                </a:lnTo>
                <a:lnTo>
                  <a:pt x="3424317" y="1168502"/>
                </a:lnTo>
                <a:lnTo>
                  <a:pt x="1873975" y="1732780"/>
                </a:lnTo>
                <a:lnTo>
                  <a:pt x="3493502" y="1417976"/>
                </a:lnTo>
                <a:lnTo>
                  <a:pt x="3496936" y="1435645"/>
                </a:lnTo>
                <a:lnTo>
                  <a:pt x="1877408" y="1750450"/>
                </a:lnTo>
                <a:lnTo>
                  <a:pt x="3526244" y="1692871"/>
                </a:lnTo>
                <a:lnTo>
                  <a:pt x="3526872" y="1710860"/>
                </a:lnTo>
                <a:lnTo>
                  <a:pt x="1878038" y="1768439"/>
                </a:lnTo>
                <a:lnTo>
                  <a:pt x="3515580" y="1969503"/>
                </a:lnTo>
                <a:lnTo>
                  <a:pt x="3513385" y="1987369"/>
                </a:lnTo>
                <a:lnTo>
                  <a:pt x="1875843" y="1786305"/>
                </a:lnTo>
                <a:lnTo>
                  <a:pt x="3461771" y="2241062"/>
                </a:lnTo>
                <a:lnTo>
                  <a:pt x="3456810" y="2258365"/>
                </a:lnTo>
                <a:lnTo>
                  <a:pt x="1870880" y="1803607"/>
                </a:lnTo>
                <a:lnTo>
                  <a:pt x="3366145" y="2500860"/>
                </a:lnTo>
                <a:lnTo>
                  <a:pt x="3358538" y="2517173"/>
                </a:lnTo>
                <a:lnTo>
                  <a:pt x="1863275" y="1819921"/>
                </a:lnTo>
                <a:lnTo>
                  <a:pt x="3231054" y="2742500"/>
                </a:lnTo>
                <a:lnTo>
                  <a:pt x="3220988" y="2757423"/>
                </a:lnTo>
                <a:lnTo>
                  <a:pt x="1853211" y="1834845"/>
                </a:lnTo>
                <a:lnTo>
                  <a:pt x="3059826" y="2960032"/>
                </a:lnTo>
                <a:lnTo>
                  <a:pt x="3047549" y="2973197"/>
                </a:lnTo>
                <a:lnTo>
                  <a:pt x="1840934" y="1848009"/>
                </a:lnTo>
                <a:lnTo>
                  <a:pt x="2856676" y="3148100"/>
                </a:lnTo>
                <a:lnTo>
                  <a:pt x="2842491" y="3159182"/>
                </a:lnTo>
                <a:lnTo>
                  <a:pt x="1826748" y="1859090"/>
                </a:lnTo>
                <a:lnTo>
                  <a:pt x="2626607" y="3302073"/>
                </a:lnTo>
                <a:lnTo>
                  <a:pt x="2610864" y="3310799"/>
                </a:lnTo>
                <a:lnTo>
                  <a:pt x="1811005" y="1867817"/>
                </a:lnTo>
                <a:lnTo>
                  <a:pt x="2375284" y="3418159"/>
                </a:lnTo>
                <a:lnTo>
                  <a:pt x="2358370" y="3424316"/>
                </a:lnTo>
                <a:lnTo>
                  <a:pt x="1794091" y="1873972"/>
                </a:lnTo>
                <a:lnTo>
                  <a:pt x="2108895" y="3493501"/>
                </a:lnTo>
                <a:lnTo>
                  <a:pt x="2091226" y="3496935"/>
                </a:lnTo>
                <a:lnTo>
                  <a:pt x="1776422" y="1877407"/>
                </a:lnTo>
                <a:lnTo>
                  <a:pt x="1834000" y="3526243"/>
                </a:lnTo>
                <a:lnTo>
                  <a:pt x="1816012" y="3526871"/>
                </a:lnTo>
                <a:lnTo>
                  <a:pt x="1758432" y="1878036"/>
                </a:lnTo>
                <a:lnTo>
                  <a:pt x="1557368" y="3515579"/>
                </a:lnTo>
                <a:lnTo>
                  <a:pt x="1539502" y="3513384"/>
                </a:lnTo>
                <a:lnTo>
                  <a:pt x="1740567" y="1875842"/>
                </a:lnTo>
                <a:lnTo>
                  <a:pt x="1285809" y="3461770"/>
                </a:lnTo>
                <a:lnTo>
                  <a:pt x="1268506" y="3456808"/>
                </a:lnTo>
                <a:lnTo>
                  <a:pt x="1723263" y="1870884"/>
                </a:lnTo>
                <a:lnTo>
                  <a:pt x="1026011" y="3366144"/>
                </a:lnTo>
                <a:lnTo>
                  <a:pt x="1009697" y="3358537"/>
                </a:lnTo>
                <a:lnTo>
                  <a:pt x="1706950" y="1863273"/>
                </a:lnTo>
                <a:lnTo>
                  <a:pt x="784371" y="3231053"/>
                </a:lnTo>
                <a:lnTo>
                  <a:pt x="769448" y="3220987"/>
                </a:lnTo>
                <a:lnTo>
                  <a:pt x="1692027" y="1853209"/>
                </a:lnTo>
                <a:lnTo>
                  <a:pt x="566840" y="3059825"/>
                </a:lnTo>
                <a:lnTo>
                  <a:pt x="553675" y="3047549"/>
                </a:lnTo>
                <a:lnTo>
                  <a:pt x="1678863" y="1840932"/>
                </a:lnTo>
                <a:lnTo>
                  <a:pt x="378771" y="2856675"/>
                </a:lnTo>
                <a:lnTo>
                  <a:pt x="367689" y="2842490"/>
                </a:lnTo>
                <a:lnTo>
                  <a:pt x="1667780" y="1826750"/>
                </a:lnTo>
                <a:lnTo>
                  <a:pt x="224798" y="2626606"/>
                </a:lnTo>
                <a:lnTo>
                  <a:pt x="216072" y="2610863"/>
                </a:lnTo>
                <a:lnTo>
                  <a:pt x="1659054" y="1811004"/>
                </a:lnTo>
                <a:lnTo>
                  <a:pt x="108712" y="2375284"/>
                </a:lnTo>
                <a:lnTo>
                  <a:pt x="102555" y="2358369"/>
                </a:lnTo>
                <a:lnTo>
                  <a:pt x="1652899" y="1794090"/>
                </a:lnTo>
                <a:lnTo>
                  <a:pt x="33370" y="2108894"/>
                </a:lnTo>
                <a:lnTo>
                  <a:pt x="29936" y="2091225"/>
                </a:lnTo>
                <a:lnTo>
                  <a:pt x="1649464" y="1776421"/>
                </a:lnTo>
                <a:lnTo>
                  <a:pt x="628" y="1833999"/>
                </a:lnTo>
                <a:lnTo>
                  <a:pt x="0" y="1816010"/>
                </a:lnTo>
                <a:lnTo>
                  <a:pt x="1648834" y="1758431"/>
                </a:lnTo>
                <a:lnTo>
                  <a:pt x="11293" y="1557367"/>
                </a:lnTo>
                <a:lnTo>
                  <a:pt x="13487" y="1539501"/>
                </a:lnTo>
                <a:lnTo>
                  <a:pt x="1651029" y="1740565"/>
                </a:lnTo>
                <a:lnTo>
                  <a:pt x="65101" y="1285808"/>
                </a:lnTo>
                <a:lnTo>
                  <a:pt x="70063" y="1268506"/>
                </a:lnTo>
                <a:lnTo>
                  <a:pt x="1655991" y="1723263"/>
                </a:lnTo>
                <a:lnTo>
                  <a:pt x="160727" y="1026011"/>
                </a:lnTo>
                <a:lnTo>
                  <a:pt x="168334" y="1009698"/>
                </a:lnTo>
                <a:lnTo>
                  <a:pt x="1663598" y="1706949"/>
                </a:lnTo>
                <a:lnTo>
                  <a:pt x="295818" y="784371"/>
                </a:lnTo>
                <a:lnTo>
                  <a:pt x="305884" y="769448"/>
                </a:lnTo>
                <a:lnTo>
                  <a:pt x="1673663" y="1692027"/>
                </a:lnTo>
                <a:lnTo>
                  <a:pt x="467046" y="566839"/>
                </a:lnTo>
                <a:lnTo>
                  <a:pt x="479323" y="553674"/>
                </a:lnTo>
                <a:lnTo>
                  <a:pt x="1685939" y="1678861"/>
                </a:lnTo>
                <a:lnTo>
                  <a:pt x="670196" y="378771"/>
                </a:lnTo>
                <a:lnTo>
                  <a:pt x="684381" y="367689"/>
                </a:lnTo>
                <a:lnTo>
                  <a:pt x="1700124" y="1667780"/>
                </a:lnTo>
                <a:lnTo>
                  <a:pt x="900265" y="224798"/>
                </a:lnTo>
                <a:lnTo>
                  <a:pt x="916008" y="216071"/>
                </a:lnTo>
                <a:lnTo>
                  <a:pt x="1715866" y="1659053"/>
                </a:lnTo>
                <a:lnTo>
                  <a:pt x="1151588" y="108711"/>
                </a:lnTo>
                <a:lnTo>
                  <a:pt x="1168502" y="102555"/>
                </a:lnTo>
                <a:lnTo>
                  <a:pt x="1732782" y="1652898"/>
                </a:lnTo>
                <a:lnTo>
                  <a:pt x="1417977" y="33370"/>
                </a:lnTo>
                <a:lnTo>
                  <a:pt x="1435646" y="29935"/>
                </a:lnTo>
                <a:lnTo>
                  <a:pt x="1750451" y="1649459"/>
                </a:lnTo>
                <a:lnTo>
                  <a:pt x="1692872" y="6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65600" y="975600"/>
            <a:ext cx="7185600" cy="107640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65600" y="2253600"/>
            <a:ext cx="7185600" cy="5544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800" y="1598400"/>
            <a:ext cx="10515600" cy="23292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800" y="4017600"/>
            <a:ext cx="10515600" cy="23292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826294" y="3752850"/>
            <a:ext cx="10539413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 rot="21396991">
            <a:off x="5127626" y="3614739"/>
            <a:ext cx="3349625" cy="5937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 rot="225092">
            <a:off x="4057650" y="2795589"/>
            <a:ext cx="4332288" cy="7254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 rot="21197296">
            <a:off x="4552950" y="1855788"/>
            <a:ext cx="3341688" cy="723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 rot="225092">
            <a:off x="3975101" y="2693988"/>
            <a:ext cx="4333875" cy="723900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 rot="21396991">
            <a:off x="5045076" y="3513139"/>
            <a:ext cx="3349625" cy="5937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>
            <a:outerShdw blurRad="25400" dist="127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 rot="21197296">
            <a:off x="4465639" y="1724025"/>
            <a:ext cx="3343275" cy="725488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800" dirty="0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180000">
            <a:off x="4467600" y="1724400"/>
            <a:ext cx="3344400" cy="727200"/>
          </a:xfrm>
        </p:spPr>
        <p:txBody>
          <a:bodyPr lIns="0" tIns="0" rIns="0" bIns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3" hasCustomPrompt="1"/>
          </p:nvPr>
        </p:nvSpPr>
        <p:spPr>
          <a:xfrm rot="240000">
            <a:off x="3974400" y="2692800"/>
            <a:ext cx="4334400" cy="7236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5" name="内容占位符 14"/>
          <p:cNvSpPr>
            <a:spLocks noGrp="1"/>
          </p:cNvSpPr>
          <p:nvPr>
            <p:ph sz="quarter" idx="14" hasCustomPrompt="1"/>
          </p:nvPr>
        </p:nvSpPr>
        <p:spPr>
          <a:xfrm rot="21420000">
            <a:off x="5043600" y="3513600"/>
            <a:ext cx="3279124" cy="576825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57506" y="399308"/>
            <a:ext cx="1167213" cy="6112587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8027" y="399308"/>
            <a:ext cx="9443106" cy="611258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92224"/>
            <a:ext cx="10515600" cy="4994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4E2B0823-AB0F-4D45-918F-9909333A3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6C2141-8DE5-4E0F-8872-774D5C98F0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47675" indent="-447675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85000"/>
        <a:buFont typeface="Wingdings" panose="05000000000000000000" pitchFamily="2" charset="2"/>
        <a:buChar char="!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75610" y="297815"/>
            <a:ext cx="7778115" cy="153543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 anchorCtr="0">
            <a:noAutofit/>
            <a:scene3d>
              <a:camera prst="orthographicFront"/>
              <a:lightRig rig="threePt" dir="t"/>
            </a:scene3d>
          </a:bodyPr>
          <a:lstStyle>
            <a:lvl1pPr algn="r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4000" kern="1200">
                <a:solidFill>
                  <a:srgbClr val="5BA968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皇帝的新装</a:t>
            </a:r>
            <a:endParaRPr lang="zh-CN" altLang="en-US" sz="8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293995" y="2684780"/>
            <a:ext cx="6633845" cy="71818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rgbClr val="5BA968"/>
              </a:buClr>
              <a:buSzPct val="85000"/>
              <a:buFont typeface="Wingdings" panose="05000000000000000000" pitchFamily="2" charset="2"/>
              <a:buNone/>
              <a:defRPr sz="2400" kern="1200">
                <a:ln>
                  <a:noFill/>
                </a:ln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5A5A5A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</a:defRPr>
            </a:lvl9pPr>
          </a:lstStyle>
          <a:p>
            <a:r>
              <a:rPr lang="en-US" altLang="zh-CN" sz="4400" dirty="0"/>
              <a:t>     </a:t>
            </a:r>
            <a:r>
              <a:rPr lang="zh-CN" altLang="en-US" sz="4400" dirty="0"/>
              <a:t>安徒生</a:t>
            </a:r>
            <a:endParaRPr lang="zh-CN" altLang="en-US" sz="4400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73505"/>
          </a:xfrm>
        </p:spPr>
        <p:txBody>
          <a:bodyPr>
            <a:noAutofit/>
          </a:bodyPr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四、分析老大臣和大臣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1560" y="1882140"/>
            <a:ext cx="32448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老大臣的特点：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076700" y="1943100"/>
            <a:ext cx="37331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诚实、理智、称职</a:t>
            </a:r>
            <a:endParaRPr lang="zh-CN" altLang="en-US" sz="32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240" y="2918460"/>
            <a:ext cx="25749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大臣的特点：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4076700" y="2979420"/>
            <a:ext cx="26974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诚实、称职</a:t>
            </a:r>
            <a:endParaRPr lang="zh-CN" altLang="en-US" sz="3200">
              <a:sym typeface="+mn-ea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644640" y="4015740"/>
            <a:ext cx="2667000" cy="160020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5400">
                <a:solidFill>
                  <a:srgbClr val="FF0000"/>
                </a:solidFill>
              </a:rPr>
              <a:t>反语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五、为什么作者要让孩子揭开骗局？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92225"/>
            <a:ext cx="5134610" cy="4994275"/>
          </a:xfrm>
        </p:spPr>
        <p:txBody>
          <a:bodyPr/>
          <a:p>
            <a:endParaRPr lang="zh-CN" altLang="en-US" sz="3600"/>
          </a:p>
          <a:p>
            <a:r>
              <a:rPr lang="zh-CN" altLang="en-US" sz="3600"/>
              <a:t>孩子是天真的、单纯的，没有私心杂念，不害怕世俗的压力，能说出真话，揭开骗局</a:t>
            </a:r>
            <a:endParaRPr lang="zh-CN" altLang="en-US" sz="3600"/>
          </a:p>
        </p:txBody>
      </p:sp>
      <p:pic>
        <p:nvPicPr>
          <p:cNvPr id="4" name="图片 3" descr="u=1270991395,581158209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7380" y="1144905"/>
            <a:ext cx="6289040" cy="473265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写作背景</a:t>
            </a:r>
            <a:endParaRPr lang="zh-CN" altLang="en-US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en-US" altLang="zh-CN" sz="4400"/>
              <a:t>18</a:t>
            </a:r>
            <a:r>
              <a:rPr lang="zh-CN" altLang="en-US" sz="4400"/>
              <a:t>世纪末</a:t>
            </a:r>
            <a:r>
              <a:rPr lang="en-US" altLang="zh-CN" sz="4400"/>
              <a:t>19</a:t>
            </a:r>
            <a:r>
              <a:rPr lang="zh-CN" altLang="en-US" sz="4400"/>
              <a:t>世纪初，丹麦人民生活在水深火热中，封建统治阶级则穷奢极欲，挥霍无度。面对这样的现实，安徒生根据西班牙的民间故事改编，创作了本文，揭露贵族阶层阿谀奉承和虚伪透顶，深刻的剖析了当时的社会病状。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游行大典完毕，皇帝回宫后，事情将会怎么样？</a:t>
            </a:r>
            <a:endParaRPr lang="zh-CN" altLang="en-US"/>
          </a:p>
        </p:txBody>
      </p:sp>
      <p:pic>
        <p:nvPicPr>
          <p:cNvPr id="4" name="内容占位符 3" descr="105241w8q4cl1rq80f029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24300" y="1448435"/>
            <a:ext cx="7790180" cy="52108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000"/>
          </a:p>
          <a:p>
            <a:r>
              <a:rPr lang="zh-CN" altLang="en-US" sz="4000"/>
              <a:t>本文围绕</a:t>
            </a:r>
            <a:r>
              <a:rPr lang="zh-CN" altLang="en-US" sz="4000" u="sng">
                <a:solidFill>
                  <a:srgbClr val="FF0000"/>
                </a:solidFill>
              </a:rPr>
              <a:t>新衣</a:t>
            </a:r>
            <a:r>
              <a:rPr lang="zh-CN" altLang="en-US" sz="4000"/>
              <a:t>，并通过描写人物的</a:t>
            </a:r>
            <a:r>
              <a:rPr lang="zh-CN" altLang="en-US" sz="4000" u="sng">
                <a:solidFill>
                  <a:srgbClr val="FF0000"/>
                </a:solidFill>
              </a:rPr>
              <a:t>语言、动作、心理</a:t>
            </a:r>
            <a:r>
              <a:rPr lang="zh-CN" altLang="en-US" sz="4000"/>
              <a:t>分别刻画了</a:t>
            </a:r>
            <a:r>
              <a:rPr lang="zh-CN" altLang="en-US" sz="4000" u="sng">
                <a:solidFill>
                  <a:srgbClr val="FF0000"/>
                </a:solidFill>
              </a:rPr>
              <a:t>皇帝、骗子、官员、孩子</a:t>
            </a:r>
            <a:r>
              <a:rPr lang="zh-CN" altLang="en-US" sz="4000"/>
              <a:t>等人的形象，揭露了说假话成风，荒唐可笑的社会现象，深刻的讽刺了封建专制统治的腐朽。</a:t>
            </a:r>
            <a:endParaRPr lang="zh-CN" altLang="en-US" sz="4000"/>
          </a:p>
        </p:txBody>
      </p:sp>
      <p:sp>
        <p:nvSpPr>
          <p:cNvPr id="5" name="矩形 4"/>
          <p:cNvSpPr/>
          <p:nvPr/>
        </p:nvSpPr>
        <p:spPr>
          <a:xfrm>
            <a:off x="4592955" y="450215"/>
            <a:ext cx="2426970" cy="14325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小结</a:t>
            </a:r>
            <a:endParaRPr lang="zh-CN" altLang="en-US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3380" y="363855"/>
            <a:ext cx="5983605" cy="3571875"/>
          </a:xfrm>
        </p:spPr>
        <p:txBody>
          <a:bodyPr>
            <a:normAutofit fontScale="90000"/>
          </a:bodyPr>
          <a:p>
            <a:br>
              <a:rPr lang="zh-CN" altLang="en-US" sz="3600">
                <a:solidFill>
                  <a:srgbClr val="FF0000"/>
                </a:solidFill>
              </a:rPr>
            </a:br>
            <a:br>
              <a:rPr lang="zh-CN" altLang="en-US" sz="3600">
                <a:solidFill>
                  <a:srgbClr val="FF0000"/>
                </a:solidFill>
              </a:rPr>
            </a:br>
            <a:br>
              <a:rPr lang="zh-CN" altLang="en-US" sz="3600">
                <a:solidFill>
                  <a:srgbClr val="FF0000"/>
                </a:solidFill>
              </a:rPr>
            </a:br>
            <a:r>
              <a:rPr lang="zh-CN" altLang="en-US" sz="3600">
                <a:solidFill>
                  <a:srgbClr val="FF0000"/>
                </a:solidFill>
              </a:rPr>
              <a:t>心理描写：</a:t>
            </a:r>
            <a:br>
              <a:rPr lang="zh-CN" altLang="en-US" sz="3600"/>
            </a:br>
            <a:r>
              <a:rPr lang="zh-CN" altLang="en-US" sz="3600"/>
              <a:t>我倒想知道衣料究竟值得怎样了</a:t>
            </a:r>
            <a:br>
              <a:rPr lang="zh-CN" altLang="en-US" sz="3600"/>
            </a:br>
            <a:r>
              <a:rPr lang="zh-CN" altLang="en-US" sz="3600"/>
              <a:t>心里的确感到不大自然</a:t>
            </a:r>
            <a:r>
              <a:rPr lang="en-US" altLang="zh-CN" sz="3600"/>
              <a:t>......</a:t>
            </a:r>
            <a:br>
              <a:rPr lang="en-US" altLang="zh-CN" sz="3600"/>
            </a:br>
            <a:r>
              <a:rPr lang="en-US" altLang="zh-CN" sz="3600"/>
              <a:t>他</a:t>
            </a:r>
            <a:r>
              <a:rPr lang="zh-CN" altLang="en-US" sz="3600"/>
              <a:t>相信自己是无须害怕的</a:t>
            </a:r>
            <a:r>
              <a:rPr lang="en-US" altLang="zh-CN" sz="3600"/>
              <a:t>......</a:t>
            </a:r>
            <a:br>
              <a:rPr lang="en-US" altLang="zh-CN" sz="3600"/>
            </a:br>
            <a:r>
              <a:rPr lang="en-US" altLang="zh-CN" sz="3600"/>
              <a:t>仍</a:t>
            </a:r>
            <a:r>
              <a:rPr lang="zh-CN" altLang="en-US" sz="3600"/>
              <a:t>然觉得先派一个人去看看工作进展情形比较妥当</a:t>
            </a:r>
            <a:r>
              <a:rPr lang="en-US" altLang="zh-CN" sz="3600"/>
              <a:t>......</a:t>
            </a:r>
            <a:br>
              <a:rPr lang="en-US" altLang="zh-CN" sz="3600"/>
            </a:br>
            <a:r>
              <a:rPr lang="zh-CN" altLang="en-US" sz="3600"/>
              <a:t>这是怎么一回事呢？</a:t>
            </a:r>
            <a:br>
              <a:rPr lang="zh-CN" altLang="en-US" sz="3600"/>
            </a:br>
            <a:r>
              <a:rPr lang="zh-CN" altLang="en-US" sz="3600"/>
              <a:t>    </a:t>
            </a:r>
            <a:r>
              <a:rPr lang="en-US" altLang="zh-CN" sz="3600"/>
              <a:t>..........</a:t>
            </a:r>
            <a:br>
              <a:rPr lang="zh-CN" altLang="en-US" sz="3600"/>
            </a:br>
            <a:br>
              <a:rPr lang="zh-CN" altLang="en-US" sz="3600"/>
            </a:br>
            <a:br>
              <a:rPr lang="zh-CN" altLang="en-US" sz="3600"/>
            </a:br>
            <a:br>
              <a:rPr lang="zh-CN" altLang="en-US" sz="2800"/>
            </a:br>
            <a:endParaRPr lang="zh-CN" altLang="en-US" sz="2800"/>
          </a:p>
        </p:txBody>
      </p:sp>
      <p:pic>
        <p:nvPicPr>
          <p:cNvPr id="4" name="内容占位符 3" descr="rBEhUlKvOH4IAAAAAADZhGhQfwoAAG3uAJHb1UAANmc80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4670" y="2266315"/>
            <a:ext cx="3992245" cy="3992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363220"/>
            <a:ext cx="41459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</a:t>
            </a:r>
            <a:r>
              <a:rPr lang="zh-CN" altLang="en-US" sz="4000"/>
              <a:t>关于皇帝的描写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5602605" y="3972560"/>
            <a:ext cx="568452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动作描写：</a:t>
            </a:r>
            <a:br>
              <a:rPr lang="zh-CN" altLang="en-US" sz="3600">
                <a:solidFill>
                  <a:srgbClr val="FF0000"/>
                </a:solidFill>
                <a:sym typeface="+mn-ea"/>
              </a:rPr>
            </a:br>
            <a:r>
              <a:rPr lang="zh-CN" altLang="en-US" sz="3600">
                <a:sym typeface="+mn-ea"/>
              </a:rPr>
              <a:t>点头表示满意</a:t>
            </a:r>
            <a:br>
              <a:rPr lang="zh-CN" altLang="en-US" sz="3600">
                <a:sym typeface="+mn-ea"/>
              </a:rPr>
            </a:br>
            <a:r>
              <a:rPr lang="zh-CN" altLang="en-US" sz="3600">
                <a:sym typeface="+mn-ea"/>
              </a:rPr>
              <a:t>转了转身，扭了扭腰</a:t>
            </a:r>
            <a:br>
              <a:rPr lang="zh-CN" altLang="en-US" sz="3600">
                <a:sym typeface="+mn-ea"/>
              </a:rPr>
            </a:br>
            <a:r>
              <a:rPr lang="zh-CN" altLang="en-US" sz="3600">
                <a:sym typeface="+mn-ea"/>
              </a:rPr>
              <a:t>摆出一副更骄傲的神气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76165" y="289560"/>
            <a:ext cx="6659880" cy="1977390"/>
          </a:xfrm>
        </p:spPr>
        <p:txBody>
          <a:bodyPr>
            <a:normAutofit fontScale="90000"/>
          </a:bodyPr>
          <a:p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心理描写：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/>
              <a:t>愿上帝可怜我吧！</a:t>
            </a:r>
            <a:br>
              <a:rPr lang="zh-CN" altLang="en-US"/>
            </a:br>
            <a:r>
              <a:rPr lang="zh-CN" altLang="en-US"/>
              <a:t>我的老天爷</a:t>
            </a:r>
            <a:r>
              <a:rPr lang="en-US" altLang="zh-CN"/>
              <a:t>.....</a:t>
            </a:r>
            <a:br>
              <a:rPr lang="en-US" altLang="zh-CN"/>
            </a:br>
            <a:br>
              <a:rPr lang="en-US" altLang="zh-CN"/>
            </a:br>
            <a:endParaRPr lang="zh-CN" altLang="en-US"/>
          </a:p>
        </p:txBody>
      </p:sp>
      <p:pic>
        <p:nvPicPr>
          <p:cNvPr id="4" name="内容占位符 3" descr="mp31518660_1441966797525_3"/>
          <p:cNvPicPr>
            <a:picLocks noChangeAspect="1"/>
          </p:cNvPicPr>
          <p:nvPr>
            <p:ph idx="1"/>
          </p:nvPr>
        </p:nvPicPr>
        <p:blipFill>
          <a:blip r:embed="rId1"/>
          <a:srcRect l="67" t="1440" r="52858" b="-3347"/>
          <a:stretch>
            <a:fillRect/>
          </a:stretch>
        </p:blipFill>
        <p:spPr>
          <a:xfrm>
            <a:off x="509905" y="1740535"/>
            <a:ext cx="3587115" cy="4853305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885" y="579120"/>
            <a:ext cx="45262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关于老大臣的描写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875530" y="2392680"/>
            <a:ext cx="666051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神态描写：</a:t>
            </a: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把眼睛睁的特别大</a:t>
            </a:r>
            <a:endParaRPr lang="zh-CN" altLang="en-US" sz="32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8720" y="3984625"/>
            <a:ext cx="576072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动作描写：</a:t>
            </a:r>
            <a:br>
              <a:rPr lang="zh-CN" altLang="en-US" sz="3200">
                <a:solidFill>
                  <a:srgbClr val="FF0000"/>
                </a:solidFill>
                <a:sym typeface="+mn-ea"/>
              </a:rPr>
            </a:br>
            <a:r>
              <a:rPr lang="zh-CN" altLang="en-US" sz="3200">
                <a:sym typeface="+mn-ea"/>
              </a:rPr>
              <a:t>从他的眼镜里仔细的看</a:t>
            </a:r>
            <a:br>
              <a:rPr lang="zh-CN" altLang="en-US" sz="3200">
                <a:sym typeface="+mn-ea"/>
              </a:rPr>
            </a:br>
            <a:r>
              <a:rPr lang="zh-CN" altLang="en-US" sz="3200">
                <a:sym typeface="+mn-ea"/>
              </a:rPr>
              <a:t>注意地听着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0b7b02087bf40ad12af52bfe542c11dfa9ecce9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21995" y="638810"/>
            <a:ext cx="5478780" cy="5534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67220" y="638810"/>
            <a:ext cx="4688205" cy="6065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安徒生，</a:t>
            </a:r>
            <a:r>
              <a:rPr lang="en-US" altLang="zh-CN" sz="2800" u="sng">
                <a:solidFill>
                  <a:srgbClr val="FF0000"/>
                </a:solidFill>
              </a:rPr>
              <a:t>19</a:t>
            </a:r>
            <a:r>
              <a:rPr lang="zh-CN" altLang="en-US" sz="2800" u="sng">
                <a:solidFill>
                  <a:srgbClr val="FF0000"/>
                </a:solidFill>
              </a:rPr>
              <a:t>世纪丹麦</a:t>
            </a:r>
            <a:r>
              <a:rPr lang="zh-CN" altLang="en-US" sz="2800"/>
              <a:t>文学巨匠，世界著名的</a:t>
            </a:r>
            <a:r>
              <a:rPr lang="zh-CN" altLang="en-US" sz="2800" u="sng">
                <a:solidFill>
                  <a:srgbClr val="FF0000"/>
                </a:solidFill>
              </a:rPr>
              <a:t>童话作家</a:t>
            </a:r>
            <a:r>
              <a:rPr lang="zh-CN" altLang="en-US" sz="2800"/>
              <a:t>。他的</a:t>
            </a:r>
            <a:r>
              <a:rPr lang="en-US" altLang="zh-CN" sz="2800"/>
              <a:t>160</a:t>
            </a:r>
            <a:r>
              <a:rPr lang="zh-CN" altLang="en-US" sz="2800"/>
              <a:t>余篇童话在近</a:t>
            </a:r>
            <a:r>
              <a:rPr lang="en-US" altLang="zh-CN" sz="2800"/>
              <a:t>150</a:t>
            </a:r>
            <a:r>
              <a:rPr lang="zh-CN" altLang="en-US" sz="2800"/>
              <a:t>年中被翻译成</a:t>
            </a:r>
            <a:r>
              <a:rPr lang="en-US" altLang="zh-CN" sz="2800"/>
              <a:t>140</a:t>
            </a:r>
            <a:r>
              <a:rPr lang="zh-CN" altLang="en-US" sz="2800"/>
              <a:t>多种文字，从丹麦传向世界。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3200"/>
              <a:t>安徒生生于鞋匠家庭，童年生活穷苦，早期写有诗歌、剧本和长篇小说等，</a:t>
            </a:r>
            <a:r>
              <a:rPr lang="en-US" altLang="zh-CN" sz="3200"/>
              <a:t>1835</a:t>
            </a:r>
            <a:r>
              <a:rPr lang="zh-CN" altLang="en-US" sz="3200"/>
              <a:t>年开始写童话，代表作有</a:t>
            </a:r>
            <a:r>
              <a:rPr lang="zh-CN" altLang="en-US" sz="3200">
                <a:solidFill>
                  <a:srgbClr val="FF0000"/>
                </a:solidFill>
              </a:rPr>
              <a:t>《丑小鸭》、《海的女儿》、《卖火柴的小女孩》等。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体裁介绍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童话是儿童文学的一种它通过丰富的</a:t>
            </a:r>
            <a:r>
              <a:rPr lang="zh-CN" altLang="en-US" sz="4000" u="sng">
                <a:solidFill>
                  <a:srgbClr val="FF0000"/>
                </a:solidFill>
              </a:rPr>
              <a:t>想象</a:t>
            </a:r>
            <a:r>
              <a:rPr lang="zh-CN" altLang="en-US" sz="4000"/>
              <a:t>、幻想和夸张来塑造形象，反映生活</a:t>
            </a:r>
            <a:r>
              <a:rPr lang="en-US" altLang="zh-CN" sz="4000"/>
              <a:t>,</a:t>
            </a:r>
            <a:r>
              <a:rPr lang="zh-CN" altLang="en-US" sz="4000"/>
              <a:t>对儿童进行思想教育。语言通俗易懂，情节曲折离奇，往往采用</a:t>
            </a:r>
            <a:r>
              <a:rPr lang="zh-CN" altLang="en-US" sz="4000" u="sng">
                <a:solidFill>
                  <a:srgbClr val="FF0000"/>
                </a:solidFill>
              </a:rPr>
              <a:t>拟人</a:t>
            </a:r>
            <a:r>
              <a:rPr lang="zh-CN" altLang="en-US" sz="4000"/>
              <a:t>的手法。</a:t>
            </a:r>
            <a:endParaRPr lang="zh-CN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316865"/>
            <a:ext cx="10972800" cy="6341745"/>
          </a:xfrm>
        </p:spPr>
        <p:txBody>
          <a:bodyPr>
            <a:normAutofit/>
          </a:bodyPr>
          <a:p>
            <a:r>
              <a:rPr lang="en-US" altLang="zh-CN" sz="3600" b="1"/>
              <a:t> </a:t>
            </a:r>
            <a:r>
              <a:rPr lang="zh-CN" altLang="en-US" sz="4400" b="1"/>
              <a:t>显耀 （      ）</a:t>
            </a:r>
            <a:r>
              <a:rPr lang="zh-CN" altLang="en-US" sz="4400" b="1">
                <a:solidFill>
                  <a:srgbClr val="FF0000"/>
                </a:solidFill>
              </a:rPr>
              <a:t>                    </a:t>
            </a:r>
            <a:r>
              <a:rPr lang="zh-CN" altLang="en-US" sz="4400" b="1">
                <a:cs typeface="宋体" panose="02010600030101010101" pitchFamily="2" charset="-122"/>
                <a:sym typeface="+mn-ea"/>
              </a:rPr>
              <a:t>称职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   ）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妥当</a:t>
            </a:r>
            <a:r>
              <a:rPr lang="zh-CN" altLang="en-US" sz="4400" b="1"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400" b="1">
                <a:sym typeface="+mn-ea"/>
              </a:rPr>
              <a:t>（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4400" b="1">
                <a:solidFill>
                  <a:srgbClr val="FF0000"/>
                </a:solidFill>
              </a:rPr>
              <a:t>         </a:t>
            </a:r>
            <a:r>
              <a:rPr lang="zh-CN" altLang="en-US" sz="4400" b="1"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4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滑稽</a:t>
            </a:r>
            <a:r>
              <a:rPr lang="zh-CN" altLang="en-US" sz="4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4400" b="1">
                <a:sym typeface="+mn-ea"/>
              </a:rPr>
              <a:t>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滑稽 </a:t>
            </a:r>
            <a:r>
              <a:rPr lang="zh-CN" altLang="en-US" sz="4400" b="1">
                <a:sym typeface="+mn-ea"/>
              </a:rPr>
              <a:t>（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4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4400" b="1">
                <a:latin typeface="+mn-ea"/>
                <a:cs typeface="宋体" panose="02010600030101010101" pitchFamily="2" charset="-122"/>
                <a:sym typeface="+mn-ea"/>
              </a:rPr>
              <a:t>爵士</a:t>
            </a:r>
            <a:r>
              <a:rPr lang="zh-CN" altLang="en-US" sz="4400" b="1">
                <a:sym typeface="+mn-ea"/>
              </a:rPr>
              <a:t>（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endParaRPr lang="zh-CN" altLang="en-US" sz="4400" b="1">
              <a:latin typeface="+mn-ea"/>
              <a:cs typeface="宋体" panose="02010600030101010101" pitchFamily="2" charset="-122"/>
              <a:sym typeface="+mn-ea"/>
            </a:endParaRPr>
          </a:p>
          <a:p>
            <a:r>
              <a:rPr lang="zh-CN" altLang="en-US" sz="4400" b="1">
                <a:latin typeface="+mn-ea"/>
                <a:cs typeface="宋体" panose="02010600030101010101" pitchFamily="2" charset="-122"/>
                <a:sym typeface="+mn-ea"/>
              </a:rPr>
              <a:t> 御聘</a:t>
            </a:r>
            <a:r>
              <a:rPr lang="zh-CN" altLang="en-US" sz="4400" b="1">
                <a:sym typeface="+mn-ea"/>
              </a:rPr>
              <a:t>（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4400" b="1">
                <a:latin typeface="+mn-ea"/>
                <a:cs typeface="宋体" panose="02010600030101010101" pitchFamily="2" charset="-122"/>
                <a:sym typeface="+mn-ea"/>
              </a:rPr>
              <a:t>头衔</a:t>
            </a:r>
            <a:r>
              <a:rPr lang="zh-CN" altLang="en-US" sz="4400" b="1">
                <a:sym typeface="+mn-ea"/>
              </a:rPr>
              <a:t>（      ）</a:t>
            </a:r>
            <a:endParaRPr lang="zh-CN" altLang="en-US" sz="4400" b="1">
              <a:sym typeface="+mn-ea"/>
            </a:endParaRPr>
          </a:p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4400" b="1">
                <a:latin typeface="+mn-ea"/>
                <a:cs typeface="宋体" panose="02010600030101010101" pitchFamily="2" charset="-122"/>
                <a:sym typeface="+mn-ea"/>
              </a:rPr>
              <a:t>骇人听闻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400" b="1">
                <a:sym typeface="+mn-ea"/>
              </a:rPr>
              <a:t>（      ）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400" b="1">
                <a:latin typeface="+mn-ea"/>
                <a:cs typeface="宋体" panose="02010600030101010101" pitchFamily="2" charset="-122"/>
                <a:sym typeface="+mn-ea"/>
              </a:rPr>
              <a:t>随声附和</a:t>
            </a:r>
            <a:r>
              <a:rPr lang="zh-CN" altLang="en-US" sz="4800" b="1">
                <a:sym typeface="+mn-ea"/>
              </a:rPr>
              <a:t>（      ）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  </a:t>
            </a:r>
            <a:endParaRPr lang="zh-CN" altLang="en-US" sz="4800" b="1">
              <a:solidFill>
                <a:srgbClr val="FF0000"/>
              </a:solidFill>
              <a:latin typeface="+mn-ea"/>
              <a:cs typeface="宋体" panose="02010600030101010101" pitchFamily="2" charset="-122"/>
              <a:sym typeface="+mn-ea"/>
            </a:endParaRPr>
          </a:p>
          <a:p>
            <a:endParaRPr lang="zh-CN" altLang="en-US" sz="4800" b="1">
              <a:solidFill>
                <a:srgbClr val="FF0000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8805" y="469900"/>
            <a:ext cx="11893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zh-CN" altLang="en-US" sz="3600">
                <a:solidFill>
                  <a:srgbClr val="FF0000"/>
                </a:solidFill>
              </a:rPr>
              <a:t>xiǎn </a:t>
            </a:r>
            <a:r>
              <a:rPr lang="zh-CN" altLang="en-US" sz="2000">
                <a:solidFill>
                  <a:srgbClr val="FF0000"/>
                </a:solidFill>
              </a:rPr>
              <a:t> 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9610" y="469900"/>
            <a:ext cx="1577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chèn</a:t>
            </a:r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9789160" y="744220"/>
            <a:ext cx="10210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468370" y="1480820"/>
            <a:ext cx="9544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t</a:t>
            </a:r>
            <a:r>
              <a:rPr lang="zh-CN" altLang="en-US" sz="3600">
                <a:solidFill>
                  <a:srgbClr val="FF0000"/>
                </a:solidFill>
              </a:rPr>
              <a:t>uǒ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75380" y="2369820"/>
            <a:ext cx="15214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 bì 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74720" y="3436620"/>
            <a:ext cx="21793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 sz="3600">
                <a:solidFill>
                  <a:srgbClr val="FF0000"/>
                </a:solidFill>
              </a:rPr>
              <a:t>pìn </a:t>
            </a:r>
            <a:r>
              <a:rPr lang="zh-CN" altLang="en-US" sz="3200">
                <a:solidFill>
                  <a:srgbClr val="FF0000"/>
                </a:solidFill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89160" y="2369820"/>
            <a:ext cx="11588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jué 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94900" y="1480820"/>
            <a:ext cx="746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3600">
                <a:solidFill>
                  <a:srgbClr val="FF0000"/>
                </a:solidFill>
              </a:rPr>
              <a:t>jī    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89160" y="3436620"/>
            <a:ext cx="14230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xián  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54880" y="4373880"/>
            <a:ext cx="899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hài  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42220" y="4373880"/>
            <a:ext cx="1127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hè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9" grpId="0"/>
      <p:bldP spid="15" grpId="0"/>
      <p:bldP spid="19" grpId="0"/>
      <p:bldP spid="18" grpId="0"/>
      <p:bldP spid="16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795" y="530225"/>
            <a:ext cx="11825605" cy="5756275"/>
          </a:xfrm>
        </p:spPr>
        <p:txBody>
          <a:bodyPr>
            <a:normAutofit lnSpcReduction="20000"/>
          </a:bodyPr>
          <a:p>
            <a:r>
              <a:rPr lang="en-US" altLang="zh-CN" sz="4400"/>
              <a:t>                                            </a:t>
            </a:r>
            <a:r>
              <a:rPr lang="zh-CN" altLang="en-US" sz="4400"/>
              <a:t>（骇人听闻）</a:t>
            </a:r>
            <a:endParaRPr lang="zh-CN" altLang="en-US" sz="4400"/>
          </a:p>
          <a:p>
            <a:endParaRPr lang="zh-CN" altLang="en-US" sz="4400"/>
          </a:p>
          <a:p>
            <a:r>
              <a:rPr lang="zh-CN" altLang="en-US" sz="4400"/>
              <a:t>：                                               </a:t>
            </a:r>
            <a:endParaRPr lang="zh-CN" altLang="en-US" sz="4400"/>
          </a:p>
          <a:p>
            <a:r>
              <a:rPr lang="zh-CN" altLang="en-US" sz="4400">
                <a:sym typeface="+mn-ea"/>
              </a:rPr>
              <a:t>                                             （随声附和）</a:t>
            </a:r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r>
              <a:rPr lang="zh-CN" altLang="en-US" sz="4400">
                <a:sym typeface="+mn-ea"/>
              </a:rPr>
              <a:t>                                             </a:t>
            </a:r>
            <a:endParaRPr lang="zh-CN" altLang="en-US" sz="4400">
              <a:sym typeface="+mn-ea"/>
            </a:endParaRPr>
          </a:p>
          <a:p>
            <a:r>
              <a:rPr lang="zh-CN" altLang="en-US" sz="4400">
                <a:sym typeface="+mn-ea"/>
              </a:rPr>
              <a:t>                                             （不可救药）</a:t>
            </a:r>
            <a:endParaRPr lang="zh-CN" altLang="en-US" sz="4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1560" y="530225"/>
            <a:ext cx="58369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使人听了非常震惊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1560" y="2042160"/>
            <a:ext cx="8351520" cy="1249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别人</a:t>
            </a:r>
            <a:r>
              <a:rPr lang="zh-CN" altLang="en-US" sz="3600">
                <a:solidFill>
                  <a:srgbClr val="FF0000"/>
                </a:solidFill>
              </a:rPr>
              <a:t>说什么自己也跟着说什么，形容毫无主见，一味盲从。                    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1560" y="4229100"/>
            <a:ext cx="74980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比喻人或事物已坏到无法挽救。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88720"/>
          </a:xfrm>
        </p:spPr>
        <p:txBody>
          <a:bodyPr>
            <a:noAutofit/>
          </a:bodyPr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在这篇童话中，</a:t>
            </a:r>
            <a:r>
              <a:rPr lang="zh-CN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讲了一个怎样的故事？</a:t>
            </a: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作者安排了哪些人物相继登场？</a:t>
            </a:r>
            <a:endParaRPr lang="en-US" altLang="zh-CN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23035"/>
            <a:ext cx="10515600" cy="3019425"/>
          </a:xfrm>
        </p:spPr>
        <p:txBody>
          <a:bodyPr>
            <a:normAutofit lnSpcReduction="20000"/>
          </a:bodyPr>
          <a:p>
            <a:endParaRPr lang="zh-CN" altLang="en-US"/>
          </a:p>
          <a:p>
            <a:endParaRPr lang="zh-CN" altLang="en-US" sz="4400"/>
          </a:p>
          <a:p>
            <a:r>
              <a:rPr lang="zh-CN" altLang="en-US" sz="4400"/>
              <a:t>爱穿新装的皇帝，被骗子所骗穿上并不存在的新装而出丑的故事。</a:t>
            </a:r>
            <a:endParaRPr lang="zh-CN" altLang="en-US" sz="4400"/>
          </a:p>
          <a:p>
            <a:endParaRPr lang="zh-CN" altLang="en-US" sz="4400"/>
          </a:p>
          <a:p>
            <a:endParaRPr lang="zh-CN" altLang="en-US" sz="4000"/>
          </a:p>
          <a:p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341120" y="4876800"/>
            <a:ext cx="1019492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+mn-ea"/>
              </a:rPr>
              <a:t>皇帝、骗子、老大臣、官员、小孩和老百姓。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15900"/>
            <a:ext cx="10706735" cy="6243320"/>
          </a:xfrm>
        </p:spPr>
        <p:txBody>
          <a:bodyPr/>
          <a:p>
            <a:pPr lvl="1"/>
            <a:endParaRPr lang="zh-CN" altLang="en-US" sz="4800"/>
          </a:p>
          <a:p>
            <a:pPr lvl="1"/>
            <a:r>
              <a:rPr lang="zh-CN" altLang="en-US" sz="4800"/>
              <a:t>皇帝      新装</a:t>
            </a:r>
            <a:endParaRPr lang="zh-CN" altLang="en-US" sz="4800"/>
          </a:p>
          <a:p>
            <a:pPr lvl="1"/>
            <a:r>
              <a:rPr lang="zh-CN" altLang="en-US" sz="4800">
                <a:sym typeface="+mn-ea"/>
              </a:rPr>
              <a:t>骗子      新装</a:t>
            </a:r>
            <a:endParaRPr lang="zh-CN" altLang="en-US" sz="4800">
              <a:sym typeface="+mn-ea"/>
            </a:endParaRPr>
          </a:p>
          <a:p>
            <a:pPr lvl="1"/>
            <a:r>
              <a:rPr lang="zh-CN" altLang="en-US" sz="4800">
                <a:sym typeface="+mn-ea"/>
              </a:rPr>
              <a:t>大臣      新装</a:t>
            </a:r>
            <a:endParaRPr lang="zh-CN" altLang="en-US" sz="4800">
              <a:sym typeface="+mn-ea"/>
            </a:endParaRPr>
          </a:p>
          <a:p>
            <a:pPr lvl="1"/>
            <a:r>
              <a:rPr lang="zh-CN" altLang="en-US" sz="4800">
                <a:sym typeface="+mn-ea"/>
              </a:rPr>
              <a:t>皇帝      新装</a:t>
            </a:r>
            <a:endParaRPr lang="zh-CN" altLang="en-US" sz="4800">
              <a:sym typeface="+mn-ea"/>
            </a:endParaRPr>
          </a:p>
          <a:p>
            <a:pPr lvl="1"/>
            <a:r>
              <a:rPr lang="zh-CN" altLang="en-US" sz="4800">
                <a:sym typeface="+mn-ea"/>
              </a:rPr>
              <a:t>小孩      新装</a:t>
            </a:r>
            <a:endParaRPr lang="zh-CN" altLang="en-US" sz="4800">
              <a:sym typeface="+mn-ea"/>
            </a:endParaRPr>
          </a:p>
          <a:p>
            <a:pPr lvl="1"/>
            <a:endParaRPr lang="zh-CN" altLang="en-US" sz="4800">
              <a:sym typeface="+mn-ea"/>
            </a:endParaRPr>
          </a:p>
          <a:p>
            <a:pPr lvl="1"/>
            <a:endParaRPr lang="zh-CN" altLang="en-US" sz="4800"/>
          </a:p>
        </p:txBody>
      </p:sp>
      <p:sp>
        <p:nvSpPr>
          <p:cNvPr id="10" name="文本框 9"/>
          <p:cNvSpPr txBox="1"/>
          <p:nvPr/>
        </p:nvSpPr>
        <p:spPr>
          <a:xfrm>
            <a:off x="2910840" y="1158240"/>
            <a:ext cx="9601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u="sng">
                <a:solidFill>
                  <a:srgbClr val="FF0000"/>
                </a:solidFill>
                <a:sym typeface="+mn-ea"/>
              </a:rPr>
              <a:t>爱</a:t>
            </a:r>
            <a:endParaRPr lang="zh-CN" altLang="en-US" sz="5400" u="sng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65120" y="2240280"/>
            <a:ext cx="88392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u="sng">
                <a:solidFill>
                  <a:srgbClr val="FF0000"/>
                </a:solidFill>
              </a:rPr>
              <a:t>织</a:t>
            </a:r>
            <a:endParaRPr lang="zh-CN" altLang="en-US" sz="5400" u="sng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65120" y="3154680"/>
            <a:ext cx="7924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u="sng">
                <a:solidFill>
                  <a:srgbClr val="FF0000"/>
                </a:solidFill>
              </a:rPr>
              <a:t>看</a:t>
            </a:r>
            <a:endParaRPr lang="zh-CN" altLang="en-US" sz="4800" u="sng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10840" y="4084320"/>
            <a:ext cx="960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u="sng">
                <a:solidFill>
                  <a:srgbClr val="FF0000"/>
                </a:solidFill>
              </a:rPr>
              <a:t>展</a:t>
            </a:r>
            <a:endParaRPr lang="zh-CN" altLang="en-US" sz="4800" u="sng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87980" y="5059680"/>
            <a:ext cx="7467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u="sng">
                <a:solidFill>
                  <a:srgbClr val="FF0000"/>
                </a:solidFill>
              </a:rPr>
              <a:t>揭</a:t>
            </a:r>
            <a:endParaRPr lang="zh-CN" altLang="en-US" sz="48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865"/>
          </a:xfrm>
        </p:spPr>
        <p:txBody>
          <a:bodyPr>
            <a:noAutofit/>
          </a:bodyPr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</a:rPr>
              <a:t>二、这件新装有什么特点？这样的衣服你认为会不会存在？为什么皇帝会相信这两个骗子？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5400"/>
          </a:p>
          <a:p>
            <a:r>
              <a:rPr lang="zh-CN" altLang="en-US" sz="5400"/>
              <a:t>任何不称职的或者愚蠢的不可救药的人，都看不见这衣服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三、</a:t>
            </a: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你认为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皇帝</a:t>
            </a: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是一个怎样的人？说说你的理由</a:t>
            </a:r>
            <a:r>
              <a:rPr lang="en-US" altLang="zh-CN" sz="4400">
                <a:sym typeface="+mn-ea"/>
              </a:rPr>
              <a:t>。</a:t>
            </a:r>
            <a:endParaRPr lang="en-US" altLang="zh-CN" sz="4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6059"/>
            <a:ext cx="10515600" cy="4994275"/>
          </a:xfrm>
        </p:spPr>
        <p:txBody>
          <a:bodyPr>
            <a:normAutofit lnSpcReduction="20000"/>
          </a:bodyPr>
          <a:p>
            <a:r>
              <a:rPr lang="zh-CN" altLang="en-US" sz="2800">
                <a:sym typeface="+mn-ea"/>
              </a:rPr>
              <a:t>一个愚蠢可笑的人：</a:t>
            </a:r>
            <a:endParaRPr lang="zh-CN" altLang="en-US" sz="2800"/>
          </a:p>
          <a:p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一个爱慕虚荣的人：</a:t>
            </a:r>
            <a:endParaRPr lang="zh-CN" altLang="en-US" sz="2800">
              <a:sym typeface="+mn-ea"/>
            </a:endParaRPr>
          </a:p>
          <a:p>
            <a:endParaRPr lang="zh-CN" altLang="en-US" sz="2800">
              <a:sym typeface="+mn-ea"/>
            </a:endParaRPr>
          </a:p>
          <a:p>
            <a:r>
              <a:rPr lang="zh-CN" altLang="en-US" sz="2800">
                <a:sym typeface="+mn-ea"/>
              </a:rPr>
              <a:t>一个昏庸无能的人：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endParaRPr lang="zh-CN" altLang="en-US" sz="2800">
              <a:sym typeface="+mn-ea"/>
            </a:endParaRPr>
          </a:p>
          <a:p>
            <a:r>
              <a:rPr lang="zh-CN" altLang="en-US" sz="2800"/>
              <a:t>一个自欺欺人的人：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4371340" y="2590800"/>
            <a:ext cx="675132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从用夸张手法写皇帝换衣服的次数可以看出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427220" y="1496060"/>
            <a:ext cx="609600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从被骗骗子投其所好，上当受骗可以看出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4714240" y="4805680"/>
            <a:ext cx="6065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明明没有看到衣料，却说看到了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434840" y="3733800"/>
            <a:ext cx="69189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从皇帝不关心国家，只关注衣服可以看出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tags/tag1.xml><?xml version="1.0" encoding="utf-8"?>
<p:tagLst xmlns:p="http://schemas.openxmlformats.org/presentationml/2006/main">
  <p:tag name="MH" val="20151014115127"/>
  <p:tag name="MH_LIBRARY" val="GRAPHIC"/>
  <p:tag name="MH_ORDER" val="Rectangle 8"/>
</p:tagLst>
</file>

<file path=ppt/tags/tag2.xml><?xml version="1.0" encoding="utf-8"?>
<p:tagLst xmlns:p="http://schemas.openxmlformats.org/presentationml/2006/main">
  <p:tag name="MH" val="20151014115127"/>
  <p:tag name="MH_LIBRARY" val="GRAPHIC"/>
  <p:tag name="MH_ORDER" val="Rectangle 5"/>
</p:tagLst>
</file>

<file path=ppt/tags/tag3.xml><?xml version="1.0" encoding="utf-8"?>
<p:tagLst xmlns:p="http://schemas.openxmlformats.org/presentationml/2006/main">
  <p:tag name="MH" val="20151014115127"/>
  <p:tag name="MH_LIBRARY" val="GRAPHIC"/>
  <p:tag name="MH_ORDER" val="Rectangle 3"/>
</p:tagLst>
</file>

<file path=ppt/tags/tag4.xml><?xml version="1.0" encoding="utf-8"?>
<p:tagLst xmlns:p="http://schemas.openxmlformats.org/presentationml/2006/main">
  <p:tag name="MH" val="20151014115127"/>
  <p:tag name="MH_LIBRARY" val="GRAPHIC"/>
  <p:tag name="MH_ORDER" val="Rectangle 4"/>
</p:tagLst>
</file>

<file path=ppt/tags/tag5.xml><?xml version="1.0" encoding="utf-8"?>
<p:tagLst xmlns:p="http://schemas.openxmlformats.org/presentationml/2006/main">
  <p:tag name="MH" val="20151014115127"/>
  <p:tag name="MH_LIBRARY" val="GRAPHIC"/>
  <p:tag name="MH_ORDER" val="Rectangle 7"/>
</p:tagLst>
</file>

<file path=ppt/tags/tag6.xml><?xml version="1.0" encoding="utf-8"?>
<p:tagLst xmlns:p="http://schemas.openxmlformats.org/presentationml/2006/main">
  <p:tag name="MH" val="20151014115127"/>
  <p:tag name="MH_LIBRARY" val="GRAPHIC"/>
  <p:tag name="MH_ORDER" val="Rectangle 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49"/>
  <p:tag name="KSO_WM_UNIT_TYPE" val="a"/>
  <p:tag name="KSO_WM_UNIT_INDEX" val="1"/>
  <p:tag name="KSO_WM_UNIT_ID" val="custom160149_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49"/>
  <p:tag name="KSO_WM_UNIT_TYPE" val="b"/>
  <p:tag name="KSO_WM_UNIT_INDEX" val="1"/>
  <p:tag name="KSO_WM_UNIT_ID" val="custom160149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9.xml><?xml version="1.0" encoding="utf-8"?>
<p:tagLst xmlns:p="http://schemas.openxmlformats.org/presentationml/2006/main">
  <p:tag name="KSO_WM_TEMPLATE_THUMBS_INDEX" val="1、5、11、12、15、21、25、26、27"/>
  <p:tag name="KSO_WM_TEMPLATE_CATEGORY" val="custom"/>
  <p:tag name="KSO_WM_TEMPLATE_INDEX" val="160149"/>
  <p:tag name="KSO_WM_TAG_VERSION" val="1.0"/>
  <p:tag name="KSO_WM_SLIDE_ID" val="custom16014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5">
      <a:dk1>
        <a:srgbClr val="5A5A5A"/>
      </a:dk1>
      <a:lt1>
        <a:srgbClr val="FFFFFF"/>
      </a:lt1>
      <a:dk2>
        <a:srgbClr val="5A5A5A"/>
      </a:dk2>
      <a:lt2>
        <a:srgbClr val="FFFFFF"/>
      </a:lt2>
      <a:accent1>
        <a:srgbClr val="5BA968"/>
      </a:accent1>
      <a:accent2>
        <a:srgbClr val="52AE96"/>
      </a:accent2>
      <a:accent3>
        <a:srgbClr val="5FB4CF"/>
      </a:accent3>
      <a:accent4>
        <a:srgbClr val="83738D"/>
      </a:accent4>
      <a:accent5>
        <a:srgbClr val="5959A7"/>
      </a:accent5>
      <a:accent6>
        <a:srgbClr val="F49100"/>
      </a:accent6>
      <a:hlink>
        <a:srgbClr val="C764EE"/>
      </a:hlink>
      <a:folHlink>
        <a:srgbClr val="85DFD0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1635</Words>
  <Application>WPS 演示</Application>
  <PresentationFormat>宽屏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Verdana</vt:lpstr>
      <vt:lpstr>黑体</vt:lpstr>
      <vt:lpstr>Calibri</vt:lpstr>
      <vt:lpstr>Office 主题</vt:lpstr>
      <vt:lpstr>PowerPoint 演示文稿</vt:lpstr>
      <vt:lpstr>PowerPoint 演示文稿</vt:lpstr>
      <vt:lpstr>体裁介绍</vt:lpstr>
      <vt:lpstr>PowerPoint 演示文稿</vt:lpstr>
      <vt:lpstr>PowerPoint 演示文稿</vt:lpstr>
      <vt:lpstr>一、在这篇童话中，讲了一个怎样的故事？作者安排了哪些人物相继登场？</vt:lpstr>
      <vt:lpstr>PowerPoint 演示文稿</vt:lpstr>
      <vt:lpstr>二、这件新装有什么特点？这样的衣服你认为会不会存在？为什么皇帝会相信这两个骗子？</vt:lpstr>
      <vt:lpstr>三、你认为皇帝是一个怎样的人？说说你的理由。</vt:lpstr>
      <vt:lpstr>四、在小孩揭露真相前，有几个人物本可以拆穿骗子的行为，但为什么他们没有这么做呢？</vt:lpstr>
      <vt:lpstr>五、为什么作者要让孩子揭开骗局？</vt:lpstr>
      <vt:lpstr>写作背景</vt:lpstr>
      <vt:lpstr>游行大典完毕，皇帝回宫后，事情将会怎么样？</vt:lpstr>
      <vt:lpstr>PowerPoint 演示文稿</vt:lpstr>
      <vt:lpstr>   心理描写： 我倒想知道衣料究竟值得怎样了 心里的确感到不大自然...... 他相信自己是无须害怕的...... 仍然觉得先派一个人去看看工作进展情形比较妥当...... 这是怎么一回事呢？     ..........    </vt:lpstr>
      <vt:lpstr> 心理描写： 愿上帝可怜我吧！ 我的老天爷.....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21</cp:revision>
  <dcterms:created xsi:type="dcterms:W3CDTF">2015-05-05T08:02:00Z</dcterms:created>
  <dcterms:modified xsi:type="dcterms:W3CDTF">2016-11-29T11:59:52Z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