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 id="2147483668" r:id="rId3"/>
  </p:sldMasterIdLst>
  <p:notesMasterIdLst>
    <p:notesMasterId r:id="rId23"/>
  </p:notesMasterIdLst>
  <p:sldIdLst>
    <p:sldId id="289" r:id="rId4"/>
    <p:sldId id="320" r:id="rId5"/>
    <p:sldId id="291" r:id="rId6"/>
    <p:sldId id="308" r:id="rId7"/>
    <p:sldId id="325" r:id="rId8"/>
    <p:sldId id="326" r:id="rId9"/>
    <p:sldId id="327" r:id="rId10"/>
    <p:sldId id="272" r:id="rId11"/>
    <p:sldId id="282" r:id="rId12"/>
    <p:sldId id="328" r:id="rId13"/>
    <p:sldId id="329" r:id="rId14"/>
    <p:sldId id="330" r:id="rId15"/>
    <p:sldId id="331" r:id="rId16"/>
    <p:sldId id="332" r:id="rId17"/>
    <p:sldId id="333" r:id="rId18"/>
    <p:sldId id="309" r:id="rId19"/>
    <p:sldId id="259" r:id="rId20"/>
    <p:sldId id="262" r:id="rId21"/>
    <p:sldId id="334" r:id="rId2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CC9900"/>
    <a:srgbClr val="FFCC00"/>
    <a:srgbClr val="008000"/>
    <a:srgbClr val="660033"/>
    <a:srgbClr val="FFFF99"/>
    <a:srgbClr val="3333CC"/>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7657" autoAdjust="0"/>
    <p:restoredTop sz="94660"/>
  </p:normalViewPr>
  <p:slideViewPr>
    <p:cSldViewPr>
      <p:cViewPr varScale="1">
        <p:scale>
          <a:sx n="65" d="100"/>
          <a:sy n="65" d="100"/>
        </p:scale>
        <p:origin x="-846" y="-11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0410"/>
    </p:cViewPr>
  </p:sorterViewPr>
  <p:notesViewPr>
    <p:cSldViewPr>
      <p:cViewPr varScale="1">
        <p:scale>
          <a:sx n="39" d="100"/>
          <a:sy n="39" d="100"/>
        </p:scale>
        <p:origin x="-954"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ea typeface="宋体" pitchFamily="2" charset="-122"/>
              </a:defRPr>
            </a:lvl1pPr>
          </a:lstStyle>
          <a:p>
            <a:pPr>
              <a:defRPr/>
            </a:pPr>
            <a:endParaRPr lang="en-US" altLang="zh-CN"/>
          </a:p>
        </p:txBody>
      </p:sp>
      <p:sp>
        <p:nvSpPr>
          <p:cNvPr id="4198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pitchFamily="2" charset="-122"/>
              </a:defRPr>
            </a:lvl1pPr>
          </a:lstStyle>
          <a:p>
            <a:pPr>
              <a:defRPr/>
            </a:pPr>
            <a:endParaRPr lang="en-US" altLang="zh-CN"/>
          </a:p>
        </p:txBody>
      </p:sp>
      <p:sp>
        <p:nvSpPr>
          <p:cNvPr id="501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98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199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ea typeface="宋体" pitchFamily="2" charset="-122"/>
              </a:defRPr>
            </a:lvl1pPr>
          </a:lstStyle>
          <a:p>
            <a:pPr>
              <a:defRPr/>
            </a:pPr>
            <a:endParaRPr lang="en-US" altLang="zh-CN"/>
          </a:p>
        </p:txBody>
      </p:sp>
      <p:sp>
        <p:nvSpPr>
          <p:cNvPr id="4199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ea typeface="宋体" pitchFamily="2" charset="-122"/>
              </a:defRPr>
            </a:lvl1pPr>
          </a:lstStyle>
          <a:p>
            <a:pPr>
              <a:defRPr/>
            </a:pPr>
            <a:fld id="{A6C0E4FB-B8AD-4A90-A2B5-CCDEE13B89EC}"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1"/>
          <p:cNvPicPr>
            <a:picLocks noChangeAspect="1" noChangeArrowheads="1"/>
          </p:cNvPicPr>
          <p:nvPr/>
        </p:nvPicPr>
        <p:blipFill>
          <a:blip r:embed="rId2"/>
          <a:srcRect/>
          <a:stretch>
            <a:fillRect/>
          </a:stretch>
        </p:blipFill>
        <p:spPr bwMode="auto">
          <a:xfrm>
            <a:off x="0" y="0"/>
            <a:ext cx="9159875" cy="6867525"/>
          </a:xfrm>
          <a:prstGeom prst="rect">
            <a:avLst/>
          </a:prstGeom>
          <a:noFill/>
          <a:ln w="9525">
            <a:noFill/>
            <a:miter lim="800000"/>
            <a:headEnd/>
            <a:tailEnd/>
          </a:ln>
        </p:spPr>
      </p:pic>
      <p:sp>
        <p:nvSpPr>
          <p:cNvPr id="78851" name="Rectangle 3"/>
          <p:cNvSpPr>
            <a:spLocks noGrp="1" noChangeArrowheads="1"/>
          </p:cNvSpPr>
          <p:nvPr>
            <p:ph type="ctrTitle"/>
          </p:nvPr>
        </p:nvSpPr>
        <p:spPr>
          <a:xfrm>
            <a:off x="457200" y="3243263"/>
            <a:ext cx="6553200" cy="1023937"/>
          </a:xfrm>
        </p:spPr>
        <p:txBody>
          <a:bodyPr/>
          <a:lstStyle>
            <a:lvl1pPr algn="r">
              <a:defRPr sz="4500"/>
            </a:lvl1pPr>
          </a:lstStyle>
          <a:p>
            <a:r>
              <a:rPr lang="ko-KR" altLang="en-US"/>
              <a:t>마스터 제목 스타일 편집</a:t>
            </a:r>
          </a:p>
        </p:txBody>
      </p:sp>
      <p:sp>
        <p:nvSpPr>
          <p:cNvPr id="78852" name="Rectangle 4"/>
          <p:cNvSpPr>
            <a:spLocks noGrp="1" noChangeArrowheads="1"/>
          </p:cNvSpPr>
          <p:nvPr>
            <p:ph type="subTitle" idx="1"/>
          </p:nvPr>
        </p:nvSpPr>
        <p:spPr>
          <a:xfrm>
            <a:off x="762000" y="4267200"/>
            <a:ext cx="6248400" cy="685800"/>
          </a:xfrm>
        </p:spPr>
        <p:txBody>
          <a:bodyPr/>
          <a:lstStyle>
            <a:lvl1pPr marL="0" indent="0" algn="r">
              <a:buFontTx/>
              <a:buNone/>
              <a:defRPr sz="2800" b="1">
                <a:solidFill>
                  <a:srgbClr val="FFFBDD"/>
                </a:solidFill>
              </a:defRPr>
            </a:lvl1pPr>
          </a:lstStyle>
          <a:p>
            <a:r>
              <a:rPr lang="ko-KR" altLang="en-US"/>
              <a:t>마스터 부제목 스타일 편집</a:t>
            </a:r>
          </a:p>
        </p:txBody>
      </p:sp>
      <p:sp>
        <p:nvSpPr>
          <p:cNvPr id="5" name="Rectangle 5"/>
          <p:cNvSpPr>
            <a:spLocks noGrp="1" noChangeArrowheads="1"/>
          </p:cNvSpPr>
          <p:nvPr>
            <p:ph type="dt" sz="half" idx="10"/>
          </p:nvPr>
        </p:nvSpPr>
        <p:spPr>
          <a:xfrm>
            <a:off x="336550" y="6229350"/>
            <a:ext cx="1905000" cy="457200"/>
          </a:xfrm>
        </p:spPr>
        <p:txBody>
          <a:bodyPr/>
          <a:lstStyle>
            <a:lvl1pPr>
              <a:defRPr smtClean="0"/>
            </a:lvl1pPr>
          </a:lstStyle>
          <a:p>
            <a:pPr>
              <a:defRPr/>
            </a:pPr>
            <a:endParaRPr lang="en-US" altLang="ko-KR"/>
          </a:p>
        </p:txBody>
      </p:sp>
      <p:sp>
        <p:nvSpPr>
          <p:cNvPr id="6" name="Rectangle 6"/>
          <p:cNvSpPr>
            <a:spLocks noGrp="1" noChangeArrowheads="1"/>
          </p:cNvSpPr>
          <p:nvPr>
            <p:ph type="ftr" sz="quarter" idx="11"/>
          </p:nvPr>
        </p:nvSpPr>
        <p:spPr>
          <a:xfrm>
            <a:off x="2501900" y="6229350"/>
            <a:ext cx="2895600" cy="457200"/>
          </a:xfrm>
        </p:spPr>
        <p:txBody>
          <a:bodyPr/>
          <a:lstStyle>
            <a:lvl1pPr>
              <a:defRPr smtClean="0"/>
            </a:lvl1pPr>
          </a:lstStyle>
          <a:p>
            <a:pPr>
              <a:defRPr/>
            </a:pPr>
            <a:endParaRPr lang="en-US" altLang="ko-KR"/>
          </a:p>
        </p:txBody>
      </p:sp>
      <p:sp>
        <p:nvSpPr>
          <p:cNvPr id="7" name="Rectangle 7"/>
          <p:cNvSpPr>
            <a:spLocks noGrp="1" noChangeArrowheads="1"/>
          </p:cNvSpPr>
          <p:nvPr>
            <p:ph type="sldNum" sz="quarter" idx="12"/>
          </p:nvPr>
        </p:nvSpPr>
        <p:spPr>
          <a:xfrm>
            <a:off x="5599113" y="6210300"/>
            <a:ext cx="1905000" cy="457200"/>
          </a:xfrm>
        </p:spPr>
        <p:txBody>
          <a:bodyPr/>
          <a:lstStyle>
            <a:lvl1pPr>
              <a:defRPr smtClean="0"/>
            </a:lvl1pPr>
          </a:lstStyle>
          <a:p>
            <a:pPr>
              <a:defRPr/>
            </a:pPr>
            <a:fld id="{B0309356-B538-45A1-8CFC-7317365B2537}" type="slidenum">
              <a:rPr lang="ko-KR" altLang="en-US"/>
              <a:pPr>
                <a:defRPr/>
              </a:pPr>
              <a:t>‹#›</a:t>
            </a:fld>
            <a:endParaRPr lang="en-US" altLang="ko-K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
          <p:cNvSpPr>
            <a:spLocks noGrp="1" noChangeArrowheads="1"/>
          </p:cNvSpPr>
          <p:nvPr>
            <p:ph type="sldNum" sz="quarter" idx="12"/>
          </p:nvPr>
        </p:nvSpPr>
        <p:spPr>
          <a:ln/>
        </p:spPr>
        <p:txBody>
          <a:bodyPr/>
          <a:lstStyle>
            <a:lvl1pPr>
              <a:defRPr/>
            </a:lvl1pPr>
          </a:lstStyle>
          <a:p>
            <a:pPr>
              <a:defRPr/>
            </a:pPr>
            <a:fld id="{E745BD28-414D-4243-B48C-D89045BC3FF1}" type="slidenum">
              <a:rPr lang="ko-KR" altLang="en-US"/>
              <a:pPr>
                <a:defRPr/>
              </a:pPr>
              <a:t>‹#›</a:t>
            </a:fld>
            <a:endParaRPr lang="en-US" altLang="ko-K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304800"/>
            <a:ext cx="19812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4800"/>
            <a:ext cx="5791200" cy="5562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
          <p:cNvSpPr>
            <a:spLocks noGrp="1" noChangeArrowheads="1"/>
          </p:cNvSpPr>
          <p:nvPr>
            <p:ph type="sldNum" sz="quarter" idx="12"/>
          </p:nvPr>
        </p:nvSpPr>
        <p:spPr>
          <a:ln/>
        </p:spPr>
        <p:txBody>
          <a:bodyPr/>
          <a:lstStyle>
            <a:lvl1pPr>
              <a:defRPr/>
            </a:lvl1pPr>
          </a:lstStyle>
          <a:p>
            <a:pPr>
              <a:defRPr/>
            </a:pPr>
            <a:fld id="{F84F34BF-83E7-42BD-930B-BCB33A69E040}" type="slidenum">
              <a:rPr lang="ko-KR" altLang="en-US"/>
              <a:pPr>
                <a:defRPr/>
              </a:pPr>
              <a:t>‹#›</a:t>
            </a:fld>
            <a:endParaRPr lang="en-US" altLang="ko-K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3283298E-6843-4392-8E51-A606848F74DD}"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3042B55-A614-4A9E-826F-8285FEC26A08}" type="slidenum">
              <a:rPr lang="en-US" altLang="zh-CN"/>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2A1EEAC-292E-4A1E-96DF-71A7710B14E7}" type="slidenum">
              <a:rPr lang="en-US" altLang="zh-CN"/>
              <a:pPr>
                <a:defRPr/>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8AE42E9A-0BDF-4673-B011-CF929988D889}" type="slidenum">
              <a:rPr lang="en-US" altLang="zh-CN"/>
              <a:pPr>
                <a:defRPr/>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BE4367C0-0A82-440A-A23E-FF10CA677E36}" type="slidenum">
              <a:rPr lang="en-US" altLang="zh-CN"/>
              <a:pPr>
                <a:defRPr/>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F26A418B-26C8-405B-96C4-8E1624359110}" type="slidenum">
              <a:rPr lang="en-US" altLang="zh-CN"/>
              <a:pPr>
                <a:defRPr/>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2A8D4039-023C-4E46-A7FB-E08ABF8845BF}" type="slidenum">
              <a:rPr lang="en-US" altLang="zh-CN"/>
              <a:pPr>
                <a:defRPr/>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C10A2286-559C-46C8-918A-7D3FB9686F9F}"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
          <p:cNvSpPr>
            <a:spLocks noGrp="1" noChangeArrowheads="1"/>
          </p:cNvSpPr>
          <p:nvPr>
            <p:ph type="sldNum" sz="quarter" idx="12"/>
          </p:nvPr>
        </p:nvSpPr>
        <p:spPr>
          <a:ln/>
        </p:spPr>
        <p:txBody>
          <a:bodyPr/>
          <a:lstStyle>
            <a:lvl1pPr>
              <a:defRPr/>
            </a:lvl1pPr>
          </a:lstStyle>
          <a:p>
            <a:pPr>
              <a:defRPr/>
            </a:pPr>
            <a:fld id="{1312FEA6-78BF-44F3-9D2B-122B035887D8}" type="slidenum">
              <a:rPr lang="ko-KR" altLang="en-US"/>
              <a:pPr>
                <a:defRPr/>
              </a:pPr>
              <a:t>‹#›</a:t>
            </a:fld>
            <a:endParaRPr lang="en-US" altLang="ko-K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78CB750E-FFA2-4E3F-ABB0-840D6C94D721}" type="slidenum">
              <a:rPr lang="en-US" altLang="zh-CN"/>
              <a:pPr>
                <a:defRPr/>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48E60BE-E76D-47D3-9836-2C2DDD79F22C}" type="slidenum">
              <a:rPr lang="en-US" altLang="zh-CN"/>
              <a:pPr>
                <a:defRPr/>
              </a:pPr>
              <a:t>‹#›</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174A16B-6EDD-467B-8B8C-DA99E807640B}" type="slidenum">
              <a:rPr lang="en-US" altLang="zh-CN"/>
              <a:pPr>
                <a:defRPr/>
              </a:pPr>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1"/>
          <p:cNvPicPr>
            <a:picLocks noChangeAspect="1" noChangeArrowheads="1"/>
          </p:cNvPicPr>
          <p:nvPr/>
        </p:nvPicPr>
        <p:blipFill>
          <a:blip r:embed="rId2"/>
          <a:srcRect/>
          <a:stretch>
            <a:fillRect/>
          </a:stretch>
        </p:blipFill>
        <p:spPr bwMode="auto">
          <a:xfrm>
            <a:off x="0" y="0"/>
            <a:ext cx="9159875" cy="6867525"/>
          </a:xfrm>
          <a:prstGeom prst="rect">
            <a:avLst/>
          </a:prstGeom>
          <a:noFill/>
          <a:ln w="9525">
            <a:noFill/>
            <a:miter lim="800000"/>
            <a:headEnd/>
            <a:tailEnd/>
          </a:ln>
        </p:spPr>
      </p:pic>
      <p:sp>
        <p:nvSpPr>
          <p:cNvPr id="118787" name="Rectangle 3"/>
          <p:cNvSpPr>
            <a:spLocks noGrp="1" noChangeArrowheads="1"/>
          </p:cNvSpPr>
          <p:nvPr>
            <p:ph type="ctrTitle"/>
          </p:nvPr>
        </p:nvSpPr>
        <p:spPr>
          <a:xfrm>
            <a:off x="457200" y="3243263"/>
            <a:ext cx="6553200" cy="1023937"/>
          </a:xfrm>
        </p:spPr>
        <p:txBody>
          <a:bodyPr/>
          <a:lstStyle>
            <a:lvl1pPr algn="r">
              <a:defRPr sz="4500"/>
            </a:lvl1pPr>
          </a:lstStyle>
          <a:p>
            <a:r>
              <a:rPr lang="ko-KR" altLang="en-US"/>
              <a:t>마스터 제목 스타일 편집</a:t>
            </a:r>
          </a:p>
        </p:txBody>
      </p:sp>
      <p:sp>
        <p:nvSpPr>
          <p:cNvPr id="118788" name="Rectangle 4"/>
          <p:cNvSpPr>
            <a:spLocks noGrp="1" noChangeArrowheads="1"/>
          </p:cNvSpPr>
          <p:nvPr>
            <p:ph type="subTitle" idx="1"/>
          </p:nvPr>
        </p:nvSpPr>
        <p:spPr>
          <a:xfrm>
            <a:off x="762000" y="4267200"/>
            <a:ext cx="6248400" cy="685800"/>
          </a:xfrm>
        </p:spPr>
        <p:txBody>
          <a:bodyPr/>
          <a:lstStyle>
            <a:lvl1pPr marL="0" indent="0" algn="r">
              <a:buFontTx/>
              <a:buNone/>
              <a:defRPr sz="2800" b="1">
                <a:solidFill>
                  <a:srgbClr val="FFFBDD"/>
                </a:solidFill>
              </a:defRPr>
            </a:lvl1pPr>
          </a:lstStyle>
          <a:p>
            <a:r>
              <a:rPr lang="ko-KR" altLang="en-US"/>
              <a:t>마스터 부제목 스타일 편집</a:t>
            </a:r>
          </a:p>
        </p:txBody>
      </p:sp>
      <p:sp>
        <p:nvSpPr>
          <p:cNvPr id="5" name="Rectangle 5"/>
          <p:cNvSpPr>
            <a:spLocks noGrp="1" noChangeArrowheads="1"/>
          </p:cNvSpPr>
          <p:nvPr>
            <p:ph type="dt" sz="half" idx="10"/>
          </p:nvPr>
        </p:nvSpPr>
        <p:spPr>
          <a:xfrm>
            <a:off x="336550" y="6229350"/>
            <a:ext cx="1905000" cy="457200"/>
          </a:xfrm>
        </p:spPr>
        <p:txBody>
          <a:bodyPr/>
          <a:lstStyle>
            <a:lvl1pPr>
              <a:defRPr smtClean="0"/>
            </a:lvl1pPr>
          </a:lstStyle>
          <a:p>
            <a:pPr>
              <a:defRPr/>
            </a:pPr>
            <a:endParaRPr lang="en-US" altLang="ko-KR"/>
          </a:p>
        </p:txBody>
      </p:sp>
      <p:sp>
        <p:nvSpPr>
          <p:cNvPr id="6" name="Rectangle 6"/>
          <p:cNvSpPr>
            <a:spLocks noGrp="1" noChangeArrowheads="1"/>
          </p:cNvSpPr>
          <p:nvPr>
            <p:ph type="ftr" sz="quarter" idx="11"/>
          </p:nvPr>
        </p:nvSpPr>
        <p:spPr>
          <a:xfrm>
            <a:off x="2501900" y="6229350"/>
            <a:ext cx="2895600" cy="457200"/>
          </a:xfrm>
        </p:spPr>
        <p:txBody>
          <a:bodyPr/>
          <a:lstStyle>
            <a:lvl1pPr>
              <a:defRPr smtClean="0"/>
            </a:lvl1pPr>
          </a:lstStyle>
          <a:p>
            <a:pPr>
              <a:defRPr/>
            </a:pPr>
            <a:endParaRPr lang="en-US" altLang="ko-KR"/>
          </a:p>
        </p:txBody>
      </p:sp>
      <p:sp>
        <p:nvSpPr>
          <p:cNvPr id="7" name="Rectangle 7"/>
          <p:cNvSpPr>
            <a:spLocks noGrp="1" noChangeArrowheads="1"/>
          </p:cNvSpPr>
          <p:nvPr>
            <p:ph type="sldNum" sz="quarter" idx="12"/>
          </p:nvPr>
        </p:nvSpPr>
        <p:spPr>
          <a:xfrm>
            <a:off x="5599113" y="6210300"/>
            <a:ext cx="1905000" cy="457200"/>
          </a:xfrm>
        </p:spPr>
        <p:txBody>
          <a:bodyPr/>
          <a:lstStyle>
            <a:lvl1pPr>
              <a:defRPr smtClean="0"/>
            </a:lvl1pPr>
          </a:lstStyle>
          <a:p>
            <a:pPr>
              <a:defRPr/>
            </a:pPr>
            <a:fld id="{A3FA17B9-2F22-43A6-88C1-12CDB4DBCD51}" type="slidenum">
              <a:rPr lang="ko-KR" altLang="en-US"/>
              <a:pPr>
                <a:defRPr/>
              </a:pPr>
              <a:t>‹#›</a:t>
            </a:fld>
            <a:endParaRPr lang="en-US" altLang="ko-K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
          <p:cNvSpPr>
            <a:spLocks noGrp="1" noChangeArrowheads="1"/>
          </p:cNvSpPr>
          <p:nvPr>
            <p:ph type="sldNum" sz="quarter" idx="12"/>
          </p:nvPr>
        </p:nvSpPr>
        <p:spPr>
          <a:ln/>
        </p:spPr>
        <p:txBody>
          <a:bodyPr/>
          <a:lstStyle>
            <a:lvl1pPr>
              <a:defRPr/>
            </a:lvl1pPr>
          </a:lstStyle>
          <a:p>
            <a:pPr>
              <a:defRPr/>
            </a:pPr>
            <a:fld id="{90B3D1C6-5657-4CDF-8CF2-0C12961BFC78}" type="slidenum">
              <a:rPr lang="ko-KR" altLang="en-US"/>
              <a:pPr>
                <a:defRPr/>
              </a:pPr>
              <a:t>‹#›</a:t>
            </a:fld>
            <a:endParaRPr lang="en-US" altLang="ko-K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
          <p:cNvSpPr>
            <a:spLocks noGrp="1" noChangeArrowheads="1"/>
          </p:cNvSpPr>
          <p:nvPr>
            <p:ph type="sldNum" sz="quarter" idx="12"/>
          </p:nvPr>
        </p:nvSpPr>
        <p:spPr>
          <a:ln/>
        </p:spPr>
        <p:txBody>
          <a:bodyPr/>
          <a:lstStyle>
            <a:lvl1pPr>
              <a:defRPr/>
            </a:lvl1pPr>
          </a:lstStyle>
          <a:p>
            <a:pPr>
              <a:defRPr/>
            </a:pPr>
            <a:fld id="{AC0B8456-0F51-4559-9046-18B55F710EF8}" type="slidenum">
              <a:rPr lang="ko-KR" altLang="en-US"/>
              <a:pPr>
                <a:defRPr/>
              </a:pPr>
              <a:t>‹#›</a:t>
            </a:fld>
            <a:endParaRPr lang="en-US" altLang="ko-K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66800" y="1600200"/>
            <a:ext cx="38100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1600200"/>
            <a:ext cx="38100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7"/>
          <p:cNvSpPr>
            <a:spLocks noGrp="1" noChangeArrowheads="1"/>
          </p:cNvSpPr>
          <p:nvPr>
            <p:ph type="sldNum" sz="quarter" idx="12"/>
          </p:nvPr>
        </p:nvSpPr>
        <p:spPr>
          <a:ln/>
        </p:spPr>
        <p:txBody>
          <a:bodyPr/>
          <a:lstStyle>
            <a:lvl1pPr>
              <a:defRPr/>
            </a:lvl1pPr>
          </a:lstStyle>
          <a:p>
            <a:pPr>
              <a:defRPr/>
            </a:pPr>
            <a:fld id="{B2C7CA0D-421A-4193-B01B-8553379ED507}" type="slidenum">
              <a:rPr lang="ko-KR" altLang="en-US"/>
              <a:pPr>
                <a:defRPr/>
              </a:pPr>
              <a:t>‹#›</a:t>
            </a:fld>
            <a:endParaRPr lang="en-US" altLang="ko-K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9" name="Rectangle 7"/>
          <p:cNvSpPr>
            <a:spLocks noGrp="1" noChangeArrowheads="1"/>
          </p:cNvSpPr>
          <p:nvPr>
            <p:ph type="sldNum" sz="quarter" idx="12"/>
          </p:nvPr>
        </p:nvSpPr>
        <p:spPr>
          <a:ln/>
        </p:spPr>
        <p:txBody>
          <a:bodyPr/>
          <a:lstStyle>
            <a:lvl1pPr>
              <a:defRPr/>
            </a:lvl1pPr>
          </a:lstStyle>
          <a:p>
            <a:pPr>
              <a:defRPr/>
            </a:pPr>
            <a:fld id="{51F0EE00-9B81-40F3-8D00-E20C79A94D1D}" type="slidenum">
              <a:rPr lang="ko-KR" altLang="en-US"/>
              <a:pPr>
                <a:defRPr/>
              </a:pPr>
              <a:t>‹#›</a:t>
            </a:fld>
            <a:endParaRPr lang="en-US" altLang="ko-K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5" name="Rectangle 7"/>
          <p:cNvSpPr>
            <a:spLocks noGrp="1" noChangeArrowheads="1"/>
          </p:cNvSpPr>
          <p:nvPr>
            <p:ph type="sldNum" sz="quarter" idx="12"/>
          </p:nvPr>
        </p:nvSpPr>
        <p:spPr>
          <a:ln/>
        </p:spPr>
        <p:txBody>
          <a:bodyPr/>
          <a:lstStyle>
            <a:lvl1pPr>
              <a:defRPr/>
            </a:lvl1pPr>
          </a:lstStyle>
          <a:p>
            <a:pPr>
              <a:defRPr/>
            </a:pPr>
            <a:fld id="{ABB33890-008F-4BC4-90E1-F2B52E77010F}" type="slidenum">
              <a:rPr lang="ko-KR" altLang="en-US"/>
              <a:pPr>
                <a:defRPr/>
              </a:pPr>
              <a:t>‹#›</a:t>
            </a:fld>
            <a:endParaRPr lang="en-US" altLang="ko-K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4" name="Rectangle 7"/>
          <p:cNvSpPr>
            <a:spLocks noGrp="1" noChangeArrowheads="1"/>
          </p:cNvSpPr>
          <p:nvPr>
            <p:ph type="sldNum" sz="quarter" idx="12"/>
          </p:nvPr>
        </p:nvSpPr>
        <p:spPr>
          <a:ln/>
        </p:spPr>
        <p:txBody>
          <a:bodyPr/>
          <a:lstStyle>
            <a:lvl1pPr>
              <a:defRPr/>
            </a:lvl1pPr>
          </a:lstStyle>
          <a:p>
            <a:pPr>
              <a:defRPr/>
            </a:pPr>
            <a:fld id="{7E128B55-1F31-4C98-B6E3-7E976B07379B}" type="slidenum">
              <a:rPr lang="ko-KR" altLang="en-US"/>
              <a:pPr>
                <a:defRPr/>
              </a:pPr>
              <a:t>‹#›</a:t>
            </a:fld>
            <a:endParaRPr lang="en-US" altLang="ko-K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
          <p:cNvSpPr>
            <a:spLocks noGrp="1" noChangeArrowheads="1"/>
          </p:cNvSpPr>
          <p:nvPr>
            <p:ph type="sldNum" sz="quarter" idx="12"/>
          </p:nvPr>
        </p:nvSpPr>
        <p:spPr>
          <a:ln/>
        </p:spPr>
        <p:txBody>
          <a:bodyPr/>
          <a:lstStyle>
            <a:lvl1pPr>
              <a:defRPr/>
            </a:lvl1pPr>
          </a:lstStyle>
          <a:p>
            <a:pPr>
              <a:defRPr/>
            </a:pPr>
            <a:fld id="{683B73C0-D447-4D2E-8DE2-3D145F64FEB0}" type="slidenum">
              <a:rPr lang="ko-KR" altLang="en-US"/>
              <a:pPr>
                <a:defRPr/>
              </a:pPr>
              <a:t>‹#›</a:t>
            </a:fld>
            <a:endParaRPr lang="en-US" altLang="ko-K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7"/>
          <p:cNvSpPr>
            <a:spLocks noGrp="1" noChangeArrowheads="1"/>
          </p:cNvSpPr>
          <p:nvPr>
            <p:ph type="sldNum" sz="quarter" idx="12"/>
          </p:nvPr>
        </p:nvSpPr>
        <p:spPr>
          <a:ln/>
        </p:spPr>
        <p:txBody>
          <a:bodyPr/>
          <a:lstStyle>
            <a:lvl1pPr>
              <a:defRPr/>
            </a:lvl1pPr>
          </a:lstStyle>
          <a:p>
            <a:pPr>
              <a:defRPr/>
            </a:pPr>
            <a:fld id="{10FD1576-C860-4EED-9260-D48E3E2F949A}" type="slidenum">
              <a:rPr lang="ko-KR" altLang="en-US"/>
              <a:pPr>
                <a:defRPr/>
              </a:pPr>
              <a:t>‹#›</a:t>
            </a:fld>
            <a:endParaRPr lang="en-US" altLang="ko-K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7"/>
          <p:cNvSpPr>
            <a:spLocks noGrp="1" noChangeArrowheads="1"/>
          </p:cNvSpPr>
          <p:nvPr>
            <p:ph type="sldNum" sz="quarter" idx="12"/>
          </p:nvPr>
        </p:nvSpPr>
        <p:spPr>
          <a:ln/>
        </p:spPr>
        <p:txBody>
          <a:bodyPr/>
          <a:lstStyle>
            <a:lvl1pPr>
              <a:defRPr/>
            </a:lvl1pPr>
          </a:lstStyle>
          <a:p>
            <a:pPr>
              <a:defRPr/>
            </a:pPr>
            <a:fld id="{2EBF5F15-671C-415E-8BC5-A077F2E9F882}" type="slidenum">
              <a:rPr lang="ko-KR" altLang="en-US"/>
              <a:pPr>
                <a:defRPr/>
              </a:pPr>
              <a:t>‹#›</a:t>
            </a:fld>
            <a:endParaRPr lang="en-US" altLang="ko-K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
          <p:cNvSpPr>
            <a:spLocks noGrp="1" noChangeArrowheads="1"/>
          </p:cNvSpPr>
          <p:nvPr>
            <p:ph type="sldNum" sz="quarter" idx="12"/>
          </p:nvPr>
        </p:nvSpPr>
        <p:spPr>
          <a:ln/>
        </p:spPr>
        <p:txBody>
          <a:bodyPr/>
          <a:lstStyle>
            <a:lvl1pPr>
              <a:defRPr/>
            </a:lvl1pPr>
          </a:lstStyle>
          <a:p>
            <a:pPr>
              <a:defRPr/>
            </a:pPr>
            <a:fld id="{B2B08981-05E3-477D-912F-DF3D9D8D7250}" type="slidenum">
              <a:rPr lang="ko-KR" altLang="en-US"/>
              <a:pPr>
                <a:defRPr/>
              </a:pPr>
              <a:t>‹#›</a:t>
            </a:fld>
            <a:endParaRPr lang="en-US" altLang="ko-K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304800"/>
            <a:ext cx="19812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914400" y="304800"/>
            <a:ext cx="5791200" cy="5562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6" name="Rectangle 7"/>
          <p:cNvSpPr>
            <a:spLocks noGrp="1" noChangeArrowheads="1"/>
          </p:cNvSpPr>
          <p:nvPr>
            <p:ph type="sldNum" sz="quarter" idx="12"/>
          </p:nvPr>
        </p:nvSpPr>
        <p:spPr>
          <a:ln/>
        </p:spPr>
        <p:txBody>
          <a:bodyPr/>
          <a:lstStyle>
            <a:lvl1pPr>
              <a:defRPr/>
            </a:lvl1pPr>
          </a:lstStyle>
          <a:p>
            <a:pPr>
              <a:defRPr/>
            </a:pPr>
            <a:fld id="{02D3FE0C-3620-438B-A690-755C8C977D29}" type="slidenum">
              <a:rPr lang="ko-KR" altLang="en-US"/>
              <a:pPr>
                <a:defRPr/>
              </a:pPr>
              <a:t>‹#›</a:t>
            </a:fld>
            <a:endParaRPr lang="en-US" altLang="ko-K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066800" y="1600200"/>
            <a:ext cx="38100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029200" y="1600200"/>
            <a:ext cx="38100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7"/>
          <p:cNvSpPr>
            <a:spLocks noGrp="1" noChangeArrowheads="1"/>
          </p:cNvSpPr>
          <p:nvPr>
            <p:ph type="sldNum" sz="quarter" idx="12"/>
          </p:nvPr>
        </p:nvSpPr>
        <p:spPr>
          <a:ln/>
        </p:spPr>
        <p:txBody>
          <a:bodyPr/>
          <a:lstStyle>
            <a:lvl1pPr>
              <a:defRPr/>
            </a:lvl1pPr>
          </a:lstStyle>
          <a:p>
            <a:pPr>
              <a:defRPr/>
            </a:pPr>
            <a:fld id="{8E69339E-3FFA-4C11-9CEC-7516FAB7E84A}" type="slidenum">
              <a:rPr lang="ko-KR" altLang="en-US"/>
              <a:pPr>
                <a:defRPr/>
              </a:pPr>
              <a:t>‹#›</a:t>
            </a:fld>
            <a:endParaRPr lang="en-US" altLang="ko-K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9" name="Rectangle 7"/>
          <p:cNvSpPr>
            <a:spLocks noGrp="1" noChangeArrowheads="1"/>
          </p:cNvSpPr>
          <p:nvPr>
            <p:ph type="sldNum" sz="quarter" idx="12"/>
          </p:nvPr>
        </p:nvSpPr>
        <p:spPr>
          <a:ln/>
        </p:spPr>
        <p:txBody>
          <a:bodyPr/>
          <a:lstStyle>
            <a:lvl1pPr>
              <a:defRPr/>
            </a:lvl1pPr>
          </a:lstStyle>
          <a:p>
            <a:pPr>
              <a:defRPr/>
            </a:pPr>
            <a:fld id="{63EFE7EA-8EFB-41D6-9FFD-C42D3FE20920}" type="slidenum">
              <a:rPr lang="ko-KR" altLang="en-US"/>
              <a:pPr>
                <a:defRPr/>
              </a:pPr>
              <a:t>‹#›</a:t>
            </a:fld>
            <a:endParaRPr lang="en-US" altLang="ko-K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5" name="Rectangle 7"/>
          <p:cNvSpPr>
            <a:spLocks noGrp="1" noChangeArrowheads="1"/>
          </p:cNvSpPr>
          <p:nvPr>
            <p:ph type="sldNum" sz="quarter" idx="12"/>
          </p:nvPr>
        </p:nvSpPr>
        <p:spPr>
          <a:ln/>
        </p:spPr>
        <p:txBody>
          <a:bodyPr/>
          <a:lstStyle>
            <a:lvl1pPr>
              <a:defRPr/>
            </a:lvl1pPr>
          </a:lstStyle>
          <a:p>
            <a:pPr>
              <a:defRPr/>
            </a:pPr>
            <a:fld id="{3F7AFC63-C94A-46F2-B5A7-9253363DFDC9}" type="slidenum">
              <a:rPr lang="ko-KR" altLang="en-US"/>
              <a:pPr>
                <a:defRPr/>
              </a:pPr>
              <a:t>‹#›</a:t>
            </a:fld>
            <a:endParaRPr lang="en-US" altLang="ko-K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4" name="Rectangle 7"/>
          <p:cNvSpPr>
            <a:spLocks noGrp="1" noChangeArrowheads="1"/>
          </p:cNvSpPr>
          <p:nvPr>
            <p:ph type="sldNum" sz="quarter" idx="12"/>
          </p:nvPr>
        </p:nvSpPr>
        <p:spPr>
          <a:ln/>
        </p:spPr>
        <p:txBody>
          <a:bodyPr/>
          <a:lstStyle>
            <a:lvl1pPr>
              <a:defRPr/>
            </a:lvl1pPr>
          </a:lstStyle>
          <a:p>
            <a:pPr>
              <a:defRPr/>
            </a:pPr>
            <a:fld id="{6B51A509-933E-465C-96A1-0551DE0C4C90}" type="slidenum">
              <a:rPr lang="ko-KR" altLang="en-US"/>
              <a:pPr>
                <a:defRPr/>
              </a:pPr>
              <a:t>‹#›</a:t>
            </a:fld>
            <a:endParaRPr lang="en-US" altLang="ko-K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7"/>
          <p:cNvSpPr>
            <a:spLocks noGrp="1" noChangeArrowheads="1"/>
          </p:cNvSpPr>
          <p:nvPr>
            <p:ph type="sldNum" sz="quarter" idx="12"/>
          </p:nvPr>
        </p:nvSpPr>
        <p:spPr>
          <a:ln/>
        </p:spPr>
        <p:txBody>
          <a:bodyPr/>
          <a:lstStyle>
            <a:lvl1pPr>
              <a:defRPr/>
            </a:lvl1pPr>
          </a:lstStyle>
          <a:p>
            <a:pPr>
              <a:defRPr/>
            </a:pPr>
            <a:fld id="{BF42E26F-9388-4B74-9EA0-BF9B5A093872}" type="slidenum">
              <a:rPr lang="ko-KR" altLang="en-US"/>
              <a:pPr>
                <a:defRPr/>
              </a:pPr>
              <a:t>‹#›</a:t>
            </a:fld>
            <a:endParaRPr lang="en-US" altLang="ko-K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ko-KR"/>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ko-KR"/>
          </a:p>
        </p:txBody>
      </p:sp>
      <p:sp>
        <p:nvSpPr>
          <p:cNvPr id="7" name="Rectangle 7"/>
          <p:cNvSpPr>
            <a:spLocks noGrp="1" noChangeArrowheads="1"/>
          </p:cNvSpPr>
          <p:nvPr>
            <p:ph type="sldNum" sz="quarter" idx="12"/>
          </p:nvPr>
        </p:nvSpPr>
        <p:spPr>
          <a:ln/>
        </p:spPr>
        <p:txBody>
          <a:bodyPr/>
          <a:lstStyle>
            <a:lvl1pPr>
              <a:defRPr/>
            </a:lvl1pPr>
          </a:lstStyle>
          <a:p>
            <a:pPr>
              <a:defRPr/>
            </a:pPr>
            <a:fld id="{782A96C5-02C8-4C12-96EA-6288122EEB64}" type="slidenum">
              <a:rPr lang="ko-KR" altLang="en-US"/>
              <a:pPr>
                <a:defRPr/>
              </a:pPr>
              <a:t>‹#›</a:t>
            </a:fld>
            <a:endParaRPr lang="en-US" altLang="ko-K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2"/>
          <p:cNvPicPr>
            <a:picLocks noChangeAspect="1" noChangeArrowheads="1"/>
          </p:cNvPicPr>
          <p:nvPr/>
        </p:nvPicPr>
        <p:blipFill>
          <a:blip r:embed="rId13">
            <a:lum contrast="14000"/>
          </a:blip>
          <a:srcRect/>
          <a:stretch>
            <a:fillRect/>
          </a:stretch>
        </p:blipFill>
        <p:spPr bwMode="auto">
          <a:xfrm>
            <a:off x="0" y="0"/>
            <a:ext cx="9159875" cy="6867525"/>
          </a:xfrm>
          <a:prstGeom prst="rect">
            <a:avLst/>
          </a:prstGeom>
          <a:noFill/>
          <a:ln w="9525">
            <a:noFill/>
            <a:miter lim="800000"/>
            <a:headEnd/>
            <a:tailEnd/>
          </a:ln>
        </p:spPr>
      </p:pic>
      <p:sp>
        <p:nvSpPr>
          <p:cNvPr id="1027" name="Rectangle 3"/>
          <p:cNvSpPr>
            <a:spLocks noGrp="1" noChangeArrowheads="1"/>
          </p:cNvSpPr>
          <p:nvPr>
            <p:ph type="title"/>
          </p:nvPr>
        </p:nvSpPr>
        <p:spPr bwMode="auto">
          <a:xfrm>
            <a:off x="914400" y="304800"/>
            <a:ext cx="7772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1028" name="Rectangle 4"/>
          <p:cNvSpPr>
            <a:spLocks noGrp="1" noChangeArrowheads="1"/>
          </p:cNvSpPr>
          <p:nvPr>
            <p:ph type="body" idx="1"/>
          </p:nvPr>
        </p:nvSpPr>
        <p:spPr bwMode="auto">
          <a:xfrm>
            <a:off x="1066800" y="1600200"/>
            <a:ext cx="77724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77829" name="Rectangle 5"/>
          <p:cNvSpPr>
            <a:spLocks noGrp="1" noChangeArrowheads="1"/>
          </p:cNvSpPr>
          <p:nvPr>
            <p:ph type="dt" sz="half" idx="2"/>
          </p:nvPr>
        </p:nvSpPr>
        <p:spPr bwMode="auto">
          <a:xfrm>
            <a:off x="1074738" y="6288088"/>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latinLnBrk="1">
              <a:defRPr kumimoji="1" sz="1400" smtClean="0">
                <a:solidFill>
                  <a:srgbClr val="4F4235"/>
                </a:solidFill>
                <a:latin typeface="+mn-lt"/>
                <a:ea typeface="+mn-ea"/>
              </a:defRPr>
            </a:lvl1pPr>
          </a:lstStyle>
          <a:p>
            <a:pPr>
              <a:defRPr/>
            </a:pPr>
            <a:endParaRPr lang="en-US" altLang="ko-KR"/>
          </a:p>
        </p:txBody>
      </p:sp>
      <p:sp>
        <p:nvSpPr>
          <p:cNvPr id="77830" name="Rectangle 6"/>
          <p:cNvSpPr>
            <a:spLocks noGrp="1" noChangeArrowheads="1"/>
          </p:cNvSpPr>
          <p:nvPr>
            <p:ph type="ftr" sz="quarter" idx="3"/>
          </p:nvPr>
        </p:nvSpPr>
        <p:spPr bwMode="auto">
          <a:xfrm>
            <a:off x="3609975" y="626745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latinLnBrk="1">
              <a:defRPr kumimoji="1" sz="1400" smtClean="0">
                <a:solidFill>
                  <a:srgbClr val="4F4235"/>
                </a:solidFill>
                <a:latin typeface="+mn-lt"/>
                <a:ea typeface="+mn-ea"/>
              </a:defRPr>
            </a:lvl1pPr>
          </a:lstStyle>
          <a:p>
            <a:pPr>
              <a:defRPr/>
            </a:pPr>
            <a:endParaRPr lang="en-US" altLang="ko-KR"/>
          </a:p>
        </p:txBody>
      </p:sp>
      <p:sp>
        <p:nvSpPr>
          <p:cNvPr id="77831" name="Rectangle 7"/>
          <p:cNvSpPr>
            <a:spLocks noGrp="1" noChangeArrowheads="1"/>
          </p:cNvSpPr>
          <p:nvPr>
            <p:ph type="sldNum" sz="quarter" idx="4"/>
          </p:nvPr>
        </p:nvSpPr>
        <p:spPr bwMode="auto">
          <a:xfrm>
            <a:off x="6942138"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latinLnBrk="1">
              <a:defRPr kumimoji="1" sz="1400" smtClean="0">
                <a:solidFill>
                  <a:srgbClr val="4F4235"/>
                </a:solidFill>
                <a:latin typeface="+mn-lt"/>
                <a:ea typeface="+mn-ea"/>
              </a:defRPr>
            </a:lvl1pPr>
          </a:lstStyle>
          <a:p>
            <a:pPr>
              <a:defRPr/>
            </a:pPr>
            <a:fld id="{B9911BE2-A741-4A75-8CF5-19584F2AFDA6}" type="slidenum">
              <a:rPr lang="ko-KR" altLang="en-US"/>
              <a:pPr>
                <a:defRPr/>
              </a:pPr>
              <a:t>‹#›</a:t>
            </a:fld>
            <a:endParaRPr lang="en-US" altLang="ko-KR"/>
          </a:p>
        </p:txBody>
      </p:sp>
    </p:spTree>
  </p:cSld>
  <p:clrMap bg1="lt1" tx1="dk1" bg2="lt2" tx2="dk2" accent1="accent1" accent2="accent2" accent3="accent3" accent4="accent4" accent5="accent5" accent6="accent6" hlink="hlink" folHlink="folHlink"/>
  <p:sldLayoutIdLst>
    <p:sldLayoutId id="2147483756"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xStyles>
    <p:titleStyle>
      <a:lvl1pPr algn="l" rtl="0" eaLnBrk="0" fontAlgn="base" latinLnBrk="1" hangingPunct="0">
        <a:spcBef>
          <a:spcPct val="0"/>
        </a:spcBef>
        <a:spcAft>
          <a:spcPct val="0"/>
        </a:spcAft>
        <a:defRPr kumimoji="1" sz="3200">
          <a:solidFill>
            <a:srgbClr val="CA1E47"/>
          </a:solidFill>
          <a:latin typeface="+mj-lt"/>
          <a:ea typeface="+mj-ea"/>
          <a:cs typeface="+mj-cs"/>
        </a:defRPr>
      </a:lvl1pPr>
      <a:lvl2pPr algn="l" rtl="0" eaLnBrk="0" fontAlgn="base" latinLnBrk="1" hangingPunct="0">
        <a:spcBef>
          <a:spcPct val="0"/>
        </a:spcBef>
        <a:spcAft>
          <a:spcPct val="0"/>
        </a:spcAft>
        <a:defRPr kumimoji="1" sz="3200">
          <a:solidFill>
            <a:srgbClr val="CA1E47"/>
          </a:solidFill>
          <a:latin typeface="-보람B" pitchFamily="18" charset="-127"/>
          <a:ea typeface="-보람B" pitchFamily="18" charset="-127"/>
        </a:defRPr>
      </a:lvl2pPr>
      <a:lvl3pPr algn="l" rtl="0" eaLnBrk="0" fontAlgn="base" latinLnBrk="1" hangingPunct="0">
        <a:spcBef>
          <a:spcPct val="0"/>
        </a:spcBef>
        <a:spcAft>
          <a:spcPct val="0"/>
        </a:spcAft>
        <a:defRPr kumimoji="1" sz="3200">
          <a:solidFill>
            <a:srgbClr val="CA1E47"/>
          </a:solidFill>
          <a:latin typeface="-보람B" pitchFamily="18" charset="-127"/>
          <a:ea typeface="-보람B" pitchFamily="18" charset="-127"/>
        </a:defRPr>
      </a:lvl3pPr>
      <a:lvl4pPr algn="l" rtl="0" eaLnBrk="0" fontAlgn="base" latinLnBrk="1" hangingPunct="0">
        <a:spcBef>
          <a:spcPct val="0"/>
        </a:spcBef>
        <a:spcAft>
          <a:spcPct val="0"/>
        </a:spcAft>
        <a:defRPr kumimoji="1" sz="3200">
          <a:solidFill>
            <a:srgbClr val="CA1E47"/>
          </a:solidFill>
          <a:latin typeface="-보람B" pitchFamily="18" charset="-127"/>
          <a:ea typeface="-보람B" pitchFamily="18" charset="-127"/>
        </a:defRPr>
      </a:lvl4pPr>
      <a:lvl5pPr algn="l" rtl="0" eaLnBrk="0" fontAlgn="base" latinLnBrk="1" hangingPunct="0">
        <a:spcBef>
          <a:spcPct val="0"/>
        </a:spcBef>
        <a:spcAft>
          <a:spcPct val="0"/>
        </a:spcAft>
        <a:defRPr kumimoji="1" sz="3200">
          <a:solidFill>
            <a:srgbClr val="CA1E47"/>
          </a:solidFill>
          <a:latin typeface="-보람B" pitchFamily="18" charset="-127"/>
          <a:ea typeface="-보람B" pitchFamily="18" charset="-127"/>
        </a:defRPr>
      </a:lvl5pPr>
      <a:lvl6pPr marL="457200" algn="l" rtl="0" fontAlgn="base" latinLnBrk="1">
        <a:spcBef>
          <a:spcPct val="0"/>
        </a:spcBef>
        <a:spcAft>
          <a:spcPct val="0"/>
        </a:spcAft>
        <a:defRPr kumimoji="1" sz="3200">
          <a:solidFill>
            <a:srgbClr val="CA1E47"/>
          </a:solidFill>
          <a:latin typeface="-보람B" pitchFamily="18" charset="-127"/>
          <a:ea typeface="-보람B" pitchFamily="18" charset="-127"/>
        </a:defRPr>
      </a:lvl6pPr>
      <a:lvl7pPr marL="914400" algn="l" rtl="0" fontAlgn="base" latinLnBrk="1">
        <a:spcBef>
          <a:spcPct val="0"/>
        </a:spcBef>
        <a:spcAft>
          <a:spcPct val="0"/>
        </a:spcAft>
        <a:defRPr kumimoji="1" sz="3200">
          <a:solidFill>
            <a:srgbClr val="CA1E47"/>
          </a:solidFill>
          <a:latin typeface="-보람B" pitchFamily="18" charset="-127"/>
          <a:ea typeface="-보람B" pitchFamily="18" charset="-127"/>
        </a:defRPr>
      </a:lvl7pPr>
      <a:lvl8pPr marL="1371600" algn="l" rtl="0" fontAlgn="base" latinLnBrk="1">
        <a:spcBef>
          <a:spcPct val="0"/>
        </a:spcBef>
        <a:spcAft>
          <a:spcPct val="0"/>
        </a:spcAft>
        <a:defRPr kumimoji="1" sz="3200">
          <a:solidFill>
            <a:srgbClr val="CA1E47"/>
          </a:solidFill>
          <a:latin typeface="-보람B" pitchFamily="18" charset="-127"/>
          <a:ea typeface="-보람B" pitchFamily="18" charset="-127"/>
        </a:defRPr>
      </a:lvl8pPr>
      <a:lvl9pPr marL="1828800" algn="l" rtl="0" fontAlgn="base" latinLnBrk="1">
        <a:spcBef>
          <a:spcPct val="0"/>
        </a:spcBef>
        <a:spcAft>
          <a:spcPct val="0"/>
        </a:spcAft>
        <a:defRPr kumimoji="1" sz="3200">
          <a:solidFill>
            <a:srgbClr val="CA1E47"/>
          </a:solidFill>
          <a:latin typeface="-보람B" pitchFamily="18" charset="-127"/>
          <a:ea typeface="-보람B" pitchFamily="18" charset="-127"/>
        </a:defRPr>
      </a:lvl9pPr>
    </p:titleStyle>
    <p:bodyStyle>
      <a:lvl1pPr marL="342900" indent="-342900" algn="l" rtl="0" eaLnBrk="0" fontAlgn="base" latinLnBrk="1" hangingPunct="0">
        <a:spcBef>
          <a:spcPct val="20000"/>
        </a:spcBef>
        <a:spcAft>
          <a:spcPct val="0"/>
        </a:spcAft>
        <a:buChar char="•"/>
        <a:defRPr kumimoji="1" sz="2200">
          <a:solidFill>
            <a:srgbClr val="43384C"/>
          </a:solidFill>
          <a:latin typeface="+mn-lt"/>
          <a:ea typeface="+mn-ea"/>
          <a:cs typeface="+mn-cs"/>
        </a:defRPr>
      </a:lvl1pPr>
      <a:lvl2pPr marL="742950" indent="-285750" algn="l" rtl="0" eaLnBrk="0" fontAlgn="base" latinLnBrk="1" hangingPunct="0">
        <a:spcBef>
          <a:spcPct val="20000"/>
        </a:spcBef>
        <a:spcAft>
          <a:spcPct val="0"/>
        </a:spcAft>
        <a:buChar char="•"/>
        <a:defRPr kumimoji="1" sz="2000">
          <a:solidFill>
            <a:srgbClr val="43384C"/>
          </a:solidFill>
          <a:latin typeface="+mn-lt"/>
          <a:ea typeface="+mn-ea"/>
        </a:defRPr>
      </a:lvl2pPr>
      <a:lvl3pPr marL="1143000" indent="-228600" algn="l" rtl="0" eaLnBrk="0" fontAlgn="base" latinLnBrk="1" hangingPunct="0">
        <a:spcBef>
          <a:spcPct val="20000"/>
        </a:spcBef>
        <a:spcAft>
          <a:spcPct val="0"/>
        </a:spcAft>
        <a:buChar char="•"/>
        <a:defRPr kumimoji="1" sz="2400">
          <a:solidFill>
            <a:srgbClr val="43384C"/>
          </a:solidFill>
          <a:latin typeface="+mn-lt"/>
          <a:ea typeface="+mn-ea"/>
        </a:defRPr>
      </a:lvl3pPr>
      <a:lvl4pPr marL="1600200" indent="-228600" algn="l" rtl="0" eaLnBrk="0" fontAlgn="base" latinLnBrk="1" hangingPunct="0">
        <a:spcBef>
          <a:spcPct val="20000"/>
        </a:spcBef>
        <a:spcAft>
          <a:spcPct val="0"/>
        </a:spcAft>
        <a:buChar char="•"/>
        <a:defRPr kumimoji="1" sz="1600">
          <a:solidFill>
            <a:srgbClr val="43384C"/>
          </a:solidFill>
          <a:latin typeface="+mn-lt"/>
          <a:ea typeface="+mn-ea"/>
        </a:defRPr>
      </a:lvl4pPr>
      <a:lvl5pPr marL="2057400" indent="-228600" algn="l" rtl="0" eaLnBrk="0" fontAlgn="base" latinLnBrk="1" hangingPunct="0">
        <a:spcBef>
          <a:spcPct val="20000"/>
        </a:spcBef>
        <a:spcAft>
          <a:spcPct val="0"/>
        </a:spcAft>
        <a:buChar char="•"/>
        <a:defRPr kumimoji="1" sz="1400">
          <a:solidFill>
            <a:srgbClr val="43384C"/>
          </a:solidFill>
          <a:latin typeface="+mn-lt"/>
          <a:ea typeface="+mn-ea"/>
        </a:defRPr>
      </a:lvl5pPr>
      <a:lvl6pPr marL="2514600" indent="-228600" algn="l" rtl="0" fontAlgn="base" latinLnBrk="1">
        <a:spcBef>
          <a:spcPct val="20000"/>
        </a:spcBef>
        <a:spcAft>
          <a:spcPct val="0"/>
        </a:spcAft>
        <a:buChar char="•"/>
        <a:defRPr kumimoji="1" sz="1400">
          <a:solidFill>
            <a:srgbClr val="43384C"/>
          </a:solidFill>
          <a:latin typeface="+mn-lt"/>
          <a:ea typeface="+mn-ea"/>
        </a:defRPr>
      </a:lvl6pPr>
      <a:lvl7pPr marL="2971800" indent="-228600" algn="l" rtl="0" fontAlgn="base" latinLnBrk="1">
        <a:spcBef>
          <a:spcPct val="20000"/>
        </a:spcBef>
        <a:spcAft>
          <a:spcPct val="0"/>
        </a:spcAft>
        <a:buChar char="•"/>
        <a:defRPr kumimoji="1" sz="1400">
          <a:solidFill>
            <a:srgbClr val="43384C"/>
          </a:solidFill>
          <a:latin typeface="+mn-lt"/>
          <a:ea typeface="+mn-ea"/>
        </a:defRPr>
      </a:lvl7pPr>
      <a:lvl8pPr marL="3429000" indent="-228600" algn="l" rtl="0" fontAlgn="base" latinLnBrk="1">
        <a:spcBef>
          <a:spcPct val="20000"/>
        </a:spcBef>
        <a:spcAft>
          <a:spcPct val="0"/>
        </a:spcAft>
        <a:buChar char="•"/>
        <a:defRPr kumimoji="1" sz="1400">
          <a:solidFill>
            <a:srgbClr val="43384C"/>
          </a:solidFill>
          <a:latin typeface="+mn-lt"/>
          <a:ea typeface="+mn-ea"/>
        </a:defRPr>
      </a:lvl8pPr>
      <a:lvl9pPr marL="3886200" indent="-228600" algn="l" rtl="0" fontAlgn="base" latinLnBrk="1">
        <a:spcBef>
          <a:spcPct val="20000"/>
        </a:spcBef>
        <a:spcAft>
          <a:spcPct val="0"/>
        </a:spcAft>
        <a:buChar char="•"/>
        <a:defRPr kumimoji="1" sz="1400">
          <a:solidFill>
            <a:srgbClr val="43384C"/>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523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ea typeface="宋体" pitchFamily="2" charset="-122"/>
              </a:defRPr>
            </a:lvl1pPr>
          </a:lstStyle>
          <a:p>
            <a:pPr>
              <a:defRPr/>
            </a:pPr>
            <a:endParaRPr lang="en-US" altLang="zh-CN"/>
          </a:p>
        </p:txBody>
      </p:sp>
      <p:sp>
        <p:nvSpPr>
          <p:cNvPr id="9523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ea typeface="宋体" pitchFamily="2" charset="-122"/>
              </a:defRPr>
            </a:lvl1pPr>
          </a:lstStyle>
          <a:p>
            <a:pPr>
              <a:defRPr/>
            </a:pPr>
            <a:endParaRPr lang="en-US" altLang="zh-CN"/>
          </a:p>
        </p:txBody>
      </p:sp>
      <p:sp>
        <p:nvSpPr>
          <p:cNvPr id="9523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ea typeface="宋体" pitchFamily="2" charset="-122"/>
              </a:defRPr>
            </a:lvl1pPr>
          </a:lstStyle>
          <a:p>
            <a:pPr>
              <a:defRPr/>
            </a:pPr>
            <a:fld id="{673AE627-6951-4F3D-8FF8-2C32FAFB2DE6}"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2"/>
          <p:cNvPicPr>
            <a:picLocks noChangeAspect="1" noChangeArrowheads="1"/>
          </p:cNvPicPr>
          <p:nvPr/>
        </p:nvPicPr>
        <p:blipFill>
          <a:blip r:embed="rId13">
            <a:lum contrast="14000"/>
          </a:blip>
          <a:srcRect/>
          <a:stretch>
            <a:fillRect/>
          </a:stretch>
        </p:blipFill>
        <p:spPr bwMode="auto">
          <a:xfrm>
            <a:off x="0" y="0"/>
            <a:ext cx="9159875" cy="6867525"/>
          </a:xfrm>
          <a:prstGeom prst="rect">
            <a:avLst/>
          </a:prstGeom>
          <a:noFill/>
          <a:ln w="9525">
            <a:noFill/>
            <a:miter lim="800000"/>
            <a:headEnd/>
            <a:tailEnd/>
          </a:ln>
        </p:spPr>
      </p:pic>
      <p:sp>
        <p:nvSpPr>
          <p:cNvPr id="4099" name="Rectangle 3"/>
          <p:cNvSpPr>
            <a:spLocks noGrp="1" noChangeArrowheads="1"/>
          </p:cNvSpPr>
          <p:nvPr>
            <p:ph type="title"/>
          </p:nvPr>
        </p:nvSpPr>
        <p:spPr bwMode="auto">
          <a:xfrm>
            <a:off x="914400" y="304800"/>
            <a:ext cx="7772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ko-KR" altLang="en-US" smtClean="0"/>
              <a:t>마스터 제목 스타일 편집</a:t>
            </a:r>
          </a:p>
        </p:txBody>
      </p:sp>
      <p:sp>
        <p:nvSpPr>
          <p:cNvPr id="4100" name="Rectangle 4"/>
          <p:cNvSpPr>
            <a:spLocks noGrp="1" noChangeArrowheads="1"/>
          </p:cNvSpPr>
          <p:nvPr>
            <p:ph type="body" idx="1"/>
          </p:nvPr>
        </p:nvSpPr>
        <p:spPr bwMode="auto">
          <a:xfrm>
            <a:off x="1066800" y="1600200"/>
            <a:ext cx="7772400" cy="426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p>
        </p:txBody>
      </p:sp>
      <p:sp>
        <p:nvSpPr>
          <p:cNvPr id="117765" name="Rectangle 5"/>
          <p:cNvSpPr>
            <a:spLocks noGrp="1" noChangeArrowheads="1"/>
          </p:cNvSpPr>
          <p:nvPr>
            <p:ph type="dt" sz="half" idx="2"/>
          </p:nvPr>
        </p:nvSpPr>
        <p:spPr bwMode="auto">
          <a:xfrm>
            <a:off x="1074738" y="6288088"/>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latinLnBrk="1">
              <a:defRPr kumimoji="1" sz="1400" smtClean="0">
                <a:solidFill>
                  <a:srgbClr val="4F4235"/>
                </a:solidFill>
                <a:latin typeface="+mn-lt"/>
                <a:ea typeface="-보람M" pitchFamily="18" charset="-127"/>
              </a:defRPr>
            </a:lvl1pPr>
          </a:lstStyle>
          <a:p>
            <a:pPr>
              <a:defRPr/>
            </a:pPr>
            <a:endParaRPr lang="en-US" altLang="ko-KR"/>
          </a:p>
        </p:txBody>
      </p:sp>
      <p:sp>
        <p:nvSpPr>
          <p:cNvPr id="117766" name="Rectangle 6"/>
          <p:cNvSpPr>
            <a:spLocks noGrp="1" noChangeArrowheads="1"/>
          </p:cNvSpPr>
          <p:nvPr>
            <p:ph type="ftr" sz="quarter" idx="3"/>
          </p:nvPr>
        </p:nvSpPr>
        <p:spPr bwMode="auto">
          <a:xfrm>
            <a:off x="3609975" y="626745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latinLnBrk="1">
              <a:defRPr kumimoji="1" sz="1400" smtClean="0">
                <a:solidFill>
                  <a:srgbClr val="4F4235"/>
                </a:solidFill>
                <a:latin typeface="+mn-lt"/>
                <a:ea typeface="-보람M" pitchFamily="18" charset="-127"/>
              </a:defRPr>
            </a:lvl1pPr>
          </a:lstStyle>
          <a:p>
            <a:pPr>
              <a:defRPr/>
            </a:pPr>
            <a:endParaRPr lang="en-US" altLang="ko-KR"/>
          </a:p>
        </p:txBody>
      </p:sp>
      <p:sp>
        <p:nvSpPr>
          <p:cNvPr id="117767" name="Rectangle 7"/>
          <p:cNvSpPr>
            <a:spLocks noGrp="1" noChangeArrowheads="1"/>
          </p:cNvSpPr>
          <p:nvPr>
            <p:ph type="sldNum" sz="quarter" idx="4"/>
          </p:nvPr>
        </p:nvSpPr>
        <p:spPr bwMode="auto">
          <a:xfrm>
            <a:off x="6942138"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latinLnBrk="1">
              <a:defRPr kumimoji="1" sz="1400" smtClean="0">
                <a:solidFill>
                  <a:srgbClr val="4F4235"/>
                </a:solidFill>
                <a:latin typeface="+mn-lt"/>
                <a:ea typeface="-보람M" pitchFamily="18" charset="-127"/>
              </a:defRPr>
            </a:lvl1pPr>
          </a:lstStyle>
          <a:p>
            <a:pPr>
              <a:defRPr/>
            </a:pPr>
            <a:fld id="{2AB90367-6491-4976-86A6-BF63F0231726}" type="slidenum">
              <a:rPr lang="ko-KR" altLang="en-US"/>
              <a:pPr>
                <a:defRPr/>
              </a:pPr>
              <a:t>‹#›</a:t>
            </a:fld>
            <a:endParaRPr lang="en-US" altLang="ko-KR"/>
          </a:p>
        </p:txBody>
      </p:sp>
    </p:spTree>
  </p:cSld>
  <p:clrMap bg1="lt1" tx1="dk1" bg2="lt2" tx2="dk2" accent1="accent1" accent2="accent2" accent3="accent3" accent4="accent4" accent5="accent5" accent6="accent6" hlink="hlink" folHlink="folHlink"/>
  <p:sldLayoutIdLst>
    <p:sldLayoutId id="2147483757"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0" fontAlgn="base" latinLnBrk="1" hangingPunct="0">
        <a:spcBef>
          <a:spcPct val="0"/>
        </a:spcBef>
        <a:spcAft>
          <a:spcPct val="0"/>
        </a:spcAft>
        <a:defRPr sz="3200">
          <a:solidFill>
            <a:srgbClr val="CA1E47"/>
          </a:solidFill>
          <a:latin typeface="+mj-lt"/>
          <a:ea typeface="+mj-ea"/>
          <a:cs typeface="+mj-cs"/>
        </a:defRPr>
      </a:lvl1pPr>
      <a:lvl2pPr algn="l" rtl="0" eaLnBrk="0" fontAlgn="base" latinLnBrk="1" hangingPunct="0">
        <a:spcBef>
          <a:spcPct val="0"/>
        </a:spcBef>
        <a:spcAft>
          <a:spcPct val="0"/>
        </a:spcAft>
        <a:defRPr sz="3200">
          <a:solidFill>
            <a:srgbClr val="CA1E47"/>
          </a:solidFill>
          <a:latin typeface="-보람B" pitchFamily="18" charset="-127"/>
          <a:ea typeface="宋体" pitchFamily="2" charset="-122"/>
        </a:defRPr>
      </a:lvl2pPr>
      <a:lvl3pPr algn="l" rtl="0" eaLnBrk="0" fontAlgn="base" latinLnBrk="1" hangingPunct="0">
        <a:spcBef>
          <a:spcPct val="0"/>
        </a:spcBef>
        <a:spcAft>
          <a:spcPct val="0"/>
        </a:spcAft>
        <a:defRPr sz="3200">
          <a:solidFill>
            <a:srgbClr val="CA1E47"/>
          </a:solidFill>
          <a:latin typeface="-보람B" pitchFamily="18" charset="-127"/>
          <a:ea typeface="宋体" pitchFamily="2" charset="-122"/>
        </a:defRPr>
      </a:lvl3pPr>
      <a:lvl4pPr algn="l" rtl="0" eaLnBrk="0" fontAlgn="base" latinLnBrk="1" hangingPunct="0">
        <a:spcBef>
          <a:spcPct val="0"/>
        </a:spcBef>
        <a:spcAft>
          <a:spcPct val="0"/>
        </a:spcAft>
        <a:defRPr sz="3200">
          <a:solidFill>
            <a:srgbClr val="CA1E47"/>
          </a:solidFill>
          <a:latin typeface="-보람B" pitchFamily="18" charset="-127"/>
          <a:ea typeface="宋体" pitchFamily="2" charset="-122"/>
        </a:defRPr>
      </a:lvl4pPr>
      <a:lvl5pPr algn="l" rtl="0" eaLnBrk="0" fontAlgn="base" latinLnBrk="1" hangingPunct="0">
        <a:spcBef>
          <a:spcPct val="0"/>
        </a:spcBef>
        <a:spcAft>
          <a:spcPct val="0"/>
        </a:spcAft>
        <a:defRPr sz="3200">
          <a:solidFill>
            <a:srgbClr val="CA1E47"/>
          </a:solidFill>
          <a:latin typeface="-보람B" pitchFamily="18" charset="-127"/>
          <a:ea typeface="宋体" pitchFamily="2" charset="-122"/>
        </a:defRPr>
      </a:lvl5pPr>
      <a:lvl6pPr marL="457200" algn="l" rtl="0" fontAlgn="base" latinLnBrk="1">
        <a:spcBef>
          <a:spcPct val="0"/>
        </a:spcBef>
        <a:spcAft>
          <a:spcPct val="0"/>
        </a:spcAft>
        <a:defRPr sz="3200">
          <a:solidFill>
            <a:srgbClr val="CA1E47"/>
          </a:solidFill>
          <a:latin typeface="-보람B" pitchFamily="18" charset="-127"/>
          <a:ea typeface="宋体" pitchFamily="2" charset="-122"/>
        </a:defRPr>
      </a:lvl6pPr>
      <a:lvl7pPr marL="914400" algn="l" rtl="0" fontAlgn="base" latinLnBrk="1">
        <a:spcBef>
          <a:spcPct val="0"/>
        </a:spcBef>
        <a:spcAft>
          <a:spcPct val="0"/>
        </a:spcAft>
        <a:defRPr sz="3200">
          <a:solidFill>
            <a:srgbClr val="CA1E47"/>
          </a:solidFill>
          <a:latin typeface="-보람B" pitchFamily="18" charset="-127"/>
          <a:ea typeface="宋体" pitchFamily="2" charset="-122"/>
        </a:defRPr>
      </a:lvl7pPr>
      <a:lvl8pPr marL="1371600" algn="l" rtl="0" fontAlgn="base" latinLnBrk="1">
        <a:spcBef>
          <a:spcPct val="0"/>
        </a:spcBef>
        <a:spcAft>
          <a:spcPct val="0"/>
        </a:spcAft>
        <a:defRPr sz="3200">
          <a:solidFill>
            <a:srgbClr val="CA1E47"/>
          </a:solidFill>
          <a:latin typeface="-보람B" pitchFamily="18" charset="-127"/>
          <a:ea typeface="宋体" pitchFamily="2" charset="-122"/>
        </a:defRPr>
      </a:lvl8pPr>
      <a:lvl9pPr marL="1828800" algn="l" rtl="0" fontAlgn="base" latinLnBrk="1">
        <a:spcBef>
          <a:spcPct val="0"/>
        </a:spcBef>
        <a:spcAft>
          <a:spcPct val="0"/>
        </a:spcAft>
        <a:defRPr sz="3200">
          <a:solidFill>
            <a:srgbClr val="CA1E47"/>
          </a:solidFill>
          <a:latin typeface="-보람B" pitchFamily="18" charset="-127"/>
          <a:ea typeface="宋体" pitchFamily="2" charset="-122"/>
        </a:defRPr>
      </a:lvl9pPr>
    </p:titleStyle>
    <p:bodyStyle>
      <a:lvl1pPr marL="342900" indent="-342900" algn="l" rtl="0" eaLnBrk="0" fontAlgn="base" latinLnBrk="1" hangingPunct="0">
        <a:spcBef>
          <a:spcPct val="20000"/>
        </a:spcBef>
        <a:spcAft>
          <a:spcPct val="0"/>
        </a:spcAft>
        <a:buChar char="•"/>
        <a:defRPr sz="2200">
          <a:solidFill>
            <a:srgbClr val="43384C"/>
          </a:solidFill>
          <a:latin typeface="+mn-lt"/>
          <a:ea typeface="+mn-ea"/>
          <a:cs typeface="+mn-cs"/>
        </a:defRPr>
      </a:lvl1pPr>
      <a:lvl2pPr marL="742950" indent="-285750" algn="l" rtl="0" eaLnBrk="0" fontAlgn="base" latinLnBrk="1" hangingPunct="0">
        <a:spcBef>
          <a:spcPct val="20000"/>
        </a:spcBef>
        <a:spcAft>
          <a:spcPct val="0"/>
        </a:spcAft>
        <a:buChar char="•"/>
        <a:defRPr sz="2000">
          <a:solidFill>
            <a:srgbClr val="43384C"/>
          </a:solidFill>
          <a:latin typeface="+mn-lt"/>
          <a:ea typeface="+mn-ea"/>
        </a:defRPr>
      </a:lvl2pPr>
      <a:lvl3pPr marL="1143000" indent="-228600" algn="l" rtl="0" eaLnBrk="0" fontAlgn="base" latinLnBrk="1" hangingPunct="0">
        <a:spcBef>
          <a:spcPct val="20000"/>
        </a:spcBef>
        <a:spcAft>
          <a:spcPct val="0"/>
        </a:spcAft>
        <a:buChar char="•"/>
        <a:defRPr sz="2400">
          <a:solidFill>
            <a:srgbClr val="43384C"/>
          </a:solidFill>
          <a:latin typeface="+mn-lt"/>
          <a:ea typeface="+mn-ea"/>
        </a:defRPr>
      </a:lvl3pPr>
      <a:lvl4pPr marL="1600200" indent="-228600" algn="l" rtl="0" eaLnBrk="0" fontAlgn="base" latinLnBrk="1" hangingPunct="0">
        <a:spcBef>
          <a:spcPct val="20000"/>
        </a:spcBef>
        <a:spcAft>
          <a:spcPct val="0"/>
        </a:spcAft>
        <a:buChar char="•"/>
        <a:defRPr sz="1600">
          <a:solidFill>
            <a:srgbClr val="43384C"/>
          </a:solidFill>
          <a:latin typeface="+mn-lt"/>
          <a:ea typeface="+mn-ea"/>
        </a:defRPr>
      </a:lvl4pPr>
      <a:lvl5pPr marL="2057400" indent="-228600" algn="l" rtl="0" eaLnBrk="0" fontAlgn="base" latinLnBrk="1" hangingPunct="0">
        <a:spcBef>
          <a:spcPct val="20000"/>
        </a:spcBef>
        <a:spcAft>
          <a:spcPct val="0"/>
        </a:spcAft>
        <a:buChar char="•"/>
        <a:defRPr sz="1400">
          <a:solidFill>
            <a:srgbClr val="43384C"/>
          </a:solidFill>
          <a:latin typeface="+mn-lt"/>
          <a:ea typeface="+mn-ea"/>
        </a:defRPr>
      </a:lvl5pPr>
      <a:lvl6pPr marL="2514600" indent="-228600" algn="l" rtl="0" fontAlgn="base" latinLnBrk="1">
        <a:spcBef>
          <a:spcPct val="20000"/>
        </a:spcBef>
        <a:spcAft>
          <a:spcPct val="0"/>
        </a:spcAft>
        <a:buChar char="•"/>
        <a:defRPr sz="1400">
          <a:solidFill>
            <a:srgbClr val="43384C"/>
          </a:solidFill>
          <a:latin typeface="+mn-lt"/>
          <a:ea typeface="+mn-ea"/>
        </a:defRPr>
      </a:lvl6pPr>
      <a:lvl7pPr marL="2971800" indent="-228600" algn="l" rtl="0" fontAlgn="base" latinLnBrk="1">
        <a:spcBef>
          <a:spcPct val="20000"/>
        </a:spcBef>
        <a:spcAft>
          <a:spcPct val="0"/>
        </a:spcAft>
        <a:buChar char="•"/>
        <a:defRPr sz="1400">
          <a:solidFill>
            <a:srgbClr val="43384C"/>
          </a:solidFill>
          <a:latin typeface="+mn-lt"/>
          <a:ea typeface="+mn-ea"/>
        </a:defRPr>
      </a:lvl7pPr>
      <a:lvl8pPr marL="3429000" indent="-228600" algn="l" rtl="0" fontAlgn="base" latinLnBrk="1">
        <a:spcBef>
          <a:spcPct val="20000"/>
        </a:spcBef>
        <a:spcAft>
          <a:spcPct val="0"/>
        </a:spcAft>
        <a:buChar char="•"/>
        <a:defRPr sz="1400">
          <a:solidFill>
            <a:srgbClr val="43384C"/>
          </a:solidFill>
          <a:latin typeface="+mn-lt"/>
          <a:ea typeface="+mn-ea"/>
        </a:defRPr>
      </a:lvl8pPr>
      <a:lvl9pPr marL="3886200" indent="-228600" algn="l" rtl="0" fontAlgn="base" latinLnBrk="1">
        <a:spcBef>
          <a:spcPct val="20000"/>
        </a:spcBef>
        <a:spcAft>
          <a:spcPct val="0"/>
        </a:spcAft>
        <a:buChar char="•"/>
        <a:defRPr sz="1400">
          <a:solidFill>
            <a:srgbClr val="43384C"/>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18.xml"/><Relationship Id="rId1" Type="http://schemas.openxmlformats.org/officeDocument/2006/relationships/audio" Target="file:///F:\&#23002;&#29814;&#25991;&#26723;\&#25105;&#30340;&#27468;&#26354;\&#20048;&#22120;\&#19990;&#30028;&#38050;&#29748;&#21517;&#26354;\&#38050;-&#31179;&#26085;&#31169;&#35821;.mp3" TargetMode="External"/><Relationship Id="rId5" Type="http://schemas.openxmlformats.org/officeDocument/2006/relationships/image" Target="../media/image11.jpe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hyperlink" Target="../../../Local%20Settings/Temp/Rar$DI00.328/Rar$DI00.883/&#36208;&#19968;&#27493;&#65292;&#20877;&#36208;&#19968;&#27493;.mp3"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image" Target="../media/image4.gif"/><Relationship Id="rId1" Type="http://schemas.openxmlformats.org/officeDocument/2006/relationships/slideLayout" Target="../slideLayouts/slideLayout2.xml"/><Relationship Id="rId5" Type="http://schemas.openxmlformats.org/officeDocument/2006/relationships/slide" Target="slide18.xml"/><Relationship Id="rId4"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sc035"/>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grpSp>
        <p:nvGrpSpPr>
          <p:cNvPr id="2" name="Group 10"/>
          <p:cNvGrpSpPr>
            <a:grpSpLocks/>
          </p:cNvGrpSpPr>
          <p:nvPr/>
        </p:nvGrpSpPr>
        <p:grpSpPr bwMode="auto">
          <a:xfrm>
            <a:off x="5508625" y="476250"/>
            <a:ext cx="3081338" cy="5976938"/>
            <a:chOff x="3424" y="255"/>
            <a:chExt cx="1941" cy="3765"/>
          </a:xfrm>
        </p:grpSpPr>
        <p:sp>
          <p:nvSpPr>
            <p:cNvPr id="60422" name="Text Box 6"/>
            <p:cNvSpPr txBox="1">
              <a:spLocks noChangeArrowheads="1"/>
            </p:cNvSpPr>
            <p:nvPr/>
          </p:nvSpPr>
          <p:spPr bwMode="auto">
            <a:xfrm>
              <a:off x="4558" y="255"/>
              <a:ext cx="807" cy="2268"/>
            </a:xfrm>
            <a:prstGeom prst="rect">
              <a:avLst/>
            </a:prstGeom>
            <a:noFill/>
            <a:ln w="9525">
              <a:noFill/>
              <a:miter lim="800000"/>
              <a:headEnd/>
              <a:tailEnd/>
            </a:ln>
            <a:effectLst/>
          </p:spPr>
          <p:txBody>
            <a:bodyPr vert="eaVert">
              <a:spAutoFit/>
            </a:bodyPr>
            <a:lstStyle/>
            <a:p>
              <a:pPr>
                <a:spcBef>
                  <a:spcPct val="50000"/>
                </a:spcBef>
                <a:defRPr/>
              </a:pPr>
              <a:r>
                <a:rPr lang="zh-CN" altLang="en-US" sz="7200" b="1">
                  <a:solidFill>
                    <a:srgbClr val="FF3300"/>
                  </a:solidFill>
                  <a:effectLst>
                    <a:outerShdw blurRad="38100" dist="38100" dir="2700000" algn="tl">
                      <a:srgbClr val="C0C0C0"/>
                    </a:outerShdw>
                  </a:effectLst>
                  <a:latin typeface="华文行楷" pitchFamily="2" charset="-122"/>
                  <a:ea typeface="华文行楷" pitchFamily="2" charset="-122"/>
                </a:rPr>
                <a:t>走一步</a:t>
              </a:r>
              <a:endParaRPr lang="zh-CN" altLang="en-US" sz="7200" b="1">
                <a:solidFill>
                  <a:srgbClr val="FF3300"/>
                </a:solidFill>
                <a:latin typeface="华文行楷" pitchFamily="2" charset="-122"/>
                <a:ea typeface="华文行楷" pitchFamily="2" charset="-122"/>
              </a:endParaRPr>
            </a:p>
          </p:txBody>
        </p:sp>
        <p:sp>
          <p:nvSpPr>
            <p:cNvPr id="60423" name="Text Box 7"/>
            <p:cNvSpPr txBox="1">
              <a:spLocks noChangeArrowheads="1"/>
            </p:cNvSpPr>
            <p:nvPr/>
          </p:nvSpPr>
          <p:spPr bwMode="auto">
            <a:xfrm>
              <a:off x="3424" y="1253"/>
              <a:ext cx="807" cy="2767"/>
            </a:xfrm>
            <a:prstGeom prst="rect">
              <a:avLst/>
            </a:prstGeom>
            <a:noFill/>
            <a:ln w="9525">
              <a:noFill/>
              <a:miter lim="800000"/>
              <a:headEnd/>
              <a:tailEnd/>
            </a:ln>
            <a:effectLst/>
          </p:spPr>
          <p:txBody>
            <a:bodyPr vert="eaVert">
              <a:spAutoFit/>
            </a:bodyPr>
            <a:lstStyle/>
            <a:p>
              <a:pPr>
                <a:spcBef>
                  <a:spcPct val="50000"/>
                </a:spcBef>
                <a:defRPr/>
              </a:pPr>
              <a:r>
                <a:rPr lang="zh-CN" altLang="en-US" sz="7200" b="1">
                  <a:solidFill>
                    <a:srgbClr val="FF3300"/>
                  </a:solidFill>
                  <a:effectLst>
                    <a:outerShdw blurRad="38100" dist="38100" dir="2700000" algn="tl">
                      <a:srgbClr val="C0C0C0"/>
                    </a:outerShdw>
                  </a:effectLst>
                  <a:ea typeface="华文行楷" pitchFamily="2" charset="-122"/>
                </a:rPr>
                <a:t>再走一步</a:t>
              </a:r>
            </a:p>
          </p:txBody>
        </p:sp>
      </p:grpSp>
      <p:sp>
        <p:nvSpPr>
          <p:cNvPr id="60427" name="WordArt 11"/>
          <p:cNvSpPr>
            <a:spLocks noChangeArrowheads="1" noChangeShapeType="1" noTextEdit="1"/>
          </p:cNvSpPr>
          <p:nvPr/>
        </p:nvSpPr>
        <p:spPr bwMode="auto">
          <a:xfrm rot="5400000">
            <a:off x="2643188" y="4494212"/>
            <a:ext cx="3200400" cy="638175"/>
          </a:xfrm>
          <a:prstGeom prst="rect">
            <a:avLst/>
          </a:prstGeom>
        </p:spPr>
        <p:txBody>
          <a:bodyPr vert="eaVert" wrap="none" fromWordArt="1">
            <a:prstTxWarp prst="textPlain">
              <a:avLst>
                <a:gd name="adj" fmla="val 50000"/>
              </a:avLst>
            </a:prstTxWarp>
          </a:bodyPr>
          <a:lstStyle/>
          <a:p>
            <a:pPr algn="ctr" fontAlgn="auto">
              <a:defRPr/>
            </a:pPr>
            <a:r>
              <a:rPr lang="zh-CN" altLang="en-US" sz="4800" kern="10">
                <a:ln w="9525">
                  <a:solidFill>
                    <a:srgbClr val="800000"/>
                  </a:solidFill>
                  <a:round/>
                  <a:headEnd/>
                  <a:tailEnd/>
                </a:ln>
                <a:solidFill>
                  <a:srgbClr val="800000"/>
                </a:solidFill>
                <a:effectLst>
                  <a:outerShdw dist="35921" dir="2700000" algn="ctr" rotWithShape="0">
                    <a:srgbClr val="B2B2B2">
                      <a:alpha val="80000"/>
                    </a:srgbClr>
                  </a:outerShdw>
                </a:effectLst>
                <a:latin typeface="华文行楷"/>
                <a:ea typeface="华文行楷"/>
              </a:rPr>
              <a:t>莫顿</a:t>
            </a:r>
            <a:r>
              <a:rPr lang="en-US" altLang="zh-CN" sz="4800" kern="10">
                <a:ln w="9525">
                  <a:solidFill>
                    <a:srgbClr val="800000"/>
                  </a:solidFill>
                  <a:round/>
                  <a:headEnd/>
                  <a:tailEnd/>
                </a:ln>
                <a:solidFill>
                  <a:srgbClr val="800000"/>
                </a:solidFill>
                <a:effectLst>
                  <a:outerShdw dist="35921" dir="2700000" algn="ctr" rotWithShape="0">
                    <a:srgbClr val="B2B2B2">
                      <a:alpha val="80000"/>
                    </a:srgbClr>
                  </a:outerShdw>
                </a:effectLst>
                <a:latin typeface="华文行楷"/>
                <a:ea typeface="华文行楷"/>
              </a:rPr>
              <a:t>·</a:t>
            </a:r>
            <a:r>
              <a:rPr lang="zh-CN" altLang="en-US" sz="4800" kern="10">
                <a:ln w="9525">
                  <a:solidFill>
                    <a:srgbClr val="800000"/>
                  </a:solidFill>
                  <a:round/>
                  <a:headEnd/>
                  <a:tailEnd/>
                </a:ln>
                <a:solidFill>
                  <a:srgbClr val="800000"/>
                </a:solidFill>
                <a:effectLst>
                  <a:outerShdw dist="35921" dir="2700000" algn="ctr" rotWithShape="0">
                    <a:srgbClr val="B2B2B2">
                      <a:alpha val="80000"/>
                    </a:srgbClr>
                  </a:outerShdw>
                </a:effectLst>
                <a:latin typeface="华文行楷"/>
                <a:ea typeface="华文行楷"/>
              </a:rPr>
              <a:t>亨特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fill="hold" nodeType="withEffect">
                                  <p:stCondLst>
                                    <p:cond delay="1000"/>
                                  </p:stCondLst>
                                  <p:childTnLst>
                                    <p:animScale>
                                      <p:cBhvr>
                                        <p:cTn id="6" dur="2000" fill="hold"/>
                                        <p:tgtEl>
                                          <p:spTgt spid="2"/>
                                        </p:tgtEl>
                                      </p:cBhvr>
                                      <p:by x="50000" y="50000"/>
                                    </p:animScale>
                                  </p:childTnLst>
                                </p:cTn>
                              </p:par>
                            </p:childTnLst>
                          </p:cTn>
                        </p:par>
                        <p:par>
                          <p:cTn id="7" fill="hold">
                            <p:stCondLst>
                              <p:cond delay="3000"/>
                            </p:stCondLst>
                            <p:childTnLst>
                              <p:par>
                                <p:cTn id="8" presetID="33" presetClass="emph" presetSubtype="0" repeatCount="indefinite" fill="remove" grpId="0" nodeType="afterEffect">
                                  <p:stCondLst>
                                    <p:cond delay="0"/>
                                  </p:stCondLst>
                                  <p:childTnLst>
                                    <p:animClr clrSpc="rgb" dir="cw">
                                      <p:cBhvr override="childStyle">
                                        <p:cTn id="9" dur="1000" accel="50000" autoRev="1" fill="hold" tmFilter="0, 0; .33333, 1; 1, 1">
                                          <p:stCondLst>
                                            <p:cond delay="0"/>
                                          </p:stCondLst>
                                        </p:cTn>
                                        <p:tgtEl>
                                          <p:spTgt spid="60427"/>
                                        </p:tgtEl>
                                        <p:attrNameLst>
                                          <p:attrName>style.color</p:attrName>
                                        </p:attrNameLst>
                                      </p:cBhvr>
                                      <p:to>
                                        <a:schemeClr val="accent2"/>
                                      </p:to>
                                    </p:animClr>
                                    <p:animClr clrSpc="rgb" dir="cw">
                                      <p:cBhvr>
                                        <p:cTn id="10" dur="1000" accel="50000" autoRev="1" fill="hold" tmFilter="0, 0; .33333, 1; 1, 1">
                                          <p:stCondLst>
                                            <p:cond delay="0"/>
                                          </p:stCondLst>
                                        </p:cTn>
                                        <p:tgtEl>
                                          <p:spTgt spid="60427"/>
                                        </p:tgtEl>
                                        <p:attrNameLst>
                                          <p:attrName>fillcolor</p:attrName>
                                        </p:attrNameLst>
                                      </p:cBhvr>
                                      <p:to>
                                        <a:schemeClr val="accent2"/>
                                      </p:to>
                                    </p:animClr>
                                    <p:set>
                                      <p:cBhvr>
                                        <p:cTn id="11" dur="2000" fill="hold"/>
                                        <p:tgtEl>
                                          <p:spTgt spid="60427"/>
                                        </p:tgtEl>
                                        <p:attrNameLst>
                                          <p:attrName>fill.type</p:attrName>
                                        </p:attrNameLst>
                                      </p:cBhvr>
                                      <p:to>
                                        <p:strVal val="solid"/>
                                      </p:to>
                                    </p:set>
                                    <p:set>
                                      <p:cBhvr>
                                        <p:cTn id="12" dur="2000" fill="hold"/>
                                        <p:tgtEl>
                                          <p:spTgt spid="60427"/>
                                        </p:tgtEl>
                                        <p:attrNameLst>
                                          <p:attrName>fill.on</p:attrName>
                                        </p:attrNameLst>
                                      </p:cBhvr>
                                      <p:to>
                                        <p:strVal val="true"/>
                                      </p:to>
                                    </p:set>
                                    <p:animScale>
                                      <p:cBhvr>
                                        <p:cTn id="13" dur="1000" accel="50000" autoRev="1" fill="hold" tmFilter="0, 0; .33333, 1; 1, 1">
                                          <p:stCondLst>
                                            <p:cond delay="0"/>
                                          </p:stCondLst>
                                        </p:cTn>
                                        <p:tgtEl>
                                          <p:spTgt spid="60427"/>
                                        </p:tgtEl>
                                      </p:cBhvr>
                                      <p:from x="100000" y="100000"/>
                                      <p:to x="100000" y="14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四、体会描写、理解写法</a:t>
            </a:r>
            <a:endParaRPr lang="zh-CN" altLang="en-US" dirty="0"/>
          </a:p>
        </p:txBody>
      </p:sp>
      <p:sp>
        <p:nvSpPr>
          <p:cNvPr id="3" name="内容占位符 2"/>
          <p:cNvSpPr>
            <a:spLocks noGrp="1"/>
          </p:cNvSpPr>
          <p:nvPr>
            <p:ph idx="1"/>
          </p:nvPr>
        </p:nvSpPr>
        <p:spPr>
          <a:xfrm>
            <a:off x="1066800" y="1600200"/>
            <a:ext cx="8077200" cy="5257800"/>
          </a:xfrm>
        </p:spPr>
        <p:txBody>
          <a:bodyPr/>
          <a:lstStyle/>
          <a:p>
            <a:r>
              <a:rPr lang="en-US" altLang="zh-CN" sz="2400" dirty="0" smtClean="0"/>
              <a:t>1</a:t>
            </a:r>
            <a:r>
              <a:rPr lang="zh-CN" altLang="en-US" sz="2400" dirty="0" smtClean="0"/>
              <a:t>、文章开头为什么交代自己身体状况不佳？</a:t>
            </a:r>
            <a:endParaRPr lang="en-US" altLang="zh-CN" sz="2400" dirty="0" smtClean="0"/>
          </a:p>
          <a:p>
            <a:endParaRPr lang="en-US" altLang="zh-CN" dirty="0" smtClean="0"/>
          </a:p>
          <a:p>
            <a:endParaRPr lang="en-US" altLang="zh-CN" dirty="0" smtClean="0"/>
          </a:p>
          <a:p>
            <a:endParaRPr lang="en-US" altLang="zh-CN" dirty="0" smtClean="0"/>
          </a:p>
          <a:p>
            <a:endParaRPr lang="en-US" altLang="zh-CN" dirty="0" smtClean="0"/>
          </a:p>
          <a:p>
            <a:r>
              <a:rPr lang="en-US" sz="2400" dirty="0" smtClean="0"/>
              <a:t>2</a:t>
            </a:r>
            <a:r>
              <a:rPr lang="zh-CN" altLang="en-US" sz="2400" dirty="0" smtClean="0"/>
              <a:t>．</a:t>
            </a:r>
            <a:r>
              <a:rPr lang="en-US" sz="2400" dirty="0" smtClean="0"/>
              <a:t>“</a:t>
            </a:r>
            <a:r>
              <a:rPr lang="zh-CN" altLang="en-US" sz="2400" dirty="0" smtClean="0"/>
              <a:t>时间在慢慢地过去。影子在慢慢拉长，太阳已经没在西边低矮的树梢下，夜幕开始降临。</a:t>
            </a:r>
            <a:r>
              <a:rPr lang="en-US" sz="2400" dirty="0" smtClean="0"/>
              <a:t>”“</a:t>
            </a:r>
            <a:r>
              <a:rPr lang="zh-CN" altLang="en-US" sz="2400" dirty="0" smtClean="0"/>
              <a:t>暮色中，第一颗星星出现在天空中，悬崖下面的地面开始变得模糊。</a:t>
            </a:r>
            <a:r>
              <a:rPr lang="en-US" sz="2400" dirty="0" smtClean="0"/>
              <a:t>”</a:t>
            </a:r>
            <a:r>
              <a:rPr lang="zh-CN" altLang="en-US" sz="2400" dirty="0" smtClean="0"/>
              <a:t>这两句话是什么描写？请简要分析其作用。</a:t>
            </a:r>
          </a:p>
          <a:p>
            <a:endParaRPr lang="zh-CN" altLang="en-US" dirty="0"/>
          </a:p>
        </p:txBody>
      </p:sp>
      <p:sp>
        <p:nvSpPr>
          <p:cNvPr id="4" name="TextBox 3"/>
          <p:cNvSpPr txBox="1"/>
          <p:nvPr/>
        </p:nvSpPr>
        <p:spPr>
          <a:xfrm>
            <a:off x="928630" y="2214554"/>
            <a:ext cx="8215370" cy="1200329"/>
          </a:xfrm>
          <a:prstGeom prst="rect">
            <a:avLst/>
          </a:prstGeom>
          <a:noFill/>
        </p:spPr>
        <p:txBody>
          <a:bodyPr wrap="square" rtlCol="0">
            <a:spAutoFit/>
          </a:bodyPr>
          <a:lstStyle/>
          <a:p>
            <a:r>
              <a:rPr lang="zh-CN" altLang="en-US" sz="2400" dirty="0" smtClean="0">
                <a:solidFill>
                  <a:srgbClr val="FF0000"/>
                </a:solidFill>
              </a:rPr>
              <a:t>一个病弱的孩子，因为长期不敢大胆的运动，所以大多养成了胆小的意识，再因为谨记妈妈的警告，而养成了不敢冒险的习惯，为后文不敢冒险、自己脱险埋下了伏笔。</a:t>
            </a:r>
            <a:endParaRPr lang="zh-CN" altLang="en-US" sz="2400" dirty="0">
              <a:solidFill>
                <a:srgbClr val="FF0000"/>
              </a:solidFill>
            </a:endParaRPr>
          </a:p>
        </p:txBody>
      </p:sp>
      <p:sp>
        <p:nvSpPr>
          <p:cNvPr id="5" name="TextBox 4"/>
          <p:cNvSpPr txBox="1"/>
          <p:nvPr/>
        </p:nvSpPr>
        <p:spPr>
          <a:xfrm>
            <a:off x="1000100" y="5429264"/>
            <a:ext cx="7786742" cy="1200329"/>
          </a:xfrm>
          <a:prstGeom prst="rect">
            <a:avLst/>
          </a:prstGeom>
          <a:noFill/>
        </p:spPr>
        <p:txBody>
          <a:bodyPr wrap="square" rtlCol="0">
            <a:spAutoFit/>
          </a:bodyPr>
          <a:lstStyle/>
          <a:p>
            <a:r>
              <a:rPr lang="zh-CN" altLang="en-US" sz="2400" dirty="0">
                <a:solidFill>
                  <a:srgbClr val="FF0000"/>
                </a:solidFill>
              </a:rPr>
              <a:t>明确：这是典型的环境描写，很好地烘托了</a:t>
            </a:r>
            <a:r>
              <a:rPr lang="en-US" sz="2400" dirty="0">
                <a:solidFill>
                  <a:srgbClr val="FF0000"/>
                </a:solidFill>
              </a:rPr>
              <a:t>“</a:t>
            </a:r>
            <a:r>
              <a:rPr lang="zh-CN" altLang="en-US" sz="2400" dirty="0">
                <a:solidFill>
                  <a:srgbClr val="FF0000"/>
                </a:solidFill>
              </a:rPr>
              <a:t>我</a:t>
            </a:r>
            <a:r>
              <a:rPr lang="en-US" sz="2400" dirty="0">
                <a:solidFill>
                  <a:srgbClr val="FF0000"/>
                </a:solidFill>
              </a:rPr>
              <a:t>”</a:t>
            </a:r>
            <a:r>
              <a:rPr lang="zh-CN" altLang="en-US" sz="2400" dirty="0">
                <a:solidFill>
                  <a:srgbClr val="FF0000"/>
                </a:solidFill>
              </a:rPr>
              <a:t>的恐惧心理</a:t>
            </a:r>
            <a:r>
              <a:rPr lang="zh-CN" altLang="en-US" sz="2400" dirty="0" smtClean="0">
                <a:solidFill>
                  <a:srgbClr val="FF0000"/>
                </a:solidFill>
              </a:rPr>
              <a:t>。有力的突出了“我，在父亲帮助下胜利脱线的成就感”，从而表现了文章的主旨</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ox(i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9144000" cy="1357298"/>
          </a:xfrm>
        </p:spPr>
        <p:txBody>
          <a:bodyPr/>
          <a:lstStyle/>
          <a:p>
            <a:r>
              <a:rPr lang="en-US" sz="2800" dirty="0" smtClean="0">
                <a:solidFill>
                  <a:schemeClr val="tx1"/>
                </a:solidFill>
              </a:rPr>
              <a:t>3</a:t>
            </a:r>
            <a:r>
              <a:rPr lang="zh-CN" altLang="en-US" sz="2800" dirty="0" smtClean="0">
                <a:solidFill>
                  <a:schemeClr val="tx1"/>
                </a:solidFill>
              </a:rPr>
              <a:t>．当</a:t>
            </a:r>
            <a:r>
              <a:rPr lang="en-US" sz="2800" dirty="0" smtClean="0">
                <a:solidFill>
                  <a:schemeClr val="tx1"/>
                </a:solidFill>
              </a:rPr>
              <a:t>“</a:t>
            </a:r>
            <a:r>
              <a:rPr lang="zh-CN" altLang="en-US" sz="2800" dirty="0" smtClean="0">
                <a:solidFill>
                  <a:schemeClr val="tx1"/>
                </a:solidFill>
              </a:rPr>
              <a:t>我</a:t>
            </a:r>
            <a:r>
              <a:rPr lang="en-US" sz="2800" dirty="0" smtClean="0">
                <a:solidFill>
                  <a:schemeClr val="tx1"/>
                </a:solidFill>
              </a:rPr>
              <a:t>”</a:t>
            </a:r>
            <a:r>
              <a:rPr lang="zh-CN" altLang="en-US" sz="2800" dirty="0" smtClean="0">
                <a:solidFill>
                  <a:schemeClr val="tx1"/>
                </a:solidFill>
              </a:rPr>
              <a:t>被弃于悬崖时，</a:t>
            </a:r>
            <a:r>
              <a:rPr lang="en-US" sz="2800" dirty="0" smtClean="0">
                <a:solidFill>
                  <a:schemeClr val="tx1"/>
                </a:solidFill>
              </a:rPr>
              <a:t>“</a:t>
            </a:r>
            <a:r>
              <a:rPr lang="zh-CN" altLang="en-US" sz="2800" dirty="0" smtClean="0">
                <a:solidFill>
                  <a:schemeClr val="tx1"/>
                </a:solidFill>
              </a:rPr>
              <a:t>我</a:t>
            </a:r>
            <a:r>
              <a:rPr lang="en-US" sz="2800" dirty="0" smtClean="0">
                <a:solidFill>
                  <a:schemeClr val="tx1"/>
                </a:solidFill>
              </a:rPr>
              <a:t>”</a:t>
            </a:r>
            <a:r>
              <a:rPr lang="zh-CN" altLang="en-US" sz="2800" dirty="0" smtClean="0">
                <a:solidFill>
                  <a:schemeClr val="tx1"/>
                </a:solidFill>
              </a:rPr>
              <a:t>的心理状态是怎样的？请从文中找出描写</a:t>
            </a:r>
            <a:r>
              <a:rPr lang="en-US" sz="2800" dirty="0" smtClean="0">
                <a:solidFill>
                  <a:schemeClr val="tx1"/>
                </a:solidFill>
              </a:rPr>
              <a:t>“</a:t>
            </a:r>
            <a:r>
              <a:rPr lang="zh-CN" altLang="en-US" sz="2800" dirty="0" smtClean="0">
                <a:solidFill>
                  <a:schemeClr val="tx1"/>
                </a:solidFill>
              </a:rPr>
              <a:t>我</a:t>
            </a:r>
            <a:r>
              <a:rPr lang="en-US" sz="2800" dirty="0" smtClean="0">
                <a:solidFill>
                  <a:schemeClr val="tx1"/>
                </a:solidFill>
              </a:rPr>
              <a:t>”</a:t>
            </a:r>
            <a:r>
              <a:rPr lang="zh-CN" altLang="en-US" sz="2800" dirty="0" smtClean="0">
                <a:solidFill>
                  <a:schemeClr val="tx1"/>
                </a:solidFill>
              </a:rPr>
              <a:t>处于险境中的心理状态的词句。</a:t>
            </a:r>
            <a:endParaRPr lang="zh-CN" altLang="en-US" sz="2800" dirty="0">
              <a:solidFill>
                <a:schemeClr val="tx1"/>
              </a:solidFill>
            </a:endParaRPr>
          </a:p>
        </p:txBody>
      </p:sp>
      <p:sp>
        <p:nvSpPr>
          <p:cNvPr id="3" name="内容占位符 2"/>
          <p:cNvSpPr>
            <a:spLocks noGrp="1"/>
          </p:cNvSpPr>
          <p:nvPr>
            <p:ph idx="1"/>
          </p:nvPr>
        </p:nvSpPr>
        <p:spPr>
          <a:xfrm>
            <a:off x="0" y="1142984"/>
            <a:ext cx="9144000" cy="5715016"/>
          </a:xfrm>
        </p:spPr>
        <p:txBody>
          <a:bodyPr/>
          <a:lstStyle/>
          <a:p>
            <a:endParaRPr lang="en-US" sz="2800" dirty="0" smtClean="0"/>
          </a:p>
          <a:p>
            <a:endParaRPr lang="en-US" sz="2800" dirty="0" smtClean="0"/>
          </a:p>
          <a:p>
            <a:endParaRPr lang="en-US" sz="2800" dirty="0" smtClean="0"/>
          </a:p>
          <a:p>
            <a:pPr>
              <a:buNone/>
            </a:pPr>
            <a:endParaRPr lang="en-US" sz="2800" dirty="0" smtClean="0"/>
          </a:p>
          <a:p>
            <a:pPr>
              <a:buNone/>
            </a:pPr>
            <a:endParaRPr lang="en-US" sz="2800" dirty="0" smtClean="0"/>
          </a:p>
          <a:p>
            <a:pPr>
              <a:buNone/>
            </a:pPr>
            <a:r>
              <a:rPr lang="en-US" sz="2800" dirty="0" smtClean="0"/>
              <a:t>4</a:t>
            </a:r>
            <a:r>
              <a:rPr lang="zh-CN" altLang="en-US" sz="2800" dirty="0" smtClean="0"/>
              <a:t>．请同学们默读</a:t>
            </a:r>
            <a:r>
              <a:rPr lang="en-US" sz="2800" dirty="0" smtClean="0"/>
              <a:t>“</a:t>
            </a:r>
            <a:r>
              <a:rPr lang="zh-CN" altLang="en-US" sz="2800" dirty="0" smtClean="0"/>
              <a:t>我</a:t>
            </a:r>
            <a:r>
              <a:rPr lang="en-US" sz="2800" dirty="0" smtClean="0"/>
              <a:t>”</a:t>
            </a:r>
            <a:r>
              <a:rPr lang="zh-CN" altLang="en-US" sz="2800" dirty="0" smtClean="0"/>
              <a:t>爬下悬崖这一部分内容，并概括出</a:t>
            </a:r>
            <a:r>
              <a:rPr lang="en-US" sz="2800" dirty="0" smtClean="0"/>
              <a:t>“</a:t>
            </a:r>
            <a:r>
              <a:rPr lang="zh-CN" altLang="en-US" sz="2800" dirty="0" smtClean="0"/>
              <a:t>我</a:t>
            </a:r>
            <a:r>
              <a:rPr lang="en-US" sz="2800" dirty="0" smtClean="0"/>
              <a:t>”</a:t>
            </a:r>
            <a:r>
              <a:rPr lang="zh-CN" altLang="en-US" sz="2800" dirty="0" smtClean="0"/>
              <a:t>爬下悬崖的心理变化过程。</a:t>
            </a:r>
            <a:r>
              <a:rPr lang="en-US" sz="2800" dirty="0" smtClean="0"/>
              <a:t>(</a:t>
            </a:r>
            <a:r>
              <a:rPr lang="zh-CN" altLang="en-US" sz="2800" dirty="0" smtClean="0"/>
              <a:t>请注意示范内容，按照这样的格式概括。</a:t>
            </a:r>
            <a:r>
              <a:rPr lang="en-US" sz="2800" dirty="0" smtClean="0"/>
              <a:t>)</a:t>
            </a:r>
          </a:p>
          <a:p>
            <a:pPr>
              <a:buNone/>
            </a:pPr>
            <a:endParaRPr lang="zh-CN" altLang="en-US" sz="2800" dirty="0">
              <a:solidFill>
                <a:srgbClr val="FF0000"/>
              </a:solidFill>
            </a:endParaRPr>
          </a:p>
        </p:txBody>
      </p:sp>
      <p:sp>
        <p:nvSpPr>
          <p:cNvPr id="5" name="TextBox 4"/>
          <p:cNvSpPr txBox="1"/>
          <p:nvPr/>
        </p:nvSpPr>
        <p:spPr>
          <a:xfrm>
            <a:off x="428596" y="1285860"/>
            <a:ext cx="8715404" cy="1815882"/>
          </a:xfrm>
          <a:prstGeom prst="rect">
            <a:avLst/>
          </a:prstGeom>
          <a:noFill/>
        </p:spPr>
        <p:txBody>
          <a:bodyPr wrap="square" rtlCol="0">
            <a:spAutoFit/>
          </a:bodyPr>
          <a:lstStyle/>
          <a:p>
            <a:r>
              <a:rPr lang="zh-CN" altLang="en-US" sz="2800" dirty="0" smtClean="0">
                <a:solidFill>
                  <a:srgbClr val="FF0000"/>
                </a:solidFill>
              </a:rPr>
              <a:t>明确：</a:t>
            </a:r>
            <a:r>
              <a:rPr lang="en-US" sz="2800" dirty="0" smtClean="0">
                <a:solidFill>
                  <a:srgbClr val="FF0000"/>
                </a:solidFill>
              </a:rPr>
              <a:t>“</a:t>
            </a:r>
            <a:r>
              <a:rPr lang="zh-CN" altLang="en-US" sz="2800" dirty="0" smtClean="0">
                <a:solidFill>
                  <a:srgbClr val="FF0000"/>
                </a:solidFill>
              </a:rPr>
              <a:t>我</a:t>
            </a:r>
            <a:r>
              <a:rPr lang="en-US" sz="2800" dirty="0" smtClean="0">
                <a:solidFill>
                  <a:srgbClr val="FF0000"/>
                </a:solidFill>
              </a:rPr>
              <a:t>”</a:t>
            </a:r>
            <a:r>
              <a:rPr lang="zh-CN" altLang="en-US" sz="2800" dirty="0" smtClean="0">
                <a:solidFill>
                  <a:srgbClr val="FF0000"/>
                </a:solidFill>
              </a:rPr>
              <a:t>的心理状态是恐惧。词语：阵阵晕眩、天旋地转、神情恍惚。句子：</a:t>
            </a:r>
            <a:r>
              <a:rPr lang="en-US" sz="2800" dirty="0" smtClean="0">
                <a:solidFill>
                  <a:srgbClr val="FF0000"/>
                </a:solidFill>
              </a:rPr>
              <a:t>“</a:t>
            </a:r>
            <a:r>
              <a:rPr lang="zh-CN" altLang="en-US" sz="2800" dirty="0" smtClean="0">
                <a:solidFill>
                  <a:srgbClr val="FF0000"/>
                </a:solidFill>
              </a:rPr>
              <a:t>我听见有人在哭泣、呻吟；我想知道那是谁，最后才意识到那就是我。</a:t>
            </a:r>
            <a:r>
              <a:rPr lang="en-US" sz="2800" dirty="0" smtClean="0">
                <a:solidFill>
                  <a:srgbClr val="FF0000"/>
                </a:solidFill>
              </a:rPr>
              <a:t>”“</a:t>
            </a:r>
            <a:r>
              <a:rPr lang="zh-CN" altLang="en-US" sz="2800" dirty="0" smtClean="0">
                <a:solidFill>
                  <a:srgbClr val="FF0000"/>
                </a:solidFill>
              </a:rPr>
              <a:t>我趴在岩石上，神情恍惚，害怕和疲劳已经让我麻木。</a:t>
            </a:r>
            <a:r>
              <a:rPr lang="en-US" sz="2800" dirty="0" smtClean="0">
                <a:solidFill>
                  <a:srgbClr val="FF0000"/>
                </a:solidFill>
              </a:rPr>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我的心理变化过程：</a:t>
            </a:r>
            <a:endParaRPr lang="zh-CN" altLang="en-US" dirty="0"/>
          </a:p>
        </p:txBody>
      </p:sp>
      <p:sp>
        <p:nvSpPr>
          <p:cNvPr id="3" name="内容占位符 2"/>
          <p:cNvSpPr>
            <a:spLocks noGrp="1"/>
          </p:cNvSpPr>
          <p:nvPr>
            <p:ph idx="1"/>
          </p:nvPr>
        </p:nvSpPr>
        <p:spPr>
          <a:xfrm>
            <a:off x="1066800" y="1600200"/>
            <a:ext cx="7772400" cy="5257800"/>
          </a:xfrm>
        </p:spPr>
        <p:txBody>
          <a:bodyPr/>
          <a:lstStyle/>
          <a:p>
            <a:r>
              <a:rPr lang="zh-CN" altLang="en-US" dirty="0" smtClean="0"/>
              <a:t>最初</a:t>
            </a:r>
          </a:p>
          <a:p>
            <a:r>
              <a:rPr lang="zh-CN" altLang="en-US" u="sng" dirty="0" smtClean="0"/>
              <a:t>        </a:t>
            </a:r>
            <a:r>
              <a:rPr lang="zh-CN" altLang="en-US" dirty="0" smtClean="0"/>
              <a:t>信心</a:t>
            </a:r>
            <a:r>
              <a:rPr lang="en-US" dirty="0" smtClean="0"/>
              <a:t>(“</a:t>
            </a:r>
            <a:r>
              <a:rPr lang="zh-CN" altLang="en-US" dirty="0" smtClean="0"/>
              <a:t>我不行！我会掉下去的！我会摔死的！</a:t>
            </a:r>
            <a:r>
              <a:rPr lang="en-US" dirty="0" smtClean="0"/>
              <a:t>”)</a:t>
            </a:r>
            <a:endParaRPr lang="zh-CN" altLang="en-US" dirty="0" smtClean="0"/>
          </a:p>
          <a:p>
            <a:r>
              <a:rPr lang="zh-CN" altLang="en-US" dirty="0" smtClean="0"/>
              <a:t>继而</a:t>
            </a:r>
          </a:p>
          <a:p>
            <a:r>
              <a:rPr lang="zh-CN" altLang="en-US" dirty="0" smtClean="0"/>
              <a:t>萌发信心 </a:t>
            </a:r>
            <a:r>
              <a:rPr lang="en-US" dirty="0" smtClean="0"/>
              <a:t>(“</a:t>
            </a:r>
            <a:r>
              <a:rPr lang="zh-CN" altLang="en-US" dirty="0" smtClean="0"/>
              <a:t>这看起来我能做到。</a:t>
            </a:r>
            <a:r>
              <a:rPr lang="en-US" dirty="0" smtClean="0"/>
              <a:t>”)</a:t>
            </a:r>
            <a:endParaRPr lang="zh-CN" altLang="en-US" dirty="0" smtClean="0"/>
          </a:p>
          <a:p>
            <a:r>
              <a:rPr lang="zh-CN" altLang="en-US" dirty="0" smtClean="0"/>
              <a:t>随后</a:t>
            </a:r>
          </a:p>
          <a:p>
            <a:r>
              <a:rPr lang="zh-CN" altLang="en-US" u="sng" dirty="0" smtClean="0"/>
              <a:t>        </a:t>
            </a:r>
            <a:r>
              <a:rPr lang="zh-CN" altLang="en-US" dirty="0" smtClean="0"/>
              <a:t>信心 </a:t>
            </a:r>
            <a:r>
              <a:rPr lang="en-US" dirty="0" smtClean="0"/>
              <a:t>(“</a:t>
            </a:r>
            <a:r>
              <a:rPr lang="zh-CN" altLang="en-US" dirty="0" smtClean="0"/>
              <a:t>再一次，我做到了。</a:t>
            </a:r>
            <a:r>
              <a:rPr lang="en-US" dirty="0" smtClean="0"/>
              <a:t>”)</a:t>
            </a:r>
            <a:endParaRPr lang="zh-CN" altLang="en-US" dirty="0" smtClean="0"/>
          </a:p>
          <a:p>
            <a:r>
              <a:rPr lang="zh-CN" altLang="en-US" dirty="0" smtClean="0"/>
              <a:t>最后</a:t>
            </a:r>
          </a:p>
          <a:p>
            <a:r>
              <a:rPr lang="zh-CN" altLang="en-US" dirty="0" smtClean="0"/>
              <a:t>巨大的</a:t>
            </a:r>
            <a:r>
              <a:rPr lang="zh-CN" altLang="en-US" u="sng" dirty="0" smtClean="0"/>
              <a:t>        </a:t>
            </a:r>
            <a:r>
              <a:rPr lang="zh-CN" altLang="en-US" dirty="0" smtClean="0"/>
              <a:t>感</a:t>
            </a:r>
            <a:r>
              <a:rPr lang="en-US" dirty="0" smtClean="0"/>
              <a:t>(“</a:t>
            </a:r>
            <a:r>
              <a:rPr lang="zh-CN" altLang="en-US" dirty="0" smtClean="0"/>
              <a:t>我向下迈出了最后一步，然后踩到了底部凌乱的岩石。</a:t>
            </a:r>
            <a:r>
              <a:rPr lang="en-US" dirty="0" smtClean="0"/>
              <a:t>”)</a:t>
            </a:r>
            <a:endParaRPr lang="zh-CN" altLang="en-US" dirty="0" smtClean="0"/>
          </a:p>
          <a:p>
            <a:r>
              <a:rPr lang="zh-CN" altLang="en-US" sz="2800" dirty="0" smtClean="0">
                <a:solidFill>
                  <a:srgbClr val="FF0000"/>
                </a:solidFill>
              </a:rPr>
              <a:t>文章按照时间顺序，讲述了“我”从冒险到</a:t>
            </a:r>
            <a:r>
              <a:rPr lang="zh-CN" altLang="en-US" sz="2800" u="sng" dirty="0" smtClean="0">
                <a:solidFill>
                  <a:srgbClr val="FF0000"/>
                </a:solidFill>
              </a:rPr>
              <a:t>         险</a:t>
            </a:r>
            <a:r>
              <a:rPr lang="zh-CN" altLang="en-US" sz="2800" dirty="0" smtClean="0">
                <a:solidFill>
                  <a:srgbClr val="FF0000"/>
                </a:solidFill>
              </a:rPr>
              <a:t>，再到</a:t>
            </a:r>
            <a:r>
              <a:rPr lang="zh-CN" altLang="en-US" sz="2800" u="sng" dirty="0" smtClean="0">
                <a:solidFill>
                  <a:srgbClr val="FF0000"/>
                </a:solidFill>
              </a:rPr>
              <a:t>脱险的</a:t>
            </a:r>
            <a:r>
              <a:rPr lang="zh-CN" altLang="en-US" sz="2800" dirty="0" smtClean="0">
                <a:solidFill>
                  <a:srgbClr val="FF0000"/>
                </a:solidFill>
              </a:rPr>
              <a:t>全过程，这其实也是“我”从</a:t>
            </a:r>
            <a:r>
              <a:rPr lang="zh-CN" altLang="en-US" sz="2800" u="sng" dirty="0" smtClean="0">
                <a:solidFill>
                  <a:srgbClr val="FF0000"/>
                </a:solidFill>
              </a:rPr>
              <a:t>         </a:t>
            </a:r>
            <a:r>
              <a:rPr lang="en-US" altLang="zh-CN" sz="2800" u="sng" dirty="0" smtClean="0">
                <a:solidFill>
                  <a:srgbClr val="FF0000"/>
                </a:solidFill>
              </a:rPr>
              <a:t>- </a:t>
            </a:r>
            <a:r>
              <a:rPr lang="zh-CN" altLang="en-US" sz="2800" dirty="0" smtClean="0">
                <a:solidFill>
                  <a:srgbClr val="FF0000"/>
                </a:solidFill>
              </a:rPr>
              <a:t>、恐惧到克服心理障碍，</a:t>
            </a:r>
            <a:r>
              <a:rPr lang="zh-CN" altLang="en-US" sz="2800" u="sng" dirty="0" smtClean="0">
                <a:solidFill>
                  <a:srgbClr val="FF0000"/>
                </a:solidFill>
              </a:rPr>
              <a:t>        自信</a:t>
            </a:r>
            <a:r>
              <a:rPr lang="zh-CN" altLang="en-US" sz="2800" dirty="0" smtClean="0">
                <a:solidFill>
                  <a:srgbClr val="FF0000"/>
                </a:solidFill>
              </a:rPr>
              <a:t>，甚至有了一种</a:t>
            </a:r>
            <a:r>
              <a:rPr lang="zh-CN" altLang="en-US" sz="2800" u="sng" dirty="0" smtClean="0">
                <a:solidFill>
                  <a:srgbClr val="FF0000"/>
                </a:solidFill>
              </a:rPr>
              <a:t>         感</a:t>
            </a:r>
            <a:r>
              <a:rPr lang="zh-CN" altLang="en-US" sz="2800" dirty="0" smtClean="0">
                <a:solidFill>
                  <a:srgbClr val="FF0000"/>
                </a:solidFill>
              </a:rPr>
              <a:t>的心路历程。</a:t>
            </a:r>
            <a:r>
              <a:rPr lang="en-US" altLang="zh-CN" sz="2800" u="sng" dirty="0" smtClean="0">
                <a:solidFill>
                  <a:srgbClr val="FF0000"/>
                </a:solidFill>
              </a:rPr>
              <a:t>   </a:t>
            </a:r>
            <a:r>
              <a:rPr lang="en-US" altLang="zh-CN" sz="2800" dirty="0" smtClean="0">
                <a:solidFill>
                  <a:srgbClr val="FF0000"/>
                </a:solidFill>
              </a:rPr>
              <a:t> </a:t>
            </a:r>
            <a:endParaRPr lang="zh-CN" altLang="en-US" sz="2800" dirty="0">
              <a:solidFill>
                <a:srgbClr val="FF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1258888" y="1557338"/>
            <a:ext cx="7488237" cy="3785652"/>
          </a:xfrm>
          <a:prstGeom prst="rect">
            <a:avLst/>
          </a:prstGeom>
          <a:noFill/>
          <a:ln w="9525">
            <a:noFill/>
            <a:miter lim="800000"/>
            <a:headEnd/>
            <a:tailEnd/>
          </a:ln>
        </p:spPr>
        <p:txBody>
          <a:bodyPr wrap="square">
            <a:spAutoFit/>
          </a:bodyPr>
          <a:lstStyle/>
          <a:p>
            <a:pPr>
              <a:spcBef>
                <a:spcPct val="50000"/>
              </a:spcBef>
            </a:pPr>
            <a:r>
              <a:rPr lang="en-US" altLang="zh-CN" sz="3200" b="1" dirty="0"/>
              <a:t>1</a:t>
            </a:r>
            <a:r>
              <a:rPr lang="zh-CN" altLang="en-US" sz="3200" b="1" dirty="0"/>
              <a:t>、父亲为什么不直接把孩子抱下来？他不怕孩子失足吗？从中看出这是一位怎样的父亲？如果是母亲来的话，她又会怎样做？你能想象一下吗？</a:t>
            </a:r>
          </a:p>
          <a:p>
            <a:pPr>
              <a:spcBef>
                <a:spcPct val="50000"/>
              </a:spcBef>
            </a:pPr>
            <a:r>
              <a:rPr lang="en-US" altLang="zh-CN" sz="3200" b="1" dirty="0"/>
              <a:t>2</a:t>
            </a:r>
            <a:r>
              <a:rPr lang="zh-CN" altLang="en-US" sz="3200" b="1" dirty="0"/>
              <a:t>、杰利算是“我”真正的朋友吗？他为什么抛下我还是和大家一起走了？你能揣摩一下他当时的心理吗</a:t>
            </a:r>
            <a:r>
              <a:rPr lang="zh-CN" altLang="en-US" sz="3200" b="1" dirty="0" smtClean="0"/>
              <a:t>？</a:t>
            </a:r>
            <a:endParaRPr lang="zh-CN" altLang="en-US" sz="3200" b="1" dirty="0"/>
          </a:p>
        </p:txBody>
      </p:sp>
      <p:grpSp>
        <p:nvGrpSpPr>
          <p:cNvPr id="2" name="Group 4"/>
          <p:cNvGrpSpPr>
            <a:grpSpLocks/>
          </p:cNvGrpSpPr>
          <p:nvPr/>
        </p:nvGrpSpPr>
        <p:grpSpPr bwMode="auto">
          <a:xfrm>
            <a:off x="827088" y="1268413"/>
            <a:ext cx="8316912" cy="5589587"/>
            <a:chOff x="521" y="799"/>
            <a:chExt cx="5239" cy="3521"/>
          </a:xfrm>
        </p:grpSpPr>
        <p:pic>
          <p:nvPicPr>
            <p:cNvPr id="35848" name="Picture 5" descr="0MMM"/>
            <p:cNvPicPr>
              <a:picLocks noChangeAspect="1" noChangeArrowheads="1"/>
            </p:cNvPicPr>
            <p:nvPr/>
          </p:nvPicPr>
          <p:blipFill>
            <a:blip r:embed="rId2"/>
            <a:srcRect/>
            <a:stretch>
              <a:fillRect/>
            </a:stretch>
          </p:blipFill>
          <p:spPr bwMode="auto">
            <a:xfrm flipV="1">
              <a:off x="521" y="799"/>
              <a:ext cx="5239" cy="89"/>
            </a:xfrm>
            <a:prstGeom prst="rect">
              <a:avLst/>
            </a:prstGeom>
            <a:noFill/>
            <a:ln w="9525">
              <a:noFill/>
              <a:miter lim="800000"/>
              <a:headEnd/>
              <a:tailEnd/>
            </a:ln>
          </p:spPr>
        </p:pic>
        <p:pic>
          <p:nvPicPr>
            <p:cNvPr id="35849" name="Picture 6" descr="0MMM"/>
            <p:cNvPicPr>
              <a:picLocks noChangeAspect="1" noChangeArrowheads="1"/>
            </p:cNvPicPr>
            <p:nvPr/>
          </p:nvPicPr>
          <p:blipFill>
            <a:blip r:embed="rId2"/>
            <a:srcRect/>
            <a:stretch>
              <a:fillRect/>
            </a:stretch>
          </p:blipFill>
          <p:spPr bwMode="auto">
            <a:xfrm rot="16200000" flipV="1">
              <a:off x="-1157" y="2551"/>
              <a:ext cx="3447" cy="91"/>
            </a:xfrm>
            <a:prstGeom prst="rect">
              <a:avLst/>
            </a:prstGeom>
            <a:noFill/>
            <a:ln w="9525">
              <a:noFill/>
              <a:miter lim="800000"/>
              <a:headEnd/>
              <a:tailEnd/>
            </a:ln>
          </p:spPr>
        </p:pic>
      </p:grpSp>
      <p:sp>
        <p:nvSpPr>
          <p:cNvPr id="35844" name="WordArt 7"/>
          <p:cNvSpPr>
            <a:spLocks noChangeArrowheads="1" noChangeShapeType="1" noTextEdit="1"/>
          </p:cNvSpPr>
          <p:nvPr/>
        </p:nvSpPr>
        <p:spPr bwMode="auto">
          <a:xfrm>
            <a:off x="3635375" y="260350"/>
            <a:ext cx="2879725" cy="781050"/>
          </a:xfrm>
          <a:prstGeom prst="rect">
            <a:avLst/>
          </a:prstGeom>
        </p:spPr>
        <p:txBody>
          <a:bodyPr wrap="none" fromWordArt="1">
            <a:prstTxWarp prst="textPlain">
              <a:avLst>
                <a:gd name="adj" fmla="val 50000"/>
              </a:avLst>
            </a:prstTxWarp>
          </a:bodyPr>
          <a:lstStyle/>
          <a:p>
            <a:pPr algn="ctr"/>
            <a:r>
              <a:rPr lang="zh-CN" altLang="en-US" sz="4800" b="1" kern="10" dirty="0" smtClean="0">
                <a:ln w="12700">
                  <a:solidFill>
                    <a:schemeClr val="tx1"/>
                  </a:solidFill>
                  <a:round/>
                  <a:headEnd/>
                  <a:tailEnd/>
                </a:ln>
                <a:solidFill>
                  <a:schemeClr val="bg1"/>
                </a:solidFill>
                <a:effectLst>
                  <a:outerShdw dist="35921" dir="2700000" sy="50000" kx="2115830" algn="bl" rotWithShape="0">
                    <a:srgbClr val="C0C0C0">
                      <a:alpha val="79999"/>
                    </a:srgbClr>
                  </a:outerShdw>
                </a:effectLst>
                <a:latin typeface="华文行楷"/>
                <a:ea typeface="华文行楷"/>
              </a:rPr>
              <a:t>多角度阅读</a:t>
            </a:r>
            <a:endParaRPr lang="zh-CN" altLang="en-US" sz="4800" b="1" kern="10" dirty="0">
              <a:ln w="12700">
                <a:solidFill>
                  <a:schemeClr val="tx1"/>
                </a:solidFill>
                <a:round/>
                <a:headEnd/>
                <a:tailEnd/>
              </a:ln>
              <a:solidFill>
                <a:schemeClr val="bg1"/>
              </a:solidFill>
              <a:effectLst>
                <a:outerShdw dist="35921" dir="2700000" sy="50000" kx="2115830" algn="bl" rotWithShape="0">
                  <a:srgbClr val="C0C0C0">
                    <a:alpha val="79999"/>
                  </a:srgbClr>
                </a:outerShdw>
              </a:effectLst>
              <a:latin typeface="华文行楷"/>
              <a:ea typeface="华文行楷"/>
            </a:endParaRPr>
          </a:p>
        </p:txBody>
      </p:sp>
      <p:sp>
        <p:nvSpPr>
          <p:cNvPr id="145416" name="Rectangle 8" descr="白色大理石">
            <a:hlinkClick r:id="" action="ppaction://noaction" highlightClick="1"/>
          </p:cNvPr>
          <p:cNvSpPr>
            <a:spLocks noChangeArrowheads="1"/>
          </p:cNvSpPr>
          <p:nvPr/>
        </p:nvSpPr>
        <p:spPr bwMode="auto">
          <a:xfrm>
            <a:off x="0" y="2060575"/>
            <a:ext cx="533400" cy="547688"/>
          </a:xfrm>
          <a:prstGeom prst="rect">
            <a:avLst/>
          </a:prstGeom>
          <a:blipFill dpi="0" rotWithShape="0">
            <a:blip r:embed="rId3"/>
            <a:srcRect/>
            <a:tile tx="0" ty="0" sx="100000" sy="100000" flip="none" algn="tl"/>
          </a:blipFill>
          <a:ln w="28575">
            <a:solidFill>
              <a:schemeClr val="accent2"/>
            </a:solidFill>
            <a:miter lim="800000"/>
            <a:headEnd/>
            <a:tailEnd/>
          </a:ln>
          <a:effectLst>
            <a:outerShdw dist="107763" dir="13500000" algn="ctr" rotWithShape="0">
              <a:schemeClr val="bg2"/>
            </a:outerShdw>
          </a:effectLst>
        </p:spPr>
        <p:txBody>
          <a:bodyPr anchor="ctr">
            <a:spAutoFit/>
          </a:bodyPr>
          <a:lstStyle/>
          <a:p>
            <a:pPr algn="ctr">
              <a:spcBef>
                <a:spcPct val="50000"/>
              </a:spcBef>
              <a:defRPr/>
            </a:pPr>
            <a:r>
              <a:rPr kumimoji="1" lang="en-US" altLang="zh-CN" sz="2800">
                <a:latin typeface="Times New Roman" pitchFamily="18" charset="0"/>
                <a:ea typeface="宋体" pitchFamily="2" charset="-122"/>
              </a:rPr>
              <a:t>1</a:t>
            </a:r>
          </a:p>
        </p:txBody>
      </p:sp>
      <p:sp>
        <p:nvSpPr>
          <p:cNvPr id="145417" name="Rectangle 9" descr="白色大理石">
            <a:hlinkClick r:id="" action="ppaction://noaction" highlightClick="1"/>
          </p:cNvPr>
          <p:cNvSpPr>
            <a:spLocks noChangeArrowheads="1"/>
          </p:cNvSpPr>
          <p:nvPr/>
        </p:nvSpPr>
        <p:spPr bwMode="auto">
          <a:xfrm>
            <a:off x="0" y="3860800"/>
            <a:ext cx="533400" cy="547688"/>
          </a:xfrm>
          <a:prstGeom prst="rect">
            <a:avLst/>
          </a:prstGeom>
          <a:blipFill dpi="0" rotWithShape="0">
            <a:blip r:embed="rId3"/>
            <a:srcRect/>
            <a:tile tx="0" ty="0" sx="100000" sy="100000" flip="none" algn="tl"/>
          </a:blipFill>
          <a:ln w="28575">
            <a:solidFill>
              <a:schemeClr val="accent2"/>
            </a:solidFill>
            <a:miter lim="800000"/>
            <a:headEnd/>
            <a:tailEnd/>
          </a:ln>
          <a:effectLst>
            <a:outerShdw dist="107763" dir="13500000" algn="ctr" rotWithShape="0">
              <a:schemeClr val="bg2"/>
            </a:outerShdw>
          </a:effectLst>
        </p:spPr>
        <p:txBody>
          <a:bodyPr anchor="ctr">
            <a:spAutoFit/>
          </a:bodyPr>
          <a:lstStyle/>
          <a:p>
            <a:pPr algn="ctr">
              <a:spcBef>
                <a:spcPct val="50000"/>
              </a:spcBef>
              <a:defRPr/>
            </a:pPr>
            <a:r>
              <a:rPr kumimoji="1" lang="en-US" altLang="zh-CN" sz="2800">
                <a:latin typeface="Times New Roman" pitchFamily="18" charset="0"/>
                <a:ea typeface="宋体" pitchFamily="2" charset="-122"/>
              </a:rPr>
              <a:t>2</a:t>
            </a:r>
          </a:p>
        </p:txBody>
      </p:sp>
      <p:sp>
        <p:nvSpPr>
          <p:cNvPr id="145418" name="Rectangle 10" descr="白色大理石">
            <a:hlinkClick r:id="" action="ppaction://noaction" highlightClick="1"/>
          </p:cNvPr>
          <p:cNvSpPr>
            <a:spLocks noChangeArrowheads="1"/>
          </p:cNvSpPr>
          <p:nvPr/>
        </p:nvSpPr>
        <p:spPr bwMode="auto">
          <a:xfrm>
            <a:off x="0" y="5589588"/>
            <a:ext cx="533400" cy="547687"/>
          </a:xfrm>
          <a:prstGeom prst="rect">
            <a:avLst/>
          </a:prstGeom>
          <a:blipFill dpi="0" rotWithShape="0">
            <a:blip r:embed="rId3"/>
            <a:srcRect/>
            <a:tile tx="0" ty="0" sx="100000" sy="100000" flip="none" algn="tl"/>
          </a:blipFill>
          <a:ln w="28575">
            <a:solidFill>
              <a:schemeClr val="accent2"/>
            </a:solidFill>
            <a:miter lim="800000"/>
            <a:headEnd/>
            <a:tailEnd/>
          </a:ln>
          <a:effectLst>
            <a:outerShdw dist="107763" dir="13500000" algn="ctr" rotWithShape="0">
              <a:schemeClr val="bg2"/>
            </a:outerShdw>
          </a:effectLst>
        </p:spPr>
        <p:txBody>
          <a:bodyPr anchor="ctr">
            <a:spAutoFit/>
          </a:bodyPr>
          <a:lstStyle/>
          <a:p>
            <a:pPr algn="ctr">
              <a:spcBef>
                <a:spcPct val="50000"/>
              </a:spcBef>
              <a:defRPr/>
            </a:pPr>
            <a:r>
              <a:rPr kumimoji="1" lang="en-US" altLang="zh-CN" sz="2800">
                <a:latin typeface="Times New Roman" pitchFamily="18" charset="0"/>
                <a:ea typeface="宋体" pitchFamily="2" charset="-122"/>
              </a:rPr>
              <a:t>3</a:t>
            </a:r>
          </a:p>
        </p:txBody>
      </p:sp>
    </p:spTree>
  </p:cSld>
  <p:clrMapOvr>
    <a:masterClrMapping/>
  </p:clrMapOvr>
  <p:transition>
    <p:wheel spokes="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ext Box 2"/>
          <p:cNvSpPr txBox="1">
            <a:spLocks noChangeArrowheads="1"/>
          </p:cNvSpPr>
          <p:nvPr/>
        </p:nvSpPr>
        <p:spPr bwMode="auto">
          <a:xfrm>
            <a:off x="1476375" y="2276475"/>
            <a:ext cx="7200900" cy="3935413"/>
          </a:xfrm>
          <a:prstGeom prst="rect">
            <a:avLst/>
          </a:prstGeom>
          <a:noFill/>
          <a:ln w="9525">
            <a:noFill/>
            <a:miter lim="800000"/>
            <a:headEnd/>
            <a:tailEnd/>
          </a:ln>
        </p:spPr>
        <p:txBody>
          <a:bodyPr>
            <a:spAutoFit/>
          </a:bodyPr>
          <a:lstStyle/>
          <a:p>
            <a:r>
              <a:rPr lang="en-US" altLang="zh-CN" sz="2800" b="1" dirty="0"/>
              <a:t>       </a:t>
            </a:r>
            <a:r>
              <a:rPr lang="zh-CN" altLang="en-US" sz="2800" b="1" dirty="0"/>
              <a:t>这是一位真正爱自己孩子的父亲，他不像别的父亲，爬山石架把儿子抱下来，而是让作者自己走一步，再走一步的下去。这是为锻炼孩子的勇气和毅力。如果他对孩子百依百顺，那只是让他更加娇气，一生一世都软弱无能。有句话说：“打是亲，骂是爱”，只有在磨练下才能成好钢，没有磨练的只是土块、锈铁。所以这位父亲是对孩子负责的真正爱孩子的父亲。</a:t>
            </a:r>
          </a:p>
        </p:txBody>
      </p:sp>
      <p:grpSp>
        <p:nvGrpSpPr>
          <p:cNvPr id="2" name="Group 3"/>
          <p:cNvGrpSpPr>
            <a:grpSpLocks/>
          </p:cNvGrpSpPr>
          <p:nvPr/>
        </p:nvGrpSpPr>
        <p:grpSpPr bwMode="auto">
          <a:xfrm>
            <a:off x="827088" y="1268413"/>
            <a:ext cx="8316912" cy="5589587"/>
            <a:chOff x="521" y="799"/>
            <a:chExt cx="5239" cy="3521"/>
          </a:xfrm>
        </p:grpSpPr>
        <p:pic>
          <p:nvPicPr>
            <p:cNvPr id="36873" name="Picture 4" descr="0MMM"/>
            <p:cNvPicPr>
              <a:picLocks noChangeAspect="1" noChangeArrowheads="1"/>
            </p:cNvPicPr>
            <p:nvPr/>
          </p:nvPicPr>
          <p:blipFill>
            <a:blip r:embed="rId2"/>
            <a:srcRect/>
            <a:stretch>
              <a:fillRect/>
            </a:stretch>
          </p:blipFill>
          <p:spPr bwMode="auto">
            <a:xfrm flipV="1">
              <a:off x="521" y="799"/>
              <a:ext cx="5239" cy="89"/>
            </a:xfrm>
            <a:prstGeom prst="rect">
              <a:avLst/>
            </a:prstGeom>
            <a:noFill/>
            <a:ln w="9525">
              <a:noFill/>
              <a:miter lim="800000"/>
              <a:headEnd/>
              <a:tailEnd/>
            </a:ln>
          </p:spPr>
        </p:pic>
        <p:pic>
          <p:nvPicPr>
            <p:cNvPr id="36874" name="Picture 5" descr="0MMM"/>
            <p:cNvPicPr>
              <a:picLocks noChangeAspect="1" noChangeArrowheads="1"/>
            </p:cNvPicPr>
            <p:nvPr/>
          </p:nvPicPr>
          <p:blipFill>
            <a:blip r:embed="rId2"/>
            <a:srcRect/>
            <a:stretch>
              <a:fillRect/>
            </a:stretch>
          </p:blipFill>
          <p:spPr bwMode="auto">
            <a:xfrm rot="16200000" flipV="1">
              <a:off x="-1157" y="2551"/>
              <a:ext cx="3447" cy="91"/>
            </a:xfrm>
            <a:prstGeom prst="rect">
              <a:avLst/>
            </a:prstGeom>
            <a:noFill/>
            <a:ln w="9525">
              <a:noFill/>
              <a:miter lim="800000"/>
              <a:headEnd/>
              <a:tailEnd/>
            </a:ln>
          </p:spPr>
        </p:pic>
      </p:grpSp>
      <p:sp>
        <p:nvSpPr>
          <p:cNvPr id="36868" name="WordArt 6"/>
          <p:cNvSpPr>
            <a:spLocks noChangeArrowheads="1" noChangeShapeType="1" noTextEdit="1"/>
          </p:cNvSpPr>
          <p:nvPr/>
        </p:nvSpPr>
        <p:spPr bwMode="auto">
          <a:xfrm>
            <a:off x="1571604" y="260350"/>
            <a:ext cx="6429419" cy="781050"/>
          </a:xfrm>
          <a:prstGeom prst="rect">
            <a:avLst/>
          </a:prstGeom>
        </p:spPr>
        <p:txBody>
          <a:bodyPr wrap="none" fromWordArt="1">
            <a:prstTxWarp prst="textPlain">
              <a:avLst>
                <a:gd name="adj" fmla="val 50000"/>
              </a:avLst>
            </a:prstTxWarp>
          </a:bodyPr>
          <a:lstStyle/>
          <a:p>
            <a:pPr algn="ctr"/>
            <a:r>
              <a:rPr lang="zh-CN" altLang="en-US" sz="4800" b="1" kern="10" dirty="0" smtClean="0">
                <a:ln w="12700">
                  <a:solidFill>
                    <a:schemeClr val="tx1"/>
                  </a:solidFill>
                  <a:round/>
                  <a:headEnd/>
                  <a:tailEnd/>
                </a:ln>
                <a:solidFill>
                  <a:schemeClr val="bg1"/>
                </a:solidFill>
                <a:effectLst>
                  <a:outerShdw dist="35921" dir="2700000" sy="50000" kx="2115830" algn="bl" rotWithShape="0">
                    <a:srgbClr val="C0C0C0">
                      <a:alpha val="79999"/>
                    </a:srgbClr>
                  </a:outerShdw>
                </a:effectLst>
                <a:latin typeface="华文行楷"/>
                <a:ea typeface="华文行楷"/>
              </a:rPr>
              <a:t>分析人物，体悟主旨</a:t>
            </a:r>
            <a:endParaRPr lang="zh-CN" altLang="en-US" sz="4800" b="1" kern="10" dirty="0">
              <a:ln w="12700">
                <a:solidFill>
                  <a:schemeClr val="tx1"/>
                </a:solidFill>
                <a:round/>
                <a:headEnd/>
                <a:tailEnd/>
              </a:ln>
              <a:solidFill>
                <a:schemeClr val="bg1"/>
              </a:solidFill>
              <a:effectLst>
                <a:outerShdw dist="35921" dir="2700000" sy="50000" kx="2115830" algn="bl" rotWithShape="0">
                  <a:srgbClr val="C0C0C0">
                    <a:alpha val="79999"/>
                  </a:srgbClr>
                </a:outerShdw>
              </a:effectLst>
              <a:latin typeface="华文行楷"/>
              <a:ea typeface="华文行楷"/>
            </a:endParaRPr>
          </a:p>
        </p:txBody>
      </p:sp>
      <p:sp>
        <p:nvSpPr>
          <p:cNvPr id="146439" name="Rectangle 7"/>
          <p:cNvSpPr>
            <a:spLocks noChangeArrowheads="1"/>
          </p:cNvSpPr>
          <p:nvPr/>
        </p:nvSpPr>
        <p:spPr bwMode="auto">
          <a:xfrm>
            <a:off x="3708400" y="1485900"/>
            <a:ext cx="2735263" cy="701675"/>
          </a:xfrm>
          <a:prstGeom prst="rect">
            <a:avLst/>
          </a:prstGeom>
          <a:noFill/>
          <a:ln w="7938">
            <a:noFill/>
            <a:miter lim="800000"/>
            <a:headEnd/>
            <a:tailEnd/>
          </a:ln>
          <a:effectLst/>
        </p:spPr>
        <p:txBody>
          <a:bodyPr>
            <a:spAutoFit/>
          </a:bodyPr>
          <a:lstStyle/>
          <a:p>
            <a:pPr>
              <a:defRPr/>
            </a:pPr>
            <a:r>
              <a:rPr lang="zh-CN" altLang="en-US" sz="4000" b="1">
                <a:solidFill>
                  <a:srgbClr val="FF3300"/>
                </a:solidFill>
                <a:effectLst>
                  <a:outerShdw blurRad="38100" dist="38100" dir="2700000" algn="tl">
                    <a:srgbClr val="C0C0C0"/>
                  </a:outerShdw>
                </a:effectLst>
                <a:ea typeface="宋体" pitchFamily="2" charset="-122"/>
              </a:rPr>
              <a:t>父亲角度</a:t>
            </a:r>
          </a:p>
        </p:txBody>
      </p:sp>
      <p:sp>
        <p:nvSpPr>
          <p:cNvPr id="146440" name="Rectangle 8" descr="白色大理石">
            <a:hlinkClick r:id="" action="ppaction://noaction" highlightClick="1"/>
          </p:cNvPr>
          <p:cNvSpPr>
            <a:spLocks noChangeArrowheads="1"/>
          </p:cNvSpPr>
          <p:nvPr/>
        </p:nvSpPr>
        <p:spPr bwMode="auto">
          <a:xfrm>
            <a:off x="0" y="2060575"/>
            <a:ext cx="533400" cy="547688"/>
          </a:xfrm>
          <a:prstGeom prst="rect">
            <a:avLst/>
          </a:prstGeom>
          <a:blipFill dpi="0" rotWithShape="0">
            <a:blip r:embed="rId3"/>
            <a:srcRect/>
            <a:tile tx="0" ty="0" sx="100000" sy="100000" flip="none" algn="tl"/>
          </a:blipFill>
          <a:ln w="28575">
            <a:solidFill>
              <a:schemeClr val="accent2"/>
            </a:solidFill>
            <a:miter lim="800000"/>
            <a:headEnd/>
            <a:tailEnd/>
          </a:ln>
          <a:effectLst>
            <a:outerShdw dist="107763" dir="13500000" algn="ctr" rotWithShape="0">
              <a:schemeClr val="bg2"/>
            </a:outerShdw>
          </a:effectLst>
        </p:spPr>
        <p:txBody>
          <a:bodyPr anchor="ctr">
            <a:spAutoFit/>
          </a:bodyPr>
          <a:lstStyle/>
          <a:p>
            <a:pPr algn="ctr">
              <a:spcBef>
                <a:spcPct val="50000"/>
              </a:spcBef>
              <a:defRPr/>
            </a:pPr>
            <a:r>
              <a:rPr kumimoji="1" lang="en-US" altLang="zh-CN" sz="2800">
                <a:latin typeface="Times New Roman" pitchFamily="18" charset="0"/>
                <a:ea typeface="宋体" pitchFamily="2" charset="-122"/>
              </a:rPr>
              <a:t>1</a:t>
            </a:r>
          </a:p>
        </p:txBody>
      </p:sp>
      <p:sp>
        <p:nvSpPr>
          <p:cNvPr id="146441" name="Rectangle 9" descr="白色大理石">
            <a:hlinkClick r:id="" action="ppaction://noaction" highlightClick="1"/>
          </p:cNvPr>
          <p:cNvSpPr>
            <a:spLocks noChangeArrowheads="1"/>
          </p:cNvSpPr>
          <p:nvPr/>
        </p:nvSpPr>
        <p:spPr bwMode="auto">
          <a:xfrm>
            <a:off x="0" y="3860800"/>
            <a:ext cx="533400" cy="547688"/>
          </a:xfrm>
          <a:prstGeom prst="rect">
            <a:avLst/>
          </a:prstGeom>
          <a:blipFill dpi="0" rotWithShape="0">
            <a:blip r:embed="rId3"/>
            <a:srcRect/>
            <a:tile tx="0" ty="0" sx="100000" sy="100000" flip="none" algn="tl"/>
          </a:blipFill>
          <a:ln w="28575">
            <a:solidFill>
              <a:schemeClr val="accent2"/>
            </a:solidFill>
            <a:miter lim="800000"/>
            <a:headEnd/>
            <a:tailEnd/>
          </a:ln>
          <a:effectLst>
            <a:outerShdw dist="107763" dir="13500000" algn="ctr" rotWithShape="0">
              <a:schemeClr val="bg2"/>
            </a:outerShdw>
          </a:effectLst>
        </p:spPr>
        <p:txBody>
          <a:bodyPr anchor="ctr">
            <a:spAutoFit/>
          </a:bodyPr>
          <a:lstStyle/>
          <a:p>
            <a:pPr algn="ctr">
              <a:spcBef>
                <a:spcPct val="50000"/>
              </a:spcBef>
              <a:defRPr/>
            </a:pPr>
            <a:r>
              <a:rPr kumimoji="1" lang="en-US" altLang="zh-CN" sz="2800">
                <a:latin typeface="Times New Roman" pitchFamily="18" charset="0"/>
                <a:ea typeface="宋体" pitchFamily="2" charset="-122"/>
              </a:rPr>
              <a:t>2</a:t>
            </a:r>
          </a:p>
        </p:txBody>
      </p:sp>
      <p:sp>
        <p:nvSpPr>
          <p:cNvPr id="146442" name="Rectangle 10" descr="白色大理石">
            <a:hlinkClick r:id="" action="ppaction://noaction" highlightClick="1"/>
          </p:cNvPr>
          <p:cNvSpPr>
            <a:spLocks noChangeArrowheads="1"/>
          </p:cNvSpPr>
          <p:nvPr/>
        </p:nvSpPr>
        <p:spPr bwMode="auto">
          <a:xfrm>
            <a:off x="0" y="5589588"/>
            <a:ext cx="533400" cy="547687"/>
          </a:xfrm>
          <a:prstGeom prst="rect">
            <a:avLst/>
          </a:prstGeom>
          <a:blipFill dpi="0" rotWithShape="0">
            <a:blip r:embed="rId3"/>
            <a:srcRect/>
            <a:tile tx="0" ty="0" sx="100000" sy="100000" flip="none" algn="tl"/>
          </a:blipFill>
          <a:ln w="28575">
            <a:solidFill>
              <a:schemeClr val="accent2"/>
            </a:solidFill>
            <a:miter lim="800000"/>
            <a:headEnd/>
            <a:tailEnd/>
          </a:ln>
          <a:effectLst>
            <a:outerShdw dist="107763" dir="13500000" algn="ctr" rotWithShape="0">
              <a:schemeClr val="bg2"/>
            </a:outerShdw>
          </a:effectLst>
        </p:spPr>
        <p:txBody>
          <a:bodyPr anchor="ctr">
            <a:spAutoFit/>
          </a:bodyPr>
          <a:lstStyle/>
          <a:p>
            <a:pPr algn="ctr">
              <a:spcBef>
                <a:spcPct val="50000"/>
              </a:spcBef>
              <a:defRPr/>
            </a:pPr>
            <a:r>
              <a:rPr kumimoji="1" lang="en-US" altLang="zh-CN" sz="2800">
                <a:latin typeface="Times New Roman" pitchFamily="18" charset="0"/>
                <a:ea typeface="宋体" pitchFamily="2" charset="-122"/>
              </a:rPr>
              <a:t>3</a:t>
            </a: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6434"/>
                                        </p:tgtEl>
                                        <p:attrNameLst>
                                          <p:attrName>style.visibility</p:attrName>
                                        </p:attrNameLst>
                                      </p:cBhvr>
                                      <p:to>
                                        <p:strVal val="visible"/>
                                      </p:to>
                                    </p:set>
                                    <p:animEffect transition="in" filter="circle(in)">
                                      <p:cBhvr>
                                        <p:cTn id="7" dur="2000"/>
                                        <p:tgtEl>
                                          <p:spTgt spid="146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ext Box 2"/>
          <p:cNvSpPr txBox="1">
            <a:spLocks noChangeArrowheads="1"/>
          </p:cNvSpPr>
          <p:nvPr/>
        </p:nvSpPr>
        <p:spPr bwMode="auto">
          <a:xfrm>
            <a:off x="1187450" y="2500306"/>
            <a:ext cx="7632700" cy="523220"/>
          </a:xfrm>
          <a:prstGeom prst="rect">
            <a:avLst/>
          </a:prstGeom>
          <a:noFill/>
          <a:ln w="9525">
            <a:noFill/>
            <a:miter lim="800000"/>
            <a:headEnd/>
            <a:tailEnd/>
          </a:ln>
        </p:spPr>
        <p:txBody>
          <a:bodyPr wrap="square">
            <a:spAutoFit/>
          </a:bodyPr>
          <a:lstStyle/>
          <a:p>
            <a:r>
              <a:rPr lang="en-US" altLang="zh-CN" sz="2800" b="1" dirty="0"/>
              <a:t>       </a:t>
            </a:r>
            <a:endParaRPr lang="zh-CN" altLang="en-US" sz="2800" dirty="0"/>
          </a:p>
        </p:txBody>
      </p:sp>
      <p:grpSp>
        <p:nvGrpSpPr>
          <p:cNvPr id="2" name="Group 3"/>
          <p:cNvGrpSpPr>
            <a:grpSpLocks/>
          </p:cNvGrpSpPr>
          <p:nvPr/>
        </p:nvGrpSpPr>
        <p:grpSpPr bwMode="auto">
          <a:xfrm>
            <a:off x="827088" y="1268413"/>
            <a:ext cx="8316912" cy="5589587"/>
            <a:chOff x="521" y="799"/>
            <a:chExt cx="5239" cy="3521"/>
          </a:xfrm>
        </p:grpSpPr>
        <p:pic>
          <p:nvPicPr>
            <p:cNvPr id="37897" name="Picture 4" descr="0MMM"/>
            <p:cNvPicPr>
              <a:picLocks noChangeAspect="1" noChangeArrowheads="1"/>
            </p:cNvPicPr>
            <p:nvPr/>
          </p:nvPicPr>
          <p:blipFill>
            <a:blip r:embed="rId2"/>
            <a:srcRect/>
            <a:stretch>
              <a:fillRect/>
            </a:stretch>
          </p:blipFill>
          <p:spPr bwMode="auto">
            <a:xfrm flipV="1">
              <a:off x="521" y="799"/>
              <a:ext cx="5239" cy="89"/>
            </a:xfrm>
            <a:prstGeom prst="rect">
              <a:avLst/>
            </a:prstGeom>
            <a:noFill/>
            <a:ln w="9525">
              <a:noFill/>
              <a:miter lim="800000"/>
              <a:headEnd/>
              <a:tailEnd/>
            </a:ln>
          </p:spPr>
        </p:pic>
        <p:pic>
          <p:nvPicPr>
            <p:cNvPr id="37898" name="Picture 5" descr="0MMM"/>
            <p:cNvPicPr>
              <a:picLocks noChangeAspect="1" noChangeArrowheads="1"/>
            </p:cNvPicPr>
            <p:nvPr/>
          </p:nvPicPr>
          <p:blipFill>
            <a:blip r:embed="rId2"/>
            <a:srcRect/>
            <a:stretch>
              <a:fillRect/>
            </a:stretch>
          </p:blipFill>
          <p:spPr bwMode="auto">
            <a:xfrm rot="16200000" flipV="1">
              <a:off x="-1157" y="2551"/>
              <a:ext cx="3447" cy="91"/>
            </a:xfrm>
            <a:prstGeom prst="rect">
              <a:avLst/>
            </a:prstGeom>
            <a:noFill/>
            <a:ln w="9525">
              <a:noFill/>
              <a:miter lim="800000"/>
              <a:headEnd/>
              <a:tailEnd/>
            </a:ln>
          </p:spPr>
        </p:pic>
      </p:grpSp>
      <p:sp>
        <p:nvSpPr>
          <p:cNvPr id="37892" name="WordArt 6"/>
          <p:cNvSpPr>
            <a:spLocks noChangeArrowheads="1" noChangeShapeType="1" noTextEdit="1"/>
          </p:cNvSpPr>
          <p:nvPr/>
        </p:nvSpPr>
        <p:spPr bwMode="auto">
          <a:xfrm>
            <a:off x="3635375" y="260350"/>
            <a:ext cx="2879725" cy="781050"/>
          </a:xfrm>
          <a:prstGeom prst="rect">
            <a:avLst/>
          </a:prstGeom>
        </p:spPr>
        <p:txBody>
          <a:bodyPr wrap="none" fromWordArt="1">
            <a:prstTxWarp prst="textPlain">
              <a:avLst>
                <a:gd name="adj" fmla="val 50000"/>
              </a:avLst>
            </a:prstTxWarp>
          </a:bodyPr>
          <a:lstStyle/>
          <a:p>
            <a:pPr algn="ctr"/>
            <a:r>
              <a:rPr lang="zh-CN" altLang="en-US" sz="4800" b="1" kern="10" dirty="0" smtClean="0">
                <a:ln w="12700">
                  <a:solidFill>
                    <a:schemeClr val="tx1"/>
                  </a:solidFill>
                  <a:round/>
                  <a:headEnd/>
                  <a:tailEnd/>
                </a:ln>
                <a:solidFill>
                  <a:schemeClr val="bg1"/>
                </a:solidFill>
                <a:effectLst>
                  <a:outerShdw dist="35921" dir="2700000" sy="50000" kx="2115830" algn="bl" rotWithShape="0">
                    <a:srgbClr val="C0C0C0">
                      <a:alpha val="79999"/>
                    </a:srgbClr>
                  </a:outerShdw>
                </a:effectLst>
                <a:latin typeface="华文行楷"/>
                <a:ea typeface="华文行楷"/>
              </a:rPr>
              <a:t>课题阅读，再悟主旨</a:t>
            </a:r>
            <a:endParaRPr lang="zh-CN" altLang="en-US" sz="4800" b="1" kern="10" dirty="0">
              <a:ln w="12700">
                <a:solidFill>
                  <a:schemeClr val="tx1"/>
                </a:solidFill>
                <a:round/>
                <a:headEnd/>
                <a:tailEnd/>
              </a:ln>
              <a:solidFill>
                <a:schemeClr val="bg1"/>
              </a:solidFill>
              <a:effectLst>
                <a:outerShdw dist="35921" dir="2700000" sy="50000" kx="2115830" algn="bl" rotWithShape="0">
                  <a:srgbClr val="C0C0C0">
                    <a:alpha val="79999"/>
                  </a:srgbClr>
                </a:outerShdw>
              </a:effectLst>
              <a:latin typeface="华文行楷"/>
              <a:ea typeface="华文行楷"/>
            </a:endParaRPr>
          </a:p>
        </p:txBody>
      </p:sp>
      <p:sp>
        <p:nvSpPr>
          <p:cNvPr id="149512" name="Rectangle 8" descr="白色大理石">
            <a:hlinkClick r:id="" action="ppaction://noaction" highlightClick="1"/>
          </p:cNvPr>
          <p:cNvSpPr>
            <a:spLocks noChangeArrowheads="1"/>
          </p:cNvSpPr>
          <p:nvPr/>
        </p:nvSpPr>
        <p:spPr bwMode="auto">
          <a:xfrm>
            <a:off x="0" y="2060575"/>
            <a:ext cx="533400" cy="547688"/>
          </a:xfrm>
          <a:prstGeom prst="rect">
            <a:avLst/>
          </a:prstGeom>
          <a:blipFill dpi="0" rotWithShape="0">
            <a:blip r:embed="rId3"/>
            <a:srcRect/>
            <a:tile tx="0" ty="0" sx="100000" sy="100000" flip="none" algn="tl"/>
          </a:blipFill>
          <a:ln w="28575">
            <a:solidFill>
              <a:schemeClr val="accent2"/>
            </a:solidFill>
            <a:miter lim="800000"/>
            <a:headEnd/>
            <a:tailEnd/>
          </a:ln>
          <a:effectLst>
            <a:outerShdw dist="107763" dir="13500000" algn="ctr" rotWithShape="0">
              <a:schemeClr val="bg2"/>
            </a:outerShdw>
          </a:effectLst>
        </p:spPr>
        <p:txBody>
          <a:bodyPr anchor="ctr">
            <a:spAutoFit/>
          </a:bodyPr>
          <a:lstStyle/>
          <a:p>
            <a:pPr algn="ctr">
              <a:spcBef>
                <a:spcPct val="50000"/>
              </a:spcBef>
              <a:defRPr/>
            </a:pPr>
            <a:r>
              <a:rPr kumimoji="1" lang="en-US" altLang="zh-CN" sz="2800">
                <a:latin typeface="Times New Roman" pitchFamily="18" charset="0"/>
                <a:ea typeface="宋体" pitchFamily="2" charset="-122"/>
              </a:rPr>
              <a:t>1</a:t>
            </a:r>
          </a:p>
        </p:txBody>
      </p:sp>
      <p:sp>
        <p:nvSpPr>
          <p:cNvPr id="149513" name="Rectangle 9" descr="白色大理石">
            <a:hlinkClick r:id="" action="ppaction://noaction" highlightClick="1"/>
          </p:cNvPr>
          <p:cNvSpPr>
            <a:spLocks noChangeArrowheads="1"/>
          </p:cNvSpPr>
          <p:nvPr/>
        </p:nvSpPr>
        <p:spPr bwMode="auto">
          <a:xfrm>
            <a:off x="0" y="3860800"/>
            <a:ext cx="533400" cy="547688"/>
          </a:xfrm>
          <a:prstGeom prst="rect">
            <a:avLst/>
          </a:prstGeom>
          <a:blipFill dpi="0" rotWithShape="0">
            <a:blip r:embed="rId3"/>
            <a:srcRect/>
            <a:tile tx="0" ty="0" sx="100000" sy="100000" flip="none" algn="tl"/>
          </a:blipFill>
          <a:ln w="28575">
            <a:solidFill>
              <a:schemeClr val="accent2"/>
            </a:solidFill>
            <a:miter lim="800000"/>
            <a:headEnd/>
            <a:tailEnd/>
          </a:ln>
          <a:effectLst>
            <a:outerShdw dist="107763" dir="13500000" algn="ctr" rotWithShape="0">
              <a:schemeClr val="bg2"/>
            </a:outerShdw>
          </a:effectLst>
        </p:spPr>
        <p:txBody>
          <a:bodyPr anchor="ctr">
            <a:spAutoFit/>
          </a:bodyPr>
          <a:lstStyle/>
          <a:p>
            <a:pPr algn="ctr">
              <a:spcBef>
                <a:spcPct val="50000"/>
              </a:spcBef>
              <a:defRPr/>
            </a:pPr>
            <a:r>
              <a:rPr kumimoji="1" lang="en-US" altLang="zh-CN" sz="2800">
                <a:latin typeface="Times New Roman" pitchFamily="18" charset="0"/>
                <a:ea typeface="宋体" pitchFamily="2" charset="-122"/>
              </a:rPr>
              <a:t>2</a:t>
            </a:r>
          </a:p>
        </p:txBody>
      </p:sp>
      <p:sp>
        <p:nvSpPr>
          <p:cNvPr id="149514" name="Rectangle 10" descr="白色大理石">
            <a:hlinkClick r:id="" action="ppaction://noaction" highlightClick="1"/>
          </p:cNvPr>
          <p:cNvSpPr>
            <a:spLocks noChangeArrowheads="1"/>
          </p:cNvSpPr>
          <p:nvPr/>
        </p:nvSpPr>
        <p:spPr bwMode="auto">
          <a:xfrm>
            <a:off x="0" y="5589588"/>
            <a:ext cx="533400" cy="547687"/>
          </a:xfrm>
          <a:prstGeom prst="rect">
            <a:avLst/>
          </a:prstGeom>
          <a:blipFill dpi="0" rotWithShape="0">
            <a:blip r:embed="rId3"/>
            <a:srcRect/>
            <a:tile tx="0" ty="0" sx="100000" sy="100000" flip="none" algn="tl"/>
          </a:blipFill>
          <a:ln w="28575">
            <a:solidFill>
              <a:schemeClr val="accent2"/>
            </a:solidFill>
            <a:miter lim="800000"/>
            <a:headEnd/>
            <a:tailEnd/>
          </a:ln>
          <a:effectLst>
            <a:outerShdw dist="107763" dir="13500000" algn="ctr" rotWithShape="0">
              <a:schemeClr val="bg2"/>
            </a:outerShdw>
          </a:effectLst>
        </p:spPr>
        <p:txBody>
          <a:bodyPr anchor="ctr">
            <a:spAutoFit/>
          </a:bodyPr>
          <a:lstStyle/>
          <a:p>
            <a:pPr algn="ctr">
              <a:spcBef>
                <a:spcPct val="50000"/>
              </a:spcBef>
              <a:defRPr/>
            </a:pPr>
            <a:r>
              <a:rPr kumimoji="1" lang="en-US" altLang="zh-CN" sz="2800">
                <a:latin typeface="Times New Roman" pitchFamily="18" charset="0"/>
                <a:ea typeface="宋体" pitchFamily="2" charset="-122"/>
              </a:rPr>
              <a:t>3</a:t>
            </a:r>
          </a:p>
        </p:txBody>
      </p:sp>
      <p:sp>
        <p:nvSpPr>
          <p:cNvPr id="11" name="矩形 10"/>
          <p:cNvSpPr/>
          <p:nvPr/>
        </p:nvSpPr>
        <p:spPr>
          <a:xfrm>
            <a:off x="1000100" y="1428736"/>
            <a:ext cx="7786742" cy="1077218"/>
          </a:xfrm>
          <a:prstGeom prst="rect">
            <a:avLst/>
          </a:prstGeom>
        </p:spPr>
        <p:txBody>
          <a:bodyPr wrap="square">
            <a:spAutoFit/>
          </a:bodyPr>
          <a:lstStyle/>
          <a:p>
            <a:r>
              <a:rPr lang="zh-CN" altLang="en-US" sz="3200" b="1" dirty="0" smtClean="0"/>
              <a:t>结合文章最后一自然段，说说你对题目</a:t>
            </a:r>
            <a:r>
              <a:rPr lang="en-US" altLang="zh-CN" sz="3200" b="1" dirty="0" smtClean="0"/>
              <a:t>《</a:t>
            </a:r>
            <a:r>
              <a:rPr lang="zh-CN" altLang="en-US" sz="3200" b="1" dirty="0" smtClean="0"/>
              <a:t>走一步，再走一步</a:t>
            </a:r>
            <a:r>
              <a:rPr lang="en-US" altLang="zh-CN" sz="3200" b="1" dirty="0" smtClean="0"/>
              <a:t>》</a:t>
            </a:r>
            <a:r>
              <a:rPr lang="zh-CN" altLang="en-US" sz="3200" b="1" dirty="0" smtClean="0"/>
              <a:t>的理解</a:t>
            </a:r>
            <a:endParaRPr lang="zh-CN" altLang="en-US" sz="3200" b="1" dirty="0"/>
          </a:p>
        </p:txBody>
      </p:sp>
      <p:sp>
        <p:nvSpPr>
          <p:cNvPr id="12" name="矩形 11"/>
          <p:cNvSpPr/>
          <p:nvPr/>
        </p:nvSpPr>
        <p:spPr>
          <a:xfrm>
            <a:off x="1000100" y="2551836"/>
            <a:ext cx="8143900" cy="3970318"/>
          </a:xfrm>
          <a:prstGeom prst="rect">
            <a:avLst/>
          </a:prstGeom>
        </p:spPr>
        <p:txBody>
          <a:bodyPr wrap="square">
            <a:spAutoFit/>
          </a:bodyPr>
          <a:lstStyle/>
          <a:p>
            <a:r>
              <a:rPr lang="zh-CN" altLang="en-US" sz="3600" dirty="0" smtClean="0">
                <a:solidFill>
                  <a:srgbClr val="FF0000"/>
                </a:solidFill>
              </a:rPr>
              <a:t>大困难是由小困难组成的，小困难是不难战胜的，一步一步战胜了小困难，最后就是战胜了巨大的困难。当然，重要的还在于走好每一步，一步一步坚持不懈地走下去。在人生道路上，面对困难，</a:t>
            </a:r>
            <a:r>
              <a:rPr lang="en-US" sz="3600" dirty="0" smtClean="0">
                <a:solidFill>
                  <a:srgbClr val="FF0000"/>
                </a:solidFill>
              </a:rPr>
              <a:t>“</a:t>
            </a:r>
            <a:r>
              <a:rPr lang="zh-CN" altLang="en-US" sz="3600" dirty="0" smtClean="0">
                <a:solidFill>
                  <a:srgbClr val="FF0000"/>
                </a:solidFill>
              </a:rPr>
              <a:t>走一步，再走一步</a:t>
            </a:r>
            <a:r>
              <a:rPr lang="en-US" sz="3600" dirty="0" smtClean="0">
                <a:solidFill>
                  <a:srgbClr val="FF0000"/>
                </a:solidFill>
              </a:rPr>
              <a:t>”</a:t>
            </a:r>
            <a:r>
              <a:rPr lang="zh-CN" altLang="en-US" sz="3600" dirty="0" smtClean="0">
                <a:solidFill>
                  <a:srgbClr val="FF0000"/>
                </a:solidFill>
              </a:rPr>
              <a:t>这种人生经验，给人以战胜一切艰难险阻的</a:t>
            </a:r>
            <a:endParaRPr lang="zh-CN" altLang="en-US" sz="3600" dirty="0">
              <a:solidFill>
                <a:srgbClr val="FF0000"/>
              </a:solidFill>
            </a:endParaRP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49506"/>
                                        </p:tgtEl>
                                        <p:attrNameLst>
                                          <p:attrName>style.visibility</p:attrName>
                                        </p:attrNameLst>
                                      </p:cBhvr>
                                      <p:to>
                                        <p:strVal val="visible"/>
                                      </p:to>
                                    </p:set>
                                    <p:animEffect transition="in" filter="wedge">
                                      <p:cBhvr>
                                        <p:cTn id="7" dur="2000"/>
                                        <p:tgtEl>
                                          <p:spTgt spid="149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0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ext Box 2"/>
          <p:cNvSpPr txBox="1">
            <a:spLocks noChangeArrowheads="1"/>
          </p:cNvSpPr>
          <p:nvPr/>
        </p:nvSpPr>
        <p:spPr bwMode="auto">
          <a:xfrm>
            <a:off x="1331913" y="3500438"/>
            <a:ext cx="7272337" cy="1190625"/>
          </a:xfrm>
          <a:prstGeom prst="rect">
            <a:avLst/>
          </a:prstGeom>
          <a:noFill/>
          <a:ln w="9525">
            <a:noFill/>
            <a:miter lim="800000"/>
            <a:headEnd/>
            <a:tailEnd/>
          </a:ln>
        </p:spPr>
        <p:txBody>
          <a:bodyPr>
            <a:spAutoFit/>
          </a:bodyPr>
          <a:lstStyle/>
          <a:p>
            <a:pPr>
              <a:spcBef>
                <a:spcPct val="50000"/>
              </a:spcBef>
            </a:pPr>
            <a:r>
              <a:rPr lang="en-US" altLang="zh-CN" sz="3600" b="1">
                <a:solidFill>
                  <a:schemeClr val="tx2"/>
                </a:solidFill>
              </a:rPr>
              <a:t>       </a:t>
            </a:r>
            <a:r>
              <a:rPr lang="zh-CN" altLang="en-US" sz="3600" b="1">
                <a:solidFill>
                  <a:schemeClr val="tx2"/>
                </a:solidFill>
              </a:rPr>
              <a:t>不积跬步无以至千里，不积小溪无以成江海。</a:t>
            </a:r>
          </a:p>
        </p:txBody>
      </p:sp>
      <p:grpSp>
        <p:nvGrpSpPr>
          <p:cNvPr id="29699" name="Group 3"/>
          <p:cNvGrpSpPr>
            <a:grpSpLocks/>
          </p:cNvGrpSpPr>
          <p:nvPr/>
        </p:nvGrpSpPr>
        <p:grpSpPr bwMode="auto">
          <a:xfrm>
            <a:off x="827088" y="1268413"/>
            <a:ext cx="8316912" cy="5589587"/>
            <a:chOff x="521" y="799"/>
            <a:chExt cx="5239" cy="3521"/>
          </a:xfrm>
        </p:grpSpPr>
        <p:pic>
          <p:nvPicPr>
            <p:cNvPr id="29704" name="Picture 4" descr="0MMM"/>
            <p:cNvPicPr>
              <a:picLocks noChangeAspect="1" noChangeArrowheads="1"/>
            </p:cNvPicPr>
            <p:nvPr/>
          </p:nvPicPr>
          <p:blipFill>
            <a:blip r:embed="rId2"/>
            <a:srcRect/>
            <a:stretch>
              <a:fillRect/>
            </a:stretch>
          </p:blipFill>
          <p:spPr bwMode="auto">
            <a:xfrm flipV="1">
              <a:off x="521" y="799"/>
              <a:ext cx="5239" cy="89"/>
            </a:xfrm>
            <a:prstGeom prst="rect">
              <a:avLst/>
            </a:prstGeom>
            <a:noFill/>
            <a:ln w="9525">
              <a:noFill/>
              <a:miter lim="800000"/>
              <a:headEnd/>
              <a:tailEnd/>
            </a:ln>
          </p:spPr>
        </p:pic>
        <p:pic>
          <p:nvPicPr>
            <p:cNvPr id="29705" name="Picture 5" descr="0MMM"/>
            <p:cNvPicPr>
              <a:picLocks noChangeAspect="1" noChangeArrowheads="1"/>
            </p:cNvPicPr>
            <p:nvPr/>
          </p:nvPicPr>
          <p:blipFill>
            <a:blip r:embed="rId2"/>
            <a:srcRect/>
            <a:stretch>
              <a:fillRect/>
            </a:stretch>
          </p:blipFill>
          <p:spPr bwMode="auto">
            <a:xfrm rot="16200000" flipV="1">
              <a:off x="-1157" y="2551"/>
              <a:ext cx="3447" cy="91"/>
            </a:xfrm>
            <a:prstGeom prst="rect">
              <a:avLst/>
            </a:prstGeom>
            <a:noFill/>
            <a:ln w="9525">
              <a:noFill/>
              <a:miter lim="800000"/>
              <a:headEnd/>
              <a:tailEnd/>
            </a:ln>
          </p:spPr>
        </p:pic>
      </p:grpSp>
      <p:sp>
        <p:nvSpPr>
          <p:cNvPr id="29700" name="WordArt 6"/>
          <p:cNvSpPr>
            <a:spLocks noChangeArrowheads="1" noChangeShapeType="1" noTextEdit="1"/>
          </p:cNvSpPr>
          <p:nvPr/>
        </p:nvSpPr>
        <p:spPr bwMode="auto">
          <a:xfrm>
            <a:off x="3203575" y="333375"/>
            <a:ext cx="3313113" cy="863600"/>
          </a:xfrm>
          <a:prstGeom prst="rect">
            <a:avLst/>
          </a:prstGeom>
        </p:spPr>
        <p:txBody>
          <a:bodyPr wrap="none" fromWordArt="1">
            <a:prstTxWarp prst="textPlain">
              <a:avLst>
                <a:gd name="adj" fmla="val 50000"/>
              </a:avLst>
            </a:prstTxWarp>
          </a:bodyPr>
          <a:lstStyle/>
          <a:p>
            <a:pPr algn="ctr"/>
            <a:r>
              <a:rPr lang="zh-CN" altLang="en-US" sz="4800" b="1" kern="10">
                <a:ln w="19050">
                  <a:solidFill>
                    <a:srgbClr val="99CCFF"/>
                  </a:solidFill>
                  <a:round/>
                  <a:headEnd/>
                  <a:tailEnd/>
                </a:ln>
                <a:solidFill>
                  <a:srgbClr val="0066CC"/>
                </a:solidFill>
                <a:effectLst>
                  <a:outerShdw dist="35921" dir="2700000" algn="ctr" rotWithShape="0">
                    <a:srgbClr val="990000"/>
                  </a:outerShdw>
                </a:effectLst>
                <a:latin typeface="华文行楷"/>
                <a:ea typeface="华文行楷"/>
              </a:rPr>
              <a:t>课文主旨</a:t>
            </a:r>
          </a:p>
        </p:txBody>
      </p:sp>
      <p:sp>
        <p:nvSpPr>
          <p:cNvPr id="134152" name="Text Box 8"/>
          <p:cNvSpPr txBox="1">
            <a:spLocks noChangeArrowheads="1"/>
          </p:cNvSpPr>
          <p:nvPr/>
        </p:nvSpPr>
        <p:spPr bwMode="auto">
          <a:xfrm>
            <a:off x="1403350" y="4797425"/>
            <a:ext cx="7272338" cy="1739900"/>
          </a:xfrm>
          <a:prstGeom prst="rect">
            <a:avLst/>
          </a:prstGeom>
          <a:noFill/>
          <a:ln w="9525">
            <a:noFill/>
            <a:miter lim="800000"/>
            <a:headEnd/>
            <a:tailEnd/>
          </a:ln>
        </p:spPr>
        <p:txBody>
          <a:bodyPr>
            <a:spAutoFit/>
          </a:bodyPr>
          <a:lstStyle/>
          <a:p>
            <a:pPr>
              <a:spcBef>
                <a:spcPct val="50000"/>
              </a:spcBef>
            </a:pPr>
            <a:r>
              <a:rPr lang="en-US" altLang="zh-CN" sz="3600" b="1">
                <a:solidFill>
                  <a:srgbClr val="FF3300"/>
                </a:solidFill>
              </a:rPr>
              <a:t>       </a:t>
            </a:r>
            <a:r>
              <a:rPr lang="zh-CN" altLang="en-US" sz="3600" b="1">
                <a:solidFill>
                  <a:srgbClr val="FF3300"/>
                </a:solidFill>
              </a:rPr>
              <a:t>无论怎样的危险和困难，只要把它分解开来，分解为一小步一小步，困难就不大了。</a:t>
            </a:r>
            <a:r>
              <a:rPr lang="zh-CN" altLang="en-US" sz="3600" b="1">
                <a:solidFill>
                  <a:srgbClr val="008000"/>
                </a:solidFill>
              </a:rPr>
              <a:t>        </a:t>
            </a:r>
          </a:p>
        </p:txBody>
      </p:sp>
      <p:sp>
        <p:nvSpPr>
          <p:cNvPr id="134153" name="Text Box 9"/>
          <p:cNvSpPr txBox="1">
            <a:spLocks noChangeArrowheads="1"/>
          </p:cNvSpPr>
          <p:nvPr/>
        </p:nvSpPr>
        <p:spPr bwMode="auto">
          <a:xfrm>
            <a:off x="1331913" y="2636838"/>
            <a:ext cx="7272337" cy="641350"/>
          </a:xfrm>
          <a:prstGeom prst="rect">
            <a:avLst/>
          </a:prstGeom>
          <a:noFill/>
          <a:ln w="9525">
            <a:noFill/>
            <a:miter lim="800000"/>
            <a:headEnd/>
            <a:tailEnd/>
          </a:ln>
        </p:spPr>
        <p:txBody>
          <a:bodyPr>
            <a:spAutoFit/>
          </a:bodyPr>
          <a:lstStyle/>
          <a:p>
            <a:pPr>
              <a:spcBef>
                <a:spcPct val="50000"/>
              </a:spcBef>
            </a:pPr>
            <a:r>
              <a:rPr lang="en-US" altLang="zh-CN" sz="3600" b="1">
                <a:solidFill>
                  <a:srgbClr val="008000"/>
                </a:solidFill>
              </a:rPr>
              <a:t>      </a:t>
            </a:r>
            <a:r>
              <a:rPr lang="zh-CN" altLang="en-US" sz="3600" b="1">
                <a:solidFill>
                  <a:srgbClr val="008000"/>
                </a:solidFill>
              </a:rPr>
              <a:t>敢问路在何方？路在脚下！</a:t>
            </a:r>
          </a:p>
        </p:txBody>
      </p:sp>
      <p:sp>
        <p:nvSpPr>
          <p:cNvPr id="134154" name="Text Box 10"/>
          <p:cNvSpPr txBox="1">
            <a:spLocks noChangeArrowheads="1"/>
          </p:cNvSpPr>
          <p:nvPr/>
        </p:nvSpPr>
        <p:spPr bwMode="auto">
          <a:xfrm>
            <a:off x="1331913" y="1773238"/>
            <a:ext cx="7272337" cy="641350"/>
          </a:xfrm>
          <a:prstGeom prst="rect">
            <a:avLst/>
          </a:prstGeom>
          <a:noFill/>
          <a:ln w="9525">
            <a:noFill/>
            <a:miter lim="800000"/>
            <a:headEnd/>
            <a:tailEnd/>
          </a:ln>
        </p:spPr>
        <p:txBody>
          <a:bodyPr>
            <a:spAutoFit/>
          </a:bodyPr>
          <a:lstStyle/>
          <a:p>
            <a:pPr>
              <a:spcBef>
                <a:spcPct val="50000"/>
              </a:spcBef>
            </a:pPr>
            <a:r>
              <a:rPr lang="en-US" altLang="zh-CN" sz="3600" b="1">
                <a:solidFill>
                  <a:srgbClr val="008000"/>
                </a:solidFill>
              </a:rPr>
              <a:t>      </a:t>
            </a:r>
            <a:r>
              <a:rPr lang="zh-CN" altLang="en-US" sz="3600" b="1">
                <a:solidFill>
                  <a:srgbClr val="3333CC"/>
                </a:solidFill>
              </a:rPr>
              <a:t>一口吃不了个胖子。</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134154"/>
                                        </p:tgtEl>
                                        <p:attrNameLst>
                                          <p:attrName>style.visibility</p:attrName>
                                        </p:attrNameLst>
                                      </p:cBhvr>
                                      <p:to>
                                        <p:strVal val="visible"/>
                                      </p:to>
                                    </p:set>
                                    <p:anim by="(-#ppt_w*2)" calcmode="lin" valueType="num">
                                      <p:cBhvr rctx="PPT">
                                        <p:cTn id="7" dur="500" autoRev="1" fill="hold">
                                          <p:stCondLst>
                                            <p:cond delay="0"/>
                                          </p:stCondLst>
                                        </p:cTn>
                                        <p:tgtEl>
                                          <p:spTgt spid="134154"/>
                                        </p:tgtEl>
                                        <p:attrNameLst>
                                          <p:attrName>ppt_w</p:attrName>
                                        </p:attrNameLst>
                                      </p:cBhvr>
                                    </p:anim>
                                    <p:anim by="(#ppt_w*0.50)" calcmode="lin" valueType="num">
                                      <p:cBhvr>
                                        <p:cTn id="8" dur="500" decel="50000" autoRev="1" fill="hold">
                                          <p:stCondLst>
                                            <p:cond delay="0"/>
                                          </p:stCondLst>
                                        </p:cTn>
                                        <p:tgtEl>
                                          <p:spTgt spid="134154"/>
                                        </p:tgtEl>
                                        <p:attrNameLst>
                                          <p:attrName>ppt_x</p:attrName>
                                        </p:attrNameLst>
                                      </p:cBhvr>
                                    </p:anim>
                                    <p:anim from="(-#ppt_h/2)" to="(#ppt_y)" calcmode="lin" valueType="num">
                                      <p:cBhvr>
                                        <p:cTn id="9" dur="1000" fill="hold">
                                          <p:stCondLst>
                                            <p:cond delay="0"/>
                                          </p:stCondLst>
                                        </p:cTn>
                                        <p:tgtEl>
                                          <p:spTgt spid="134154"/>
                                        </p:tgtEl>
                                        <p:attrNameLst>
                                          <p:attrName>ppt_y</p:attrName>
                                        </p:attrNameLst>
                                      </p:cBhvr>
                                    </p:anim>
                                    <p:animRot by="21600000">
                                      <p:cBhvr>
                                        <p:cTn id="10" dur="1000" fill="hold">
                                          <p:stCondLst>
                                            <p:cond delay="0"/>
                                          </p:stCondLst>
                                        </p:cTn>
                                        <p:tgtEl>
                                          <p:spTgt spid="134154"/>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lt">
                                    <p:tmPct val="10000"/>
                                  </p:iterate>
                                  <p:childTnLst>
                                    <p:set>
                                      <p:cBhvr>
                                        <p:cTn id="14" dur="1" fill="hold">
                                          <p:stCondLst>
                                            <p:cond delay="0"/>
                                          </p:stCondLst>
                                        </p:cTn>
                                        <p:tgtEl>
                                          <p:spTgt spid="134153"/>
                                        </p:tgtEl>
                                        <p:attrNameLst>
                                          <p:attrName>style.visibility</p:attrName>
                                        </p:attrNameLst>
                                      </p:cBhvr>
                                      <p:to>
                                        <p:strVal val="visible"/>
                                      </p:to>
                                    </p:set>
                                    <p:anim by="(-#ppt_w*2)" calcmode="lin" valueType="num">
                                      <p:cBhvr rctx="PPT">
                                        <p:cTn id="15" dur="500" autoRev="1" fill="hold">
                                          <p:stCondLst>
                                            <p:cond delay="0"/>
                                          </p:stCondLst>
                                        </p:cTn>
                                        <p:tgtEl>
                                          <p:spTgt spid="134153"/>
                                        </p:tgtEl>
                                        <p:attrNameLst>
                                          <p:attrName>ppt_w</p:attrName>
                                        </p:attrNameLst>
                                      </p:cBhvr>
                                    </p:anim>
                                    <p:anim by="(#ppt_w*0.50)" calcmode="lin" valueType="num">
                                      <p:cBhvr>
                                        <p:cTn id="16" dur="500" decel="50000" autoRev="1" fill="hold">
                                          <p:stCondLst>
                                            <p:cond delay="0"/>
                                          </p:stCondLst>
                                        </p:cTn>
                                        <p:tgtEl>
                                          <p:spTgt spid="134153"/>
                                        </p:tgtEl>
                                        <p:attrNameLst>
                                          <p:attrName>ppt_x</p:attrName>
                                        </p:attrNameLst>
                                      </p:cBhvr>
                                    </p:anim>
                                    <p:anim from="(-#ppt_h/2)" to="(#ppt_y)" calcmode="lin" valueType="num">
                                      <p:cBhvr>
                                        <p:cTn id="17" dur="1000" fill="hold">
                                          <p:stCondLst>
                                            <p:cond delay="0"/>
                                          </p:stCondLst>
                                        </p:cTn>
                                        <p:tgtEl>
                                          <p:spTgt spid="134153"/>
                                        </p:tgtEl>
                                        <p:attrNameLst>
                                          <p:attrName>ppt_y</p:attrName>
                                        </p:attrNameLst>
                                      </p:cBhvr>
                                    </p:anim>
                                    <p:animRot by="21600000">
                                      <p:cBhvr>
                                        <p:cTn id="18" dur="1000" fill="hold">
                                          <p:stCondLst>
                                            <p:cond delay="0"/>
                                          </p:stCondLst>
                                        </p:cTn>
                                        <p:tgtEl>
                                          <p:spTgt spid="134153"/>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grpId="0" nodeType="clickEffect">
                                  <p:stCondLst>
                                    <p:cond delay="0"/>
                                  </p:stCondLst>
                                  <p:iterate type="lt">
                                    <p:tmPct val="10000"/>
                                  </p:iterate>
                                  <p:childTnLst>
                                    <p:set>
                                      <p:cBhvr>
                                        <p:cTn id="22" dur="1" fill="hold">
                                          <p:stCondLst>
                                            <p:cond delay="0"/>
                                          </p:stCondLst>
                                        </p:cTn>
                                        <p:tgtEl>
                                          <p:spTgt spid="134146"/>
                                        </p:tgtEl>
                                        <p:attrNameLst>
                                          <p:attrName>style.visibility</p:attrName>
                                        </p:attrNameLst>
                                      </p:cBhvr>
                                      <p:to>
                                        <p:strVal val="visible"/>
                                      </p:to>
                                    </p:set>
                                    <p:anim by="(-#ppt_w*2)" calcmode="lin" valueType="num">
                                      <p:cBhvr rctx="PPT">
                                        <p:cTn id="23" dur="500" autoRev="1" fill="hold">
                                          <p:stCondLst>
                                            <p:cond delay="0"/>
                                          </p:stCondLst>
                                        </p:cTn>
                                        <p:tgtEl>
                                          <p:spTgt spid="134146"/>
                                        </p:tgtEl>
                                        <p:attrNameLst>
                                          <p:attrName>ppt_w</p:attrName>
                                        </p:attrNameLst>
                                      </p:cBhvr>
                                    </p:anim>
                                    <p:anim by="(#ppt_w*0.50)" calcmode="lin" valueType="num">
                                      <p:cBhvr>
                                        <p:cTn id="24" dur="500" decel="50000" autoRev="1" fill="hold">
                                          <p:stCondLst>
                                            <p:cond delay="0"/>
                                          </p:stCondLst>
                                        </p:cTn>
                                        <p:tgtEl>
                                          <p:spTgt spid="134146"/>
                                        </p:tgtEl>
                                        <p:attrNameLst>
                                          <p:attrName>ppt_x</p:attrName>
                                        </p:attrNameLst>
                                      </p:cBhvr>
                                    </p:anim>
                                    <p:anim from="(-#ppt_h/2)" to="(#ppt_y)" calcmode="lin" valueType="num">
                                      <p:cBhvr>
                                        <p:cTn id="25" dur="1000" fill="hold">
                                          <p:stCondLst>
                                            <p:cond delay="0"/>
                                          </p:stCondLst>
                                        </p:cTn>
                                        <p:tgtEl>
                                          <p:spTgt spid="134146"/>
                                        </p:tgtEl>
                                        <p:attrNameLst>
                                          <p:attrName>ppt_y</p:attrName>
                                        </p:attrNameLst>
                                      </p:cBhvr>
                                    </p:anim>
                                    <p:animRot by="21600000">
                                      <p:cBhvr>
                                        <p:cTn id="26" dur="1000" fill="hold">
                                          <p:stCondLst>
                                            <p:cond delay="0"/>
                                          </p:stCondLst>
                                        </p:cTn>
                                        <p:tgtEl>
                                          <p:spTgt spid="134146"/>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134152"/>
                                        </p:tgtEl>
                                        <p:attrNameLst>
                                          <p:attrName>style.visibility</p:attrName>
                                        </p:attrNameLst>
                                      </p:cBhvr>
                                      <p:to>
                                        <p:strVal val="visible"/>
                                      </p:to>
                                    </p:set>
                                    <p:anim by="(-#ppt_w*2)" calcmode="lin" valueType="num">
                                      <p:cBhvr rctx="PPT">
                                        <p:cTn id="31" dur="500" autoRev="1" fill="hold">
                                          <p:stCondLst>
                                            <p:cond delay="0"/>
                                          </p:stCondLst>
                                        </p:cTn>
                                        <p:tgtEl>
                                          <p:spTgt spid="134152"/>
                                        </p:tgtEl>
                                        <p:attrNameLst>
                                          <p:attrName>ppt_w</p:attrName>
                                        </p:attrNameLst>
                                      </p:cBhvr>
                                    </p:anim>
                                    <p:anim by="(#ppt_w*0.50)" calcmode="lin" valueType="num">
                                      <p:cBhvr>
                                        <p:cTn id="32" dur="500" decel="50000" autoRev="1" fill="hold">
                                          <p:stCondLst>
                                            <p:cond delay="0"/>
                                          </p:stCondLst>
                                        </p:cTn>
                                        <p:tgtEl>
                                          <p:spTgt spid="134152"/>
                                        </p:tgtEl>
                                        <p:attrNameLst>
                                          <p:attrName>ppt_x</p:attrName>
                                        </p:attrNameLst>
                                      </p:cBhvr>
                                    </p:anim>
                                    <p:anim from="(-#ppt_h/2)" to="(#ppt_y)" calcmode="lin" valueType="num">
                                      <p:cBhvr>
                                        <p:cTn id="33" dur="1000" fill="hold">
                                          <p:stCondLst>
                                            <p:cond delay="0"/>
                                          </p:stCondLst>
                                        </p:cTn>
                                        <p:tgtEl>
                                          <p:spTgt spid="134152"/>
                                        </p:tgtEl>
                                        <p:attrNameLst>
                                          <p:attrName>ppt_y</p:attrName>
                                        </p:attrNameLst>
                                      </p:cBhvr>
                                    </p:anim>
                                    <p:animRot by="21600000">
                                      <p:cBhvr>
                                        <p:cTn id="34" dur="1000" fill="hold">
                                          <p:stCondLst>
                                            <p:cond delay="0"/>
                                          </p:stCondLst>
                                        </p:cTn>
                                        <p:tgtEl>
                                          <p:spTgt spid="13415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6" grpId="0"/>
      <p:bldP spid="134152" grpId="0"/>
      <p:bldP spid="134153" grpId="0"/>
      <p:bldP spid="13415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48" name="Text Box 4"/>
          <p:cNvSpPr txBox="1">
            <a:spLocks noChangeArrowheads="1"/>
          </p:cNvSpPr>
          <p:nvPr/>
        </p:nvSpPr>
        <p:spPr bwMode="auto">
          <a:xfrm>
            <a:off x="1547813" y="3357563"/>
            <a:ext cx="6840537" cy="2378075"/>
          </a:xfrm>
          <a:prstGeom prst="rect">
            <a:avLst/>
          </a:prstGeom>
          <a:noFill/>
          <a:ln w="9525">
            <a:noFill/>
            <a:miter lim="800000"/>
            <a:headEnd/>
            <a:tailEnd/>
          </a:ln>
        </p:spPr>
        <p:txBody>
          <a:bodyPr>
            <a:spAutoFit/>
          </a:bodyPr>
          <a:lstStyle/>
          <a:p>
            <a:pPr>
              <a:spcBef>
                <a:spcPct val="50000"/>
              </a:spcBef>
            </a:pPr>
            <a:r>
              <a:rPr lang="zh-CN" altLang="en-US" sz="6000" b="1">
                <a:solidFill>
                  <a:srgbClr val="FF3300"/>
                </a:solidFill>
              </a:rPr>
              <a:t>意志倒下的时候</a:t>
            </a:r>
          </a:p>
          <a:p>
            <a:pPr>
              <a:spcBef>
                <a:spcPct val="50000"/>
              </a:spcBef>
            </a:pPr>
            <a:r>
              <a:rPr lang="zh-CN" altLang="en-US" sz="6000" b="1">
                <a:solidFill>
                  <a:srgbClr val="FF3300"/>
                </a:solidFill>
              </a:rPr>
              <a:t>生命也就不再屹立</a:t>
            </a:r>
          </a:p>
        </p:txBody>
      </p:sp>
      <p:pic>
        <p:nvPicPr>
          <p:cNvPr id="6150" name="钢-秋日私语.mp3">
            <a:hlinkClick r:id="" action="ppaction://media"/>
          </p:cNvPr>
          <p:cNvPicPr>
            <a:picLocks noRot="1" noChangeAspect="1" noChangeArrowheads="1"/>
          </p:cNvPicPr>
          <p:nvPr>
            <a:audioFile r:link="rId1"/>
          </p:nvPr>
        </p:nvPicPr>
        <p:blipFill>
          <a:blip r:embed="rId4"/>
          <a:srcRect/>
          <a:stretch>
            <a:fillRect/>
          </a:stretch>
        </p:blipFill>
        <p:spPr bwMode="auto">
          <a:xfrm>
            <a:off x="4419600" y="3276600"/>
            <a:ext cx="304800" cy="304800"/>
          </a:xfrm>
          <a:prstGeom prst="rect">
            <a:avLst/>
          </a:prstGeom>
          <a:noFill/>
          <a:ln w="9525">
            <a:noFill/>
            <a:miter lim="800000"/>
            <a:headEnd/>
            <a:tailEnd/>
          </a:ln>
        </p:spPr>
      </p:pic>
      <p:sp>
        <p:nvSpPr>
          <p:cNvPr id="44036" name="WordArt 7" descr="纸袋"/>
          <p:cNvSpPr>
            <a:spLocks noChangeArrowheads="1" noChangeShapeType="1" noTextEdit="1"/>
          </p:cNvSpPr>
          <p:nvPr/>
        </p:nvSpPr>
        <p:spPr bwMode="auto">
          <a:xfrm>
            <a:off x="323850" y="260350"/>
            <a:ext cx="3857625" cy="2655888"/>
          </a:xfrm>
          <a:prstGeom prst="rect">
            <a:avLst/>
          </a:prstGeom>
        </p:spPr>
        <p:txBody>
          <a:bodyPr wrap="none" fromWordArt="1">
            <a:prstTxWarp prst="textCascadeUp">
              <a:avLst>
                <a:gd name="adj" fmla="val 44444"/>
              </a:avLst>
            </a:prstTxWarp>
            <a:scene3d>
              <a:camera prst="legacyPerspectiveTopLeft">
                <a:rot lat="0" lon="20519997" rev="0"/>
              </a:camera>
              <a:lightRig rig="legacyHarsh3" dir="r"/>
            </a:scene3d>
            <a:sp3d extrusionH="430200" prstMaterial="legacyMatte">
              <a:extrusionClr>
                <a:srgbClr val="006600"/>
              </a:extrusionClr>
            </a:sp3d>
          </a:bodyPr>
          <a:lstStyle/>
          <a:p>
            <a:pPr algn="ctr"/>
            <a:r>
              <a:rPr lang="zh-CN" altLang="en-US" sz="6000" b="1" kern="10">
                <a:ln w="9525">
                  <a:round/>
                  <a:headEnd/>
                  <a:tailEnd/>
                </a:ln>
                <a:blipFill dpi="0" rotWithShape="0">
                  <a:blip r:embed="rId5"/>
                  <a:srcRect/>
                  <a:tile tx="0" ty="0" sx="100000" sy="100000" flip="none" algn="tl"/>
                </a:blipFill>
                <a:latin typeface="华文中宋"/>
                <a:ea typeface="华文中宋"/>
              </a:rPr>
              <a:t>课 堂 尾 声</a:t>
            </a:r>
          </a:p>
        </p:txBody>
      </p:sp>
      <p:sp>
        <p:nvSpPr>
          <p:cNvPr id="44037" name="WordArt 9" descr="窄竖线"/>
          <p:cNvSpPr>
            <a:spLocks noChangeArrowheads="1" noChangeShapeType="1" noTextEdit="1"/>
          </p:cNvSpPr>
          <p:nvPr/>
        </p:nvSpPr>
        <p:spPr bwMode="auto">
          <a:xfrm>
            <a:off x="7058025" y="6021388"/>
            <a:ext cx="2085975" cy="836612"/>
          </a:xfrm>
          <a:prstGeom prst="rect">
            <a:avLst/>
          </a:prstGeom>
        </p:spPr>
        <p:txBody>
          <a:bodyPr wrap="none" fromWordArt="1">
            <a:prstTxWarp prst="textCurveUp">
              <a:avLst>
                <a:gd name="adj" fmla="val 0"/>
              </a:avLst>
            </a:prstTxWarp>
          </a:bodyPr>
          <a:lstStyle/>
          <a:p>
            <a:pPr algn="ctr"/>
            <a:r>
              <a:rPr lang="zh-CN" altLang="en-US" sz="5400" b="1"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华文行楷"/>
                <a:ea typeface="华文行楷"/>
              </a:rPr>
              <a:t>汪国真</a:t>
            </a:r>
          </a:p>
        </p:txBody>
      </p:sp>
    </p:spTree>
  </p:cSld>
  <p:clrMapOvr>
    <a:masterClrMapping/>
  </p:clrMapOvr>
  <p:transition advTm="1500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150"/>
                                        </p:tgtEl>
                                      </p:cBhvr>
                                    </p:cmd>
                                  </p:childTnLst>
                                </p:cTn>
                              </p:par>
                            </p:childTnLst>
                          </p:cTn>
                        </p:par>
                        <p:par>
                          <p:cTn id="7" fill="hold">
                            <p:stCondLst>
                              <p:cond delay="0"/>
                            </p:stCondLst>
                            <p:childTnLst>
                              <p:par>
                                <p:cTn id="8" presetID="27" presetClass="entr" presetSubtype="0" fill="hold" grpId="0" nodeType="afterEffect">
                                  <p:stCondLst>
                                    <p:cond delay="0"/>
                                  </p:stCondLst>
                                  <p:iterate type="lt">
                                    <p:tmPct val="50000"/>
                                  </p:iterate>
                                  <p:childTnLst>
                                    <p:set>
                                      <p:cBhvr>
                                        <p:cTn id="9" dur="1" fill="hold">
                                          <p:stCondLst>
                                            <p:cond delay="0"/>
                                          </p:stCondLst>
                                        </p:cTn>
                                        <p:tgtEl>
                                          <p:spTgt spid="6148"/>
                                        </p:tgtEl>
                                        <p:attrNameLst>
                                          <p:attrName>style.visibility</p:attrName>
                                        </p:attrNameLst>
                                      </p:cBhvr>
                                      <p:to>
                                        <p:strVal val="visible"/>
                                      </p:to>
                                    </p:set>
                                    <p:anim calcmode="discrete" valueType="clr">
                                      <p:cBhvr override="childStyle">
                                        <p:cTn id="10" dur="1000"/>
                                        <p:tgtEl>
                                          <p:spTgt spid="6148"/>
                                        </p:tgtEl>
                                        <p:attrNameLst>
                                          <p:attrName>style.color</p:attrName>
                                        </p:attrNameLst>
                                      </p:cBhvr>
                                      <p:tavLst>
                                        <p:tav tm="0">
                                          <p:val>
                                            <p:clrVal>
                                              <a:schemeClr val="accent2"/>
                                            </p:clrVal>
                                          </p:val>
                                        </p:tav>
                                        <p:tav tm="50000">
                                          <p:val>
                                            <p:clrVal>
                                              <a:schemeClr val="hlink"/>
                                            </p:clrVal>
                                          </p:val>
                                        </p:tav>
                                      </p:tavLst>
                                    </p:anim>
                                    <p:anim calcmode="discrete" valueType="clr">
                                      <p:cBhvr>
                                        <p:cTn id="11" dur="1000"/>
                                        <p:tgtEl>
                                          <p:spTgt spid="6148"/>
                                        </p:tgtEl>
                                        <p:attrNameLst>
                                          <p:attrName>fillcolor</p:attrName>
                                        </p:attrNameLst>
                                      </p:cBhvr>
                                      <p:tavLst>
                                        <p:tav tm="0">
                                          <p:val>
                                            <p:clrVal>
                                              <a:schemeClr val="accent2"/>
                                            </p:clrVal>
                                          </p:val>
                                        </p:tav>
                                        <p:tav tm="50000">
                                          <p:val>
                                            <p:clrVal>
                                              <a:schemeClr val="hlink"/>
                                            </p:clrVal>
                                          </p:val>
                                        </p:tav>
                                      </p:tavLst>
                                    </p:anim>
                                    <p:set>
                                      <p:cBhvr>
                                        <p:cTn id="12" dur="1000"/>
                                        <p:tgtEl>
                                          <p:spTgt spid="614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audio>
              <p:cMediaNode numSld="6">
                <p:cTn id="13" fill="hold" display="0">
                  <p:stCondLst>
                    <p:cond delay="indefinite"/>
                  </p:stCondLst>
                  <p:endCondLst>
                    <p:cond evt="onPrev" delay="0">
                      <p:tgtEl>
                        <p:sldTgt/>
                      </p:tgtEl>
                    </p:cond>
                    <p:cond evt="onStopAudio" delay="0">
                      <p:tgtEl>
                        <p:sldTgt/>
                      </p:tgtEl>
                    </p:cond>
                  </p:endCondLst>
                </p:cTn>
                <p:tgtEl>
                  <p:spTgt spid="6150"/>
                </p:tgtEl>
              </p:cMediaNode>
            </p:audio>
          </p:childTnLst>
        </p:cTn>
      </p:par>
    </p:tnLst>
    <p:bldLst>
      <p:bldP spid="614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20" name="Text Box 4"/>
          <p:cNvSpPr txBox="1">
            <a:spLocks noChangeArrowheads="1"/>
          </p:cNvSpPr>
          <p:nvPr/>
        </p:nvSpPr>
        <p:spPr bwMode="auto">
          <a:xfrm>
            <a:off x="395288" y="2492375"/>
            <a:ext cx="8748712" cy="2147888"/>
          </a:xfrm>
          <a:prstGeom prst="rect">
            <a:avLst/>
          </a:prstGeom>
          <a:noFill/>
          <a:ln w="9525">
            <a:noFill/>
            <a:miter lim="800000"/>
            <a:headEnd/>
            <a:tailEnd/>
          </a:ln>
        </p:spPr>
        <p:txBody>
          <a:bodyPr>
            <a:spAutoFit/>
          </a:bodyPr>
          <a:lstStyle/>
          <a:p>
            <a:pPr>
              <a:spcBef>
                <a:spcPct val="50000"/>
              </a:spcBef>
            </a:pPr>
            <a:r>
              <a:rPr lang="zh-CN" altLang="en-US" sz="5400" b="1">
                <a:solidFill>
                  <a:schemeClr val="bg1"/>
                </a:solidFill>
              </a:rPr>
              <a:t>你若有一个不屈的灵魂</a:t>
            </a:r>
          </a:p>
          <a:p>
            <a:pPr>
              <a:spcBef>
                <a:spcPct val="50000"/>
              </a:spcBef>
            </a:pPr>
            <a:r>
              <a:rPr lang="zh-CN" altLang="en-US" sz="5400" b="1">
                <a:solidFill>
                  <a:schemeClr val="bg1"/>
                </a:solidFill>
              </a:rPr>
              <a:t>脚下就会有一片坚实的土地</a:t>
            </a:r>
          </a:p>
        </p:txBody>
      </p:sp>
      <p:sp>
        <p:nvSpPr>
          <p:cNvPr id="47107" name="WordArt 5" descr="窄竖线"/>
          <p:cNvSpPr>
            <a:spLocks noChangeArrowheads="1" noChangeShapeType="1" noTextEdit="1"/>
          </p:cNvSpPr>
          <p:nvPr/>
        </p:nvSpPr>
        <p:spPr bwMode="auto">
          <a:xfrm>
            <a:off x="7058025" y="6021388"/>
            <a:ext cx="2085975" cy="836612"/>
          </a:xfrm>
          <a:prstGeom prst="rect">
            <a:avLst/>
          </a:prstGeom>
        </p:spPr>
        <p:txBody>
          <a:bodyPr wrap="none" fromWordArt="1">
            <a:prstTxWarp prst="textCurveUp">
              <a:avLst>
                <a:gd name="adj" fmla="val 0"/>
              </a:avLst>
            </a:prstTxWarp>
          </a:bodyPr>
          <a:lstStyle/>
          <a:p>
            <a:pPr algn="ctr"/>
            <a:r>
              <a:rPr lang="zh-CN" altLang="en-US" sz="5400" b="1" kern="10">
                <a:ln w="12700">
                  <a:solidFill>
                    <a:srgbClr val="000000"/>
                  </a:solidFill>
                  <a:round/>
                  <a:headEnd/>
                  <a:tailEnd/>
                </a:ln>
                <a:pattFill prst="dashHorz">
                  <a:fgClr>
                    <a:srgbClr val="808080"/>
                  </a:fgClr>
                  <a:bgClr>
                    <a:srgbClr val="FFFF00"/>
                  </a:bgClr>
                </a:pattFill>
                <a:effectLst>
                  <a:outerShdw dist="45791" dir="2021404" algn="ctr" rotWithShape="0">
                    <a:srgbClr val="808080">
                      <a:alpha val="79999"/>
                    </a:srgbClr>
                  </a:outerShdw>
                </a:effectLst>
                <a:latin typeface="华文行楷"/>
                <a:ea typeface="华文行楷"/>
              </a:rPr>
              <a:t>汪国真</a:t>
            </a:r>
          </a:p>
        </p:txBody>
      </p:sp>
    </p:spTree>
  </p:cSld>
  <p:clrMapOvr>
    <a:masterClrMapping/>
  </p:clrMapOvr>
  <p:transition advTm="22000">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withEffect">
                                  <p:stCondLst>
                                    <p:cond delay="500"/>
                                  </p:stCondLst>
                                  <p:iterate type="lt">
                                    <p:tmPct val="50000"/>
                                  </p:iterate>
                                  <p:childTnLst>
                                    <p:set>
                                      <p:cBhvr>
                                        <p:cTn id="6" dur="1" fill="hold">
                                          <p:stCondLst>
                                            <p:cond delay="0"/>
                                          </p:stCondLst>
                                        </p:cTn>
                                        <p:tgtEl>
                                          <p:spTgt spid="9220"/>
                                        </p:tgtEl>
                                        <p:attrNameLst>
                                          <p:attrName>style.visibility</p:attrName>
                                        </p:attrNameLst>
                                      </p:cBhvr>
                                      <p:to>
                                        <p:strVal val="visible"/>
                                      </p:to>
                                    </p:set>
                                    <p:anim calcmode="discrete" valueType="clr">
                                      <p:cBhvr override="childStyle">
                                        <p:cTn id="7" dur="1000"/>
                                        <p:tgtEl>
                                          <p:spTgt spid="9220"/>
                                        </p:tgtEl>
                                        <p:attrNameLst>
                                          <p:attrName>style.color</p:attrName>
                                        </p:attrNameLst>
                                      </p:cBhvr>
                                      <p:tavLst>
                                        <p:tav tm="0">
                                          <p:val>
                                            <p:clrVal>
                                              <a:schemeClr val="accent2"/>
                                            </p:clrVal>
                                          </p:val>
                                        </p:tav>
                                        <p:tav tm="50000">
                                          <p:val>
                                            <p:clrVal>
                                              <a:schemeClr val="hlink"/>
                                            </p:clrVal>
                                          </p:val>
                                        </p:tav>
                                      </p:tavLst>
                                    </p:anim>
                                    <p:anim calcmode="discrete" valueType="clr">
                                      <p:cBhvr>
                                        <p:cTn id="8" dur="1000"/>
                                        <p:tgtEl>
                                          <p:spTgt spid="9220"/>
                                        </p:tgtEl>
                                        <p:attrNameLst>
                                          <p:attrName>fillcolor</p:attrName>
                                        </p:attrNameLst>
                                      </p:cBhvr>
                                      <p:tavLst>
                                        <p:tav tm="0">
                                          <p:val>
                                            <p:clrVal>
                                              <a:schemeClr val="accent2"/>
                                            </p:clrVal>
                                          </p:val>
                                        </p:tav>
                                        <p:tav tm="50000">
                                          <p:val>
                                            <p:clrVal>
                                              <a:schemeClr val="hlink"/>
                                            </p:clrVal>
                                          </p:val>
                                        </p:tav>
                                      </p:tavLst>
                                    </p:anim>
                                    <p:set>
                                      <p:cBhvr>
                                        <p:cTn id="9" dur="1000"/>
                                        <p:tgtEl>
                                          <p:spTgt spid="92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课堂小结，布置作业</a:t>
            </a:r>
            <a:endParaRPr lang="zh-CN" altLang="en-US" dirty="0"/>
          </a:p>
        </p:txBody>
      </p:sp>
      <p:sp>
        <p:nvSpPr>
          <p:cNvPr id="3" name="内容占位符 2"/>
          <p:cNvSpPr>
            <a:spLocks noGrp="1"/>
          </p:cNvSpPr>
          <p:nvPr>
            <p:ph idx="1"/>
          </p:nvPr>
        </p:nvSpPr>
        <p:spPr>
          <a:xfrm>
            <a:off x="1066800" y="1357298"/>
            <a:ext cx="7772400" cy="5500702"/>
          </a:xfrm>
        </p:spPr>
        <p:txBody>
          <a:bodyPr/>
          <a:lstStyle/>
          <a:p>
            <a:r>
              <a:rPr lang="en-US" altLang="zh-CN" sz="3200" dirty="0" smtClean="0"/>
              <a:t>1</a:t>
            </a:r>
            <a:r>
              <a:rPr lang="zh-CN" altLang="en-US" sz="3200" dirty="0" smtClean="0"/>
              <a:t>、学习本文散文结构的构思方法：</a:t>
            </a:r>
            <a:endParaRPr lang="en-US" altLang="zh-CN" sz="3200" dirty="0" smtClean="0"/>
          </a:p>
          <a:p>
            <a:r>
              <a:rPr lang="zh-CN" altLang="en-US" sz="3200" dirty="0" smtClean="0"/>
              <a:t>继续经历</a:t>
            </a:r>
            <a:r>
              <a:rPr lang="en-US" altLang="zh-CN" sz="3200" dirty="0" smtClean="0"/>
              <a:t>------</a:t>
            </a:r>
            <a:r>
              <a:rPr lang="zh-CN" altLang="en-US" sz="3200" dirty="0" smtClean="0"/>
              <a:t>表达感悟</a:t>
            </a:r>
            <a:endParaRPr lang="en-US" altLang="zh-CN" sz="3200" dirty="0" smtClean="0"/>
          </a:p>
          <a:p>
            <a:r>
              <a:rPr lang="en-US" altLang="zh-CN" sz="3200" dirty="0" smtClean="0"/>
              <a:t>2</a:t>
            </a:r>
            <a:r>
              <a:rPr lang="zh-CN" altLang="en-US" sz="3200" dirty="0" smtClean="0"/>
              <a:t>学习本文运用心理描写、环境描写烘托</a:t>
            </a:r>
            <a:r>
              <a:rPr lang="zh-CN" altLang="en-US" sz="3200" dirty="0" smtClean="0"/>
              <a:t>自己</a:t>
            </a:r>
            <a:r>
              <a:rPr lang="zh-CN" altLang="en-US" dirty="0" smtClean="0"/>
              <a:t>心理</a:t>
            </a:r>
            <a:r>
              <a:rPr lang="zh-CN" altLang="en-US" sz="3200" dirty="0" smtClean="0"/>
              <a:t>状态</a:t>
            </a:r>
            <a:r>
              <a:rPr lang="zh-CN" altLang="en-US" sz="3200" dirty="0" smtClean="0"/>
              <a:t>的手法；</a:t>
            </a:r>
            <a:endParaRPr lang="en-US" altLang="zh-CN" sz="3200" dirty="0" smtClean="0"/>
          </a:p>
          <a:p>
            <a:r>
              <a:rPr lang="en-US" altLang="zh-CN" sz="3200" dirty="0" smtClean="0"/>
              <a:t>3</a:t>
            </a:r>
            <a:r>
              <a:rPr lang="zh-CN" altLang="en-US" sz="3200" dirty="0" smtClean="0"/>
              <a:t>、牢记本文作者揭示的人生经验：勇于面对困难，冷静思考办法；化大困难为小困难，坚持不懈的逐个解决，直至战胜困难！</a:t>
            </a:r>
            <a:endParaRPr lang="en-US" altLang="zh-CN" sz="3200" dirty="0" smtClean="0"/>
          </a:p>
          <a:p>
            <a:r>
              <a:rPr lang="zh-CN" altLang="en-US" sz="3200" dirty="0" smtClean="0"/>
              <a:t>祝同学们今后战胜人生中的一切艰难险阻，辉煌今生！</a:t>
            </a:r>
            <a:endParaRPr lang="zh-CN" altLang="en-US"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0" name="Rectangle 4"/>
          <p:cNvSpPr>
            <a:spLocks noChangeArrowheads="1"/>
          </p:cNvSpPr>
          <p:nvPr/>
        </p:nvSpPr>
        <p:spPr bwMode="auto">
          <a:xfrm>
            <a:off x="1214414" y="1844675"/>
            <a:ext cx="7929586" cy="5016758"/>
          </a:xfrm>
          <a:prstGeom prst="rect">
            <a:avLst/>
          </a:prstGeom>
          <a:noFill/>
          <a:ln w="7938">
            <a:noFill/>
            <a:miter lim="800000"/>
            <a:headEnd/>
            <a:tailEnd/>
          </a:ln>
          <a:effectLst/>
        </p:spPr>
        <p:txBody>
          <a:bodyPr wrap="square" anchor="ctr">
            <a:spAutoFit/>
          </a:bodyPr>
          <a:lstStyle/>
          <a:p>
            <a:pPr marL="342900" indent="-342900">
              <a:tabLst>
                <a:tab pos="657225" algn="l"/>
              </a:tabLst>
              <a:defRPr/>
            </a:pPr>
            <a:r>
              <a:rPr lang="en-US" altLang="zh-CN" sz="4000" b="1" dirty="0" smtClean="0">
                <a:effectLst>
                  <a:outerShdw blurRad="38100" dist="38100" dir="2700000" algn="tl">
                    <a:srgbClr val="C0C0C0"/>
                  </a:outerShdw>
                </a:effectLst>
                <a:ea typeface="宋体" pitchFamily="2" charset="-122"/>
              </a:rPr>
              <a:t>1</a:t>
            </a:r>
            <a:r>
              <a:rPr lang="zh-CN" altLang="en-US" sz="4000" b="1" dirty="0" smtClean="0">
                <a:effectLst>
                  <a:outerShdw blurRad="38100" dist="38100" dir="2700000" algn="tl">
                    <a:srgbClr val="C0C0C0"/>
                  </a:outerShdw>
                </a:effectLst>
                <a:ea typeface="宋体" pitchFamily="2" charset="-122"/>
              </a:rPr>
              <a:t>、理清文章记叙六要素，学会复述故事情节</a:t>
            </a:r>
            <a:r>
              <a:rPr lang="zh-CN" altLang="en-US" sz="4000" b="1" dirty="0" smtClean="0">
                <a:effectLst>
                  <a:outerShdw blurRad="38100" dist="38100" dir="2700000" algn="tl">
                    <a:srgbClr val="C0C0C0"/>
                  </a:outerShdw>
                </a:effectLst>
                <a:ea typeface="宋体" pitchFamily="2" charset="-122"/>
              </a:rPr>
              <a:t>；理清文章</a:t>
            </a:r>
            <a:r>
              <a:rPr lang="zh-CN" altLang="en-US" sz="4000" b="1" dirty="0" smtClean="0">
                <a:effectLst>
                  <a:outerShdw blurRad="38100" dist="38100" dir="2700000" algn="tl">
                    <a:srgbClr val="C0C0C0"/>
                  </a:outerShdw>
                </a:effectLst>
                <a:ea typeface="宋体" pitchFamily="2" charset="-122"/>
              </a:rPr>
              <a:t>结构</a:t>
            </a:r>
            <a:r>
              <a:rPr lang="en-US" altLang="zh-CN" sz="4000" b="1" dirty="0" smtClean="0">
                <a:effectLst>
                  <a:outerShdw blurRad="38100" dist="38100" dir="2700000" algn="tl">
                    <a:srgbClr val="C0C0C0"/>
                  </a:outerShdw>
                </a:effectLst>
                <a:ea typeface="宋体" pitchFamily="2" charset="-122"/>
              </a:rPr>
              <a:t>.</a:t>
            </a:r>
            <a:endParaRPr lang="en-US" altLang="zh-CN" sz="4000" b="1" dirty="0" smtClean="0">
              <a:effectLst>
                <a:outerShdw blurRad="38100" dist="38100" dir="2700000" algn="tl">
                  <a:srgbClr val="C0C0C0"/>
                </a:outerShdw>
              </a:effectLst>
              <a:ea typeface="宋体" pitchFamily="2" charset="-122"/>
            </a:endParaRPr>
          </a:p>
          <a:p>
            <a:pPr marL="342900" indent="-342900">
              <a:tabLst>
                <a:tab pos="657225" algn="l"/>
              </a:tabLst>
              <a:defRPr/>
            </a:pPr>
            <a:r>
              <a:rPr lang="en-US" altLang="zh-CN" sz="4000" b="1" dirty="0" smtClean="0">
                <a:effectLst>
                  <a:outerShdw blurRad="38100" dist="38100" dir="2700000" algn="tl">
                    <a:srgbClr val="C0C0C0"/>
                  </a:outerShdw>
                </a:effectLst>
                <a:ea typeface="宋体" pitchFamily="2" charset="-122"/>
              </a:rPr>
              <a:t>2</a:t>
            </a:r>
            <a:r>
              <a:rPr lang="zh-CN" altLang="en-US" sz="4000" b="1" dirty="0" smtClean="0">
                <a:effectLst>
                  <a:outerShdw blurRad="38100" dist="38100" dir="2700000" algn="tl">
                    <a:srgbClr val="C0C0C0"/>
                  </a:outerShdw>
                </a:effectLst>
                <a:ea typeface="宋体" pitchFamily="2" charset="-122"/>
              </a:rPr>
              <a:t>、勾画出记叙时间的语句和环境、心理描写的词句</a:t>
            </a:r>
            <a:r>
              <a:rPr lang="zh-CN" altLang="en-US" sz="4000" b="1" dirty="0" smtClean="0">
                <a:effectLst>
                  <a:outerShdw blurRad="38100" dist="38100" dir="2700000" algn="tl">
                    <a:srgbClr val="C0C0C0"/>
                  </a:outerShdw>
                </a:effectLst>
                <a:ea typeface="宋体" pitchFamily="2" charset="-122"/>
              </a:rPr>
              <a:t>，理解</a:t>
            </a:r>
            <a:r>
              <a:rPr lang="zh-CN" altLang="en-US" sz="4000" b="1" dirty="0" smtClean="0">
                <a:effectLst>
                  <a:outerShdw blurRad="38100" dist="38100" dir="2700000" algn="tl">
                    <a:srgbClr val="C0C0C0"/>
                  </a:outerShdw>
                </a:effectLst>
                <a:ea typeface="宋体" pitchFamily="2" charset="-122"/>
              </a:rPr>
              <a:t>其表达</a:t>
            </a:r>
            <a:r>
              <a:rPr lang="zh-CN" altLang="en-US" sz="4000" b="1" dirty="0" smtClean="0">
                <a:effectLst>
                  <a:outerShdw blurRad="38100" dist="38100" dir="2700000" algn="tl">
                    <a:srgbClr val="C0C0C0"/>
                  </a:outerShdw>
                </a:effectLst>
                <a:ea typeface="宋体" pitchFamily="2" charset="-122"/>
              </a:rPr>
              <a:t>效果</a:t>
            </a:r>
            <a:r>
              <a:rPr lang="en-US" altLang="zh-CN" sz="4000" b="1" dirty="0" smtClean="0">
                <a:effectLst>
                  <a:outerShdw blurRad="38100" dist="38100" dir="2700000" algn="tl">
                    <a:srgbClr val="C0C0C0"/>
                  </a:outerShdw>
                </a:effectLst>
                <a:ea typeface="宋体" pitchFamily="2" charset="-122"/>
              </a:rPr>
              <a:t>.</a:t>
            </a:r>
            <a:endParaRPr lang="zh-CN" altLang="en-US" sz="4000" b="1" dirty="0" smtClean="0">
              <a:effectLst>
                <a:outerShdw blurRad="38100" dist="38100" dir="2700000" algn="tl">
                  <a:srgbClr val="C0C0C0"/>
                </a:outerShdw>
              </a:effectLst>
              <a:ea typeface="宋体" pitchFamily="2" charset="-122"/>
            </a:endParaRPr>
          </a:p>
          <a:p>
            <a:pPr marL="342900" indent="-342900">
              <a:tabLst>
                <a:tab pos="657225" algn="l"/>
              </a:tabLst>
              <a:defRPr/>
            </a:pPr>
            <a:r>
              <a:rPr lang="en-US" altLang="zh-CN" sz="4000" b="1" dirty="0" smtClean="0">
                <a:effectLst>
                  <a:outerShdw blurRad="38100" dist="38100" dir="2700000" algn="tl">
                    <a:srgbClr val="C0C0C0"/>
                  </a:outerShdw>
                </a:effectLst>
                <a:ea typeface="宋体" pitchFamily="2" charset="-122"/>
              </a:rPr>
              <a:t>3</a:t>
            </a:r>
            <a:r>
              <a:rPr lang="zh-CN" altLang="en-US" sz="4000" b="1" dirty="0" smtClean="0">
                <a:effectLst>
                  <a:outerShdw blurRad="38100" dist="38100" dir="2700000" algn="tl">
                    <a:srgbClr val="C0C0C0"/>
                  </a:outerShdw>
                </a:effectLst>
                <a:ea typeface="宋体" pitchFamily="2" charset="-122"/>
              </a:rPr>
              <a:t>、理解课题含义，</a:t>
            </a:r>
            <a:r>
              <a:rPr lang="zh-CN" altLang="en-US" sz="4000" b="1" dirty="0">
                <a:effectLst>
                  <a:outerShdw blurRad="38100" dist="38100" dir="2700000" algn="tl">
                    <a:srgbClr val="C0C0C0"/>
                  </a:outerShdw>
                </a:effectLst>
                <a:ea typeface="宋体" pitchFamily="2" charset="-122"/>
              </a:rPr>
              <a:t>感悟文中蕴含的人生哲理。</a:t>
            </a:r>
          </a:p>
          <a:p>
            <a:pPr marL="342900" indent="-342900" eaLnBrk="0" hangingPunct="0">
              <a:tabLst>
                <a:tab pos="657225" algn="l"/>
              </a:tabLst>
              <a:defRPr/>
            </a:pPr>
            <a:endParaRPr lang="en-US" altLang="zh-CN" sz="4000" b="1" dirty="0">
              <a:effectLst>
                <a:outerShdw blurRad="38100" dist="38100" dir="2700000" algn="tl">
                  <a:srgbClr val="C0C0C0"/>
                </a:outerShdw>
              </a:effectLst>
              <a:ea typeface="宋体" pitchFamily="2" charset="-122"/>
            </a:endParaRPr>
          </a:p>
        </p:txBody>
      </p:sp>
      <p:sp>
        <p:nvSpPr>
          <p:cNvPr id="8195" name="WordArt 5"/>
          <p:cNvSpPr>
            <a:spLocks noChangeArrowheads="1" noChangeShapeType="1" noTextEdit="1"/>
          </p:cNvSpPr>
          <p:nvPr/>
        </p:nvSpPr>
        <p:spPr bwMode="auto">
          <a:xfrm>
            <a:off x="3132138" y="260350"/>
            <a:ext cx="3086100" cy="800100"/>
          </a:xfrm>
          <a:prstGeom prst="rect">
            <a:avLst/>
          </a:prstGeom>
        </p:spPr>
        <p:txBody>
          <a:bodyPr wrap="none" fromWordArt="1">
            <a:prstTxWarp prst="textPlain">
              <a:avLst>
                <a:gd name="adj" fmla="val 50000"/>
              </a:avLst>
            </a:prstTxWarp>
          </a:bodyPr>
          <a:lstStyle/>
          <a:p>
            <a:pPr algn="ctr"/>
            <a:r>
              <a:rPr lang="zh-CN" altLang="en-US" sz="6000" b="1" kern="10">
                <a:ln w="19050">
                  <a:solidFill>
                    <a:srgbClr val="99CCFF"/>
                  </a:solidFill>
                  <a:round/>
                  <a:headEnd/>
                  <a:tailEnd/>
                </a:ln>
                <a:solidFill>
                  <a:srgbClr val="0066CC"/>
                </a:solidFill>
                <a:effectLst>
                  <a:outerShdw dist="35921" dir="2700000" algn="ctr" rotWithShape="0">
                    <a:srgbClr val="990000"/>
                  </a:outerShdw>
                </a:effectLst>
                <a:latin typeface="华文行楷"/>
                <a:ea typeface="华文行楷"/>
              </a:rPr>
              <a:t>教学目标</a:t>
            </a:r>
          </a:p>
        </p:txBody>
      </p:sp>
      <p:grpSp>
        <p:nvGrpSpPr>
          <p:cNvPr id="8196" name="Group 6"/>
          <p:cNvGrpSpPr>
            <a:grpSpLocks/>
          </p:cNvGrpSpPr>
          <p:nvPr/>
        </p:nvGrpSpPr>
        <p:grpSpPr bwMode="auto">
          <a:xfrm>
            <a:off x="900113" y="1268413"/>
            <a:ext cx="8243887" cy="5589587"/>
            <a:chOff x="521" y="799"/>
            <a:chExt cx="5239" cy="3521"/>
          </a:xfrm>
        </p:grpSpPr>
        <p:pic>
          <p:nvPicPr>
            <p:cNvPr id="8197" name="Picture 7" descr="0MMM"/>
            <p:cNvPicPr>
              <a:picLocks noChangeAspect="1" noChangeArrowheads="1"/>
            </p:cNvPicPr>
            <p:nvPr/>
          </p:nvPicPr>
          <p:blipFill>
            <a:blip r:embed="rId2"/>
            <a:srcRect/>
            <a:stretch>
              <a:fillRect/>
            </a:stretch>
          </p:blipFill>
          <p:spPr bwMode="auto">
            <a:xfrm flipV="1">
              <a:off x="521" y="799"/>
              <a:ext cx="5239" cy="89"/>
            </a:xfrm>
            <a:prstGeom prst="rect">
              <a:avLst/>
            </a:prstGeom>
            <a:noFill/>
            <a:ln w="9525">
              <a:noFill/>
              <a:miter lim="800000"/>
              <a:headEnd/>
              <a:tailEnd/>
            </a:ln>
          </p:spPr>
        </p:pic>
        <p:pic>
          <p:nvPicPr>
            <p:cNvPr id="8198" name="Picture 8" descr="0MMM"/>
            <p:cNvPicPr>
              <a:picLocks noChangeAspect="1" noChangeArrowheads="1"/>
            </p:cNvPicPr>
            <p:nvPr/>
          </p:nvPicPr>
          <p:blipFill>
            <a:blip r:embed="rId2"/>
            <a:srcRect/>
            <a:stretch>
              <a:fillRect/>
            </a:stretch>
          </p:blipFill>
          <p:spPr bwMode="auto">
            <a:xfrm rot="16200000" flipV="1">
              <a:off x="-1157" y="2551"/>
              <a:ext cx="3447" cy="91"/>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type="body" idx="1"/>
          </p:nvPr>
        </p:nvSpPr>
        <p:spPr>
          <a:xfrm>
            <a:off x="1371600" y="1844675"/>
            <a:ext cx="7304088" cy="4608513"/>
          </a:xfrm>
        </p:spPr>
        <p:txBody>
          <a:bodyPr/>
          <a:lstStyle/>
          <a:p>
            <a:pPr eaLnBrk="1" hangingPunct="1">
              <a:buFontTx/>
              <a:buNone/>
              <a:defRPr/>
            </a:pPr>
            <a:r>
              <a:rPr lang="zh-CN" altLang="en-US" sz="3600" b="1" u="sng" dirty="0" smtClean="0">
                <a:effectLst>
                  <a:outerShdw blurRad="38100" dist="38100" dir="2700000" algn="tl">
                    <a:srgbClr val="C0C0C0"/>
                  </a:outerShdw>
                </a:effectLst>
              </a:rPr>
              <a:t>酷</a:t>
            </a:r>
            <a:r>
              <a:rPr lang="zh-CN" altLang="en-US" sz="3600" b="1" dirty="0" smtClean="0">
                <a:effectLst>
                  <a:outerShdw blurRad="38100" dist="38100" dir="2700000" algn="tl">
                    <a:srgbClr val="C0C0C0"/>
                  </a:outerShdw>
                </a:effectLst>
              </a:rPr>
              <a:t>热</a:t>
            </a:r>
            <a:r>
              <a:rPr lang="en-US" altLang="zh-CN" sz="3600" b="1" dirty="0" smtClean="0">
                <a:effectLst>
                  <a:outerShdw blurRad="38100" dist="38100" dir="2700000" algn="tl">
                    <a:srgbClr val="C0C0C0"/>
                  </a:outerShdw>
                </a:effectLst>
              </a:rPr>
              <a:t>(    </a:t>
            </a:r>
            <a:r>
              <a:rPr lang="en-US" altLang="zh-CN" sz="3600" b="1" dirty="0" smtClean="0">
                <a:effectLst>
                  <a:outerShdw blurRad="38100" dist="38100" dir="2700000" algn="tl">
                    <a:srgbClr val="C0C0C0"/>
                  </a:outerShdw>
                </a:effectLst>
              </a:rPr>
              <a:t>)      </a:t>
            </a:r>
            <a:r>
              <a:rPr lang="zh-CN" altLang="en-US" sz="3600" b="1" dirty="0" smtClean="0">
                <a:effectLst>
                  <a:outerShdw blurRad="38100" dist="38100" dir="2700000" algn="tl">
                    <a:srgbClr val="C0C0C0"/>
                  </a:outerShdw>
                </a:effectLst>
              </a:rPr>
              <a:t>附</a:t>
            </a:r>
            <a:r>
              <a:rPr lang="zh-CN" altLang="en-US" sz="3600" b="1" u="sng" dirty="0" smtClean="0">
                <a:effectLst>
                  <a:outerShdw blurRad="38100" dist="38100" dir="2700000" algn="tl">
                    <a:srgbClr val="C0C0C0"/>
                  </a:outerShdw>
                </a:effectLst>
              </a:rPr>
              <a:t>和</a:t>
            </a:r>
            <a:r>
              <a:rPr lang="en-US" altLang="zh-CN" sz="3600" b="1" dirty="0" smtClean="0">
                <a:effectLst>
                  <a:outerShdw blurRad="38100" dist="38100" dir="2700000" algn="tl">
                    <a:srgbClr val="C0C0C0"/>
                  </a:outerShdw>
                </a:effectLst>
              </a:rPr>
              <a:t>(   )  </a:t>
            </a:r>
          </a:p>
          <a:p>
            <a:pPr eaLnBrk="1" hangingPunct="1">
              <a:buFontTx/>
              <a:buNone/>
              <a:defRPr/>
            </a:pPr>
            <a:r>
              <a:rPr lang="zh-CN" altLang="en-US" sz="3600" b="1" dirty="0" smtClean="0">
                <a:effectLst>
                  <a:outerShdw blurRad="38100" dist="38100" dir="2700000" algn="tl">
                    <a:srgbClr val="C0C0C0"/>
                  </a:outerShdw>
                </a:effectLst>
              </a:rPr>
              <a:t>突</a:t>
            </a:r>
            <a:r>
              <a:rPr lang="zh-CN" altLang="en-US" sz="3600" b="1" u="sng" dirty="0" smtClean="0">
                <a:effectLst>
                  <a:outerShdw blurRad="38100" dist="38100" dir="2700000" algn="tl">
                    <a:srgbClr val="C0C0C0"/>
                  </a:outerShdw>
                </a:effectLst>
              </a:rPr>
              <a:t>兀</a:t>
            </a:r>
            <a:r>
              <a:rPr lang="en-US" altLang="zh-CN" sz="3600" b="1" dirty="0" smtClean="0">
                <a:effectLst>
                  <a:outerShdw blurRad="38100" dist="38100" dir="2700000" algn="tl">
                    <a:srgbClr val="C0C0C0"/>
                  </a:outerShdw>
                </a:effectLst>
              </a:rPr>
              <a:t>(     </a:t>
            </a:r>
            <a:r>
              <a:rPr lang="en-US" altLang="zh-CN" sz="3600" b="1" dirty="0" smtClean="0">
                <a:effectLst>
                  <a:outerShdw blurRad="38100" dist="38100" dir="2700000" algn="tl">
                    <a:srgbClr val="C0C0C0"/>
                  </a:outerShdw>
                </a:effectLst>
              </a:rPr>
              <a:t>)      </a:t>
            </a:r>
            <a:r>
              <a:rPr lang="zh-CN" altLang="en-US" sz="3600" b="1" u="sng" dirty="0" smtClean="0">
                <a:effectLst>
                  <a:outerShdw blurRad="38100" dist="38100" dir="2700000" algn="tl">
                    <a:srgbClr val="C0C0C0"/>
                  </a:outerShdw>
                </a:effectLst>
              </a:rPr>
              <a:t>恍</a:t>
            </a:r>
            <a:r>
              <a:rPr lang="zh-CN" altLang="en-US" sz="3600" b="1" dirty="0" smtClean="0">
                <a:effectLst>
                  <a:outerShdw blurRad="38100" dist="38100" dir="2700000" algn="tl">
                    <a:srgbClr val="C0C0C0"/>
                  </a:outerShdw>
                </a:effectLst>
              </a:rPr>
              <a:t>惚</a:t>
            </a:r>
            <a:r>
              <a:rPr lang="en-US" altLang="zh-CN" sz="3600" b="1" dirty="0" smtClean="0">
                <a:effectLst>
                  <a:outerShdw blurRad="38100" dist="38100" dir="2700000" algn="tl">
                    <a:srgbClr val="C0C0C0"/>
                  </a:outerShdw>
                </a:effectLst>
              </a:rPr>
              <a:t>(       </a:t>
            </a:r>
            <a:r>
              <a:rPr lang="en-US" altLang="zh-CN" sz="3600" b="1" dirty="0" smtClean="0">
                <a:effectLst>
                  <a:outerShdw blurRad="38100" dist="38100" dir="2700000" algn="tl">
                    <a:srgbClr val="C0C0C0"/>
                  </a:outerShdw>
                </a:effectLst>
              </a:rPr>
              <a:t>)</a:t>
            </a:r>
            <a:endParaRPr lang="en-US" altLang="zh-CN" sz="3600" b="1" dirty="0" smtClean="0">
              <a:effectLst>
                <a:outerShdw blurRad="38100" dist="38100" dir="2700000" algn="tl">
                  <a:srgbClr val="C0C0C0"/>
                </a:outerShdw>
              </a:effectLst>
            </a:endParaRPr>
          </a:p>
          <a:p>
            <a:pPr eaLnBrk="1" hangingPunct="1">
              <a:buFontTx/>
              <a:buNone/>
              <a:defRPr/>
            </a:pPr>
            <a:r>
              <a:rPr lang="zh-CN" altLang="en-US" sz="3600" b="1" dirty="0" smtClean="0">
                <a:effectLst>
                  <a:outerShdw blurRad="38100" dist="38100" dir="2700000" algn="tl">
                    <a:srgbClr val="C0C0C0"/>
                  </a:outerShdw>
                </a:effectLst>
              </a:rPr>
              <a:t>抽</a:t>
            </a:r>
            <a:r>
              <a:rPr lang="zh-CN" altLang="en-US" sz="3600" b="1" u="sng" dirty="0" smtClean="0">
                <a:effectLst>
                  <a:outerShdw blurRad="38100" dist="38100" dir="2700000" algn="tl">
                    <a:srgbClr val="C0C0C0"/>
                  </a:outerShdw>
                </a:effectLst>
              </a:rPr>
              <a:t>噎</a:t>
            </a:r>
            <a:r>
              <a:rPr lang="en-US" altLang="zh-CN" sz="3600" b="1" dirty="0" smtClean="0">
                <a:effectLst>
                  <a:outerShdw blurRad="38100" dist="38100" dir="2700000" algn="tl">
                    <a:srgbClr val="C0C0C0"/>
                  </a:outerShdw>
                </a:effectLst>
              </a:rPr>
              <a:t>(     </a:t>
            </a:r>
            <a:r>
              <a:rPr lang="en-US" altLang="zh-CN" sz="3600" b="1" dirty="0" smtClean="0">
                <a:effectLst>
                  <a:outerShdw blurRad="38100" dist="38100" dir="2700000" algn="tl">
                    <a:srgbClr val="C0C0C0"/>
                  </a:outerShdw>
                </a:effectLst>
              </a:rPr>
              <a:t> </a:t>
            </a:r>
            <a:r>
              <a:rPr lang="en-US" altLang="zh-CN" sz="3600" b="1" dirty="0" smtClean="0">
                <a:effectLst>
                  <a:outerShdw blurRad="38100" dist="38100" dir="2700000" algn="tl">
                    <a:srgbClr val="C0C0C0"/>
                  </a:outerShdw>
                </a:effectLst>
              </a:rPr>
              <a:t>)      </a:t>
            </a:r>
            <a:r>
              <a:rPr lang="zh-CN" altLang="en-US" sz="3600" b="1" dirty="0" smtClean="0">
                <a:effectLst>
                  <a:outerShdw blurRad="38100" dist="38100" dir="2700000" algn="tl">
                    <a:srgbClr val="C0C0C0"/>
                  </a:outerShdw>
                </a:effectLst>
              </a:rPr>
              <a:t>哭</a:t>
            </a:r>
            <a:r>
              <a:rPr lang="zh-CN" altLang="en-US" sz="3600" b="1" u="sng" dirty="0" smtClean="0">
                <a:effectLst>
                  <a:outerShdw blurRad="38100" dist="38100" dir="2700000" algn="tl">
                    <a:srgbClr val="C0C0C0"/>
                  </a:outerShdw>
                </a:effectLst>
              </a:rPr>
              <a:t>泣</a:t>
            </a:r>
            <a:r>
              <a:rPr lang="en-US" altLang="zh-CN" sz="3600" b="1" dirty="0" smtClean="0">
                <a:effectLst>
                  <a:outerShdw blurRad="38100" dist="38100" dir="2700000" algn="tl">
                    <a:srgbClr val="C0C0C0"/>
                  </a:outerShdw>
                </a:effectLst>
              </a:rPr>
              <a:t>(    </a:t>
            </a:r>
            <a:r>
              <a:rPr lang="en-US" altLang="zh-CN" sz="3600" b="1" dirty="0" smtClean="0">
                <a:effectLst>
                  <a:outerShdw blurRad="38100" dist="38100" dir="2700000" algn="tl">
                    <a:srgbClr val="C0C0C0"/>
                  </a:outerShdw>
                </a:effectLst>
              </a:rPr>
              <a:t> </a:t>
            </a:r>
            <a:r>
              <a:rPr lang="en-US" altLang="zh-CN" sz="3600" b="1" dirty="0" smtClean="0">
                <a:effectLst>
                  <a:outerShdw blurRad="38100" dist="38100" dir="2700000" algn="tl">
                    <a:srgbClr val="C0C0C0"/>
                  </a:outerShdw>
                </a:effectLst>
              </a:rPr>
              <a:t>) </a:t>
            </a:r>
          </a:p>
          <a:p>
            <a:pPr eaLnBrk="1" hangingPunct="1">
              <a:buFontTx/>
              <a:buNone/>
              <a:defRPr/>
            </a:pPr>
            <a:r>
              <a:rPr lang="zh-CN" altLang="en-US" sz="3600" b="1" dirty="0" smtClean="0">
                <a:effectLst>
                  <a:outerShdw blurRad="38100" dist="38100" dir="2700000" algn="tl">
                    <a:srgbClr val="C0C0C0"/>
                  </a:outerShdw>
                </a:effectLst>
              </a:rPr>
              <a:t>头晕目</a:t>
            </a:r>
            <a:r>
              <a:rPr lang="zh-CN" altLang="en-US" sz="3600" b="1" u="sng" dirty="0" smtClean="0">
                <a:effectLst>
                  <a:outerShdw blurRad="38100" dist="38100" dir="2700000" algn="tl">
                    <a:srgbClr val="C0C0C0"/>
                  </a:outerShdw>
                </a:effectLst>
              </a:rPr>
              <a:t>眩</a:t>
            </a:r>
            <a:r>
              <a:rPr lang="en-US" altLang="zh-CN" sz="3600" b="1" dirty="0" smtClean="0">
                <a:effectLst>
                  <a:outerShdw blurRad="38100" dist="38100" dir="2700000" algn="tl">
                    <a:srgbClr val="C0C0C0"/>
                  </a:outerShdw>
                </a:effectLst>
              </a:rPr>
              <a:t>(   </a:t>
            </a:r>
            <a:r>
              <a:rPr lang="en-US" altLang="zh-CN" sz="3600" b="1" dirty="0" smtClean="0">
                <a:effectLst>
                  <a:outerShdw blurRad="38100" dist="38100" dir="2700000" algn="tl">
                    <a:srgbClr val="C0C0C0"/>
                  </a:outerShdw>
                </a:effectLst>
              </a:rPr>
              <a:t> </a:t>
            </a:r>
            <a:r>
              <a:rPr lang="en-US" altLang="zh-CN" sz="3600" b="1" dirty="0" smtClean="0">
                <a:effectLst>
                  <a:outerShdw blurRad="38100" dist="38100" dir="2700000" algn="tl">
                    <a:srgbClr val="C0C0C0"/>
                  </a:outerShdw>
                </a:effectLst>
              </a:rPr>
              <a:t>) </a:t>
            </a:r>
            <a:r>
              <a:rPr lang="zh-CN" altLang="en-US" sz="3600" b="1" u="sng" dirty="0" smtClean="0">
                <a:effectLst>
                  <a:outerShdw blurRad="38100" dist="38100" dir="2700000" algn="tl">
                    <a:srgbClr val="C0C0C0"/>
                  </a:outerShdw>
                </a:effectLst>
              </a:rPr>
              <a:t>参差</a:t>
            </a:r>
            <a:r>
              <a:rPr lang="zh-CN" altLang="en-US" sz="3600" b="1" dirty="0" smtClean="0">
                <a:effectLst>
                  <a:outerShdw blurRad="38100" dist="38100" dir="2700000" algn="tl">
                    <a:srgbClr val="C0C0C0"/>
                  </a:outerShdw>
                </a:effectLst>
              </a:rPr>
              <a:t>不齐</a:t>
            </a:r>
            <a:r>
              <a:rPr lang="en-US" altLang="zh-CN" sz="3600" b="1" dirty="0" smtClean="0">
                <a:effectLst>
                  <a:outerShdw blurRad="38100" dist="38100" dir="2700000" algn="tl">
                    <a:srgbClr val="C0C0C0"/>
                  </a:outerShdw>
                </a:effectLst>
              </a:rPr>
              <a:t>(     </a:t>
            </a:r>
            <a:r>
              <a:rPr lang="en-US" altLang="zh-CN" sz="3600" b="1" dirty="0" smtClean="0">
                <a:effectLst>
                  <a:outerShdw blurRad="38100" dist="38100" dir="2700000" algn="tl">
                    <a:srgbClr val="C0C0C0"/>
                  </a:outerShdw>
                </a:effectLst>
              </a:rPr>
              <a:t>)</a:t>
            </a:r>
            <a:endParaRPr lang="en-US" altLang="zh-CN" sz="3600" b="1" dirty="0" smtClean="0">
              <a:effectLst>
                <a:outerShdw blurRad="38100" dist="38100" dir="2700000" algn="tl">
                  <a:srgbClr val="C0C0C0"/>
                </a:outerShdw>
              </a:effectLst>
            </a:endParaRPr>
          </a:p>
        </p:txBody>
      </p:sp>
      <p:grpSp>
        <p:nvGrpSpPr>
          <p:cNvPr id="2" name="Group 19"/>
          <p:cNvGrpSpPr>
            <a:grpSpLocks/>
          </p:cNvGrpSpPr>
          <p:nvPr/>
        </p:nvGrpSpPr>
        <p:grpSpPr bwMode="auto">
          <a:xfrm>
            <a:off x="2143108" y="1857364"/>
            <a:ext cx="5478463" cy="2789238"/>
            <a:chOff x="2015" y="1170"/>
            <a:chExt cx="3451" cy="1757"/>
          </a:xfrm>
        </p:grpSpPr>
        <p:sp>
          <p:nvSpPr>
            <p:cNvPr id="65540" name="Text Box 4"/>
            <p:cNvSpPr txBox="1">
              <a:spLocks noChangeArrowheads="1"/>
            </p:cNvSpPr>
            <p:nvPr/>
          </p:nvSpPr>
          <p:spPr bwMode="auto">
            <a:xfrm>
              <a:off x="2015" y="1170"/>
              <a:ext cx="635" cy="446"/>
            </a:xfrm>
            <a:prstGeom prst="rect">
              <a:avLst/>
            </a:prstGeom>
            <a:noFill/>
            <a:ln w="9525">
              <a:noFill/>
              <a:miter lim="800000"/>
              <a:headEnd/>
              <a:tailEnd/>
            </a:ln>
            <a:effectLst/>
          </p:spPr>
          <p:txBody>
            <a:bodyPr>
              <a:spAutoFit/>
            </a:bodyPr>
            <a:lstStyle/>
            <a:p>
              <a:pPr>
                <a:spcBef>
                  <a:spcPct val="50000"/>
                </a:spcBef>
                <a:defRPr/>
              </a:pPr>
              <a:r>
                <a:rPr lang="en-US" altLang="zh-CN" sz="4000" b="1" dirty="0" smtClean="0">
                  <a:solidFill>
                    <a:srgbClr val="FF3300"/>
                  </a:solidFill>
                  <a:effectLst>
                    <a:outerShdw blurRad="38100" dist="38100" dir="2700000" algn="tl">
                      <a:srgbClr val="C0C0C0"/>
                    </a:outerShdw>
                  </a:effectLst>
                  <a:ea typeface="宋体" pitchFamily="2" charset="-122"/>
                </a:rPr>
                <a:t>k </a:t>
              </a:r>
              <a:r>
                <a:rPr lang="en-US" altLang="zh-CN" sz="4000" b="1" dirty="0">
                  <a:solidFill>
                    <a:srgbClr val="FF3300"/>
                  </a:solidFill>
                  <a:effectLst>
                    <a:outerShdw blurRad="38100" dist="38100" dir="2700000" algn="tl">
                      <a:srgbClr val="C0C0C0"/>
                    </a:outerShdw>
                  </a:effectLst>
                  <a:ea typeface="宋体" pitchFamily="2" charset="-122"/>
                </a:rPr>
                <a:t>ù</a:t>
              </a:r>
            </a:p>
          </p:txBody>
        </p:sp>
        <p:sp>
          <p:nvSpPr>
            <p:cNvPr id="65541" name="Text Box 5"/>
            <p:cNvSpPr txBox="1">
              <a:spLocks noChangeArrowheads="1"/>
            </p:cNvSpPr>
            <p:nvPr/>
          </p:nvSpPr>
          <p:spPr bwMode="auto">
            <a:xfrm>
              <a:off x="3725" y="1170"/>
              <a:ext cx="495" cy="404"/>
            </a:xfrm>
            <a:prstGeom prst="rect">
              <a:avLst/>
            </a:prstGeom>
            <a:noFill/>
            <a:ln w="9525">
              <a:noFill/>
              <a:miter lim="800000"/>
              <a:headEnd/>
              <a:tailEnd/>
            </a:ln>
            <a:effectLst/>
          </p:spPr>
          <p:txBody>
            <a:bodyPr wrap="square">
              <a:spAutoFit/>
            </a:bodyPr>
            <a:lstStyle/>
            <a:p>
              <a:pPr>
                <a:spcBef>
                  <a:spcPct val="50000"/>
                </a:spcBef>
                <a:defRPr/>
              </a:pPr>
              <a:r>
                <a:rPr lang="en-US" altLang="zh-CN" sz="3600" b="1" dirty="0" err="1" smtClean="0">
                  <a:solidFill>
                    <a:srgbClr val="FF3300"/>
                  </a:solidFill>
                  <a:effectLst>
                    <a:outerShdw blurRad="38100" dist="38100" dir="2700000" algn="tl">
                      <a:srgbClr val="C0C0C0"/>
                    </a:outerShdw>
                  </a:effectLst>
                  <a:ea typeface="宋体" pitchFamily="2" charset="-122"/>
                </a:rPr>
                <a:t>hè</a:t>
              </a:r>
              <a:endParaRPr lang="en-US" altLang="zh-CN" sz="3600" b="1" dirty="0">
                <a:solidFill>
                  <a:srgbClr val="FF3300"/>
                </a:solidFill>
                <a:effectLst>
                  <a:outerShdw blurRad="38100" dist="38100" dir="2700000" algn="tl">
                    <a:srgbClr val="C0C0C0"/>
                  </a:outerShdw>
                </a:effectLst>
                <a:ea typeface="宋体" pitchFamily="2" charset="-122"/>
              </a:endParaRPr>
            </a:p>
          </p:txBody>
        </p:sp>
        <p:sp>
          <p:nvSpPr>
            <p:cNvPr id="65542" name="Text Box 6"/>
            <p:cNvSpPr txBox="1">
              <a:spLocks noChangeArrowheads="1"/>
            </p:cNvSpPr>
            <p:nvPr/>
          </p:nvSpPr>
          <p:spPr bwMode="auto">
            <a:xfrm>
              <a:off x="2105" y="1575"/>
              <a:ext cx="549" cy="404"/>
            </a:xfrm>
            <a:prstGeom prst="rect">
              <a:avLst/>
            </a:prstGeom>
            <a:noFill/>
            <a:ln w="9525">
              <a:noFill/>
              <a:miter lim="800000"/>
              <a:headEnd/>
              <a:tailEnd/>
            </a:ln>
            <a:effectLst/>
          </p:spPr>
          <p:txBody>
            <a:bodyPr wrap="square">
              <a:spAutoFit/>
            </a:bodyPr>
            <a:lstStyle/>
            <a:p>
              <a:pPr>
                <a:spcBef>
                  <a:spcPct val="50000"/>
                </a:spcBef>
                <a:defRPr/>
              </a:pPr>
              <a:r>
                <a:rPr lang="en-US" altLang="zh-CN" sz="3600" b="1" dirty="0" err="1" smtClean="0">
                  <a:solidFill>
                    <a:srgbClr val="FF3300"/>
                  </a:solidFill>
                  <a:effectLst>
                    <a:outerShdw blurRad="38100" dist="38100" dir="2700000" algn="tl">
                      <a:srgbClr val="C0C0C0"/>
                    </a:outerShdw>
                  </a:effectLst>
                  <a:ea typeface="宋体" pitchFamily="2" charset="-122"/>
                </a:rPr>
                <a:t>wù</a:t>
              </a:r>
              <a:endParaRPr lang="en-US" altLang="zh-CN" sz="3600" b="1" dirty="0">
                <a:solidFill>
                  <a:srgbClr val="FF3300"/>
                </a:solidFill>
                <a:effectLst>
                  <a:outerShdw blurRad="38100" dist="38100" dir="2700000" algn="tl">
                    <a:srgbClr val="C0C0C0"/>
                  </a:outerShdw>
                </a:effectLst>
                <a:ea typeface="宋体" pitchFamily="2" charset="-122"/>
              </a:endParaRPr>
            </a:p>
          </p:txBody>
        </p:sp>
        <p:sp>
          <p:nvSpPr>
            <p:cNvPr id="65543" name="Text Box 7"/>
            <p:cNvSpPr txBox="1">
              <a:spLocks noChangeArrowheads="1"/>
            </p:cNvSpPr>
            <p:nvPr/>
          </p:nvSpPr>
          <p:spPr bwMode="auto">
            <a:xfrm>
              <a:off x="3815" y="1620"/>
              <a:ext cx="1118" cy="407"/>
            </a:xfrm>
            <a:prstGeom prst="rect">
              <a:avLst/>
            </a:prstGeom>
            <a:noFill/>
            <a:ln w="9525">
              <a:noFill/>
              <a:miter lim="800000"/>
              <a:headEnd/>
              <a:tailEnd/>
            </a:ln>
            <a:effectLst/>
          </p:spPr>
          <p:txBody>
            <a:bodyPr wrap="square">
              <a:spAutoFit/>
            </a:bodyPr>
            <a:lstStyle/>
            <a:p>
              <a:pPr>
                <a:spcBef>
                  <a:spcPct val="50000"/>
                </a:spcBef>
                <a:defRPr/>
              </a:pPr>
              <a:r>
                <a:rPr lang="en-US" altLang="zh-CN" sz="3600" b="1" dirty="0" err="1" smtClean="0">
                  <a:solidFill>
                    <a:srgbClr val="FF3300"/>
                  </a:solidFill>
                  <a:effectLst>
                    <a:outerShdw blurRad="38100" dist="38100" dir="2700000" algn="tl">
                      <a:srgbClr val="C0C0C0"/>
                    </a:outerShdw>
                  </a:effectLst>
                  <a:ea typeface="宋体" pitchFamily="2" charset="-122"/>
                </a:rPr>
                <a:t>huǎng</a:t>
              </a:r>
              <a:endParaRPr lang="en-US" altLang="zh-CN" sz="3600" b="1" dirty="0">
                <a:solidFill>
                  <a:srgbClr val="FF3300"/>
                </a:solidFill>
                <a:effectLst>
                  <a:outerShdw blurRad="38100" dist="38100" dir="2700000" algn="tl">
                    <a:srgbClr val="C0C0C0"/>
                  </a:outerShdw>
                </a:effectLst>
                <a:ea typeface="宋体" pitchFamily="2" charset="-122"/>
              </a:endParaRPr>
            </a:p>
          </p:txBody>
        </p:sp>
        <p:sp>
          <p:nvSpPr>
            <p:cNvPr id="65544" name="Text Box 8"/>
            <p:cNvSpPr txBox="1">
              <a:spLocks noChangeArrowheads="1"/>
            </p:cNvSpPr>
            <p:nvPr/>
          </p:nvSpPr>
          <p:spPr bwMode="auto">
            <a:xfrm>
              <a:off x="2105" y="2070"/>
              <a:ext cx="640" cy="404"/>
            </a:xfrm>
            <a:prstGeom prst="rect">
              <a:avLst/>
            </a:prstGeom>
            <a:noFill/>
            <a:ln w="9525">
              <a:noFill/>
              <a:miter lim="800000"/>
              <a:headEnd/>
              <a:tailEnd/>
            </a:ln>
            <a:effectLst/>
          </p:spPr>
          <p:txBody>
            <a:bodyPr wrap="square">
              <a:spAutoFit/>
            </a:bodyPr>
            <a:lstStyle/>
            <a:p>
              <a:pPr>
                <a:spcBef>
                  <a:spcPct val="50000"/>
                </a:spcBef>
                <a:defRPr/>
              </a:pPr>
              <a:r>
                <a:rPr lang="en-US" altLang="zh-CN" sz="3600" b="1" dirty="0" err="1" smtClean="0">
                  <a:solidFill>
                    <a:srgbClr val="FF3300"/>
                  </a:solidFill>
                  <a:effectLst>
                    <a:outerShdw blurRad="38100" dist="38100" dir="2700000" algn="tl">
                      <a:srgbClr val="C0C0C0"/>
                    </a:outerShdw>
                  </a:effectLst>
                  <a:ea typeface="宋体" pitchFamily="2" charset="-122"/>
                </a:rPr>
                <a:t>yè</a:t>
              </a:r>
              <a:endParaRPr lang="en-US" altLang="zh-CN" sz="3600" b="1" dirty="0">
                <a:solidFill>
                  <a:srgbClr val="FF3300"/>
                </a:solidFill>
                <a:effectLst>
                  <a:outerShdw blurRad="38100" dist="38100" dir="2700000" algn="tl">
                    <a:srgbClr val="C0C0C0"/>
                  </a:outerShdw>
                </a:effectLst>
                <a:ea typeface="宋体" pitchFamily="2" charset="-122"/>
              </a:endParaRPr>
            </a:p>
          </p:txBody>
        </p:sp>
        <p:sp>
          <p:nvSpPr>
            <p:cNvPr id="65545" name="Text Box 9"/>
            <p:cNvSpPr txBox="1">
              <a:spLocks noChangeArrowheads="1"/>
            </p:cNvSpPr>
            <p:nvPr/>
          </p:nvSpPr>
          <p:spPr bwMode="auto">
            <a:xfrm>
              <a:off x="3995" y="2025"/>
              <a:ext cx="613" cy="407"/>
            </a:xfrm>
            <a:prstGeom prst="rect">
              <a:avLst/>
            </a:prstGeom>
            <a:noFill/>
            <a:ln w="9525">
              <a:noFill/>
              <a:miter lim="800000"/>
              <a:headEnd/>
              <a:tailEnd/>
            </a:ln>
            <a:effectLst/>
          </p:spPr>
          <p:txBody>
            <a:bodyPr wrap="square">
              <a:spAutoFit/>
            </a:bodyPr>
            <a:lstStyle/>
            <a:p>
              <a:pPr>
                <a:spcBef>
                  <a:spcPct val="50000"/>
                </a:spcBef>
                <a:defRPr/>
              </a:pPr>
              <a:r>
                <a:rPr lang="en-US" altLang="zh-CN" sz="3600" b="1" dirty="0" smtClean="0">
                  <a:solidFill>
                    <a:srgbClr val="FF3300"/>
                  </a:solidFill>
                  <a:effectLst>
                    <a:outerShdw blurRad="38100" dist="38100" dir="2700000" algn="tl">
                      <a:srgbClr val="C0C0C0"/>
                    </a:outerShdw>
                  </a:effectLst>
                  <a:ea typeface="宋体" pitchFamily="2" charset="-122"/>
                </a:rPr>
                <a:t>  </a:t>
              </a:r>
              <a:r>
                <a:rPr lang="en-US" altLang="zh-CN" sz="3600" b="1" dirty="0" err="1">
                  <a:solidFill>
                    <a:srgbClr val="FF3300"/>
                  </a:solidFill>
                  <a:effectLst>
                    <a:outerShdw blurRad="38100" dist="38100" dir="2700000" algn="tl">
                      <a:srgbClr val="C0C0C0"/>
                    </a:outerShdw>
                  </a:effectLst>
                  <a:ea typeface="宋体" pitchFamily="2" charset="-122"/>
                </a:rPr>
                <a:t>qì</a:t>
              </a:r>
              <a:r>
                <a:rPr lang="en-US" altLang="zh-CN" sz="3600" b="1" dirty="0">
                  <a:solidFill>
                    <a:srgbClr val="FF3300"/>
                  </a:solidFill>
                  <a:effectLst>
                    <a:outerShdw blurRad="38100" dist="38100" dir="2700000" algn="tl">
                      <a:srgbClr val="C0C0C0"/>
                    </a:outerShdw>
                  </a:effectLst>
                  <a:ea typeface="宋体" pitchFamily="2" charset="-122"/>
                </a:rPr>
                <a:t> </a:t>
              </a:r>
            </a:p>
          </p:txBody>
        </p:sp>
        <p:sp>
          <p:nvSpPr>
            <p:cNvPr id="65546" name="Text Box 10"/>
            <p:cNvSpPr txBox="1">
              <a:spLocks noChangeArrowheads="1"/>
            </p:cNvSpPr>
            <p:nvPr/>
          </p:nvSpPr>
          <p:spPr bwMode="auto">
            <a:xfrm>
              <a:off x="2420" y="2520"/>
              <a:ext cx="900" cy="407"/>
            </a:xfrm>
            <a:prstGeom prst="rect">
              <a:avLst/>
            </a:prstGeom>
            <a:noFill/>
            <a:ln w="9525">
              <a:noFill/>
              <a:miter lim="800000"/>
              <a:headEnd/>
              <a:tailEnd/>
            </a:ln>
            <a:effectLst/>
          </p:spPr>
          <p:txBody>
            <a:bodyPr wrap="square">
              <a:spAutoFit/>
            </a:bodyPr>
            <a:lstStyle/>
            <a:p>
              <a:pPr>
                <a:spcBef>
                  <a:spcPct val="50000"/>
                </a:spcBef>
                <a:defRPr/>
              </a:pPr>
              <a:r>
                <a:rPr lang="en-US" altLang="zh-CN" sz="3600" b="1" dirty="0" err="1">
                  <a:solidFill>
                    <a:srgbClr val="FF3300"/>
                  </a:solidFill>
                  <a:effectLst>
                    <a:outerShdw blurRad="38100" dist="38100" dir="2700000" algn="tl">
                      <a:srgbClr val="C0C0C0"/>
                    </a:outerShdw>
                  </a:effectLst>
                  <a:ea typeface="宋体" pitchFamily="2" charset="-122"/>
                </a:rPr>
                <a:t>xuàn</a:t>
              </a:r>
              <a:endParaRPr lang="en-US" altLang="zh-CN" sz="3600" b="1" dirty="0">
                <a:solidFill>
                  <a:srgbClr val="FF3300"/>
                </a:solidFill>
                <a:effectLst>
                  <a:outerShdw blurRad="38100" dist="38100" dir="2700000" algn="tl">
                    <a:srgbClr val="C0C0C0"/>
                  </a:outerShdw>
                </a:effectLst>
                <a:ea typeface="宋体" pitchFamily="2" charset="-122"/>
              </a:endParaRPr>
            </a:p>
          </p:txBody>
        </p:sp>
        <p:sp>
          <p:nvSpPr>
            <p:cNvPr id="65547" name="Text Box 11"/>
            <p:cNvSpPr txBox="1">
              <a:spLocks noChangeArrowheads="1"/>
            </p:cNvSpPr>
            <p:nvPr/>
          </p:nvSpPr>
          <p:spPr bwMode="auto">
            <a:xfrm>
              <a:off x="4400" y="2475"/>
              <a:ext cx="1066" cy="407"/>
            </a:xfrm>
            <a:prstGeom prst="rect">
              <a:avLst/>
            </a:prstGeom>
            <a:noFill/>
            <a:ln w="9525">
              <a:noFill/>
              <a:miter lim="800000"/>
              <a:headEnd/>
              <a:tailEnd/>
            </a:ln>
            <a:effectLst/>
          </p:spPr>
          <p:txBody>
            <a:bodyPr wrap="square">
              <a:spAutoFit/>
            </a:bodyPr>
            <a:lstStyle/>
            <a:p>
              <a:pPr>
                <a:spcBef>
                  <a:spcPct val="50000"/>
                </a:spcBef>
                <a:defRPr/>
              </a:pPr>
              <a:r>
                <a:rPr lang="en-US" altLang="zh-CN" sz="3600" b="1" dirty="0" err="1" smtClean="0">
                  <a:solidFill>
                    <a:srgbClr val="FF3300"/>
                  </a:solidFill>
                  <a:effectLst>
                    <a:outerShdw blurRad="38100" dist="38100" dir="2700000" algn="tl">
                      <a:srgbClr val="C0C0C0"/>
                    </a:outerShdw>
                  </a:effectLst>
                  <a:ea typeface="宋体" pitchFamily="2" charset="-122"/>
                </a:rPr>
                <a:t>Cēn</a:t>
              </a:r>
              <a:r>
                <a:rPr lang="en-US" altLang="zh-CN" sz="3600" b="1" dirty="0">
                  <a:solidFill>
                    <a:srgbClr val="FF3300"/>
                  </a:solidFill>
                  <a:effectLst>
                    <a:outerShdw blurRad="38100" dist="38100" dir="2700000" algn="tl">
                      <a:srgbClr val="C0C0C0"/>
                    </a:outerShdw>
                  </a:effectLst>
                  <a:ea typeface="宋体" pitchFamily="2" charset="-122"/>
                </a:rPr>
                <a:t> </a:t>
              </a:r>
              <a:r>
                <a:rPr lang="en-US" altLang="zh-CN" sz="3600" b="1" dirty="0" err="1" smtClean="0">
                  <a:solidFill>
                    <a:srgbClr val="FF3300"/>
                  </a:solidFill>
                  <a:effectLst>
                    <a:outerShdw blurRad="38100" dist="38100" dir="2700000" algn="tl">
                      <a:srgbClr val="C0C0C0"/>
                    </a:outerShdw>
                  </a:effectLst>
                  <a:ea typeface="宋体" pitchFamily="2" charset="-122"/>
                </a:rPr>
                <a:t>cī</a:t>
              </a:r>
              <a:endParaRPr lang="en-US" altLang="zh-CN" sz="3600" b="1" dirty="0">
                <a:solidFill>
                  <a:srgbClr val="FF3300"/>
                </a:solidFill>
                <a:effectLst>
                  <a:outerShdw blurRad="38100" dist="38100" dir="2700000" algn="tl">
                    <a:srgbClr val="C0C0C0"/>
                  </a:outerShdw>
                </a:effectLst>
                <a:ea typeface="宋体" pitchFamily="2" charset="-122"/>
              </a:endParaRPr>
            </a:p>
          </p:txBody>
        </p:sp>
      </p:grpSp>
      <p:sp>
        <p:nvSpPr>
          <p:cNvPr id="18436" name="WordArt 15"/>
          <p:cNvSpPr>
            <a:spLocks noChangeArrowheads="1" noChangeShapeType="1" noTextEdit="1"/>
          </p:cNvSpPr>
          <p:nvPr/>
        </p:nvSpPr>
        <p:spPr bwMode="auto">
          <a:xfrm>
            <a:off x="3492500" y="333375"/>
            <a:ext cx="2781300" cy="765175"/>
          </a:xfrm>
          <a:prstGeom prst="rect">
            <a:avLst/>
          </a:prstGeom>
        </p:spPr>
        <p:txBody>
          <a:bodyPr wrap="none" fromWordArt="1">
            <a:prstTxWarp prst="textCurveUp">
              <a:avLst>
                <a:gd name="adj" fmla="val 1940"/>
              </a:avLst>
            </a:prstTxWarp>
          </a:bodyPr>
          <a:lstStyle/>
          <a:p>
            <a:pPr algn="ctr"/>
            <a:r>
              <a:rPr lang="zh-CN" altLang="en-US" sz="5400" b="1" kern="10">
                <a:ln w="12700">
                  <a:solidFill>
                    <a:srgbClr val="000000"/>
                  </a:solidFill>
                  <a:round/>
                  <a:headEnd/>
                  <a:tailEnd/>
                </a:ln>
                <a:solidFill>
                  <a:srgbClr val="0000FF"/>
                </a:solidFill>
                <a:effectLst>
                  <a:outerShdw dist="45791" dir="2021404" algn="ctr" rotWithShape="0">
                    <a:srgbClr val="808080">
                      <a:alpha val="79999"/>
                    </a:srgbClr>
                  </a:outerShdw>
                </a:effectLst>
                <a:latin typeface="华文行楷"/>
                <a:ea typeface="华文行楷"/>
              </a:rPr>
              <a:t>读读写写</a:t>
            </a:r>
          </a:p>
        </p:txBody>
      </p:sp>
      <p:grpSp>
        <p:nvGrpSpPr>
          <p:cNvPr id="18437" name="Group 16"/>
          <p:cNvGrpSpPr>
            <a:grpSpLocks/>
          </p:cNvGrpSpPr>
          <p:nvPr/>
        </p:nvGrpSpPr>
        <p:grpSpPr bwMode="auto">
          <a:xfrm>
            <a:off x="827088" y="1268413"/>
            <a:ext cx="8316912" cy="5589587"/>
            <a:chOff x="521" y="799"/>
            <a:chExt cx="5239" cy="3521"/>
          </a:xfrm>
        </p:grpSpPr>
        <p:pic>
          <p:nvPicPr>
            <p:cNvPr id="18438" name="Picture 17" descr="0MMM"/>
            <p:cNvPicPr>
              <a:picLocks noChangeAspect="1" noChangeArrowheads="1"/>
            </p:cNvPicPr>
            <p:nvPr/>
          </p:nvPicPr>
          <p:blipFill>
            <a:blip r:embed="rId2"/>
            <a:srcRect/>
            <a:stretch>
              <a:fillRect/>
            </a:stretch>
          </p:blipFill>
          <p:spPr bwMode="auto">
            <a:xfrm flipV="1">
              <a:off x="521" y="799"/>
              <a:ext cx="5239" cy="89"/>
            </a:xfrm>
            <a:prstGeom prst="rect">
              <a:avLst/>
            </a:prstGeom>
            <a:noFill/>
            <a:ln w="9525">
              <a:noFill/>
              <a:miter lim="800000"/>
              <a:headEnd/>
              <a:tailEnd/>
            </a:ln>
          </p:spPr>
        </p:pic>
        <p:pic>
          <p:nvPicPr>
            <p:cNvPr id="18439" name="Picture 18" descr="0MMM"/>
            <p:cNvPicPr>
              <a:picLocks noChangeAspect="1" noChangeArrowheads="1"/>
            </p:cNvPicPr>
            <p:nvPr/>
          </p:nvPicPr>
          <p:blipFill>
            <a:blip r:embed="rId2"/>
            <a:srcRect/>
            <a:stretch>
              <a:fillRect/>
            </a:stretch>
          </p:blipFill>
          <p:spPr bwMode="auto">
            <a:xfrm rot="16200000" flipV="1">
              <a:off x="-1157" y="2551"/>
              <a:ext cx="3447" cy="91"/>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ChangeArrowheads="1"/>
          </p:cNvSpPr>
          <p:nvPr/>
        </p:nvSpPr>
        <p:spPr bwMode="auto">
          <a:xfrm>
            <a:off x="1116013" y="1557338"/>
            <a:ext cx="8027987" cy="3970318"/>
          </a:xfrm>
          <a:prstGeom prst="rect">
            <a:avLst/>
          </a:prstGeom>
          <a:noFill/>
          <a:ln w="7938">
            <a:noFill/>
            <a:miter lim="800000"/>
            <a:headEnd/>
            <a:tailEnd/>
          </a:ln>
        </p:spPr>
        <p:txBody>
          <a:bodyPr wrap="square" anchor="ctr">
            <a:spAutoFit/>
          </a:bodyPr>
          <a:lstStyle/>
          <a:p>
            <a:r>
              <a:rPr lang="zh-CN" altLang="en-US" sz="3600" b="1" dirty="0"/>
              <a:t>抽噎</a:t>
            </a:r>
            <a:r>
              <a:rPr lang="zh-CN" altLang="en-US" sz="3600" b="1" dirty="0" smtClean="0"/>
              <a:t>：                   </a:t>
            </a:r>
            <a:r>
              <a:rPr lang="zh-CN" altLang="en-US" sz="3600" b="1" dirty="0"/>
              <a:t>小心翼翼：    </a:t>
            </a:r>
          </a:p>
          <a:p>
            <a:endParaRPr lang="zh-CN" altLang="en-US" sz="3600" b="1" dirty="0"/>
          </a:p>
          <a:p>
            <a:r>
              <a:rPr lang="zh-CN" altLang="en-US" sz="3600" b="1" dirty="0"/>
              <a:t>恍惚</a:t>
            </a:r>
            <a:r>
              <a:rPr lang="zh-CN" altLang="en-US" sz="3600" b="1" dirty="0" smtClean="0"/>
              <a:t>：</a:t>
            </a:r>
            <a:endParaRPr lang="zh-CN" altLang="en-US" sz="3600" b="1" dirty="0"/>
          </a:p>
          <a:p>
            <a:endParaRPr lang="zh-CN" altLang="en-US" sz="3600" b="1" dirty="0"/>
          </a:p>
          <a:p>
            <a:r>
              <a:rPr lang="zh-CN" altLang="en-US" sz="3600" b="1" dirty="0" smtClean="0"/>
              <a:t>哄堂大笑：</a:t>
            </a:r>
            <a:r>
              <a:rPr lang="zh-CN" altLang="en-US" sz="3600" b="1" dirty="0"/>
              <a:t> </a:t>
            </a:r>
          </a:p>
          <a:p>
            <a:endParaRPr lang="zh-CN" altLang="en-US" sz="3600" b="1" dirty="0"/>
          </a:p>
          <a:p>
            <a:endParaRPr lang="zh-CN" altLang="en-US" sz="3600" b="1" dirty="0"/>
          </a:p>
        </p:txBody>
      </p:sp>
      <p:sp>
        <p:nvSpPr>
          <p:cNvPr id="20483" name="WordArt 5"/>
          <p:cNvSpPr>
            <a:spLocks noChangeArrowheads="1" noChangeShapeType="1" noTextEdit="1"/>
          </p:cNvSpPr>
          <p:nvPr/>
        </p:nvSpPr>
        <p:spPr bwMode="auto">
          <a:xfrm>
            <a:off x="3203575" y="260350"/>
            <a:ext cx="2952750" cy="782638"/>
          </a:xfrm>
          <a:prstGeom prst="rect">
            <a:avLst/>
          </a:prstGeom>
        </p:spPr>
        <p:txBody>
          <a:bodyPr wrap="none" fromWordArt="1">
            <a:prstTxWarp prst="textPlain">
              <a:avLst>
                <a:gd name="adj" fmla="val 50000"/>
              </a:avLst>
            </a:prstTxWarp>
          </a:bodyPr>
          <a:lstStyle/>
          <a:p>
            <a:pPr algn="ctr"/>
            <a:r>
              <a:rPr lang="zh-CN" altLang="en-US" sz="4800" b="1" kern="10" spc="960">
                <a:ln w="9525">
                  <a:noFill/>
                  <a:round/>
                  <a:headEnd/>
                  <a:tailEnd/>
                </a:ln>
                <a:gradFill rotWithShape="1">
                  <a:gsLst>
                    <a:gs pos="0">
                      <a:srgbClr val="AAAAAA"/>
                    </a:gs>
                    <a:gs pos="100000">
                      <a:srgbClr val="FFFFFF"/>
                    </a:gs>
                  </a:gsLst>
                  <a:lin ang="5400000" scaled="1"/>
                </a:gradFill>
                <a:effectLst>
                  <a:outerShdw dist="45791" dir="3378596" algn="ctr" rotWithShape="0">
                    <a:srgbClr val="4D4D4D">
                      <a:alpha val="79999"/>
                    </a:srgbClr>
                  </a:outerShdw>
                </a:effectLst>
                <a:latin typeface="华文行楷"/>
                <a:ea typeface="华文行楷"/>
              </a:rPr>
              <a:t>解释词语</a:t>
            </a:r>
          </a:p>
        </p:txBody>
      </p:sp>
      <p:sp>
        <p:nvSpPr>
          <p:cNvPr id="132105" name="Text Box 9"/>
          <p:cNvSpPr txBox="1">
            <a:spLocks noChangeArrowheads="1"/>
          </p:cNvSpPr>
          <p:nvPr/>
        </p:nvSpPr>
        <p:spPr bwMode="auto">
          <a:xfrm>
            <a:off x="2700338" y="1700213"/>
            <a:ext cx="2592387" cy="954107"/>
          </a:xfrm>
          <a:prstGeom prst="rect">
            <a:avLst/>
          </a:prstGeom>
          <a:noFill/>
          <a:ln w="7938">
            <a:noFill/>
            <a:miter lim="800000"/>
            <a:headEnd/>
            <a:tailEnd/>
          </a:ln>
        </p:spPr>
        <p:txBody>
          <a:bodyPr>
            <a:spAutoFit/>
          </a:bodyPr>
          <a:lstStyle/>
          <a:p>
            <a:pPr>
              <a:spcBef>
                <a:spcPct val="50000"/>
              </a:spcBef>
            </a:pPr>
            <a:r>
              <a:rPr lang="zh-CN" altLang="en-US" sz="2800" b="1" dirty="0" smtClean="0">
                <a:solidFill>
                  <a:srgbClr val="FF3300"/>
                </a:solidFill>
              </a:rPr>
              <a:t>一吸一顿的哭泣</a:t>
            </a:r>
            <a:endParaRPr lang="zh-CN" altLang="en-US" sz="2800" b="1" dirty="0">
              <a:solidFill>
                <a:srgbClr val="FF3300"/>
              </a:solidFill>
            </a:endParaRPr>
          </a:p>
        </p:txBody>
      </p:sp>
      <p:sp>
        <p:nvSpPr>
          <p:cNvPr id="132106" name="Text Box 10"/>
          <p:cNvSpPr txBox="1">
            <a:spLocks noChangeArrowheads="1"/>
          </p:cNvSpPr>
          <p:nvPr/>
        </p:nvSpPr>
        <p:spPr bwMode="auto">
          <a:xfrm>
            <a:off x="2285984" y="2857496"/>
            <a:ext cx="3671887" cy="954107"/>
          </a:xfrm>
          <a:prstGeom prst="rect">
            <a:avLst/>
          </a:prstGeom>
          <a:noFill/>
          <a:ln w="7938">
            <a:noFill/>
            <a:miter lim="800000"/>
            <a:headEnd/>
            <a:tailEnd/>
          </a:ln>
        </p:spPr>
        <p:txBody>
          <a:bodyPr>
            <a:spAutoFit/>
          </a:bodyPr>
          <a:lstStyle/>
          <a:p>
            <a:pPr>
              <a:spcBef>
                <a:spcPct val="50000"/>
              </a:spcBef>
            </a:pPr>
            <a:r>
              <a:rPr lang="zh-CN" altLang="en-US" sz="2800" b="1" dirty="0" smtClean="0">
                <a:solidFill>
                  <a:srgbClr val="FF3300"/>
                </a:solidFill>
              </a:rPr>
              <a:t>神志不清，精神不集中。</a:t>
            </a:r>
            <a:endParaRPr lang="zh-CN" altLang="en-US" sz="2800" b="1" dirty="0">
              <a:solidFill>
                <a:srgbClr val="FF3300"/>
              </a:solidFill>
            </a:endParaRPr>
          </a:p>
        </p:txBody>
      </p:sp>
      <p:sp>
        <p:nvSpPr>
          <p:cNvPr id="132109" name="Text Box 13"/>
          <p:cNvSpPr txBox="1">
            <a:spLocks noChangeArrowheads="1"/>
          </p:cNvSpPr>
          <p:nvPr/>
        </p:nvSpPr>
        <p:spPr bwMode="auto">
          <a:xfrm>
            <a:off x="5003800" y="1628775"/>
            <a:ext cx="4140200" cy="1373188"/>
          </a:xfrm>
          <a:prstGeom prst="rect">
            <a:avLst/>
          </a:prstGeom>
          <a:noFill/>
          <a:ln w="7938">
            <a:noFill/>
            <a:miter lim="800000"/>
            <a:headEnd/>
            <a:tailEnd/>
          </a:ln>
        </p:spPr>
        <p:txBody>
          <a:bodyPr>
            <a:spAutoFit/>
          </a:bodyPr>
          <a:lstStyle/>
          <a:p>
            <a:pPr algn="dist">
              <a:spcBef>
                <a:spcPct val="50000"/>
              </a:spcBef>
            </a:pPr>
            <a:r>
              <a:rPr lang="en-US" altLang="zh-CN" sz="2800" b="1" dirty="0">
                <a:solidFill>
                  <a:srgbClr val="FF3300"/>
                </a:solidFill>
              </a:rPr>
              <a:t>                      </a:t>
            </a:r>
            <a:r>
              <a:rPr lang="zh-CN" altLang="en-US" sz="2800" b="1" dirty="0">
                <a:solidFill>
                  <a:srgbClr val="FF3300"/>
                </a:solidFill>
              </a:rPr>
              <a:t>谨慎小心，丝毫不敢疏忽的样子。翼翼，谨慎、严肃的样子。</a:t>
            </a:r>
          </a:p>
        </p:txBody>
      </p:sp>
      <p:grpSp>
        <p:nvGrpSpPr>
          <p:cNvPr id="20490" name="Group 16"/>
          <p:cNvGrpSpPr>
            <a:grpSpLocks/>
          </p:cNvGrpSpPr>
          <p:nvPr/>
        </p:nvGrpSpPr>
        <p:grpSpPr bwMode="auto">
          <a:xfrm>
            <a:off x="827088" y="1268413"/>
            <a:ext cx="8316912" cy="5589587"/>
            <a:chOff x="521" y="799"/>
            <a:chExt cx="5239" cy="3521"/>
          </a:xfrm>
        </p:grpSpPr>
        <p:pic>
          <p:nvPicPr>
            <p:cNvPr id="20493" name="Picture 7" descr="0MMM"/>
            <p:cNvPicPr>
              <a:picLocks noChangeAspect="1" noChangeArrowheads="1"/>
            </p:cNvPicPr>
            <p:nvPr/>
          </p:nvPicPr>
          <p:blipFill>
            <a:blip r:embed="rId2"/>
            <a:srcRect/>
            <a:stretch>
              <a:fillRect/>
            </a:stretch>
          </p:blipFill>
          <p:spPr bwMode="auto">
            <a:xfrm flipV="1">
              <a:off x="521" y="799"/>
              <a:ext cx="5239" cy="89"/>
            </a:xfrm>
            <a:prstGeom prst="rect">
              <a:avLst/>
            </a:prstGeom>
            <a:noFill/>
            <a:ln w="9525">
              <a:noFill/>
              <a:miter lim="800000"/>
              <a:headEnd/>
              <a:tailEnd/>
            </a:ln>
          </p:spPr>
        </p:pic>
        <p:pic>
          <p:nvPicPr>
            <p:cNvPr id="20494" name="Picture 8" descr="0MMM"/>
            <p:cNvPicPr>
              <a:picLocks noChangeAspect="1" noChangeArrowheads="1"/>
            </p:cNvPicPr>
            <p:nvPr/>
          </p:nvPicPr>
          <p:blipFill>
            <a:blip r:embed="rId2"/>
            <a:srcRect/>
            <a:stretch>
              <a:fillRect/>
            </a:stretch>
          </p:blipFill>
          <p:spPr bwMode="auto">
            <a:xfrm rot="16200000" flipV="1">
              <a:off x="-1157" y="2551"/>
              <a:ext cx="3447" cy="91"/>
            </a:xfrm>
            <a:prstGeom prst="rect">
              <a:avLst/>
            </a:prstGeom>
            <a:noFill/>
            <a:ln w="9525">
              <a:noFill/>
              <a:miter lim="800000"/>
              <a:headEnd/>
              <a:tailEnd/>
            </a:ln>
          </p:spPr>
        </p:pic>
        <p:pic>
          <p:nvPicPr>
            <p:cNvPr id="20495" name="Picture 15" descr="0MMM"/>
            <p:cNvPicPr>
              <a:picLocks noChangeAspect="1" noChangeArrowheads="1"/>
            </p:cNvPicPr>
            <p:nvPr/>
          </p:nvPicPr>
          <p:blipFill>
            <a:blip r:embed="rId2"/>
            <a:srcRect/>
            <a:stretch>
              <a:fillRect/>
            </a:stretch>
          </p:blipFill>
          <p:spPr bwMode="auto">
            <a:xfrm rot="16200000" flipV="1">
              <a:off x="1406" y="2574"/>
              <a:ext cx="3447" cy="45"/>
            </a:xfrm>
            <a:prstGeom prst="rect">
              <a:avLst/>
            </a:prstGeom>
            <a:noFill/>
            <a:ln w="9525">
              <a:noFill/>
              <a:miter lim="800000"/>
              <a:headEnd/>
              <a:tailEnd/>
            </a:ln>
          </p:spPr>
        </p:pic>
      </p:grpSp>
      <p:pic>
        <p:nvPicPr>
          <p:cNvPr id="20491" name="Picture 18" descr="图片2"/>
          <p:cNvPicPr>
            <a:picLocks noChangeAspect="1" noChangeArrowheads="1" noCrop="1"/>
          </p:cNvPicPr>
          <p:nvPr/>
        </p:nvPicPr>
        <p:blipFill>
          <a:blip r:embed="rId3"/>
          <a:srcRect/>
          <a:stretch>
            <a:fillRect/>
          </a:stretch>
        </p:blipFill>
        <p:spPr bwMode="auto">
          <a:xfrm>
            <a:off x="5724525" y="4292600"/>
            <a:ext cx="1295400" cy="1276350"/>
          </a:xfrm>
          <a:prstGeom prst="rect">
            <a:avLst/>
          </a:prstGeom>
          <a:noFill/>
          <a:ln w="9525">
            <a:noFill/>
            <a:miter lim="800000"/>
            <a:headEnd/>
            <a:tailEnd/>
          </a:ln>
        </p:spPr>
      </p:pic>
      <p:pic>
        <p:nvPicPr>
          <p:cNvPr id="20492" name="Picture 20" descr="图片5"/>
          <p:cNvPicPr>
            <a:picLocks noChangeAspect="1" noChangeArrowheads="1"/>
          </p:cNvPicPr>
          <p:nvPr/>
        </p:nvPicPr>
        <p:blipFill>
          <a:blip r:embed="rId4"/>
          <a:srcRect/>
          <a:stretch>
            <a:fillRect/>
          </a:stretch>
        </p:blipFill>
        <p:spPr bwMode="auto">
          <a:xfrm>
            <a:off x="7454900" y="4318000"/>
            <a:ext cx="1689100" cy="2540000"/>
          </a:xfrm>
          <a:prstGeom prst="rect">
            <a:avLst/>
          </a:prstGeom>
          <a:noFill/>
          <a:ln w="9525">
            <a:noFill/>
            <a:miter lim="800000"/>
            <a:headEnd/>
            <a:tailEnd/>
          </a:ln>
        </p:spPr>
      </p:pic>
      <p:sp>
        <p:nvSpPr>
          <p:cNvPr id="13" name="TextBox 12"/>
          <p:cNvSpPr txBox="1"/>
          <p:nvPr/>
        </p:nvSpPr>
        <p:spPr>
          <a:xfrm>
            <a:off x="3643306" y="4000504"/>
            <a:ext cx="4134465" cy="523220"/>
          </a:xfrm>
          <a:prstGeom prst="rect">
            <a:avLst/>
          </a:prstGeom>
          <a:noFill/>
        </p:spPr>
        <p:txBody>
          <a:bodyPr wrap="none" rtlCol="0">
            <a:spAutoFit/>
          </a:bodyPr>
          <a:lstStyle/>
          <a:p>
            <a:r>
              <a:rPr lang="zh-CN" altLang="en-US" sz="2800" b="1" dirty="0" smtClean="0">
                <a:solidFill>
                  <a:srgbClr val="FF0000"/>
                </a:solidFill>
              </a:rPr>
              <a:t>形容众人一起大笑的样子</a:t>
            </a:r>
            <a:endParaRPr lang="zh-CN" alt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2105"/>
                                        </p:tgtEl>
                                        <p:attrNameLst>
                                          <p:attrName>style.visibility</p:attrName>
                                        </p:attrNameLst>
                                      </p:cBhvr>
                                      <p:to>
                                        <p:strVal val="visible"/>
                                      </p:to>
                                    </p:set>
                                    <p:anim calcmode="lin" valueType="num">
                                      <p:cBhvr additive="base">
                                        <p:cTn id="7" dur="500" fill="hold"/>
                                        <p:tgtEl>
                                          <p:spTgt spid="132105"/>
                                        </p:tgtEl>
                                        <p:attrNameLst>
                                          <p:attrName>ppt_x</p:attrName>
                                        </p:attrNameLst>
                                      </p:cBhvr>
                                      <p:tavLst>
                                        <p:tav tm="0">
                                          <p:val>
                                            <p:strVal val="#ppt_x"/>
                                          </p:val>
                                        </p:tav>
                                        <p:tav tm="100000">
                                          <p:val>
                                            <p:strVal val="#ppt_x"/>
                                          </p:val>
                                        </p:tav>
                                      </p:tavLst>
                                    </p:anim>
                                    <p:anim calcmode="lin" valueType="num">
                                      <p:cBhvr additive="base">
                                        <p:cTn id="8" dur="500" fill="hold"/>
                                        <p:tgtEl>
                                          <p:spTgt spid="13210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2106"/>
                                        </p:tgtEl>
                                        <p:attrNameLst>
                                          <p:attrName>style.visibility</p:attrName>
                                        </p:attrNameLst>
                                      </p:cBhvr>
                                      <p:to>
                                        <p:strVal val="visible"/>
                                      </p:to>
                                    </p:set>
                                    <p:anim calcmode="lin" valueType="num">
                                      <p:cBhvr additive="base">
                                        <p:cTn id="13" dur="500" fill="hold"/>
                                        <p:tgtEl>
                                          <p:spTgt spid="132106"/>
                                        </p:tgtEl>
                                        <p:attrNameLst>
                                          <p:attrName>ppt_x</p:attrName>
                                        </p:attrNameLst>
                                      </p:cBhvr>
                                      <p:tavLst>
                                        <p:tav tm="0">
                                          <p:val>
                                            <p:strVal val="#ppt_x"/>
                                          </p:val>
                                        </p:tav>
                                        <p:tav tm="100000">
                                          <p:val>
                                            <p:strVal val="#ppt_x"/>
                                          </p:val>
                                        </p:tav>
                                      </p:tavLst>
                                    </p:anim>
                                    <p:anim calcmode="lin" valueType="num">
                                      <p:cBhvr additive="base">
                                        <p:cTn id="14" dur="500" fill="hold"/>
                                        <p:tgtEl>
                                          <p:spTgt spid="13210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2109"/>
                                        </p:tgtEl>
                                        <p:attrNameLst>
                                          <p:attrName>style.visibility</p:attrName>
                                        </p:attrNameLst>
                                      </p:cBhvr>
                                      <p:to>
                                        <p:strVal val="visible"/>
                                      </p:to>
                                    </p:set>
                                    <p:anim calcmode="lin" valueType="num">
                                      <p:cBhvr additive="base">
                                        <p:cTn id="19" dur="500" fill="hold"/>
                                        <p:tgtEl>
                                          <p:spTgt spid="132109"/>
                                        </p:tgtEl>
                                        <p:attrNameLst>
                                          <p:attrName>ppt_x</p:attrName>
                                        </p:attrNameLst>
                                      </p:cBhvr>
                                      <p:tavLst>
                                        <p:tav tm="0">
                                          <p:val>
                                            <p:strVal val="#ppt_x"/>
                                          </p:val>
                                        </p:tav>
                                        <p:tav tm="100000">
                                          <p:val>
                                            <p:strVal val="#ppt_x"/>
                                          </p:val>
                                        </p:tav>
                                      </p:tavLst>
                                    </p:anim>
                                    <p:anim calcmode="lin" valueType="num">
                                      <p:cBhvr additive="base">
                                        <p:cTn id="20" dur="500" fill="hold"/>
                                        <p:tgtEl>
                                          <p:spTgt spid="13210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linds(horizontal)">
                                      <p:cBhvr>
                                        <p:cTn id="2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5" grpId="0"/>
      <p:bldP spid="132106" grpId="0"/>
      <p:bldP spid="132109"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p:cNvSpPr txBox="1">
            <a:spLocks noChangeArrowheads="1"/>
          </p:cNvSpPr>
          <p:nvPr/>
        </p:nvSpPr>
        <p:spPr bwMode="auto">
          <a:xfrm>
            <a:off x="1331913" y="1844675"/>
            <a:ext cx="7561262" cy="4278094"/>
          </a:xfrm>
          <a:prstGeom prst="rect">
            <a:avLst/>
          </a:prstGeom>
          <a:noFill/>
          <a:ln w="9525">
            <a:noFill/>
            <a:miter lim="800000"/>
            <a:headEnd/>
            <a:tailEnd/>
          </a:ln>
          <a:effectLst/>
        </p:spPr>
        <p:txBody>
          <a:bodyPr>
            <a:spAutoFit/>
          </a:bodyPr>
          <a:lstStyle/>
          <a:p>
            <a:pPr>
              <a:spcBef>
                <a:spcPct val="50000"/>
              </a:spcBef>
              <a:defRPr/>
            </a:pPr>
            <a:r>
              <a:rPr kumimoji="1" lang="en-US" altLang="zh-CN" sz="3200" b="1" dirty="0">
                <a:effectLst>
                  <a:outerShdw blurRad="38100" dist="38100" dir="2700000" algn="tl">
                    <a:srgbClr val="C0C0C0"/>
                  </a:outerShdw>
                </a:effectLst>
                <a:latin typeface="Times New Roman" pitchFamily="18" charset="0"/>
                <a:ea typeface="宋体" pitchFamily="2" charset="-122"/>
              </a:rPr>
              <a:t>        </a:t>
            </a:r>
            <a:r>
              <a:rPr kumimoji="1" lang="zh-CN" altLang="en-US" sz="3200" b="1" dirty="0">
                <a:solidFill>
                  <a:srgbClr val="3333CC"/>
                </a:solidFill>
                <a:effectLst>
                  <a:outerShdw blurRad="38100" dist="38100" dir="2700000" algn="tl">
                    <a:srgbClr val="C0C0C0"/>
                  </a:outerShdw>
                </a:effectLst>
                <a:latin typeface="Times New Roman" pitchFamily="18" charset="0"/>
                <a:ea typeface="宋体" pitchFamily="2" charset="-122"/>
              </a:rPr>
              <a:t>本文是叙事散文。</a:t>
            </a:r>
          </a:p>
          <a:p>
            <a:pPr>
              <a:spcBef>
                <a:spcPct val="50000"/>
              </a:spcBef>
              <a:defRPr/>
            </a:pPr>
            <a:r>
              <a:rPr kumimoji="1" lang="zh-CN" altLang="en-US" sz="3200" b="1" dirty="0">
                <a:effectLst>
                  <a:outerShdw blurRad="38100" dist="38100" dir="2700000" algn="tl">
                    <a:srgbClr val="C0C0C0"/>
                  </a:outerShdw>
                </a:effectLst>
                <a:latin typeface="Times New Roman" pitchFamily="18" charset="0"/>
                <a:ea typeface="宋体" pitchFamily="2" charset="-122"/>
              </a:rPr>
              <a:t>        </a:t>
            </a:r>
            <a:r>
              <a:rPr kumimoji="1" lang="zh-CN" altLang="en-US" sz="2800" b="1" dirty="0">
                <a:effectLst>
                  <a:outerShdw blurRad="38100" dist="38100" dir="2700000" algn="tl">
                    <a:srgbClr val="C0C0C0"/>
                  </a:outerShdw>
                </a:effectLst>
                <a:latin typeface="Times New Roman" pitchFamily="18" charset="0"/>
                <a:ea typeface="宋体" pitchFamily="2" charset="-122"/>
              </a:rPr>
              <a:t>散文</a:t>
            </a:r>
            <a:r>
              <a:rPr kumimoji="1" lang="en-US" altLang="zh-CN" sz="2800" b="1" dirty="0">
                <a:effectLst>
                  <a:outerShdw blurRad="38100" dist="38100" dir="2700000" algn="tl">
                    <a:srgbClr val="C0C0C0"/>
                  </a:outerShdw>
                </a:effectLst>
                <a:latin typeface="Times New Roman" pitchFamily="18" charset="0"/>
                <a:ea typeface="宋体" pitchFamily="2" charset="-122"/>
              </a:rPr>
              <a:t>,</a:t>
            </a:r>
            <a:r>
              <a:rPr kumimoji="1" lang="zh-CN" altLang="en-US" sz="2800" b="1" dirty="0">
                <a:effectLst>
                  <a:outerShdw blurRad="38100" dist="38100" dir="2700000" algn="tl">
                    <a:srgbClr val="C0C0C0"/>
                  </a:outerShdw>
                </a:effectLst>
                <a:latin typeface="Times New Roman" pitchFamily="18" charset="0"/>
                <a:ea typeface="宋体" pitchFamily="2" charset="-122"/>
              </a:rPr>
              <a:t>是以紧凑短小的篇幅、自由灵活的抒写、生动活泼的语言</a:t>
            </a:r>
            <a:r>
              <a:rPr kumimoji="1" lang="en-US" altLang="zh-CN" sz="2800" b="1" dirty="0">
                <a:effectLst>
                  <a:outerShdw blurRad="38100" dist="38100" dir="2700000" algn="tl">
                    <a:srgbClr val="C0C0C0"/>
                  </a:outerShdw>
                </a:effectLst>
                <a:latin typeface="Times New Roman" pitchFamily="18" charset="0"/>
                <a:ea typeface="宋体" pitchFamily="2" charset="-122"/>
              </a:rPr>
              <a:t>,</a:t>
            </a:r>
            <a:r>
              <a:rPr kumimoji="1" lang="zh-CN" altLang="en-US" sz="2800" b="1" dirty="0">
                <a:effectLst>
                  <a:outerShdw blurRad="38100" dist="38100" dir="2700000" algn="tl">
                    <a:srgbClr val="C0C0C0"/>
                  </a:outerShdw>
                </a:effectLst>
                <a:latin typeface="Times New Roman" pitchFamily="18" charset="0"/>
                <a:ea typeface="宋体" pitchFamily="2" charset="-122"/>
              </a:rPr>
              <a:t>把自然美、人情美、哲理美相融合</a:t>
            </a:r>
            <a:r>
              <a:rPr kumimoji="1" lang="en-US" altLang="zh-CN" sz="2800" b="1" dirty="0">
                <a:effectLst>
                  <a:outerShdw blurRad="38100" dist="38100" dir="2700000" algn="tl">
                    <a:srgbClr val="C0C0C0"/>
                  </a:outerShdw>
                </a:effectLst>
                <a:latin typeface="Times New Roman" pitchFamily="18" charset="0"/>
                <a:ea typeface="宋体" pitchFamily="2" charset="-122"/>
              </a:rPr>
              <a:t>,</a:t>
            </a:r>
            <a:r>
              <a:rPr kumimoji="1" lang="zh-CN" altLang="en-US" sz="2800" b="1" dirty="0">
                <a:effectLst>
                  <a:outerShdw blurRad="38100" dist="38100" dir="2700000" algn="tl">
                    <a:srgbClr val="C0C0C0"/>
                  </a:outerShdw>
                </a:effectLst>
                <a:latin typeface="Times New Roman" pitchFamily="18" charset="0"/>
                <a:ea typeface="宋体" pitchFamily="2" charset="-122"/>
              </a:rPr>
              <a:t>迅速、广泛的反映现实生活的文学样式。</a:t>
            </a:r>
            <a:r>
              <a:rPr kumimoji="1" lang="zh-CN" altLang="en-US" sz="3200" b="1" dirty="0">
                <a:effectLst>
                  <a:outerShdw blurRad="38100" dist="38100" dir="2700000" algn="tl">
                    <a:srgbClr val="C0C0C0"/>
                  </a:outerShdw>
                </a:effectLst>
                <a:latin typeface="Times New Roman" pitchFamily="18" charset="0"/>
                <a:ea typeface="宋体" pitchFamily="2" charset="-122"/>
              </a:rPr>
              <a:t>                               </a:t>
            </a:r>
          </a:p>
          <a:p>
            <a:pPr>
              <a:spcBef>
                <a:spcPct val="50000"/>
              </a:spcBef>
              <a:defRPr/>
            </a:pPr>
            <a:r>
              <a:rPr kumimoji="1" lang="zh-CN" altLang="en-US" sz="3200" b="1" dirty="0">
                <a:effectLst>
                  <a:outerShdw blurRad="38100" dist="38100" dir="2700000" algn="tl">
                    <a:srgbClr val="C0C0C0"/>
                  </a:outerShdw>
                </a:effectLst>
                <a:latin typeface="Times New Roman" pitchFamily="18" charset="0"/>
                <a:ea typeface="宋体" pitchFamily="2" charset="-122"/>
              </a:rPr>
              <a:t>       </a:t>
            </a:r>
            <a:r>
              <a:rPr kumimoji="1" lang="zh-CN" altLang="en-US" sz="2800" b="1" dirty="0">
                <a:effectLst>
                  <a:outerShdw blurRad="38100" dist="38100" dir="2700000" algn="tl">
                    <a:srgbClr val="C0C0C0"/>
                  </a:outerShdw>
                </a:effectLst>
                <a:latin typeface="Times New Roman" pitchFamily="18" charset="0"/>
                <a:ea typeface="宋体" pitchFamily="2" charset="-122"/>
              </a:rPr>
              <a:t>根据表达方式侧重点不同</a:t>
            </a:r>
            <a:r>
              <a:rPr kumimoji="1" lang="en-US" altLang="zh-CN" sz="2800" b="1" dirty="0">
                <a:effectLst>
                  <a:outerShdw blurRad="38100" dist="38100" dir="2700000" algn="tl">
                    <a:srgbClr val="C0C0C0"/>
                  </a:outerShdw>
                </a:effectLst>
                <a:latin typeface="Times New Roman" pitchFamily="18" charset="0"/>
                <a:ea typeface="宋体" pitchFamily="2" charset="-122"/>
              </a:rPr>
              <a:t>,</a:t>
            </a:r>
            <a:r>
              <a:rPr kumimoji="1" lang="zh-CN" altLang="en-US" sz="2800" b="1" dirty="0">
                <a:effectLst>
                  <a:outerShdw blurRad="38100" dist="38100" dir="2700000" algn="tl">
                    <a:srgbClr val="C0C0C0"/>
                  </a:outerShdw>
                </a:effectLst>
                <a:latin typeface="Times New Roman" pitchFamily="18" charset="0"/>
                <a:ea typeface="宋体" pitchFamily="2" charset="-122"/>
              </a:rPr>
              <a:t>可分为</a:t>
            </a:r>
            <a:r>
              <a:rPr kumimoji="1" lang="zh-CN" altLang="en-US" sz="2800" b="1" dirty="0">
                <a:solidFill>
                  <a:srgbClr val="FF3300"/>
                </a:solidFill>
                <a:effectLst>
                  <a:outerShdw blurRad="38100" dist="38100" dir="2700000" algn="tl">
                    <a:srgbClr val="C0C0C0"/>
                  </a:outerShdw>
                </a:effectLst>
                <a:latin typeface="Times New Roman" pitchFamily="18" charset="0"/>
                <a:ea typeface="宋体" pitchFamily="2" charset="-122"/>
              </a:rPr>
              <a:t>叙事散文</a:t>
            </a:r>
            <a:r>
              <a:rPr kumimoji="1" lang="zh-CN" altLang="en-US" sz="2800" b="1" dirty="0">
                <a:effectLst>
                  <a:outerShdw blurRad="38100" dist="38100" dir="2700000" algn="tl">
                    <a:srgbClr val="C0C0C0"/>
                  </a:outerShdw>
                </a:effectLst>
                <a:latin typeface="Times New Roman" pitchFamily="18" charset="0"/>
                <a:ea typeface="宋体" pitchFamily="2" charset="-122"/>
              </a:rPr>
              <a:t>和</a:t>
            </a:r>
            <a:r>
              <a:rPr kumimoji="1" lang="zh-CN" altLang="en-US" sz="2800" b="1" dirty="0">
                <a:solidFill>
                  <a:srgbClr val="FF3300"/>
                </a:solidFill>
                <a:effectLst>
                  <a:outerShdw blurRad="38100" dist="38100" dir="2700000" algn="tl">
                    <a:srgbClr val="C0C0C0"/>
                  </a:outerShdw>
                </a:effectLst>
                <a:latin typeface="Times New Roman" pitchFamily="18" charset="0"/>
                <a:ea typeface="宋体" pitchFamily="2" charset="-122"/>
              </a:rPr>
              <a:t>抒情散文</a:t>
            </a:r>
            <a:r>
              <a:rPr kumimoji="1" lang="zh-CN" altLang="en-US" sz="2800" b="1" dirty="0" smtClean="0">
                <a:effectLst>
                  <a:outerShdw blurRad="38100" dist="38100" dir="2700000" algn="tl">
                    <a:srgbClr val="C0C0C0"/>
                  </a:outerShdw>
                </a:effectLst>
                <a:latin typeface="Times New Roman" pitchFamily="18" charset="0"/>
                <a:ea typeface="宋体" pitchFamily="2" charset="-122"/>
              </a:rPr>
              <a:t>。叙事散文是通过记叙某种事情来抒发某种感情或表达某种感悟揭示人生哲理的。</a:t>
            </a:r>
            <a:endParaRPr kumimoji="1" lang="zh-CN" altLang="en-US" sz="2800" b="1" dirty="0">
              <a:effectLst>
                <a:outerShdw blurRad="38100" dist="38100" dir="2700000" algn="tl">
                  <a:srgbClr val="C0C0C0"/>
                </a:outerShdw>
              </a:effectLst>
              <a:latin typeface="Times New Roman" pitchFamily="18" charset="0"/>
              <a:ea typeface="宋体" pitchFamily="2" charset="-122"/>
            </a:endParaRPr>
          </a:p>
        </p:txBody>
      </p:sp>
      <p:grpSp>
        <p:nvGrpSpPr>
          <p:cNvPr id="2" name="Group 6"/>
          <p:cNvGrpSpPr>
            <a:grpSpLocks/>
          </p:cNvGrpSpPr>
          <p:nvPr/>
        </p:nvGrpSpPr>
        <p:grpSpPr bwMode="auto">
          <a:xfrm>
            <a:off x="827088" y="1268413"/>
            <a:ext cx="8316912" cy="5589587"/>
            <a:chOff x="521" y="799"/>
            <a:chExt cx="5239" cy="3521"/>
          </a:xfrm>
        </p:grpSpPr>
        <p:pic>
          <p:nvPicPr>
            <p:cNvPr id="17413" name="Picture 4" descr="0MMM"/>
            <p:cNvPicPr>
              <a:picLocks noChangeAspect="1" noChangeArrowheads="1"/>
            </p:cNvPicPr>
            <p:nvPr/>
          </p:nvPicPr>
          <p:blipFill>
            <a:blip r:embed="rId2"/>
            <a:srcRect/>
            <a:stretch>
              <a:fillRect/>
            </a:stretch>
          </p:blipFill>
          <p:spPr bwMode="auto">
            <a:xfrm flipV="1">
              <a:off x="521" y="799"/>
              <a:ext cx="5239" cy="89"/>
            </a:xfrm>
            <a:prstGeom prst="rect">
              <a:avLst/>
            </a:prstGeom>
            <a:noFill/>
            <a:ln w="9525">
              <a:noFill/>
              <a:miter lim="800000"/>
              <a:headEnd/>
              <a:tailEnd/>
            </a:ln>
          </p:spPr>
        </p:pic>
        <p:pic>
          <p:nvPicPr>
            <p:cNvPr id="17414" name="Picture 5" descr="0MMM"/>
            <p:cNvPicPr>
              <a:picLocks noChangeAspect="1" noChangeArrowheads="1"/>
            </p:cNvPicPr>
            <p:nvPr/>
          </p:nvPicPr>
          <p:blipFill>
            <a:blip r:embed="rId2"/>
            <a:srcRect/>
            <a:stretch>
              <a:fillRect/>
            </a:stretch>
          </p:blipFill>
          <p:spPr bwMode="auto">
            <a:xfrm rot="16200000" flipV="1">
              <a:off x="-1157" y="2551"/>
              <a:ext cx="3447" cy="91"/>
            </a:xfrm>
            <a:prstGeom prst="rect">
              <a:avLst/>
            </a:prstGeom>
            <a:noFill/>
            <a:ln w="9525">
              <a:noFill/>
              <a:miter lim="800000"/>
              <a:headEnd/>
              <a:tailEnd/>
            </a:ln>
          </p:spPr>
        </p:pic>
      </p:grpSp>
      <p:sp>
        <p:nvSpPr>
          <p:cNvPr id="17412" name="WordArt 7" descr="白色大理石"/>
          <p:cNvSpPr>
            <a:spLocks noChangeArrowheads="1" noChangeShapeType="1" noTextEdit="1"/>
          </p:cNvSpPr>
          <p:nvPr/>
        </p:nvSpPr>
        <p:spPr bwMode="auto">
          <a:xfrm>
            <a:off x="3276600" y="333375"/>
            <a:ext cx="2781300" cy="866775"/>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zh-CN" altLang="en-US" sz="5400" b="1" kern="10">
                <a:ln w="9525">
                  <a:round/>
                  <a:headEnd/>
                  <a:tailEnd/>
                </a:ln>
                <a:blipFill dpi="0" rotWithShape="0">
                  <a:blip r:embed="rId3"/>
                  <a:srcRect/>
                  <a:tile tx="0" ty="0" sx="100000" sy="100000" flip="none" algn="tl"/>
                </a:blipFill>
                <a:latin typeface="华文行楷"/>
                <a:ea typeface="华文行楷"/>
              </a:rPr>
              <a:t>文体解读</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一、整体感知、理解内容</a:t>
            </a:r>
            <a:endParaRPr lang="zh-CN" altLang="en-US" dirty="0"/>
          </a:p>
        </p:txBody>
      </p:sp>
      <p:sp>
        <p:nvSpPr>
          <p:cNvPr id="3" name="内容占位符 2"/>
          <p:cNvSpPr>
            <a:spLocks noGrp="1"/>
          </p:cNvSpPr>
          <p:nvPr>
            <p:ph idx="1"/>
          </p:nvPr>
        </p:nvSpPr>
        <p:spPr/>
        <p:txBody>
          <a:bodyPr/>
          <a:lstStyle/>
          <a:p>
            <a:pPr>
              <a:buNone/>
            </a:pPr>
            <a:r>
              <a:rPr lang="en-US" sz="2800" dirty="0" smtClean="0"/>
              <a:t> 1</a:t>
            </a:r>
            <a:r>
              <a:rPr lang="zh-CN" altLang="en-US" sz="2800" dirty="0" smtClean="0"/>
              <a:t>．用一句话概述课文所写的内容。</a:t>
            </a:r>
            <a:endParaRPr lang="en-US" altLang="zh-CN" sz="2800" dirty="0" smtClean="0"/>
          </a:p>
          <a:p>
            <a:endParaRPr lang="en-US" altLang="zh-CN" sz="2800" dirty="0" smtClean="0"/>
          </a:p>
          <a:p>
            <a:endParaRPr lang="en-US" altLang="zh-CN" sz="2800" dirty="0" smtClean="0"/>
          </a:p>
          <a:p>
            <a:endParaRPr lang="en-US" altLang="zh-CN" sz="2800" dirty="0" smtClean="0"/>
          </a:p>
          <a:p>
            <a:r>
              <a:rPr lang="en-US" altLang="zh-CN" sz="2800" dirty="0" smtClean="0"/>
              <a:t>2</a:t>
            </a:r>
            <a:r>
              <a:rPr lang="zh-CN" altLang="en-US" sz="2800" dirty="0" smtClean="0"/>
              <a:t>、划出文章中作者所表达出的人生感悟或者说悟出人生经验的语句，体会其含义。</a:t>
            </a:r>
            <a:endParaRPr lang="en-US" altLang="zh-CN" sz="2800" dirty="0" smtClean="0"/>
          </a:p>
          <a:p>
            <a:endParaRPr lang="zh-CN" altLang="en-US" sz="2800" dirty="0"/>
          </a:p>
        </p:txBody>
      </p:sp>
      <p:sp>
        <p:nvSpPr>
          <p:cNvPr id="5" name="TextBox 4"/>
          <p:cNvSpPr txBox="1"/>
          <p:nvPr/>
        </p:nvSpPr>
        <p:spPr>
          <a:xfrm>
            <a:off x="1142976" y="2357430"/>
            <a:ext cx="7572428" cy="1200329"/>
          </a:xfrm>
          <a:prstGeom prst="rect">
            <a:avLst/>
          </a:prstGeom>
          <a:noFill/>
        </p:spPr>
        <p:txBody>
          <a:bodyPr wrap="square" rtlCol="0">
            <a:spAutoFit/>
          </a:bodyPr>
          <a:lstStyle/>
          <a:p>
            <a:r>
              <a:rPr lang="zh-CN" altLang="en-US" sz="2400" dirty="0">
                <a:solidFill>
                  <a:srgbClr val="FF0000"/>
                </a:solidFill>
              </a:rPr>
              <a:t>本文通过记叙</a:t>
            </a:r>
            <a:r>
              <a:rPr lang="en-US" sz="2400" dirty="0">
                <a:solidFill>
                  <a:srgbClr val="FF0000"/>
                </a:solidFill>
              </a:rPr>
              <a:t>“</a:t>
            </a:r>
            <a:r>
              <a:rPr lang="zh-CN" altLang="en-US" sz="2400" dirty="0">
                <a:solidFill>
                  <a:srgbClr val="FF0000"/>
                </a:solidFill>
              </a:rPr>
              <a:t>我</a:t>
            </a:r>
            <a:r>
              <a:rPr lang="en-US" sz="2400" dirty="0">
                <a:solidFill>
                  <a:srgbClr val="FF0000"/>
                </a:solidFill>
              </a:rPr>
              <a:t>”</a:t>
            </a:r>
            <a:r>
              <a:rPr lang="zh-CN" altLang="en-US" sz="2400" dirty="0">
                <a:solidFill>
                  <a:srgbClr val="FF0000"/>
                </a:solidFill>
              </a:rPr>
              <a:t>在父亲的帮助下悬崖脱险一事，说明当我们面临困难和挫折时，要勇于面对它们，最终才能战胜它们</a:t>
            </a:r>
            <a:r>
              <a:rPr lang="zh-CN" altLang="en-US" sz="2400" dirty="0" smtClean="0">
                <a:solidFill>
                  <a:srgbClr val="FF0000"/>
                </a:solidFill>
              </a:rPr>
              <a:t>。</a:t>
            </a:r>
            <a:endParaRPr lang="en-US" altLang="zh-CN" sz="2400" dirty="0" smtClean="0">
              <a:solidFill>
                <a:srgbClr val="FF0000"/>
              </a:solidFill>
            </a:endParaRPr>
          </a:p>
        </p:txBody>
      </p:sp>
      <p:sp>
        <p:nvSpPr>
          <p:cNvPr id="6" name="TextBox 5"/>
          <p:cNvSpPr txBox="1"/>
          <p:nvPr/>
        </p:nvSpPr>
        <p:spPr>
          <a:xfrm>
            <a:off x="1000100" y="4857760"/>
            <a:ext cx="7786742" cy="1200329"/>
          </a:xfrm>
          <a:prstGeom prst="rect">
            <a:avLst/>
          </a:prstGeom>
          <a:noFill/>
        </p:spPr>
        <p:txBody>
          <a:bodyPr wrap="square" rtlCol="0">
            <a:spAutoFit/>
          </a:bodyPr>
          <a:lstStyle/>
          <a:p>
            <a:r>
              <a:rPr lang="zh-CN" altLang="en-US" sz="2400" dirty="0">
                <a:solidFill>
                  <a:srgbClr val="FF0000"/>
                </a:solidFill>
              </a:rPr>
              <a:t>大困难是由小困难组成的，而小困难是不难战胜的，一步一步战胜了小困难，最后就战胜了巨大的困难。当然，重要的还在于走好每一步，一步一步坚持不懈地走下去。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1258888" y="1700213"/>
            <a:ext cx="7416800" cy="4911725"/>
          </a:xfrm>
          <a:prstGeom prst="rect">
            <a:avLst/>
          </a:prstGeom>
          <a:noFill/>
          <a:ln w="9525">
            <a:noFill/>
            <a:miter lim="800000"/>
            <a:headEnd/>
            <a:tailEnd/>
          </a:ln>
        </p:spPr>
        <p:txBody>
          <a:bodyPr>
            <a:spAutoFit/>
          </a:bodyPr>
          <a:lstStyle/>
          <a:p>
            <a:pPr algn="dist">
              <a:spcBef>
                <a:spcPct val="50000"/>
              </a:spcBef>
            </a:pPr>
            <a:r>
              <a:rPr lang="en-US" altLang="zh-CN" sz="4000" b="1" dirty="0"/>
              <a:t>       </a:t>
            </a:r>
            <a:r>
              <a:rPr lang="zh-CN" altLang="en-US" sz="3600" b="1" dirty="0"/>
              <a:t>同学们，“事事洞明皆学问，人情练达即文章”，莫顿</a:t>
            </a:r>
            <a:r>
              <a:rPr lang="en-US" altLang="zh-CN" sz="3600" b="1" dirty="0"/>
              <a:t>·</a:t>
            </a:r>
            <a:r>
              <a:rPr lang="zh-CN" altLang="en-US" sz="3600" b="1" dirty="0"/>
              <a:t>亨特能够从儿时的一件小事中，感悟出人生的哲理，善于感悟，人就会聪明起来。 面对生活，你们也会有诸多的感受</a:t>
            </a:r>
            <a:r>
              <a:rPr lang="zh-CN" altLang="en-US" sz="3600" b="1" dirty="0" smtClean="0"/>
              <a:t>，课下试</a:t>
            </a:r>
            <a:r>
              <a:rPr lang="zh-CN" altLang="en-US" sz="3600" b="1" dirty="0"/>
              <a:t>以</a:t>
            </a:r>
            <a:r>
              <a:rPr lang="zh-CN" altLang="en-US" sz="4800" b="1" dirty="0">
                <a:solidFill>
                  <a:srgbClr val="FF3300"/>
                </a:solidFill>
              </a:rPr>
              <a:t>“那件事告诉了我</a:t>
            </a:r>
            <a:r>
              <a:rPr lang="en-US" altLang="zh-CN" sz="4800" b="1" dirty="0">
                <a:solidFill>
                  <a:srgbClr val="FF3300"/>
                </a:solidFill>
                <a:cs typeface="Arial" charset="0"/>
              </a:rPr>
              <a:t>____”</a:t>
            </a:r>
            <a:r>
              <a:rPr lang="en-US" altLang="zh-CN" sz="4000" b="1" dirty="0">
                <a:cs typeface="Arial" charset="0"/>
              </a:rPr>
              <a:t> </a:t>
            </a:r>
            <a:r>
              <a:rPr lang="zh-CN" altLang="en-US" sz="3600" b="1" dirty="0">
                <a:cs typeface="Arial" charset="0"/>
              </a:rPr>
              <a:t>为题，写一篇</a:t>
            </a:r>
            <a:r>
              <a:rPr lang="en-US" altLang="zh-CN" sz="3600" b="1" dirty="0">
                <a:cs typeface="Arial" charset="0"/>
              </a:rPr>
              <a:t>500</a:t>
            </a:r>
            <a:r>
              <a:rPr lang="zh-CN" altLang="en-US" sz="3600" b="1" dirty="0">
                <a:cs typeface="Arial" charset="0"/>
              </a:rPr>
              <a:t>字左右的文章（先将题目补充完整）</a:t>
            </a:r>
          </a:p>
        </p:txBody>
      </p:sp>
      <p:sp>
        <p:nvSpPr>
          <p:cNvPr id="27651" name="WordArt 3"/>
          <p:cNvSpPr>
            <a:spLocks noChangeArrowheads="1" noChangeShapeType="1" noTextEdit="1"/>
          </p:cNvSpPr>
          <p:nvPr/>
        </p:nvSpPr>
        <p:spPr bwMode="auto">
          <a:xfrm>
            <a:off x="3419475" y="333375"/>
            <a:ext cx="2879725" cy="781050"/>
          </a:xfrm>
          <a:prstGeom prst="rect">
            <a:avLst/>
          </a:prstGeom>
        </p:spPr>
        <p:txBody>
          <a:bodyPr wrap="none" fromWordArt="1">
            <a:prstTxWarp prst="textPlain">
              <a:avLst>
                <a:gd name="adj" fmla="val 50000"/>
              </a:avLst>
            </a:prstTxWarp>
          </a:bodyPr>
          <a:lstStyle/>
          <a:p>
            <a:pPr algn="ctr"/>
            <a:r>
              <a:rPr lang="zh-CN" altLang="en-US" sz="4800" b="1" kern="10" dirty="0">
                <a:ln w="12700">
                  <a:solidFill>
                    <a:schemeClr val="tx1"/>
                  </a:solidFill>
                  <a:round/>
                  <a:headEnd/>
                  <a:tailEnd/>
                </a:ln>
                <a:solidFill>
                  <a:schemeClr val="bg1"/>
                </a:solidFill>
                <a:effectLst>
                  <a:outerShdw dist="35921" dir="2700000" sy="50000" kx="2115830" algn="bl" rotWithShape="0">
                    <a:srgbClr val="C0C0C0">
                      <a:alpha val="79999"/>
                    </a:srgbClr>
                  </a:outerShdw>
                </a:effectLst>
                <a:latin typeface="华文行楷"/>
                <a:ea typeface="华文行楷"/>
              </a:rPr>
              <a:t>写法感悟</a:t>
            </a:r>
          </a:p>
        </p:txBody>
      </p:sp>
      <p:grpSp>
        <p:nvGrpSpPr>
          <p:cNvPr id="2" name="Group 4"/>
          <p:cNvGrpSpPr>
            <a:grpSpLocks/>
          </p:cNvGrpSpPr>
          <p:nvPr/>
        </p:nvGrpSpPr>
        <p:grpSpPr bwMode="auto">
          <a:xfrm>
            <a:off x="827088" y="1268413"/>
            <a:ext cx="8316912" cy="5589587"/>
            <a:chOff x="521" y="799"/>
            <a:chExt cx="5239" cy="3521"/>
          </a:xfrm>
        </p:grpSpPr>
        <p:pic>
          <p:nvPicPr>
            <p:cNvPr id="27653" name="Picture 5" descr="0MMM"/>
            <p:cNvPicPr>
              <a:picLocks noChangeAspect="1" noChangeArrowheads="1"/>
            </p:cNvPicPr>
            <p:nvPr/>
          </p:nvPicPr>
          <p:blipFill>
            <a:blip r:embed="rId2"/>
            <a:srcRect/>
            <a:stretch>
              <a:fillRect/>
            </a:stretch>
          </p:blipFill>
          <p:spPr bwMode="auto">
            <a:xfrm flipV="1">
              <a:off x="521" y="799"/>
              <a:ext cx="5239" cy="89"/>
            </a:xfrm>
            <a:prstGeom prst="rect">
              <a:avLst/>
            </a:prstGeom>
            <a:noFill/>
            <a:ln w="9525">
              <a:noFill/>
              <a:miter lim="800000"/>
              <a:headEnd/>
              <a:tailEnd/>
            </a:ln>
          </p:spPr>
        </p:pic>
        <p:pic>
          <p:nvPicPr>
            <p:cNvPr id="27654" name="Picture 6" descr="0MMM"/>
            <p:cNvPicPr>
              <a:picLocks noChangeAspect="1" noChangeArrowheads="1"/>
            </p:cNvPicPr>
            <p:nvPr/>
          </p:nvPicPr>
          <p:blipFill>
            <a:blip r:embed="rId2"/>
            <a:srcRect/>
            <a:stretch>
              <a:fillRect/>
            </a:stretch>
          </p:blipFill>
          <p:spPr bwMode="auto">
            <a:xfrm rot="16200000" flipV="1">
              <a:off x="-1157" y="2551"/>
              <a:ext cx="3447" cy="91"/>
            </a:xfrm>
            <a:prstGeom prst="rect">
              <a:avLst/>
            </a:prstGeom>
            <a:noFill/>
            <a:ln w="9525">
              <a:noFill/>
              <a:miter lim="800000"/>
              <a:headEnd/>
              <a:tailEnd/>
            </a:ln>
          </p:spPr>
        </p:pic>
      </p:grpSp>
    </p:spTree>
  </p:cSld>
  <p:clrMapOvr>
    <a:masterClrMapping/>
  </p:clrMapOvr>
  <p:transition>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7"/>
          <p:cNvSpPr txBox="1">
            <a:spLocks noChangeArrowheads="1"/>
          </p:cNvSpPr>
          <p:nvPr/>
        </p:nvSpPr>
        <p:spPr bwMode="auto">
          <a:xfrm>
            <a:off x="1763713" y="1700213"/>
            <a:ext cx="6191250" cy="1311275"/>
          </a:xfrm>
          <a:prstGeom prst="rect">
            <a:avLst/>
          </a:prstGeom>
          <a:noFill/>
          <a:ln w="9525">
            <a:noFill/>
            <a:miter lim="800000"/>
            <a:headEnd/>
            <a:tailEnd/>
          </a:ln>
        </p:spPr>
        <p:txBody>
          <a:bodyPr>
            <a:spAutoFit/>
          </a:bodyPr>
          <a:lstStyle/>
          <a:p>
            <a:pPr algn="ctr">
              <a:spcBef>
                <a:spcPct val="50000"/>
              </a:spcBef>
            </a:pPr>
            <a:r>
              <a:rPr lang="zh-CN" altLang="en-US" sz="4000" b="1">
                <a:solidFill>
                  <a:schemeClr val="accent2"/>
                </a:solidFill>
                <a:ea typeface="黑体" pitchFamily="2" charset="-122"/>
              </a:rPr>
              <a:t>默读文章（或</a:t>
            </a:r>
            <a:r>
              <a:rPr lang="zh-CN" altLang="en-US" sz="4000" b="1">
                <a:solidFill>
                  <a:schemeClr val="accent2"/>
                </a:solidFill>
                <a:ea typeface="黑体" pitchFamily="2" charset="-122"/>
                <a:hlinkClick r:id="rId2" action="ppaction://hlinkfile"/>
              </a:rPr>
              <a:t>听读课文</a:t>
            </a:r>
            <a:r>
              <a:rPr lang="zh-CN" altLang="en-US" sz="4000" b="1">
                <a:solidFill>
                  <a:schemeClr val="accent2"/>
                </a:solidFill>
                <a:ea typeface="黑体" pitchFamily="2" charset="-122"/>
              </a:rPr>
              <a:t>）组织学生复述课文</a:t>
            </a:r>
          </a:p>
        </p:txBody>
      </p:sp>
      <p:grpSp>
        <p:nvGrpSpPr>
          <p:cNvPr id="21507" name="Group 10"/>
          <p:cNvGrpSpPr>
            <a:grpSpLocks/>
          </p:cNvGrpSpPr>
          <p:nvPr/>
        </p:nvGrpSpPr>
        <p:grpSpPr bwMode="auto">
          <a:xfrm>
            <a:off x="827088" y="1268413"/>
            <a:ext cx="8316912" cy="5589587"/>
            <a:chOff x="521" y="799"/>
            <a:chExt cx="5239" cy="3521"/>
          </a:xfrm>
        </p:grpSpPr>
        <p:pic>
          <p:nvPicPr>
            <p:cNvPr id="21510" name="Picture 11" descr="0MMM"/>
            <p:cNvPicPr>
              <a:picLocks noChangeAspect="1" noChangeArrowheads="1"/>
            </p:cNvPicPr>
            <p:nvPr/>
          </p:nvPicPr>
          <p:blipFill>
            <a:blip r:embed="rId3"/>
            <a:srcRect/>
            <a:stretch>
              <a:fillRect/>
            </a:stretch>
          </p:blipFill>
          <p:spPr bwMode="auto">
            <a:xfrm flipV="1">
              <a:off x="521" y="799"/>
              <a:ext cx="5239" cy="89"/>
            </a:xfrm>
            <a:prstGeom prst="rect">
              <a:avLst/>
            </a:prstGeom>
            <a:noFill/>
            <a:ln w="9525">
              <a:noFill/>
              <a:miter lim="800000"/>
              <a:headEnd/>
              <a:tailEnd/>
            </a:ln>
          </p:spPr>
        </p:pic>
        <p:pic>
          <p:nvPicPr>
            <p:cNvPr id="21511" name="Picture 12" descr="0MMM"/>
            <p:cNvPicPr>
              <a:picLocks noChangeAspect="1" noChangeArrowheads="1"/>
            </p:cNvPicPr>
            <p:nvPr/>
          </p:nvPicPr>
          <p:blipFill>
            <a:blip r:embed="rId3"/>
            <a:srcRect/>
            <a:stretch>
              <a:fillRect/>
            </a:stretch>
          </p:blipFill>
          <p:spPr bwMode="auto">
            <a:xfrm rot="16200000" flipV="1">
              <a:off x="-1157" y="2551"/>
              <a:ext cx="3447" cy="91"/>
            </a:xfrm>
            <a:prstGeom prst="rect">
              <a:avLst/>
            </a:prstGeom>
            <a:noFill/>
            <a:ln w="9525">
              <a:noFill/>
              <a:miter lim="800000"/>
              <a:headEnd/>
              <a:tailEnd/>
            </a:ln>
          </p:spPr>
        </p:pic>
      </p:grpSp>
      <p:sp>
        <p:nvSpPr>
          <p:cNvPr id="21508" name="Rectangle 14"/>
          <p:cNvSpPr>
            <a:spLocks noChangeArrowheads="1"/>
          </p:cNvSpPr>
          <p:nvPr/>
        </p:nvSpPr>
        <p:spPr bwMode="auto">
          <a:xfrm>
            <a:off x="1763713" y="3213100"/>
            <a:ext cx="6697662" cy="1569660"/>
          </a:xfrm>
          <a:prstGeom prst="rect">
            <a:avLst/>
          </a:prstGeom>
          <a:noFill/>
          <a:ln w="7938">
            <a:noFill/>
            <a:miter lim="800000"/>
            <a:headEnd/>
            <a:tailEnd/>
          </a:ln>
        </p:spPr>
        <p:txBody>
          <a:bodyPr anchor="ctr">
            <a:spAutoFit/>
          </a:bodyPr>
          <a:lstStyle/>
          <a:p>
            <a:r>
              <a:rPr lang="en-US" altLang="zh-CN" sz="3200" b="1" dirty="0">
                <a:latin typeface="Times New Roman" pitchFamily="18" charset="0"/>
                <a:cs typeface="Times New Roman" pitchFamily="18" charset="0"/>
              </a:rPr>
              <a:t>1</a:t>
            </a:r>
            <a:r>
              <a:rPr lang="zh-CN" altLang="en-US" sz="3200" b="1" dirty="0" smtClean="0">
                <a:latin typeface="Times New Roman" pitchFamily="18" charset="0"/>
                <a:cs typeface="Times New Roman" pitchFamily="18" charset="0"/>
              </a:rPr>
              <a:t>、</a:t>
            </a:r>
            <a:r>
              <a:rPr lang="zh-CN" altLang="en-US" sz="3200" dirty="0"/>
              <a:t>复述</a:t>
            </a:r>
            <a:r>
              <a:rPr lang="en-US" sz="3200" dirty="0"/>
              <a:t>“</a:t>
            </a:r>
            <a:r>
              <a:rPr lang="zh-CN" altLang="en-US" sz="3200" dirty="0"/>
              <a:t>我</a:t>
            </a:r>
            <a:r>
              <a:rPr lang="en-US" sz="3200" dirty="0"/>
              <a:t>”</a:t>
            </a:r>
            <a:r>
              <a:rPr lang="zh-CN" altLang="en-US" sz="3200" dirty="0"/>
              <a:t>从冒险到脱险的经过。</a:t>
            </a:r>
            <a:r>
              <a:rPr lang="en-US" sz="3200" dirty="0"/>
              <a:t>(</a:t>
            </a:r>
            <a:r>
              <a:rPr lang="zh-CN" altLang="en-US" sz="3200" dirty="0"/>
              <a:t>复述要点：时间、地点、人物、事件的起因、经过、结果</a:t>
            </a:r>
            <a:r>
              <a:rPr lang="en-US" sz="3200" dirty="0"/>
              <a:t>)</a:t>
            </a:r>
            <a:endParaRPr lang="zh-CN" altLang="en-US" sz="3200" dirty="0"/>
          </a:p>
        </p:txBody>
      </p:sp>
      <p:sp>
        <p:nvSpPr>
          <p:cNvPr id="21509" name="WordArt 15"/>
          <p:cNvSpPr>
            <a:spLocks noChangeArrowheads="1" noChangeShapeType="1" noTextEdit="1"/>
          </p:cNvSpPr>
          <p:nvPr/>
        </p:nvSpPr>
        <p:spPr bwMode="auto">
          <a:xfrm>
            <a:off x="3492500" y="260350"/>
            <a:ext cx="2781300" cy="868363"/>
          </a:xfrm>
          <a:prstGeom prst="rect">
            <a:avLst/>
          </a:prstGeom>
        </p:spPr>
        <p:txBody>
          <a:bodyPr wrap="none" fromWordArt="1">
            <a:prstTxWarp prst="textPlain">
              <a:avLst>
                <a:gd name="adj" fmla="val 50000"/>
              </a:avLst>
            </a:prstTxWarp>
          </a:bodyPr>
          <a:lstStyle/>
          <a:p>
            <a:pPr algn="ctr"/>
            <a:r>
              <a:rPr lang="zh-CN" altLang="en-US" sz="5400" b="1" kern="10">
                <a:ln w="12700">
                  <a:solidFill>
                    <a:srgbClr val="0000FF"/>
                  </a:solidFill>
                  <a:round/>
                  <a:headEnd/>
                  <a:tailEnd/>
                </a:ln>
                <a:solidFill>
                  <a:schemeClr val="bg1"/>
                </a:solidFill>
                <a:effectLst>
                  <a:outerShdw dist="35921" dir="2700000" sy="50000" kx="2115830" algn="bl" rotWithShape="0">
                    <a:srgbClr val="C0C0C0">
                      <a:alpha val="79999"/>
                    </a:srgbClr>
                  </a:outerShdw>
                </a:effectLst>
                <a:latin typeface="华文行楷"/>
                <a:ea typeface="华文行楷"/>
              </a:rPr>
              <a:t>复述课文</a:t>
            </a:r>
          </a:p>
        </p:txBody>
      </p:sp>
    </p:spTree>
  </p:cSld>
  <p:clrMapOvr>
    <a:masterClrMapping/>
  </p:clrMapOvr>
  <p:transition>
    <p:checke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body" idx="1"/>
          </p:nvPr>
        </p:nvSpPr>
        <p:spPr>
          <a:xfrm>
            <a:off x="571472" y="1428736"/>
            <a:ext cx="8572529" cy="6072230"/>
          </a:xfrm>
        </p:spPr>
        <p:txBody>
          <a:bodyPr/>
          <a:lstStyle/>
          <a:p>
            <a:r>
              <a:rPr lang="zh-CN" altLang="en-US" sz="4000" dirty="0" smtClean="0"/>
              <a:t>提示：时间：七月的一天。</a:t>
            </a:r>
          </a:p>
          <a:p>
            <a:r>
              <a:rPr lang="zh-CN" altLang="en-US" sz="4000" dirty="0" smtClean="0"/>
              <a:t>地点：空地边的悬崖上。</a:t>
            </a:r>
          </a:p>
          <a:p>
            <a:r>
              <a:rPr lang="zh-CN" altLang="en-US" sz="4000" dirty="0" smtClean="0"/>
              <a:t>人物：</a:t>
            </a:r>
            <a:r>
              <a:rPr lang="en-US" sz="4000" dirty="0" smtClean="0"/>
              <a:t>“</a:t>
            </a:r>
            <a:r>
              <a:rPr lang="zh-CN" altLang="en-US" sz="4000" dirty="0" smtClean="0"/>
              <a:t>我</a:t>
            </a:r>
            <a:r>
              <a:rPr lang="en-US" sz="4000" dirty="0" smtClean="0"/>
              <a:t>”</a:t>
            </a:r>
            <a:r>
              <a:rPr lang="zh-CN" altLang="en-US" sz="4000" dirty="0" smtClean="0"/>
              <a:t>，小伙伴们。</a:t>
            </a:r>
          </a:p>
          <a:p>
            <a:r>
              <a:rPr lang="zh-CN" altLang="en-US" sz="4000" dirty="0" smtClean="0"/>
              <a:t>起因：玩其他游戏玩厌了，很久没去爬悬崖了。</a:t>
            </a:r>
          </a:p>
          <a:p>
            <a:r>
              <a:rPr lang="zh-CN" altLang="en-US" sz="4000" dirty="0" smtClean="0"/>
              <a:t>经过：</a:t>
            </a:r>
            <a:r>
              <a:rPr lang="en-US" sz="4000" dirty="0" smtClean="0"/>
              <a:t>“</a:t>
            </a:r>
            <a:r>
              <a:rPr lang="zh-CN" altLang="en-US" sz="4000" dirty="0" smtClean="0"/>
              <a:t>我</a:t>
            </a:r>
            <a:r>
              <a:rPr lang="en-US" sz="4000" dirty="0" smtClean="0"/>
              <a:t>”</a:t>
            </a:r>
            <a:r>
              <a:rPr lang="zh-CN" altLang="en-US" sz="4000" dirty="0" smtClean="0"/>
              <a:t>爬上悬崖后不敢下来，经父亲的启发，终于战胜困难。</a:t>
            </a:r>
          </a:p>
          <a:p>
            <a:r>
              <a:rPr lang="zh-CN" altLang="en-US" sz="4000" dirty="0" smtClean="0"/>
              <a:t>结果：顺利爬下悬崖。</a:t>
            </a:r>
            <a:endParaRPr lang="zh-CN" altLang="en-US" sz="4000" dirty="0"/>
          </a:p>
        </p:txBody>
      </p:sp>
      <p:grpSp>
        <p:nvGrpSpPr>
          <p:cNvPr id="23555" name="Group 10"/>
          <p:cNvGrpSpPr>
            <a:grpSpLocks/>
          </p:cNvGrpSpPr>
          <p:nvPr/>
        </p:nvGrpSpPr>
        <p:grpSpPr bwMode="auto">
          <a:xfrm>
            <a:off x="827088" y="1268413"/>
            <a:ext cx="8316912" cy="4176712"/>
            <a:chOff x="521" y="799"/>
            <a:chExt cx="5239" cy="2631"/>
          </a:xfrm>
        </p:grpSpPr>
        <p:pic>
          <p:nvPicPr>
            <p:cNvPr id="23559" name="Picture 11" descr="0MMM"/>
            <p:cNvPicPr>
              <a:picLocks noChangeAspect="1" noChangeArrowheads="1"/>
            </p:cNvPicPr>
            <p:nvPr/>
          </p:nvPicPr>
          <p:blipFill>
            <a:blip r:embed="rId2"/>
            <a:srcRect/>
            <a:stretch>
              <a:fillRect/>
            </a:stretch>
          </p:blipFill>
          <p:spPr bwMode="auto">
            <a:xfrm flipV="1">
              <a:off x="521" y="799"/>
              <a:ext cx="5239" cy="89"/>
            </a:xfrm>
            <a:prstGeom prst="rect">
              <a:avLst/>
            </a:prstGeom>
            <a:noFill/>
            <a:ln w="9525">
              <a:noFill/>
              <a:miter lim="800000"/>
              <a:headEnd/>
              <a:tailEnd/>
            </a:ln>
          </p:spPr>
        </p:pic>
        <p:pic>
          <p:nvPicPr>
            <p:cNvPr id="23560" name="Picture 12" descr="0MMM"/>
            <p:cNvPicPr>
              <a:picLocks noChangeAspect="1" noChangeArrowheads="1"/>
            </p:cNvPicPr>
            <p:nvPr/>
          </p:nvPicPr>
          <p:blipFill>
            <a:blip r:embed="rId2"/>
            <a:srcRect/>
            <a:stretch>
              <a:fillRect/>
            </a:stretch>
          </p:blipFill>
          <p:spPr bwMode="auto">
            <a:xfrm rot="16200000" flipV="1">
              <a:off x="-712" y="2106"/>
              <a:ext cx="2557" cy="91"/>
            </a:xfrm>
            <a:prstGeom prst="rect">
              <a:avLst/>
            </a:prstGeom>
            <a:noFill/>
            <a:ln w="9525">
              <a:noFill/>
              <a:miter lim="800000"/>
              <a:headEnd/>
              <a:tailEnd/>
            </a:ln>
          </p:spPr>
        </p:pic>
        <p:pic>
          <p:nvPicPr>
            <p:cNvPr id="23561" name="Picture 13" descr="0MMM"/>
            <p:cNvPicPr>
              <a:picLocks noChangeAspect="1" noChangeArrowheads="1"/>
            </p:cNvPicPr>
            <p:nvPr/>
          </p:nvPicPr>
          <p:blipFill>
            <a:blip r:embed="rId2"/>
            <a:srcRect/>
            <a:stretch>
              <a:fillRect/>
            </a:stretch>
          </p:blipFill>
          <p:spPr bwMode="auto">
            <a:xfrm flipV="1">
              <a:off x="521" y="3339"/>
              <a:ext cx="5239" cy="89"/>
            </a:xfrm>
            <a:prstGeom prst="rect">
              <a:avLst/>
            </a:prstGeom>
            <a:noFill/>
            <a:ln w="9525">
              <a:noFill/>
              <a:miter lim="800000"/>
              <a:headEnd/>
              <a:tailEnd/>
            </a:ln>
          </p:spPr>
        </p:pic>
      </p:grpSp>
      <p:sp>
        <p:nvSpPr>
          <p:cNvPr id="23556" name="WordArt 14"/>
          <p:cNvSpPr>
            <a:spLocks noChangeArrowheads="1" noChangeShapeType="1" noTextEdit="1"/>
          </p:cNvSpPr>
          <p:nvPr/>
        </p:nvSpPr>
        <p:spPr bwMode="auto">
          <a:xfrm>
            <a:off x="3492500" y="260350"/>
            <a:ext cx="2781300" cy="868363"/>
          </a:xfrm>
          <a:prstGeom prst="rect">
            <a:avLst/>
          </a:prstGeom>
        </p:spPr>
        <p:txBody>
          <a:bodyPr wrap="none" fromWordArt="1">
            <a:prstTxWarp prst="textPlain">
              <a:avLst>
                <a:gd name="adj" fmla="val 50000"/>
              </a:avLst>
            </a:prstTxWarp>
          </a:bodyPr>
          <a:lstStyle/>
          <a:p>
            <a:pPr algn="ctr"/>
            <a:r>
              <a:rPr lang="zh-CN" altLang="en-US" sz="5400" b="1" kern="10">
                <a:ln w="12700">
                  <a:solidFill>
                    <a:srgbClr val="0000FF"/>
                  </a:solidFill>
                  <a:round/>
                  <a:headEnd/>
                  <a:tailEnd/>
                </a:ln>
                <a:solidFill>
                  <a:schemeClr val="bg1"/>
                </a:solidFill>
                <a:effectLst>
                  <a:outerShdw dist="35921" dir="2700000" sy="50000" kx="2115830" algn="bl" rotWithShape="0">
                    <a:srgbClr val="C0C0C0">
                      <a:alpha val="79999"/>
                    </a:srgbClr>
                  </a:outerShdw>
                </a:effectLst>
                <a:latin typeface="华文行楷"/>
                <a:ea typeface="华文行楷"/>
              </a:rPr>
              <a:t>复述准备</a:t>
            </a:r>
          </a:p>
        </p:txBody>
      </p:sp>
      <p:sp>
        <p:nvSpPr>
          <p:cNvPr id="35855" name="Rectangle 15" descr="白色大理石">
            <a:hlinkClick r:id="rId3" action="ppaction://hlinksldjump" highlightClick="1"/>
          </p:cNvPr>
          <p:cNvSpPr>
            <a:spLocks noChangeArrowheads="1"/>
          </p:cNvSpPr>
          <p:nvPr/>
        </p:nvSpPr>
        <p:spPr bwMode="auto">
          <a:xfrm>
            <a:off x="3059113" y="5805488"/>
            <a:ext cx="533400" cy="547687"/>
          </a:xfrm>
          <a:prstGeom prst="rect">
            <a:avLst/>
          </a:prstGeom>
          <a:blipFill dpi="0" rotWithShape="0">
            <a:blip r:embed="rId4"/>
            <a:srcRect/>
            <a:tile tx="0" ty="0" sx="100000" sy="100000" flip="none" algn="tl"/>
          </a:blipFill>
          <a:ln w="28575">
            <a:solidFill>
              <a:schemeClr val="accent2"/>
            </a:solidFill>
            <a:miter lim="800000"/>
            <a:headEnd/>
            <a:tailEnd/>
          </a:ln>
          <a:effectLst>
            <a:outerShdw dist="107763" dir="13500000" algn="ctr" rotWithShape="0">
              <a:schemeClr val="bg2"/>
            </a:outerShdw>
          </a:effectLst>
        </p:spPr>
        <p:txBody>
          <a:bodyPr anchor="ctr">
            <a:spAutoFit/>
          </a:bodyPr>
          <a:lstStyle/>
          <a:p>
            <a:pPr algn="ctr">
              <a:spcBef>
                <a:spcPct val="50000"/>
              </a:spcBef>
              <a:defRPr/>
            </a:pPr>
            <a:r>
              <a:rPr kumimoji="1" lang="en-US" altLang="zh-CN" sz="2800">
                <a:latin typeface="Times New Roman" pitchFamily="18" charset="0"/>
                <a:ea typeface="宋体" pitchFamily="2" charset="-122"/>
              </a:rPr>
              <a:t>1</a:t>
            </a:r>
          </a:p>
        </p:txBody>
      </p:sp>
      <p:sp>
        <p:nvSpPr>
          <p:cNvPr id="35856" name="Rectangle 16" descr="白色大理石">
            <a:hlinkClick r:id="rId5" action="ppaction://hlinksldjump" highlightClick="1"/>
          </p:cNvPr>
          <p:cNvSpPr>
            <a:spLocks noChangeArrowheads="1"/>
          </p:cNvSpPr>
          <p:nvPr/>
        </p:nvSpPr>
        <p:spPr bwMode="auto">
          <a:xfrm>
            <a:off x="5435600" y="5805488"/>
            <a:ext cx="533400" cy="547687"/>
          </a:xfrm>
          <a:prstGeom prst="rect">
            <a:avLst/>
          </a:prstGeom>
          <a:blipFill dpi="0" rotWithShape="0">
            <a:blip r:embed="rId4"/>
            <a:srcRect/>
            <a:tile tx="0" ty="0" sx="100000" sy="100000" flip="none" algn="tl"/>
          </a:blipFill>
          <a:ln w="28575">
            <a:solidFill>
              <a:schemeClr val="accent2"/>
            </a:solidFill>
            <a:miter lim="800000"/>
            <a:headEnd/>
            <a:tailEnd/>
          </a:ln>
          <a:effectLst>
            <a:outerShdw dist="107763" dir="13500000" algn="ctr" rotWithShape="0">
              <a:schemeClr val="bg2"/>
            </a:outerShdw>
          </a:effectLst>
        </p:spPr>
        <p:txBody>
          <a:bodyPr anchor="ctr">
            <a:spAutoFit/>
          </a:bodyPr>
          <a:lstStyle/>
          <a:p>
            <a:pPr algn="ctr">
              <a:spcBef>
                <a:spcPct val="50000"/>
              </a:spcBef>
              <a:defRPr/>
            </a:pPr>
            <a:r>
              <a:rPr kumimoji="1" lang="en-US" altLang="zh-CN" sz="2800">
                <a:latin typeface="Times New Roman" pitchFamily="18" charset="0"/>
                <a:ea typeface="宋体" pitchFamily="2" charset="-122"/>
              </a:rPr>
              <a:t>2</a:t>
            </a:r>
          </a:p>
        </p:txBody>
      </p:sp>
    </p:spTree>
  </p:cSld>
  <p:clrMapOvr>
    <a:masterClrMapping/>
  </p:clrMapOvr>
  <p:transition spd="slow">
    <p:comb dir="vert"/>
  </p:transition>
  <p:timing>
    <p:tnLst>
      <p:par>
        <p:cTn id="1" dur="indefinite" restart="never" nodeType="tmRoot"/>
      </p:par>
    </p:tnLst>
  </p:timing>
</p:sld>
</file>

<file path=ppt/theme/theme1.xml><?xml version="1.0" encoding="utf-8"?>
<a:theme xmlns:a="http://schemas.openxmlformats.org/drawingml/2006/main" name="B010">
  <a:themeElements>
    <a:clrScheme name="B01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010">
      <a:majorFont>
        <a:latin typeface="-보람B"/>
        <a:ea typeface="-보람B"/>
        <a:cs typeface=""/>
      </a:majorFont>
      <a:minorFont>
        <a:latin typeface="-보람M"/>
        <a:ea typeface="-보람M"/>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7938"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7938"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B01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01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01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01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01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01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01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7938"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7938"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010">
  <a:themeElements>
    <a:clrScheme name="1_B01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B010">
      <a:majorFont>
        <a:latin typeface="-보람B"/>
        <a:ea typeface="宋体"/>
        <a:cs typeface=""/>
      </a:majorFont>
      <a:minorFont>
        <a:latin typeface="-보람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7938"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7938"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_B010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B010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B010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B010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B010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B010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B010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825</TotalTime>
  <Words>1463</Words>
  <Application>Microsoft PowerPoint</Application>
  <PresentationFormat>全屏显示(4:3)</PresentationFormat>
  <Paragraphs>120</Paragraphs>
  <Slides>19</Slides>
  <Notes>0</Notes>
  <HiddenSlides>0</HiddenSlides>
  <MMClips>1</MMClips>
  <ScaleCrop>false</ScaleCrop>
  <HeadingPairs>
    <vt:vector size="4" baseType="variant">
      <vt:variant>
        <vt:lpstr>主题</vt:lpstr>
      </vt:variant>
      <vt:variant>
        <vt:i4>3</vt:i4>
      </vt:variant>
      <vt:variant>
        <vt:lpstr>幻灯片标题</vt:lpstr>
      </vt:variant>
      <vt:variant>
        <vt:i4>19</vt:i4>
      </vt:variant>
    </vt:vector>
  </HeadingPairs>
  <TitlesOfParts>
    <vt:vector size="22" baseType="lpstr">
      <vt:lpstr>B010</vt:lpstr>
      <vt:lpstr>默认设计模板</vt:lpstr>
      <vt:lpstr>1_B010</vt:lpstr>
      <vt:lpstr>幻灯片 1</vt:lpstr>
      <vt:lpstr>幻灯片 2</vt:lpstr>
      <vt:lpstr>幻灯片 3</vt:lpstr>
      <vt:lpstr>幻灯片 4</vt:lpstr>
      <vt:lpstr>幻灯片 5</vt:lpstr>
      <vt:lpstr>一、整体感知、理解内容</vt:lpstr>
      <vt:lpstr>幻灯片 7</vt:lpstr>
      <vt:lpstr>幻灯片 8</vt:lpstr>
      <vt:lpstr>幻灯片 9</vt:lpstr>
      <vt:lpstr>四、体会描写、理解写法</vt:lpstr>
      <vt:lpstr>3．当“我”被弃于悬崖时，“我”的心理状态是怎样的？请从文中找出描写“我”处于险境中的心理状态的词句。</vt:lpstr>
      <vt:lpstr>我的心理变化过程：</vt:lpstr>
      <vt:lpstr>幻灯片 13</vt:lpstr>
      <vt:lpstr>幻灯片 14</vt:lpstr>
      <vt:lpstr>幻灯片 15</vt:lpstr>
      <vt:lpstr>幻灯片 16</vt:lpstr>
      <vt:lpstr>幻灯片 17</vt:lpstr>
      <vt:lpstr>幻灯片 18</vt:lpstr>
      <vt:lpstr>课堂小结，布置作业</vt:lpstr>
    </vt:vector>
  </TitlesOfParts>
  <Company>zzz</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走一步，再走一步</dc:title>
  <dc:creator>姚根国</dc:creator>
  <cp:lastModifiedBy>港口初中七年级语文集体备课</cp:lastModifiedBy>
  <cp:revision>45</cp:revision>
  <dcterms:created xsi:type="dcterms:W3CDTF">2004-09-01T14:02:54Z</dcterms:created>
  <dcterms:modified xsi:type="dcterms:W3CDTF">2017-12-12T05:59:10Z</dcterms:modified>
</cp:coreProperties>
</file>