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58" r:id="rId6"/>
    <p:sldId id="259" r:id="rId7"/>
    <p:sldId id="260" r:id="rId8"/>
    <p:sldId id="261" r:id="rId9"/>
    <p:sldId id="262" r:id="rId10"/>
    <p:sldId id="280" r:id="rId11"/>
    <p:sldId id="263" r:id="rId12"/>
    <p:sldId id="264" r:id="rId13"/>
    <p:sldId id="268" r:id="rId14"/>
    <p:sldId id="269" r:id="rId15"/>
    <p:sldId id="281" r:id="rId16"/>
    <p:sldId id="270" r:id="rId17"/>
    <p:sldId id="271" r:id="rId18"/>
    <p:sldId id="272" r:id="rId19"/>
    <p:sldId id="273" r:id="rId20"/>
    <p:sldId id="274" r:id="rId21"/>
    <p:sldId id="275" r:id="rId22"/>
    <p:sldId id="276" r:id="rId23"/>
    <p:sldId id="278" r:id="rId24"/>
    <p:sldId id="284" r:id="rId2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66CC"/>
    <a:srgbClr val="000000"/>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684"/>
    <p:restoredTop sz="94660"/>
  </p:normalViewPr>
  <p:slideViewPr>
    <p:cSldViewPr showGuides="1">
      <p:cViewPr varScale="1">
        <p:scale>
          <a:sx n="74" d="100"/>
          <a:sy n="74" d="100"/>
        </p:scale>
        <p:origin x="-137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33794" name="组合 33793"/>
          <p:cNvGrpSpPr/>
          <p:nvPr/>
        </p:nvGrpSpPr>
        <p:grpSpPr>
          <a:xfrm>
            <a:off x="0" y="0"/>
            <a:ext cx="9144000" cy="6858000"/>
            <a:chOff x="0" y="0"/>
            <a:chExt cx="5760" cy="4320"/>
          </a:xfrm>
        </p:grpSpPr>
        <p:sp>
          <p:nvSpPr>
            <p:cNvPr id="33795" name="任意多边形 33794"/>
            <p:cNvSpPr>
              <a:spLocks noEditPoints="1"/>
            </p:cNvSpPr>
            <p:nvPr/>
          </p:nvSpPr>
          <p:spPr>
            <a:xfrm>
              <a:off x="498" y="0"/>
              <a:ext cx="396" cy="391"/>
            </a:xfrm>
            <a:custGeom>
              <a:avLst/>
              <a:gdLst/>
              <a:ahLst/>
              <a:cxnLst/>
              <a:pathLst>
                <a:path w="78" h="77">
                  <a:moveTo>
                    <a:pt x="51" y="0"/>
                  </a:moveTo>
                  <a:lnTo>
                    <a:pt x="0" y="0"/>
                  </a:lnTo>
                  <a:lnTo>
                    <a:pt x="0" y="31"/>
                  </a:lnTo>
                  <a:lnTo>
                    <a:pt x="35" y="31"/>
                  </a:lnTo>
                  <a:lnTo>
                    <a:pt x="35" y="12"/>
                  </a:lnTo>
                  <a:lnTo>
                    <a:pt x="18" y="12"/>
                  </a:lnTo>
                  <a:lnTo>
                    <a:pt x="18" y="21"/>
                  </a:lnTo>
                  <a:cubicBezTo>
                    <a:pt x="18" y="21"/>
                    <a:pt x="24" y="21"/>
                    <a:pt x="26" y="21"/>
                  </a:cubicBezTo>
                  <a:cubicBezTo>
                    <a:pt x="26" y="22"/>
                    <a:pt x="26" y="22"/>
                    <a:pt x="26" y="23"/>
                  </a:cubicBezTo>
                  <a:cubicBezTo>
                    <a:pt x="24" y="23"/>
                    <a:pt x="11" y="23"/>
                    <a:pt x="9" y="23"/>
                  </a:cubicBezTo>
                  <a:cubicBezTo>
                    <a:pt x="9" y="21"/>
                    <a:pt x="9" y="11"/>
                    <a:pt x="9" y="8"/>
                  </a:cubicBezTo>
                  <a:cubicBezTo>
                    <a:pt x="12" y="8"/>
                    <a:pt x="41" y="8"/>
                    <a:pt x="44" y="8"/>
                  </a:cubicBezTo>
                  <a:cubicBezTo>
                    <a:pt x="44" y="11"/>
                    <a:pt x="44" y="20"/>
                    <a:pt x="44" y="20"/>
                  </a:cubicBezTo>
                  <a:cubicBezTo>
                    <a:pt x="44" y="20"/>
                    <a:pt x="62" y="20"/>
                    <a:pt x="65" y="20"/>
                  </a:cubicBezTo>
                  <a:cubicBezTo>
                    <a:pt x="65" y="22"/>
                    <a:pt x="65" y="27"/>
                    <a:pt x="65" y="29"/>
                  </a:cubicBezTo>
                  <a:cubicBezTo>
                    <a:pt x="64" y="29"/>
                    <a:pt x="60" y="29"/>
                    <a:pt x="60" y="29"/>
                  </a:cubicBezTo>
                  <a:lnTo>
                    <a:pt x="60" y="38"/>
                  </a:lnTo>
                  <a:cubicBezTo>
                    <a:pt x="60" y="38"/>
                    <a:pt x="64" y="38"/>
                    <a:pt x="65" y="38"/>
                  </a:cubicBezTo>
                  <a:cubicBezTo>
                    <a:pt x="64" y="38"/>
                    <a:pt x="60" y="38"/>
                    <a:pt x="60" y="38"/>
                  </a:cubicBezTo>
                  <a:lnTo>
                    <a:pt x="60" y="47"/>
                  </a:lnTo>
                  <a:cubicBezTo>
                    <a:pt x="60" y="47"/>
                    <a:pt x="64" y="47"/>
                    <a:pt x="66" y="47"/>
                  </a:cubicBezTo>
                  <a:cubicBezTo>
                    <a:pt x="66" y="49"/>
                    <a:pt x="66" y="57"/>
                    <a:pt x="66" y="59"/>
                  </a:cubicBezTo>
                  <a:cubicBezTo>
                    <a:pt x="63" y="59"/>
                    <a:pt x="49" y="59"/>
                    <a:pt x="49" y="59"/>
                  </a:cubicBezTo>
                  <a:cubicBezTo>
                    <a:pt x="49" y="59"/>
                    <a:pt x="49" y="66"/>
                    <a:pt x="49" y="68"/>
                  </a:cubicBezTo>
                  <a:cubicBezTo>
                    <a:pt x="47" y="68"/>
                    <a:pt x="44" y="68"/>
                    <a:pt x="42" y="68"/>
                  </a:cubicBezTo>
                  <a:cubicBezTo>
                    <a:pt x="42" y="66"/>
                    <a:pt x="42" y="58"/>
                    <a:pt x="42" y="58"/>
                  </a:cubicBezTo>
                  <a:cubicBezTo>
                    <a:pt x="42" y="58"/>
                    <a:pt x="33" y="58"/>
                    <a:pt x="30" y="58"/>
                  </a:cubicBezTo>
                  <a:cubicBezTo>
                    <a:pt x="30" y="55"/>
                    <a:pt x="30" y="48"/>
                    <a:pt x="30" y="46"/>
                  </a:cubicBezTo>
                  <a:cubicBezTo>
                    <a:pt x="33" y="46"/>
                    <a:pt x="39" y="46"/>
                    <a:pt x="41" y="46"/>
                  </a:cubicBezTo>
                  <a:cubicBezTo>
                    <a:pt x="41" y="48"/>
                    <a:pt x="41" y="56"/>
                    <a:pt x="41" y="56"/>
                  </a:cubicBezTo>
                  <a:lnTo>
                    <a:pt x="49" y="56"/>
                  </a:lnTo>
                  <a:lnTo>
                    <a:pt x="49" y="37"/>
                  </a:lnTo>
                  <a:lnTo>
                    <a:pt x="22" y="37"/>
                  </a:lnTo>
                  <a:lnTo>
                    <a:pt x="22" y="68"/>
                  </a:lnTo>
                  <a:cubicBezTo>
                    <a:pt x="22" y="68"/>
                    <a:pt x="31" y="68"/>
                    <a:pt x="34" y="68"/>
                  </a:cubicBezTo>
                  <a:cubicBezTo>
                    <a:pt x="34" y="70"/>
                    <a:pt x="34" y="77"/>
                    <a:pt x="34" y="77"/>
                  </a:cubicBezTo>
                  <a:lnTo>
                    <a:pt x="58" y="77"/>
                  </a:lnTo>
                  <a:cubicBezTo>
                    <a:pt x="58" y="77"/>
                    <a:pt x="58" y="70"/>
                    <a:pt x="58" y="68"/>
                  </a:cubicBezTo>
                  <a:cubicBezTo>
                    <a:pt x="61" y="68"/>
                    <a:pt x="75" y="68"/>
                    <a:pt x="75" y="68"/>
                  </a:cubicBezTo>
                  <a:cubicBezTo>
                    <a:pt x="75" y="68"/>
                    <a:pt x="75" y="55"/>
                    <a:pt x="75" y="52"/>
                  </a:cubicBezTo>
                  <a:cubicBezTo>
                    <a:pt x="76" y="52"/>
                    <a:pt x="78" y="52"/>
                    <a:pt x="78" y="52"/>
                  </a:cubicBezTo>
                  <a:lnTo>
                    <a:pt x="78" y="23"/>
                  </a:lnTo>
                  <a:cubicBezTo>
                    <a:pt x="78" y="23"/>
                    <a:pt x="76" y="23"/>
                    <a:pt x="75" y="23"/>
                  </a:cubicBezTo>
                  <a:cubicBezTo>
                    <a:pt x="75" y="20"/>
                    <a:pt x="75" y="11"/>
                    <a:pt x="75" y="11"/>
                  </a:cubicBezTo>
                  <a:cubicBezTo>
                    <a:pt x="75" y="11"/>
                    <a:pt x="56" y="11"/>
                    <a:pt x="53" y="11"/>
                  </a:cubicBezTo>
                  <a:cubicBezTo>
                    <a:pt x="53" y="9"/>
                    <a:pt x="53" y="0"/>
                    <a:pt x="53" y="0"/>
                  </a:cubicBezTo>
                  <a:lnTo>
                    <a:pt x="51" y="0"/>
                  </a:lnTo>
                  <a:close/>
                  <a:moveTo>
                    <a:pt x="49" y="3"/>
                  </a:moveTo>
                  <a:cubicBezTo>
                    <a:pt x="49" y="5"/>
                    <a:pt x="49" y="14"/>
                    <a:pt x="49" y="14"/>
                  </a:cubicBezTo>
                  <a:cubicBezTo>
                    <a:pt x="49" y="14"/>
                    <a:pt x="68" y="14"/>
                    <a:pt x="71" y="14"/>
                  </a:cubicBezTo>
                  <a:cubicBezTo>
                    <a:pt x="71" y="17"/>
                    <a:pt x="71" y="26"/>
                    <a:pt x="71" y="26"/>
                  </a:cubicBezTo>
                  <a:cubicBezTo>
                    <a:pt x="71" y="26"/>
                    <a:pt x="74" y="26"/>
                    <a:pt x="75" y="26"/>
                  </a:cubicBezTo>
                  <a:cubicBezTo>
                    <a:pt x="75" y="29"/>
                    <a:pt x="75" y="46"/>
                    <a:pt x="75" y="49"/>
                  </a:cubicBezTo>
                  <a:cubicBezTo>
                    <a:pt x="74" y="49"/>
                    <a:pt x="71" y="49"/>
                    <a:pt x="71" y="49"/>
                  </a:cubicBezTo>
                  <a:cubicBezTo>
                    <a:pt x="71" y="49"/>
                    <a:pt x="71" y="62"/>
                    <a:pt x="71" y="64"/>
                  </a:cubicBezTo>
                  <a:cubicBezTo>
                    <a:pt x="68" y="64"/>
                    <a:pt x="54" y="64"/>
                    <a:pt x="54" y="64"/>
                  </a:cubicBezTo>
                  <a:cubicBezTo>
                    <a:pt x="54" y="64"/>
                    <a:pt x="54" y="72"/>
                    <a:pt x="54" y="74"/>
                  </a:cubicBezTo>
                  <a:cubicBezTo>
                    <a:pt x="52" y="74"/>
                    <a:pt x="40" y="74"/>
                    <a:pt x="37" y="74"/>
                  </a:cubicBezTo>
                  <a:cubicBezTo>
                    <a:pt x="37" y="72"/>
                    <a:pt x="37" y="64"/>
                    <a:pt x="37" y="64"/>
                  </a:cubicBezTo>
                  <a:cubicBezTo>
                    <a:pt x="37" y="64"/>
                    <a:pt x="28" y="64"/>
                    <a:pt x="26" y="64"/>
                  </a:cubicBezTo>
                  <a:cubicBezTo>
                    <a:pt x="26" y="61"/>
                    <a:pt x="26" y="43"/>
                    <a:pt x="26" y="40"/>
                  </a:cubicBezTo>
                  <a:cubicBezTo>
                    <a:pt x="28" y="40"/>
                    <a:pt x="43" y="40"/>
                    <a:pt x="46" y="40"/>
                  </a:cubicBezTo>
                  <a:cubicBezTo>
                    <a:pt x="46" y="43"/>
                    <a:pt x="46" y="50"/>
                    <a:pt x="46" y="52"/>
                  </a:cubicBezTo>
                  <a:cubicBezTo>
                    <a:pt x="45" y="52"/>
                    <a:pt x="45" y="52"/>
                    <a:pt x="44" y="52"/>
                  </a:cubicBezTo>
                  <a:cubicBezTo>
                    <a:pt x="44" y="50"/>
                    <a:pt x="44" y="42"/>
                    <a:pt x="44" y="42"/>
                  </a:cubicBezTo>
                  <a:lnTo>
                    <a:pt x="27" y="42"/>
                  </a:lnTo>
                  <a:lnTo>
                    <a:pt x="27" y="61"/>
                  </a:lnTo>
                  <a:cubicBezTo>
                    <a:pt x="27" y="61"/>
                    <a:pt x="36" y="61"/>
                    <a:pt x="38" y="61"/>
                  </a:cubicBezTo>
                  <a:cubicBezTo>
                    <a:pt x="38" y="64"/>
                    <a:pt x="38" y="72"/>
                    <a:pt x="38" y="72"/>
                  </a:cubicBezTo>
                  <a:lnTo>
                    <a:pt x="53" y="72"/>
                  </a:lnTo>
                  <a:cubicBezTo>
                    <a:pt x="53" y="72"/>
                    <a:pt x="53" y="65"/>
                    <a:pt x="53" y="62"/>
                  </a:cubicBezTo>
                  <a:cubicBezTo>
                    <a:pt x="55" y="62"/>
                    <a:pt x="69" y="62"/>
                    <a:pt x="69" y="62"/>
                  </a:cubicBezTo>
                  <a:lnTo>
                    <a:pt x="69" y="43"/>
                  </a:lnTo>
                  <a:cubicBezTo>
                    <a:pt x="69" y="43"/>
                    <a:pt x="65" y="43"/>
                    <a:pt x="63" y="43"/>
                  </a:cubicBezTo>
                  <a:cubicBezTo>
                    <a:pt x="63" y="43"/>
                    <a:pt x="63" y="42"/>
                    <a:pt x="63" y="42"/>
                  </a:cubicBezTo>
                  <a:cubicBezTo>
                    <a:pt x="65" y="42"/>
                    <a:pt x="69" y="42"/>
                    <a:pt x="69" y="42"/>
                  </a:cubicBezTo>
                  <a:lnTo>
                    <a:pt x="69" y="35"/>
                  </a:lnTo>
                  <a:cubicBezTo>
                    <a:pt x="69" y="35"/>
                    <a:pt x="65" y="35"/>
                    <a:pt x="63" y="35"/>
                  </a:cubicBezTo>
                  <a:cubicBezTo>
                    <a:pt x="63" y="34"/>
                    <a:pt x="63" y="34"/>
                    <a:pt x="63" y="33"/>
                  </a:cubicBezTo>
                  <a:cubicBezTo>
                    <a:pt x="65" y="33"/>
                    <a:pt x="69" y="33"/>
                    <a:pt x="69" y="33"/>
                  </a:cubicBezTo>
                  <a:lnTo>
                    <a:pt x="69" y="17"/>
                  </a:lnTo>
                  <a:cubicBezTo>
                    <a:pt x="69" y="17"/>
                    <a:pt x="51" y="17"/>
                    <a:pt x="48" y="17"/>
                  </a:cubicBezTo>
                  <a:cubicBezTo>
                    <a:pt x="48" y="14"/>
                    <a:pt x="48" y="5"/>
                    <a:pt x="48" y="5"/>
                  </a:cubicBezTo>
                  <a:lnTo>
                    <a:pt x="5" y="5"/>
                  </a:lnTo>
                  <a:lnTo>
                    <a:pt x="5" y="27"/>
                  </a:lnTo>
                  <a:lnTo>
                    <a:pt x="30" y="27"/>
                  </a:lnTo>
                  <a:lnTo>
                    <a:pt x="30" y="17"/>
                  </a:lnTo>
                  <a:cubicBezTo>
                    <a:pt x="30" y="17"/>
                    <a:pt x="24" y="17"/>
                    <a:pt x="22" y="17"/>
                  </a:cubicBezTo>
                  <a:cubicBezTo>
                    <a:pt x="22" y="16"/>
                    <a:pt x="22" y="16"/>
                    <a:pt x="22" y="15"/>
                  </a:cubicBezTo>
                  <a:cubicBezTo>
                    <a:pt x="24" y="15"/>
                    <a:pt x="29" y="15"/>
                    <a:pt x="31" y="15"/>
                  </a:cubicBezTo>
                  <a:cubicBezTo>
                    <a:pt x="31" y="18"/>
                    <a:pt x="31" y="26"/>
                    <a:pt x="31" y="28"/>
                  </a:cubicBezTo>
                  <a:cubicBezTo>
                    <a:pt x="28" y="28"/>
                    <a:pt x="6" y="28"/>
                    <a:pt x="4" y="28"/>
                  </a:cubicBezTo>
                  <a:cubicBezTo>
                    <a:pt x="4" y="25"/>
                    <a:pt x="4" y="6"/>
                    <a:pt x="4" y="3"/>
                  </a:cubicBezTo>
                  <a:cubicBezTo>
                    <a:pt x="7" y="3"/>
                    <a:pt x="46" y="3"/>
                    <a:pt x="49" y="3"/>
                  </a:cubicBezTo>
                  <a:close/>
                </a:path>
              </a:pathLst>
            </a:custGeom>
            <a:solidFill>
              <a:schemeClr val="accent2">
                <a:alpha val="80000"/>
              </a:schemeClr>
            </a:solidFill>
            <a:ln w="0">
              <a:noFill/>
            </a:ln>
          </p:spPr>
          <p:txBody>
            <a:bodyPr/>
            <a:p>
              <a:endParaRPr lang="zh-CN" altLang="en-US"/>
            </a:p>
          </p:txBody>
        </p:sp>
        <p:sp>
          <p:nvSpPr>
            <p:cNvPr id="33796" name="任意多边形 33795"/>
            <p:cNvSpPr>
              <a:spLocks noEditPoints="1"/>
            </p:cNvSpPr>
            <p:nvPr/>
          </p:nvSpPr>
          <p:spPr>
            <a:xfrm>
              <a:off x="101" y="5"/>
              <a:ext cx="504" cy="392"/>
            </a:xfrm>
            <a:custGeom>
              <a:avLst/>
              <a:gdLst/>
              <a:ahLst/>
              <a:cxnLst/>
              <a:pathLst>
                <a:path w="99" h="77">
                  <a:moveTo>
                    <a:pt x="63" y="0"/>
                  </a:moveTo>
                  <a:lnTo>
                    <a:pt x="10" y="0"/>
                  </a:lnTo>
                  <a:lnTo>
                    <a:pt x="10" y="1"/>
                  </a:lnTo>
                  <a:cubicBezTo>
                    <a:pt x="9" y="6"/>
                    <a:pt x="5" y="14"/>
                    <a:pt x="2" y="16"/>
                  </a:cubicBezTo>
                  <a:lnTo>
                    <a:pt x="0" y="17"/>
                  </a:lnTo>
                  <a:lnTo>
                    <a:pt x="23" y="39"/>
                  </a:lnTo>
                  <a:lnTo>
                    <a:pt x="24" y="39"/>
                  </a:lnTo>
                  <a:cubicBezTo>
                    <a:pt x="25" y="39"/>
                    <a:pt x="32" y="35"/>
                    <a:pt x="37" y="41"/>
                  </a:cubicBezTo>
                  <a:cubicBezTo>
                    <a:pt x="41" y="45"/>
                    <a:pt x="39" y="49"/>
                    <a:pt x="38" y="52"/>
                  </a:cubicBezTo>
                  <a:lnTo>
                    <a:pt x="37" y="54"/>
                  </a:lnTo>
                  <a:lnTo>
                    <a:pt x="38" y="55"/>
                  </a:lnTo>
                  <a:lnTo>
                    <a:pt x="61" y="77"/>
                  </a:lnTo>
                  <a:lnTo>
                    <a:pt x="99" y="77"/>
                  </a:lnTo>
                  <a:lnTo>
                    <a:pt x="99" y="33"/>
                  </a:lnTo>
                  <a:lnTo>
                    <a:pt x="61" y="33"/>
                  </a:lnTo>
                  <a:lnTo>
                    <a:pt x="61" y="63"/>
                  </a:lnTo>
                  <a:lnTo>
                    <a:pt x="81" y="63"/>
                  </a:lnTo>
                  <a:lnTo>
                    <a:pt x="80" y="47"/>
                  </a:lnTo>
                  <a:lnTo>
                    <a:pt x="73" y="47"/>
                  </a:lnTo>
                  <a:cubicBezTo>
                    <a:pt x="73" y="47"/>
                    <a:pt x="73" y="53"/>
                    <a:pt x="73" y="55"/>
                  </a:cubicBezTo>
                  <a:cubicBezTo>
                    <a:pt x="71" y="55"/>
                    <a:pt x="70" y="55"/>
                    <a:pt x="69" y="55"/>
                  </a:cubicBezTo>
                  <a:cubicBezTo>
                    <a:pt x="69" y="53"/>
                    <a:pt x="69" y="44"/>
                    <a:pt x="69" y="41"/>
                  </a:cubicBezTo>
                  <a:cubicBezTo>
                    <a:pt x="72" y="41"/>
                    <a:pt x="87" y="41"/>
                    <a:pt x="90" y="41"/>
                  </a:cubicBezTo>
                  <a:cubicBezTo>
                    <a:pt x="90" y="44"/>
                    <a:pt x="90" y="66"/>
                    <a:pt x="90" y="69"/>
                  </a:cubicBezTo>
                  <a:cubicBezTo>
                    <a:pt x="87" y="69"/>
                    <a:pt x="66" y="69"/>
                    <a:pt x="64" y="69"/>
                  </a:cubicBezTo>
                  <a:cubicBezTo>
                    <a:pt x="63" y="68"/>
                    <a:pt x="48" y="53"/>
                    <a:pt x="47" y="52"/>
                  </a:cubicBezTo>
                  <a:cubicBezTo>
                    <a:pt x="47" y="51"/>
                    <a:pt x="47" y="50"/>
                    <a:pt x="47" y="48"/>
                  </a:cubicBezTo>
                  <a:cubicBezTo>
                    <a:pt x="47" y="44"/>
                    <a:pt x="46" y="38"/>
                    <a:pt x="41" y="34"/>
                  </a:cubicBezTo>
                  <a:cubicBezTo>
                    <a:pt x="36" y="29"/>
                    <a:pt x="28" y="29"/>
                    <a:pt x="25" y="30"/>
                  </a:cubicBezTo>
                  <a:cubicBezTo>
                    <a:pt x="23" y="29"/>
                    <a:pt x="14" y="19"/>
                    <a:pt x="12" y="18"/>
                  </a:cubicBezTo>
                  <a:cubicBezTo>
                    <a:pt x="14" y="16"/>
                    <a:pt x="16" y="12"/>
                    <a:pt x="17" y="8"/>
                  </a:cubicBezTo>
                  <a:cubicBezTo>
                    <a:pt x="20" y="8"/>
                    <a:pt x="53" y="8"/>
                    <a:pt x="56" y="8"/>
                  </a:cubicBezTo>
                  <a:cubicBezTo>
                    <a:pt x="56" y="11"/>
                    <a:pt x="56" y="20"/>
                    <a:pt x="56" y="23"/>
                  </a:cubicBezTo>
                  <a:cubicBezTo>
                    <a:pt x="54" y="23"/>
                    <a:pt x="46" y="23"/>
                    <a:pt x="43" y="23"/>
                  </a:cubicBezTo>
                  <a:cubicBezTo>
                    <a:pt x="43" y="22"/>
                    <a:pt x="43" y="22"/>
                    <a:pt x="43" y="21"/>
                  </a:cubicBezTo>
                  <a:cubicBezTo>
                    <a:pt x="46" y="21"/>
                    <a:pt x="52" y="21"/>
                    <a:pt x="52" y="21"/>
                  </a:cubicBezTo>
                  <a:lnTo>
                    <a:pt x="52" y="13"/>
                  </a:lnTo>
                  <a:lnTo>
                    <a:pt x="37" y="13"/>
                  </a:lnTo>
                  <a:lnTo>
                    <a:pt x="37" y="31"/>
                  </a:lnTo>
                  <a:lnTo>
                    <a:pt x="65" y="31"/>
                  </a:lnTo>
                  <a:lnTo>
                    <a:pt x="65" y="0"/>
                  </a:lnTo>
                  <a:lnTo>
                    <a:pt x="63" y="0"/>
                  </a:lnTo>
                  <a:close/>
                  <a:moveTo>
                    <a:pt x="61" y="4"/>
                  </a:moveTo>
                  <a:cubicBezTo>
                    <a:pt x="61" y="6"/>
                    <a:pt x="61" y="24"/>
                    <a:pt x="61" y="27"/>
                  </a:cubicBezTo>
                  <a:cubicBezTo>
                    <a:pt x="58" y="27"/>
                    <a:pt x="43" y="27"/>
                    <a:pt x="40" y="27"/>
                  </a:cubicBezTo>
                  <a:cubicBezTo>
                    <a:pt x="40" y="25"/>
                    <a:pt x="40" y="19"/>
                    <a:pt x="40" y="17"/>
                  </a:cubicBezTo>
                  <a:cubicBezTo>
                    <a:pt x="42" y="17"/>
                    <a:pt x="46" y="17"/>
                    <a:pt x="48" y="17"/>
                  </a:cubicBezTo>
                  <a:cubicBezTo>
                    <a:pt x="48" y="17"/>
                    <a:pt x="48" y="17"/>
                    <a:pt x="48" y="18"/>
                  </a:cubicBezTo>
                  <a:cubicBezTo>
                    <a:pt x="46" y="18"/>
                    <a:pt x="40" y="18"/>
                    <a:pt x="40" y="18"/>
                  </a:cubicBezTo>
                  <a:lnTo>
                    <a:pt x="40" y="26"/>
                  </a:lnTo>
                  <a:lnTo>
                    <a:pt x="60" y="26"/>
                  </a:lnTo>
                  <a:lnTo>
                    <a:pt x="60" y="5"/>
                  </a:lnTo>
                  <a:lnTo>
                    <a:pt x="14" y="5"/>
                  </a:lnTo>
                  <a:lnTo>
                    <a:pt x="14" y="6"/>
                  </a:lnTo>
                  <a:cubicBezTo>
                    <a:pt x="14" y="9"/>
                    <a:pt x="10" y="15"/>
                    <a:pt x="9" y="17"/>
                  </a:cubicBezTo>
                  <a:lnTo>
                    <a:pt x="8" y="18"/>
                  </a:lnTo>
                  <a:lnTo>
                    <a:pt x="24" y="35"/>
                  </a:lnTo>
                  <a:lnTo>
                    <a:pt x="25" y="33"/>
                  </a:lnTo>
                  <a:cubicBezTo>
                    <a:pt x="26" y="33"/>
                    <a:pt x="34" y="32"/>
                    <a:pt x="39" y="36"/>
                  </a:cubicBezTo>
                  <a:cubicBezTo>
                    <a:pt x="45" y="41"/>
                    <a:pt x="43" y="52"/>
                    <a:pt x="43" y="52"/>
                  </a:cubicBezTo>
                  <a:lnTo>
                    <a:pt x="43" y="53"/>
                  </a:lnTo>
                  <a:lnTo>
                    <a:pt x="63" y="72"/>
                  </a:lnTo>
                  <a:lnTo>
                    <a:pt x="94" y="72"/>
                  </a:lnTo>
                  <a:lnTo>
                    <a:pt x="94" y="38"/>
                  </a:lnTo>
                  <a:lnTo>
                    <a:pt x="65" y="38"/>
                  </a:lnTo>
                  <a:lnTo>
                    <a:pt x="65" y="59"/>
                  </a:lnTo>
                  <a:lnTo>
                    <a:pt x="76" y="59"/>
                  </a:lnTo>
                  <a:cubicBezTo>
                    <a:pt x="76" y="59"/>
                    <a:pt x="76" y="53"/>
                    <a:pt x="76" y="51"/>
                  </a:cubicBezTo>
                  <a:cubicBezTo>
                    <a:pt x="77" y="51"/>
                    <a:pt x="77" y="51"/>
                    <a:pt x="77" y="51"/>
                  </a:cubicBezTo>
                  <a:cubicBezTo>
                    <a:pt x="77" y="53"/>
                    <a:pt x="77" y="57"/>
                    <a:pt x="77" y="59"/>
                  </a:cubicBezTo>
                  <a:cubicBezTo>
                    <a:pt x="75" y="59"/>
                    <a:pt x="66" y="59"/>
                    <a:pt x="64" y="59"/>
                  </a:cubicBezTo>
                  <a:cubicBezTo>
                    <a:pt x="64" y="56"/>
                    <a:pt x="64" y="39"/>
                    <a:pt x="64" y="37"/>
                  </a:cubicBezTo>
                  <a:cubicBezTo>
                    <a:pt x="67" y="37"/>
                    <a:pt x="93" y="37"/>
                    <a:pt x="96" y="37"/>
                  </a:cubicBezTo>
                  <a:cubicBezTo>
                    <a:pt x="96" y="40"/>
                    <a:pt x="96" y="71"/>
                    <a:pt x="96" y="74"/>
                  </a:cubicBezTo>
                  <a:cubicBezTo>
                    <a:pt x="93" y="74"/>
                    <a:pt x="64" y="74"/>
                    <a:pt x="63" y="74"/>
                  </a:cubicBezTo>
                  <a:cubicBezTo>
                    <a:pt x="62" y="73"/>
                    <a:pt x="43" y="55"/>
                    <a:pt x="41" y="53"/>
                  </a:cubicBezTo>
                  <a:cubicBezTo>
                    <a:pt x="42" y="52"/>
                    <a:pt x="43" y="49"/>
                    <a:pt x="43" y="46"/>
                  </a:cubicBezTo>
                  <a:cubicBezTo>
                    <a:pt x="43" y="44"/>
                    <a:pt x="42" y="41"/>
                    <a:pt x="39" y="38"/>
                  </a:cubicBezTo>
                  <a:cubicBezTo>
                    <a:pt x="34" y="33"/>
                    <a:pt x="28" y="34"/>
                    <a:pt x="24" y="35"/>
                  </a:cubicBezTo>
                  <a:cubicBezTo>
                    <a:pt x="23" y="34"/>
                    <a:pt x="8" y="19"/>
                    <a:pt x="6" y="17"/>
                  </a:cubicBezTo>
                  <a:cubicBezTo>
                    <a:pt x="9" y="14"/>
                    <a:pt x="12" y="7"/>
                    <a:pt x="13" y="4"/>
                  </a:cubicBezTo>
                  <a:cubicBezTo>
                    <a:pt x="15" y="4"/>
                    <a:pt x="58" y="4"/>
                    <a:pt x="61" y="4"/>
                  </a:cubicBezTo>
                  <a:close/>
                </a:path>
              </a:pathLst>
            </a:custGeom>
            <a:solidFill>
              <a:schemeClr val="accent2">
                <a:alpha val="80000"/>
              </a:schemeClr>
            </a:solidFill>
            <a:ln w="0">
              <a:noFill/>
            </a:ln>
          </p:spPr>
          <p:txBody>
            <a:bodyPr/>
            <a:p>
              <a:endParaRPr lang="zh-CN" altLang="en-US"/>
            </a:p>
          </p:txBody>
        </p:sp>
        <p:sp>
          <p:nvSpPr>
            <p:cNvPr id="33797" name="任意多边形 33796"/>
            <p:cNvSpPr>
              <a:spLocks noEditPoints="1"/>
            </p:cNvSpPr>
            <p:nvPr/>
          </p:nvSpPr>
          <p:spPr>
            <a:xfrm>
              <a:off x="0" y="488"/>
              <a:ext cx="402" cy="397"/>
            </a:xfrm>
            <a:custGeom>
              <a:avLst/>
              <a:gdLst/>
              <a:ahLst/>
              <a:cxnLst/>
              <a:pathLst>
                <a:path w="79" h="78">
                  <a:moveTo>
                    <a:pt x="31" y="0"/>
                  </a:moveTo>
                  <a:lnTo>
                    <a:pt x="0" y="0"/>
                  </a:lnTo>
                  <a:lnTo>
                    <a:pt x="0" y="53"/>
                  </a:lnTo>
                  <a:cubicBezTo>
                    <a:pt x="0" y="53"/>
                    <a:pt x="9" y="53"/>
                    <a:pt x="12" y="53"/>
                  </a:cubicBezTo>
                  <a:cubicBezTo>
                    <a:pt x="12" y="56"/>
                    <a:pt x="12" y="75"/>
                    <a:pt x="12" y="75"/>
                  </a:cubicBezTo>
                  <a:cubicBezTo>
                    <a:pt x="12" y="75"/>
                    <a:pt x="21" y="75"/>
                    <a:pt x="24" y="75"/>
                  </a:cubicBezTo>
                  <a:cubicBezTo>
                    <a:pt x="24" y="75"/>
                    <a:pt x="24" y="78"/>
                    <a:pt x="24" y="78"/>
                  </a:cubicBezTo>
                  <a:lnTo>
                    <a:pt x="53" y="78"/>
                  </a:lnTo>
                  <a:cubicBezTo>
                    <a:pt x="53" y="78"/>
                    <a:pt x="53" y="75"/>
                    <a:pt x="53" y="74"/>
                  </a:cubicBezTo>
                  <a:cubicBezTo>
                    <a:pt x="56" y="74"/>
                    <a:pt x="69" y="74"/>
                    <a:pt x="69" y="74"/>
                  </a:cubicBezTo>
                  <a:cubicBezTo>
                    <a:pt x="69" y="74"/>
                    <a:pt x="69" y="61"/>
                    <a:pt x="69" y="58"/>
                  </a:cubicBezTo>
                  <a:cubicBezTo>
                    <a:pt x="71" y="58"/>
                    <a:pt x="79" y="58"/>
                    <a:pt x="79" y="58"/>
                  </a:cubicBezTo>
                  <a:lnTo>
                    <a:pt x="79" y="34"/>
                  </a:lnTo>
                  <a:cubicBezTo>
                    <a:pt x="79" y="34"/>
                    <a:pt x="71" y="34"/>
                    <a:pt x="69" y="34"/>
                  </a:cubicBezTo>
                  <a:cubicBezTo>
                    <a:pt x="69" y="31"/>
                    <a:pt x="69" y="22"/>
                    <a:pt x="69" y="22"/>
                  </a:cubicBezTo>
                  <a:lnTo>
                    <a:pt x="38" y="22"/>
                  </a:lnTo>
                  <a:lnTo>
                    <a:pt x="38" y="49"/>
                  </a:lnTo>
                  <a:lnTo>
                    <a:pt x="57" y="49"/>
                  </a:lnTo>
                  <a:lnTo>
                    <a:pt x="57" y="41"/>
                  </a:lnTo>
                  <a:cubicBezTo>
                    <a:pt x="57" y="41"/>
                    <a:pt x="49" y="41"/>
                    <a:pt x="47" y="41"/>
                  </a:cubicBezTo>
                  <a:cubicBezTo>
                    <a:pt x="47" y="39"/>
                    <a:pt x="47" y="33"/>
                    <a:pt x="47" y="31"/>
                  </a:cubicBezTo>
                  <a:cubicBezTo>
                    <a:pt x="49" y="31"/>
                    <a:pt x="56" y="31"/>
                    <a:pt x="59" y="31"/>
                  </a:cubicBezTo>
                  <a:cubicBezTo>
                    <a:pt x="59" y="33"/>
                    <a:pt x="59" y="42"/>
                    <a:pt x="59" y="42"/>
                  </a:cubicBezTo>
                  <a:cubicBezTo>
                    <a:pt x="59" y="42"/>
                    <a:pt x="67" y="42"/>
                    <a:pt x="70" y="42"/>
                  </a:cubicBezTo>
                  <a:cubicBezTo>
                    <a:pt x="70" y="44"/>
                    <a:pt x="70" y="47"/>
                    <a:pt x="70" y="49"/>
                  </a:cubicBezTo>
                  <a:cubicBezTo>
                    <a:pt x="67" y="49"/>
                    <a:pt x="60" y="49"/>
                    <a:pt x="60" y="49"/>
                  </a:cubicBezTo>
                  <a:cubicBezTo>
                    <a:pt x="60" y="49"/>
                    <a:pt x="60" y="63"/>
                    <a:pt x="60" y="65"/>
                  </a:cubicBezTo>
                  <a:cubicBezTo>
                    <a:pt x="58" y="65"/>
                    <a:pt x="50" y="65"/>
                    <a:pt x="48" y="65"/>
                  </a:cubicBezTo>
                  <a:cubicBezTo>
                    <a:pt x="48" y="64"/>
                    <a:pt x="48" y="59"/>
                    <a:pt x="48" y="59"/>
                  </a:cubicBezTo>
                  <a:lnTo>
                    <a:pt x="30" y="59"/>
                  </a:lnTo>
                  <a:cubicBezTo>
                    <a:pt x="30" y="59"/>
                    <a:pt x="30" y="63"/>
                    <a:pt x="30" y="65"/>
                  </a:cubicBezTo>
                  <a:cubicBezTo>
                    <a:pt x="28" y="65"/>
                    <a:pt x="23" y="65"/>
                    <a:pt x="21" y="65"/>
                  </a:cubicBezTo>
                  <a:cubicBezTo>
                    <a:pt x="21" y="62"/>
                    <a:pt x="21" y="44"/>
                    <a:pt x="21" y="44"/>
                  </a:cubicBezTo>
                  <a:cubicBezTo>
                    <a:pt x="21" y="44"/>
                    <a:pt x="12" y="44"/>
                    <a:pt x="9" y="44"/>
                  </a:cubicBezTo>
                  <a:cubicBezTo>
                    <a:pt x="9" y="41"/>
                    <a:pt x="9" y="12"/>
                    <a:pt x="9" y="9"/>
                  </a:cubicBezTo>
                  <a:cubicBezTo>
                    <a:pt x="12" y="9"/>
                    <a:pt x="22" y="9"/>
                    <a:pt x="24" y="9"/>
                  </a:cubicBezTo>
                  <a:cubicBezTo>
                    <a:pt x="24" y="11"/>
                    <a:pt x="24" y="24"/>
                    <a:pt x="24" y="26"/>
                  </a:cubicBezTo>
                  <a:cubicBezTo>
                    <a:pt x="23" y="26"/>
                    <a:pt x="23" y="26"/>
                    <a:pt x="22" y="26"/>
                  </a:cubicBezTo>
                  <a:cubicBezTo>
                    <a:pt x="22" y="24"/>
                    <a:pt x="22" y="19"/>
                    <a:pt x="22" y="19"/>
                  </a:cubicBezTo>
                  <a:lnTo>
                    <a:pt x="13" y="19"/>
                  </a:lnTo>
                  <a:lnTo>
                    <a:pt x="13" y="35"/>
                  </a:lnTo>
                  <a:lnTo>
                    <a:pt x="32" y="35"/>
                  </a:lnTo>
                  <a:lnTo>
                    <a:pt x="32" y="0"/>
                  </a:lnTo>
                  <a:lnTo>
                    <a:pt x="31" y="0"/>
                  </a:lnTo>
                  <a:close/>
                  <a:moveTo>
                    <a:pt x="29" y="4"/>
                  </a:moveTo>
                  <a:cubicBezTo>
                    <a:pt x="29" y="7"/>
                    <a:pt x="29" y="29"/>
                    <a:pt x="29" y="31"/>
                  </a:cubicBezTo>
                  <a:cubicBezTo>
                    <a:pt x="26" y="31"/>
                    <a:pt x="18" y="31"/>
                    <a:pt x="16" y="31"/>
                  </a:cubicBezTo>
                  <a:cubicBezTo>
                    <a:pt x="16" y="29"/>
                    <a:pt x="16" y="24"/>
                    <a:pt x="16" y="22"/>
                  </a:cubicBezTo>
                  <a:cubicBezTo>
                    <a:pt x="17" y="22"/>
                    <a:pt x="17" y="22"/>
                    <a:pt x="18" y="22"/>
                  </a:cubicBezTo>
                  <a:cubicBezTo>
                    <a:pt x="18" y="24"/>
                    <a:pt x="18" y="30"/>
                    <a:pt x="18" y="30"/>
                  </a:cubicBezTo>
                  <a:lnTo>
                    <a:pt x="28" y="30"/>
                  </a:lnTo>
                  <a:lnTo>
                    <a:pt x="28" y="5"/>
                  </a:lnTo>
                  <a:lnTo>
                    <a:pt x="6" y="5"/>
                  </a:lnTo>
                  <a:lnTo>
                    <a:pt x="6" y="48"/>
                  </a:lnTo>
                  <a:cubicBezTo>
                    <a:pt x="6" y="48"/>
                    <a:pt x="15" y="48"/>
                    <a:pt x="18" y="48"/>
                  </a:cubicBezTo>
                  <a:cubicBezTo>
                    <a:pt x="18" y="50"/>
                    <a:pt x="18" y="68"/>
                    <a:pt x="18" y="68"/>
                  </a:cubicBezTo>
                  <a:lnTo>
                    <a:pt x="34" y="68"/>
                  </a:lnTo>
                  <a:cubicBezTo>
                    <a:pt x="34" y="68"/>
                    <a:pt x="34" y="65"/>
                    <a:pt x="34" y="63"/>
                  </a:cubicBezTo>
                  <a:cubicBezTo>
                    <a:pt x="34" y="63"/>
                    <a:pt x="35" y="63"/>
                    <a:pt x="36" y="63"/>
                  </a:cubicBezTo>
                  <a:cubicBezTo>
                    <a:pt x="36" y="65"/>
                    <a:pt x="36" y="68"/>
                    <a:pt x="36" y="68"/>
                  </a:cubicBezTo>
                  <a:lnTo>
                    <a:pt x="43" y="68"/>
                  </a:lnTo>
                  <a:cubicBezTo>
                    <a:pt x="43" y="68"/>
                    <a:pt x="43" y="65"/>
                    <a:pt x="43" y="63"/>
                  </a:cubicBezTo>
                  <a:cubicBezTo>
                    <a:pt x="43" y="63"/>
                    <a:pt x="44" y="63"/>
                    <a:pt x="44" y="63"/>
                  </a:cubicBezTo>
                  <a:cubicBezTo>
                    <a:pt x="44" y="65"/>
                    <a:pt x="44" y="69"/>
                    <a:pt x="44" y="69"/>
                  </a:cubicBezTo>
                  <a:lnTo>
                    <a:pt x="64" y="69"/>
                  </a:lnTo>
                  <a:cubicBezTo>
                    <a:pt x="64" y="69"/>
                    <a:pt x="64" y="55"/>
                    <a:pt x="64" y="53"/>
                  </a:cubicBezTo>
                  <a:cubicBezTo>
                    <a:pt x="66" y="53"/>
                    <a:pt x="73" y="53"/>
                    <a:pt x="73" y="53"/>
                  </a:cubicBezTo>
                  <a:lnTo>
                    <a:pt x="73" y="38"/>
                  </a:lnTo>
                  <a:cubicBezTo>
                    <a:pt x="73" y="38"/>
                    <a:pt x="65" y="38"/>
                    <a:pt x="62" y="38"/>
                  </a:cubicBezTo>
                  <a:cubicBezTo>
                    <a:pt x="62" y="36"/>
                    <a:pt x="62" y="27"/>
                    <a:pt x="62" y="27"/>
                  </a:cubicBezTo>
                  <a:lnTo>
                    <a:pt x="43" y="27"/>
                  </a:lnTo>
                  <a:lnTo>
                    <a:pt x="43" y="44"/>
                  </a:lnTo>
                  <a:cubicBezTo>
                    <a:pt x="43" y="44"/>
                    <a:pt x="51" y="44"/>
                    <a:pt x="53" y="44"/>
                  </a:cubicBezTo>
                  <a:cubicBezTo>
                    <a:pt x="53" y="45"/>
                    <a:pt x="53" y="45"/>
                    <a:pt x="53" y="46"/>
                  </a:cubicBezTo>
                  <a:cubicBezTo>
                    <a:pt x="51" y="46"/>
                    <a:pt x="44" y="46"/>
                    <a:pt x="41" y="46"/>
                  </a:cubicBezTo>
                  <a:cubicBezTo>
                    <a:pt x="41" y="43"/>
                    <a:pt x="41" y="29"/>
                    <a:pt x="41" y="26"/>
                  </a:cubicBezTo>
                  <a:cubicBezTo>
                    <a:pt x="44" y="26"/>
                    <a:pt x="62" y="26"/>
                    <a:pt x="65" y="26"/>
                  </a:cubicBezTo>
                  <a:cubicBezTo>
                    <a:pt x="65" y="28"/>
                    <a:pt x="65" y="37"/>
                    <a:pt x="65" y="37"/>
                  </a:cubicBezTo>
                  <a:cubicBezTo>
                    <a:pt x="65" y="37"/>
                    <a:pt x="73" y="37"/>
                    <a:pt x="75" y="37"/>
                  </a:cubicBezTo>
                  <a:cubicBezTo>
                    <a:pt x="75" y="40"/>
                    <a:pt x="75" y="52"/>
                    <a:pt x="75" y="54"/>
                  </a:cubicBezTo>
                  <a:cubicBezTo>
                    <a:pt x="73" y="54"/>
                    <a:pt x="65" y="54"/>
                    <a:pt x="65" y="54"/>
                  </a:cubicBezTo>
                  <a:cubicBezTo>
                    <a:pt x="65" y="54"/>
                    <a:pt x="65" y="68"/>
                    <a:pt x="65" y="71"/>
                  </a:cubicBezTo>
                  <a:cubicBezTo>
                    <a:pt x="63" y="71"/>
                    <a:pt x="50" y="71"/>
                    <a:pt x="50" y="71"/>
                  </a:cubicBezTo>
                  <a:cubicBezTo>
                    <a:pt x="50" y="71"/>
                    <a:pt x="50" y="74"/>
                    <a:pt x="50" y="75"/>
                  </a:cubicBezTo>
                  <a:cubicBezTo>
                    <a:pt x="47" y="75"/>
                    <a:pt x="30" y="75"/>
                    <a:pt x="27" y="75"/>
                  </a:cubicBezTo>
                  <a:cubicBezTo>
                    <a:pt x="27" y="74"/>
                    <a:pt x="27" y="71"/>
                    <a:pt x="27" y="71"/>
                  </a:cubicBezTo>
                  <a:cubicBezTo>
                    <a:pt x="27" y="71"/>
                    <a:pt x="18" y="71"/>
                    <a:pt x="15" y="71"/>
                  </a:cubicBezTo>
                  <a:cubicBezTo>
                    <a:pt x="15" y="68"/>
                    <a:pt x="15" y="49"/>
                    <a:pt x="15" y="49"/>
                  </a:cubicBezTo>
                  <a:cubicBezTo>
                    <a:pt x="15" y="49"/>
                    <a:pt x="6" y="49"/>
                    <a:pt x="4" y="49"/>
                  </a:cubicBezTo>
                  <a:cubicBezTo>
                    <a:pt x="4" y="46"/>
                    <a:pt x="4" y="7"/>
                    <a:pt x="4" y="4"/>
                  </a:cubicBezTo>
                  <a:cubicBezTo>
                    <a:pt x="6" y="4"/>
                    <a:pt x="26" y="4"/>
                    <a:pt x="29" y="4"/>
                  </a:cubicBezTo>
                  <a:close/>
                </a:path>
              </a:pathLst>
            </a:custGeom>
            <a:solidFill>
              <a:schemeClr val="accent2">
                <a:alpha val="80000"/>
              </a:schemeClr>
            </a:solidFill>
            <a:ln w="0">
              <a:noFill/>
            </a:ln>
          </p:spPr>
          <p:txBody>
            <a:bodyPr/>
            <a:p>
              <a:endParaRPr lang="zh-CN" altLang="en-US"/>
            </a:p>
          </p:txBody>
        </p:sp>
        <p:sp>
          <p:nvSpPr>
            <p:cNvPr id="33798" name="任意多边形 33797"/>
            <p:cNvSpPr>
              <a:spLocks noEditPoints="1"/>
            </p:cNvSpPr>
            <p:nvPr/>
          </p:nvSpPr>
          <p:spPr>
            <a:xfrm>
              <a:off x="11" y="96"/>
              <a:ext cx="395" cy="499"/>
            </a:xfrm>
            <a:custGeom>
              <a:avLst/>
              <a:gdLst/>
              <a:ahLst/>
              <a:cxnLst/>
              <a:pathLst>
                <a:path w="78" h="98">
                  <a:moveTo>
                    <a:pt x="16" y="2"/>
                  </a:moveTo>
                  <a:cubicBezTo>
                    <a:pt x="14" y="5"/>
                    <a:pt x="6" y="8"/>
                    <a:pt x="1" y="10"/>
                  </a:cubicBezTo>
                  <a:lnTo>
                    <a:pt x="0" y="10"/>
                  </a:lnTo>
                  <a:lnTo>
                    <a:pt x="0" y="64"/>
                  </a:lnTo>
                  <a:lnTo>
                    <a:pt x="30" y="64"/>
                  </a:lnTo>
                  <a:lnTo>
                    <a:pt x="30" y="36"/>
                  </a:lnTo>
                  <a:lnTo>
                    <a:pt x="13" y="36"/>
                  </a:lnTo>
                  <a:lnTo>
                    <a:pt x="13" y="51"/>
                  </a:lnTo>
                  <a:lnTo>
                    <a:pt x="21" y="51"/>
                  </a:lnTo>
                  <a:cubicBezTo>
                    <a:pt x="21" y="51"/>
                    <a:pt x="21" y="45"/>
                    <a:pt x="21" y="43"/>
                  </a:cubicBezTo>
                  <a:cubicBezTo>
                    <a:pt x="22" y="43"/>
                    <a:pt x="22" y="43"/>
                    <a:pt x="23" y="43"/>
                  </a:cubicBezTo>
                  <a:cubicBezTo>
                    <a:pt x="23" y="45"/>
                    <a:pt x="23" y="53"/>
                    <a:pt x="23" y="56"/>
                  </a:cubicBezTo>
                  <a:cubicBezTo>
                    <a:pt x="20" y="56"/>
                    <a:pt x="10" y="56"/>
                    <a:pt x="8" y="56"/>
                  </a:cubicBezTo>
                  <a:cubicBezTo>
                    <a:pt x="8" y="53"/>
                    <a:pt x="8" y="19"/>
                    <a:pt x="8" y="17"/>
                  </a:cubicBezTo>
                  <a:cubicBezTo>
                    <a:pt x="11" y="16"/>
                    <a:pt x="16" y="13"/>
                    <a:pt x="18" y="12"/>
                  </a:cubicBezTo>
                  <a:cubicBezTo>
                    <a:pt x="19" y="14"/>
                    <a:pt x="29" y="23"/>
                    <a:pt x="30" y="24"/>
                  </a:cubicBezTo>
                  <a:cubicBezTo>
                    <a:pt x="30" y="25"/>
                    <a:pt x="29" y="27"/>
                    <a:pt x="29" y="28"/>
                  </a:cubicBezTo>
                  <a:cubicBezTo>
                    <a:pt x="29" y="32"/>
                    <a:pt x="31" y="37"/>
                    <a:pt x="34" y="41"/>
                  </a:cubicBezTo>
                  <a:cubicBezTo>
                    <a:pt x="39" y="47"/>
                    <a:pt x="49" y="47"/>
                    <a:pt x="52" y="46"/>
                  </a:cubicBezTo>
                  <a:cubicBezTo>
                    <a:pt x="53" y="47"/>
                    <a:pt x="68" y="63"/>
                    <a:pt x="69" y="64"/>
                  </a:cubicBezTo>
                  <a:cubicBezTo>
                    <a:pt x="69" y="65"/>
                    <a:pt x="69" y="86"/>
                    <a:pt x="69" y="89"/>
                  </a:cubicBezTo>
                  <a:cubicBezTo>
                    <a:pt x="66" y="89"/>
                    <a:pt x="44" y="89"/>
                    <a:pt x="41" y="89"/>
                  </a:cubicBezTo>
                  <a:cubicBezTo>
                    <a:pt x="41" y="87"/>
                    <a:pt x="41" y="71"/>
                    <a:pt x="41" y="68"/>
                  </a:cubicBezTo>
                  <a:cubicBezTo>
                    <a:pt x="44" y="68"/>
                    <a:pt x="53" y="68"/>
                    <a:pt x="55" y="68"/>
                  </a:cubicBezTo>
                  <a:cubicBezTo>
                    <a:pt x="55" y="70"/>
                    <a:pt x="55" y="71"/>
                    <a:pt x="55" y="72"/>
                  </a:cubicBezTo>
                  <a:cubicBezTo>
                    <a:pt x="53" y="72"/>
                    <a:pt x="47" y="72"/>
                    <a:pt x="47" y="72"/>
                  </a:cubicBezTo>
                  <a:lnTo>
                    <a:pt x="47" y="80"/>
                  </a:lnTo>
                  <a:lnTo>
                    <a:pt x="63" y="80"/>
                  </a:lnTo>
                  <a:lnTo>
                    <a:pt x="63" y="60"/>
                  </a:lnTo>
                  <a:lnTo>
                    <a:pt x="33" y="60"/>
                  </a:lnTo>
                  <a:lnTo>
                    <a:pt x="33" y="98"/>
                  </a:lnTo>
                  <a:lnTo>
                    <a:pt x="78" y="98"/>
                  </a:lnTo>
                  <a:lnTo>
                    <a:pt x="78" y="61"/>
                  </a:lnTo>
                  <a:lnTo>
                    <a:pt x="54" y="36"/>
                  </a:lnTo>
                  <a:lnTo>
                    <a:pt x="52" y="37"/>
                  </a:lnTo>
                  <a:cubicBezTo>
                    <a:pt x="49" y="39"/>
                    <a:pt x="45" y="41"/>
                    <a:pt x="40" y="36"/>
                  </a:cubicBezTo>
                  <a:cubicBezTo>
                    <a:pt x="35" y="31"/>
                    <a:pt x="39" y="24"/>
                    <a:pt x="39" y="24"/>
                  </a:cubicBezTo>
                  <a:lnTo>
                    <a:pt x="39" y="23"/>
                  </a:lnTo>
                  <a:lnTo>
                    <a:pt x="38" y="22"/>
                  </a:lnTo>
                  <a:lnTo>
                    <a:pt x="17" y="0"/>
                  </a:lnTo>
                  <a:lnTo>
                    <a:pt x="16" y="2"/>
                  </a:lnTo>
                  <a:close/>
                  <a:moveTo>
                    <a:pt x="17" y="5"/>
                  </a:moveTo>
                  <a:cubicBezTo>
                    <a:pt x="19" y="8"/>
                    <a:pt x="34" y="22"/>
                    <a:pt x="35" y="24"/>
                  </a:cubicBezTo>
                  <a:cubicBezTo>
                    <a:pt x="35" y="25"/>
                    <a:pt x="34" y="27"/>
                    <a:pt x="34" y="29"/>
                  </a:cubicBezTo>
                  <a:cubicBezTo>
                    <a:pt x="34" y="32"/>
                    <a:pt x="35" y="36"/>
                    <a:pt x="38" y="39"/>
                  </a:cubicBezTo>
                  <a:cubicBezTo>
                    <a:pt x="44" y="45"/>
                    <a:pt x="50" y="42"/>
                    <a:pt x="53" y="40"/>
                  </a:cubicBezTo>
                  <a:cubicBezTo>
                    <a:pt x="55" y="42"/>
                    <a:pt x="73" y="61"/>
                    <a:pt x="74" y="62"/>
                  </a:cubicBezTo>
                  <a:cubicBezTo>
                    <a:pt x="74" y="63"/>
                    <a:pt x="74" y="92"/>
                    <a:pt x="74" y="95"/>
                  </a:cubicBezTo>
                  <a:cubicBezTo>
                    <a:pt x="71" y="95"/>
                    <a:pt x="39" y="95"/>
                    <a:pt x="36" y="95"/>
                  </a:cubicBezTo>
                  <a:cubicBezTo>
                    <a:pt x="36" y="92"/>
                    <a:pt x="36" y="66"/>
                    <a:pt x="36" y="63"/>
                  </a:cubicBezTo>
                  <a:cubicBezTo>
                    <a:pt x="39" y="63"/>
                    <a:pt x="56" y="63"/>
                    <a:pt x="59" y="63"/>
                  </a:cubicBezTo>
                  <a:cubicBezTo>
                    <a:pt x="59" y="66"/>
                    <a:pt x="59" y="74"/>
                    <a:pt x="59" y="77"/>
                  </a:cubicBezTo>
                  <a:cubicBezTo>
                    <a:pt x="57" y="77"/>
                    <a:pt x="53" y="76"/>
                    <a:pt x="51" y="76"/>
                  </a:cubicBezTo>
                  <a:cubicBezTo>
                    <a:pt x="51" y="76"/>
                    <a:pt x="51" y="76"/>
                    <a:pt x="51" y="75"/>
                  </a:cubicBezTo>
                  <a:cubicBezTo>
                    <a:pt x="53" y="75"/>
                    <a:pt x="59" y="75"/>
                    <a:pt x="59" y="75"/>
                  </a:cubicBezTo>
                  <a:lnTo>
                    <a:pt x="59" y="65"/>
                  </a:lnTo>
                  <a:lnTo>
                    <a:pt x="38" y="65"/>
                  </a:lnTo>
                  <a:lnTo>
                    <a:pt x="38" y="93"/>
                  </a:lnTo>
                  <a:lnTo>
                    <a:pt x="72" y="93"/>
                  </a:lnTo>
                  <a:lnTo>
                    <a:pt x="72" y="62"/>
                  </a:lnTo>
                  <a:lnTo>
                    <a:pt x="53" y="43"/>
                  </a:lnTo>
                  <a:lnTo>
                    <a:pt x="52" y="43"/>
                  </a:lnTo>
                  <a:cubicBezTo>
                    <a:pt x="52" y="43"/>
                    <a:pt x="41" y="45"/>
                    <a:pt x="36" y="39"/>
                  </a:cubicBezTo>
                  <a:cubicBezTo>
                    <a:pt x="32" y="33"/>
                    <a:pt x="32" y="26"/>
                    <a:pt x="33" y="25"/>
                  </a:cubicBezTo>
                  <a:lnTo>
                    <a:pt x="34" y="24"/>
                  </a:lnTo>
                  <a:lnTo>
                    <a:pt x="33" y="23"/>
                  </a:lnTo>
                  <a:lnTo>
                    <a:pt x="18" y="8"/>
                  </a:lnTo>
                  <a:lnTo>
                    <a:pt x="17" y="9"/>
                  </a:lnTo>
                  <a:cubicBezTo>
                    <a:pt x="15" y="10"/>
                    <a:pt x="9" y="13"/>
                    <a:pt x="6" y="14"/>
                  </a:cubicBezTo>
                  <a:lnTo>
                    <a:pt x="4" y="14"/>
                  </a:lnTo>
                  <a:lnTo>
                    <a:pt x="4" y="59"/>
                  </a:lnTo>
                  <a:lnTo>
                    <a:pt x="26" y="59"/>
                  </a:lnTo>
                  <a:lnTo>
                    <a:pt x="26" y="39"/>
                  </a:lnTo>
                  <a:lnTo>
                    <a:pt x="18" y="39"/>
                  </a:lnTo>
                  <a:cubicBezTo>
                    <a:pt x="18" y="39"/>
                    <a:pt x="18" y="46"/>
                    <a:pt x="18" y="48"/>
                  </a:cubicBezTo>
                  <a:cubicBezTo>
                    <a:pt x="17" y="48"/>
                    <a:pt x="17" y="48"/>
                    <a:pt x="16" y="48"/>
                  </a:cubicBezTo>
                  <a:cubicBezTo>
                    <a:pt x="16" y="46"/>
                    <a:pt x="16" y="42"/>
                    <a:pt x="16" y="39"/>
                  </a:cubicBezTo>
                  <a:cubicBezTo>
                    <a:pt x="19" y="39"/>
                    <a:pt x="25" y="39"/>
                    <a:pt x="27" y="39"/>
                  </a:cubicBezTo>
                  <a:cubicBezTo>
                    <a:pt x="27" y="42"/>
                    <a:pt x="27" y="58"/>
                    <a:pt x="27" y="60"/>
                  </a:cubicBezTo>
                  <a:cubicBezTo>
                    <a:pt x="24" y="60"/>
                    <a:pt x="6" y="60"/>
                    <a:pt x="3" y="60"/>
                  </a:cubicBezTo>
                  <a:cubicBezTo>
                    <a:pt x="3" y="57"/>
                    <a:pt x="3" y="15"/>
                    <a:pt x="3" y="13"/>
                  </a:cubicBezTo>
                  <a:cubicBezTo>
                    <a:pt x="6" y="12"/>
                    <a:pt x="14" y="9"/>
                    <a:pt x="17" y="5"/>
                  </a:cubicBezTo>
                  <a:close/>
                </a:path>
              </a:pathLst>
            </a:custGeom>
            <a:solidFill>
              <a:schemeClr val="accent2">
                <a:alpha val="80000"/>
              </a:schemeClr>
            </a:solidFill>
            <a:ln w="0">
              <a:noFill/>
            </a:ln>
          </p:spPr>
          <p:txBody>
            <a:bodyPr/>
            <a:p>
              <a:endParaRPr lang="zh-CN" altLang="en-US"/>
            </a:p>
          </p:txBody>
        </p:sp>
        <p:sp>
          <p:nvSpPr>
            <p:cNvPr id="33799" name="矩形 33798"/>
            <p:cNvSpPr/>
            <p:nvPr/>
          </p:nvSpPr>
          <p:spPr>
            <a:xfrm>
              <a:off x="889" y="152"/>
              <a:ext cx="3977" cy="31"/>
            </a:xfrm>
            <a:prstGeom prst="rect">
              <a:avLst/>
            </a:prstGeom>
            <a:solidFill>
              <a:schemeClr val="accent2">
                <a:alpha val="80000"/>
              </a:schemeClr>
            </a:solidFill>
            <a:ln w="0">
              <a:noFill/>
            </a:ln>
          </p:spPr>
          <p:txBody>
            <a:bodyPr/>
            <a:p>
              <a:endParaRPr lang="zh-CN" altLang="en-US"/>
            </a:p>
          </p:txBody>
        </p:sp>
        <p:sp>
          <p:nvSpPr>
            <p:cNvPr id="33800" name="矩形 33799"/>
            <p:cNvSpPr/>
            <p:nvPr/>
          </p:nvSpPr>
          <p:spPr>
            <a:xfrm>
              <a:off x="889" y="198"/>
              <a:ext cx="3977" cy="31"/>
            </a:xfrm>
            <a:prstGeom prst="rect">
              <a:avLst/>
            </a:prstGeom>
            <a:solidFill>
              <a:schemeClr val="accent2">
                <a:alpha val="80000"/>
              </a:schemeClr>
            </a:solidFill>
            <a:ln w="0">
              <a:noFill/>
            </a:ln>
          </p:spPr>
          <p:txBody>
            <a:bodyPr/>
            <a:p>
              <a:endParaRPr lang="zh-CN" altLang="en-US"/>
            </a:p>
          </p:txBody>
        </p:sp>
        <p:sp>
          <p:nvSpPr>
            <p:cNvPr id="33801" name="任意多边形 33800"/>
            <p:cNvSpPr>
              <a:spLocks noEditPoints="1"/>
            </p:cNvSpPr>
            <p:nvPr/>
          </p:nvSpPr>
          <p:spPr>
            <a:xfrm>
              <a:off x="4861" y="0"/>
              <a:ext cx="401" cy="391"/>
            </a:xfrm>
            <a:custGeom>
              <a:avLst/>
              <a:gdLst/>
              <a:ahLst/>
              <a:cxnLst/>
              <a:pathLst>
                <a:path w="79" h="77">
                  <a:moveTo>
                    <a:pt x="77" y="0"/>
                  </a:moveTo>
                  <a:lnTo>
                    <a:pt x="26" y="0"/>
                  </a:lnTo>
                  <a:cubicBezTo>
                    <a:pt x="26" y="0"/>
                    <a:pt x="26" y="9"/>
                    <a:pt x="26" y="11"/>
                  </a:cubicBezTo>
                  <a:cubicBezTo>
                    <a:pt x="23" y="11"/>
                    <a:pt x="4" y="11"/>
                    <a:pt x="4" y="11"/>
                  </a:cubicBezTo>
                  <a:cubicBezTo>
                    <a:pt x="4" y="11"/>
                    <a:pt x="4" y="20"/>
                    <a:pt x="4" y="23"/>
                  </a:cubicBezTo>
                  <a:cubicBezTo>
                    <a:pt x="3" y="23"/>
                    <a:pt x="0" y="23"/>
                    <a:pt x="0" y="23"/>
                  </a:cubicBezTo>
                  <a:lnTo>
                    <a:pt x="0" y="52"/>
                  </a:lnTo>
                  <a:cubicBezTo>
                    <a:pt x="0" y="52"/>
                    <a:pt x="3" y="52"/>
                    <a:pt x="4" y="52"/>
                  </a:cubicBezTo>
                  <a:cubicBezTo>
                    <a:pt x="4" y="55"/>
                    <a:pt x="4" y="68"/>
                    <a:pt x="4" y="68"/>
                  </a:cubicBezTo>
                  <a:cubicBezTo>
                    <a:pt x="4" y="68"/>
                    <a:pt x="18" y="68"/>
                    <a:pt x="21" y="68"/>
                  </a:cubicBezTo>
                  <a:cubicBezTo>
                    <a:pt x="21" y="70"/>
                    <a:pt x="21" y="77"/>
                    <a:pt x="21" y="77"/>
                  </a:cubicBezTo>
                  <a:lnTo>
                    <a:pt x="45" y="77"/>
                  </a:lnTo>
                  <a:cubicBezTo>
                    <a:pt x="45" y="77"/>
                    <a:pt x="45" y="70"/>
                    <a:pt x="45" y="68"/>
                  </a:cubicBezTo>
                  <a:cubicBezTo>
                    <a:pt x="47" y="68"/>
                    <a:pt x="56" y="68"/>
                    <a:pt x="56" y="68"/>
                  </a:cubicBezTo>
                  <a:lnTo>
                    <a:pt x="56" y="37"/>
                  </a:lnTo>
                  <a:lnTo>
                    <a:pt x="29" y="37"/>
                  </a:lnTo>
                  <a:lnTo>
                    <a:pt x="29" y="56"/>
                  </a:lnTo>
                  <a:lnTo>
                    <a:pt x="38" y="56"/>
                  </a:lnTo>
                  <a:cubicBezTo>
                    <a:pt x="38" y="56"/>
                    <a:pt x="38" y="48"/>
                    <a:pt x="38" y="46"/>
                  </a:cubicBezTo>
                  <a:cubicBezTo>
                    <a:pt x="40" y="46"/>
                    <a:pt x="46" y="46"/>
                    <a:pt x="48" y="46"/>
                  </a:cubicBezTo>
                  <a:cubicBezTo>
                    <a:pt x="48" y="48"/>
                    <a:pt x="48" y="55"/>
                    <a:pt x="48" y="58"/>
                  </a:cubicBezTo>
                  <a:cubicBezTo>
                    <a:pt x="46" y="58"/>
                    <a:pt x="37" y="58"/>
                    <a:pt x="37" y="58"/>
                  </a:cubicBezTo>
                  <a:cubicBezTo>
                    <a:pt x="37" y="58"/>
                    <a:pt x="37" y="66"/>
                    <a:pt x="37" y="68"/>
                  </a:cubicBezTo>
                  <a:cubicBezTo>
                    <a:pt x="35" y="68"/>
                    <a:pt x="31" y="68"/>
                    <a:pt x="29" y="68"/>
                  </a:cubicBezTo>
                  <a:cubicBezTo>
                    <a:pt x="29" y="66"/>
                    <a:pt x="29" y="59"/>
                    <a:pt x="29" y="59"/>
                  </a:cubicBezTo>
                  <a:cubicBezTo>
                    <a:pt x="29" y="59"/>
                    <a:pt x="16" y="59"/>
                    <a:pt x="13" y="59"/>
                  </a:cubicBezTo>
                  <a:cubicBezTo>
                    <a:pt x="13" y="57"/>
                    <a:pt x="13" y="49"/>
                    <a:pt x="13" y="47"/>
                  </a:cubicBezTo>
                  <a:cubicBezTo>
                    <a:pt x="15" y="47"/>
                    <a:pt x="19" y="47"/>
                    <a:pt x="19" y="47"/>
                  </a:cubicBezTo>
                  <a:lnTo>
                    <a:pt x="19" y="38"/>
                  </a:lnTo>
                  <a:cubicBezTo>
                    <a:pt x="19" y="38"/>
                    <a:pt x="15" y="38"/>
                    <a:pt x="13" y="38"/>
                  </a:cubicBezTo>
                  <a:cubicBezTo>
                    <a:pt x="15" y="38"/>
                    <a:pt x="19" y="38"/>
                    <a:pt x="19" y="38"/>
                  </a:cubicBezTo>
                  <a:lnTo>
                    <a:pt x="19" y="29"/>
                  </a:lnTo>
                  <a:cubicBezTo>
                    <a:pt x="19" y="29"/>
                    <a:pt x="15" y="29"/>
                    <a:pt x="13" y="29"/>
                  </a:cubicBezTo>
                  <a:cubicBezTo>
                    <a:pt x="13" y="27"/>
                    <a:pt x="13" y="22"/>
                    <a:pt x="13" y="20"/>
                  </a:cubicBezTo>
                  <a:cubicBezTo>
                    <a:pt x="16" y="20"/>
                    <a:pt x="34" y="20"/>
                    <a:pt x="34" y="20"/>
                  </a:cubicBezTo>
                  <a:cubicBezTo>
                    <a:pt x="34" y="20"/>
                    <a:pt x="34" y="11"/>
                    <a:pt x="34" y="8"/>
                  </a:cubicBezTo>
                  <a:cubicBezTo>
                    <a:pt x="37" y="8"/>
                    <a:pt x="67" y="8"/>
                    <a:pt x="70" y="8"/>
                  </a:cubicBezTo>
                  <a:cubicBezTo>
                    <a:pt x="70" y="11"/>
                    <a:pt x="70" y="21"/>
                    <a:pt x="70" y="23"/>
                  </a:cubicBezTo>
                  <a:cubicBezTo>
                    <a:pt x="67" y="23"/>
                    <a:pt x="55" y="23"/>
                    <a:pt x="52" y="23"/>
                  </a:cubicBezTo>
                  <a:cubicBezTo>
                    <a:pt x="52" y="22"/>
                    <a:pt x="52" y="22"/>
                    <a:pt x="52" y="21"/>
                  </a:cubicBezTo>
                  <a:cubicBezTo>
                    <a:pt x="55" y="21"/>
                    <a:pt x="60" y="21"/>
                    <a:pt x="60" y="21"/>
                  </a:cubicBezTo>
                  <a:lnTo>
                    <a:pt x="60" y="12"/>
                  </a:lnTo>
                  <a:lnTo>
                    <a:pt x="44" y="12"/>
                  </a:lnTo>
                  <a:lnTo>
                    <a:pt x="44" y="31"/>
                  </a:lnTo>
                  <a:lnTo>
                    <a:pt x="79" y="31"/>
                  </a:lnTo>
                  <a:lnTo>
                    <a:pt x="79" y="0"/>
                  </a:lnTo>
                  <a:lnTo>
                    <a:pt x="77" y="0"/>
                  </a:lnTo>
                  <a:close/>
                  <a:moveTo>
                    <a:pt x="75" y="3"/>
                  </a:moveTo>
                  <a:cubicBezTo>
                    <a:pt x="75" y="6"/>
                    <a:pt x="75" y="25"/>
                    <a:pt x="75" y="28"/>
                  </a:cubicBezTo>
                  <a:cubicBezTo>
                    <a:pt x="72" y="28"/>
                    <a:pt x="50" y="28"/>
                    <a:pt x="47" y="28"/>
                  </a:cubicBezTo>
                  <a:cubicBezTo>
                    <a:pt x="47" y="26"/>
                    <a:pt x="47" y="18"/>
                    <a:pt x="47" y="15"/>
                  </a:cubicBezTo>
                  <a:cubicBezTo>
                    <a:pt x="49" y="15"/>
                    <a:pt x="55" y="15"/>
                    <a:pt x="57" y="15"/>
                  </a:cubicBezTo>
                  <a:cubicBezTo>
                    <a:pt x="57" y="16"/>
                    <a:pt x="57" y="16"/>
                    <a:pt x="57" y="17"/>
                  </a:cubicBezTo>
                  <a:cubicBezTo>
                    <a:pt x="55" y="17"/>
                    <a:pt x="49" y="17"/>
                    <a:pt x="49" y="17"/>
                  </a:cubicBezTo>
                  <a:lnTo>
                    <a:pt x="49" y="27"/>
                  </a:lnTo>
                  <a:lnTo>
                    <a:pt x="73" y="27"/>
                  </a:lnTo>
                  <a:lnTo>
                    <a:pt x="73" y="5"/>
                  </a:lnTo>
                  <a:lnTo>
                    <a:pt x="31" y="5"/>
                  </a:lnTo>
                  <a:cubicBezTo>
                    <a:pt x="31" y="5"/>
                    <a:pt x="31" y="14"/>
                    <a:pt x="31" y="17"/>
                  </a:cubicBezTo>
                  <a:cubicBezTo>
                    <a:pt x="28" y="17"/>
                    <a:pt x="10" y="17"/>
                    <a:pt x="10" y="17"/>
                  </a:cubicBezTo>
                  <a:lnTo>
                    <a:pt x="10" y="33"/>
                  </a:lnTo>
                  <a:cubicBezTo>
                    <a:pt x="10" y="33"/>
                    <a:pt x="14" y="33"/>
                    <a:pt x="16" y="33"/>
                  </a:cubicBezTo>
                  <a:cubicBezTo>
                    <a:pt x="16" y="34"/>
                    <a:pt x="16" y="34"/>
                    <a:pt x="16" y="35"/>
                  </a:cubicBezTo>
                  <a:cubicBezTo>
                    <a:pt x="14" y="35"/>
                    <a:pt x="10" y="35"/>
                    <a:pt x="10" y="35"/>
                  </a:cubicBezTo>
                  <a:lnTo>
                    <a:pt x="10" y="42"/>
                  </a:lnTo>
                  <a:cubicBezTo>
                    <a:pt x="10" y="42"/>
                    <a:pt x="14" y="42"/>
                    <a:pt x="16" y="42"/>
                  </a:cubicBezTo>
                  <a:cubicBezTo>
                    <a:pt x="16" y="42"/>
                    <a:pt x="16" y="43"/>
                    <a:pt x="16" y="43"/>
                  </a:cubicBezTo>
                  <a:cubicBezTo>
                    <a:pt x="14" y="43"/>
                    <a:pt x="10" y="43"/>
                    <a:pt x="10" y="43"/>
                  </a:cubicBezTo>
                  <a:lnTo>
                    <a:pt x="10" y="62"/>
                  </a:lnTo>
                  <a:cubicBezTo>
                    <a:pt x="10" y="62"/>
                    <a:pt x="23" y="62"/>
                    <a:pt x="26" y="62"/>
                  </a:cubicBezTo>
                  <a:cubicBezTo>
                    <a:pt x="26" y="65"/>
                    <a:pt x="26" y="72"/>
                    <a:pt x="26" y="72"/>
                  </a:cubicBezTo>
                  <a:lnTo>
                    <a:pt x="40" y="72"/>
                  </a:lnTo>
                  <a:cubicBezTo>
                    <a:pt x="40" y="72"/>
                    <a:pt x="40" y="64"/>
                    <a:pt x="40" y="61"/>
                  </a:cubicBezTo>
                  <a:cubicBezTo>
                    <a:pt x="43" y="61"/>
                    <a:pt x="52" y="61"/>
                    <a:pt x="52" y="61"/>
                  </a:cubicBezTo>
                  <a:lnTo>
                    <a:pt x="52" y="42"/>
                  </a:lnTo>
                  <a:lnTo>
                    <a:pt x="34" y="42"/>
                  </a:lnTo>
                  <a:cubicBezTo>
                    <a:pt x="34" y="42"/>
                    <a:pt x="34" y="50"/>
                    <a:pt x="34" y="52"/>
                  </a:cubicBezTo>
                  <a:cubicBezTo>
                    <a:pt x="34" y="52"/>
                    <a:pt x="34" y="52"/>
                    <a:pt x="33" y="52"/>
                  </a:cubicBezTo>
                  <a:cubicBezTo>
                    <a:pt x="33" y="50"/>
                    <a:pt x="33" y="43"/>
                    <a:pt x="33" y="40"/>
                  </a:cubicBezTo>
                  <a:cubicBezTo>
                    <a:pt x="35" y="40"/>
                    <a:pt x="50" y="40"/>
                    <a:pt x="53" y="40"/>
                  </a:cubicBezTo>
                  <a:cubicBezTo>
                    <a:pt x="53" y="43"/>
                    <a:pt x="53" y="61"/>
                    <a:pt x="53" y="64"/>
                  </a:cubicBezTo>
                  <a:cubicBezTo>
                    <a:pt x="50" y="64"/>
                    <a:pt x="41" y="64"/>
                    <a:pt x="41" y="64"/>
                  </a:cubicBezTo>
                  <a:cubicBezTo>
                    <a:pt x="41" y="64"/>
                    <a:pt x="41" y="72"/>
                    <a:pt x="41" y="74"/>
                  </a:cubicBezTo>
                  <a:cubicBezTo>
                    <a:pt x="39" y="74"/>
                    <a:pt x="27" y="74"/>
                    <a:pt x="24" y="74"/>
                  </a:cubicBezTo>
                  <a:cubicBezTo>
                    <a:pt x="24" y="72"/>
                    <a:pt x="24" y="64"/>
                    <a:pt x="24" y="64"/>
                  </a:cubicBezTo>
                  <a:cubicBezTo>
                    <a:pt x="24" y="64"/>
                    <a:pt x="10" y="64"/>
                    <a:pt x="7" y="64"/>
                  </a:cubicBezTo>
                  <a:cubicBezTo>
                    <a:pt x="7" y="62"/>
                    <a:pt x="7" y="49"/>
                    <a:pt x="7" y="49"/>
                  </a:cubicBezTo>
                  <a:cubicBezTo>
                    <a:pt x="7" y="49"/>
                    <a:pt x="5" y="49"/>
                    <a:pt x="4" y="49"/>
                  </a:cubicBezTo>
                  <a:cubicBezTo>
                    <a:pt x="4" y="46"/>
                    <a:pt x="4" y="29"/>
                    <a:pt x="4" y="26"/>
                  </a:cubicBezTo>
                  <a:cubicBezTo>
                    <a:pt x="5" y="26"/>
                    <a:pt x="7" y="26"/>
                    <a:pt x="7" y="26"/>
                  </a:cubicBezTo>
                  <a:cubicBezTo>
                    <a:pt x="7" y="26"/>
                    <a:pt x="7" y="17"/>
                    <a:pt x="7" y="14"/>
                  </a:cubicBezTo>
                  <a:cubicBezTo>
                    <a:pt x="10" y="14"/>
                    <a:pt x="29" y="14"/>
                    <a:pt x="29" y="14"/>
                  </a:cubicBezTo>
                  <a:cubicBezTo>
                    <a:pt x="29" y="14"/>
                    <a:pt x="29" y="5"/>
                    <a:pt x="29" y="3"/>
                  </a:cubicBezTo>
                  <a:cubicBezTo>
                    <a:pt x="32" y="3"/>
                    <a:pt x="72" y="3"/>
                    <a:pt x="75" y="3"/>
                  </a:cubicBezTo>
                  <a:close/>
                </a:path>
              </a:pathLst>
            </a:custGeom>
            <a:solidFill>
              <a:schemeClr val="accent2">
                <a:alpha val="80000"/>
              </a:schemeClr>
            </a:solidFill>
            <a:ln w="0">
              <a:noFill/>
            </a:ln>
          </p:spPr>
          <p:txBody>
            <a:bodyPr/>
            <a:p>
              <a:endParaRPr lang="zh-CN" altLang="en-US"/>
            </a:p>
          </p:txBody>
        </p:sp>
        <p:sp>
          <p:nvSpPr>
            <p:cNvPr id="33802" name="任意多边形 33801"/>
            <p:cNvSpPr>
              <a:spLocks noEditPoints="1"/>
            </p:cNvSpPr>
            <p:nvPr/>
          </p:nvSpPr>
          <p:spPr>
            <a:xfrm>
              <a:off x="5150" y="5"/>
              <a:ext cx="503" cy="392"/>
            </a:xfrm>
            <a:custGeom>
              <a:avLst/>
              <a:gdLst/>
              <a:ahLst/>
              <a:cxnLst/>
              <a:pathLst>
                <a:path w="99" h="77">
                  <a:moveTo>
                    <a:pt x="37" y="0"/>
                  </a:moveTo>
                  <a:lnTo>
                    <a:pt x="35" y="0"/>
                  </a:lnTo>
                  <a:lnTo>
                    <a:pt x="35" y="31"/>
                  </a:lnTo>
                  <a:lnTo>
                    <a:pt x="63" y="31"/>
                  </a:lnTo>
                  <a:lnTo>
                    <a:pt x="63" y="13"/>
                  </a:lnTo>
                  <a:lnTo>
                    <a:pt x="48" y="13"/>
                  </a:lnTo>
                  <a:lnTo>
                    <a:pt x="48" y="21"/>
                  </a:lnTo>
                  <a:cubicBezTo>
                    <a:pt x="48" y="21"/>
                    <a:pt x="54" y="21"/>
                    <a:pt x="56" y="21"/>
                  </a:cubicBezTo>
                  <a:cubicBezTo>
                    <a:pt x="56" y="22"/>
                    <a:pt x="56" y="22"/>
                    <a:pt x="56" y="23"/>
                  </a:cubicBezTo>
                  <a:cubicBezTo>
                    <a:pt x="54" y="23"/>
                    <a:pt x="46" y="23"/>
                    <a:pt x="43" y="23"/>
                  </a:cubicBezTo>
                  <a:cubicBezTo>
                    <a:pt x="43" y="20"/>
                    <a:pt x="43" y="11"/>
                    <a:pt x="43" y="8"/>
                  </a:cubicBezTo>
                  <a:cubicBezTo>
                    <a:pt x="46" y="8"/>
                    <a:pt x="80" y="8"/>
                    <a:pt x="83" y="8"/>
                  </a:cubicBezTo>
                  <a:cubicBezTo>
                    <a:pt x="84" y="12"/>
                    <a:pt x="86" y="16"/>
                    <a:pt x="87" y="18"/>
                  </a:cubicBezTo>
                  <a:cubicBezTo>
                    <a:pt x="86" y="19"/>
                    <a:pt x="77" y="29"/>
                    <a:pt x="75" y="30"/>
                  </a:cubicBezTo>
                  <a:cubicBezTo>
                    <a:pt x="71" y="29"/>
                    <a:pt x="64" y="29"/>
                    <a:pt x="58" y="34"/>
                  </a:cubicBezTo>
                  <a:cubicBezTo>
                    <a:pt x="53" y="38"/>
                    <a:pt x="53" y="44"/>
                    <a:pt x="53" y="48"/>
                  </a:cubicBezTo>
                  <a:cubicBezTo>
                    <a:pt x="53" y="50"/>
                    <a:pt x="53" y="51"/>
                    <a:pt x="53" y="52"/>
                  </a:cubicBezTo>
                  <a:cubicBezTo>
                    <a:pt x="52" y="53"/>
                    <a:pt x="36" y="68"/>
                    <a:pt x="35" y="69"/>
                  </a:cubicBezTo>
                  <a:cubicBezTo>
                    <a:pt x="34" y="69"/>
                    <a:pt x="12" y="69"/>
                    <a:pt x="9" y="69"/>
                  </a:cubicBezTo>
                  <a:cubicBezTo>
                    <a:pt x="9" y="66"/>
                    <a:pt x="9" y="44"/>
                    <a:pt x="9" y="41"/>
                  </a:cubicBezTo>
                  <a:cubicBezTo>
                    <a:pt x="12" y="41"/>
                    <a:pt x="28" y="41"/>
                    <a:pt x="31" y="41"/>
                  </a:cubicBezTo>
                  <a:cubicBezTo>
                    <a:pt x="31" y="44"/>
                    <a:pt x="31" y="53"/>
                    <a:pt x="31" y="55"/>
                  </a:cubicBezTo>
                  <a:cubicBezTo>
                    <a:pt x="29" y="55"/>
                    <a:pt x="28" y="55"/>
                    <a:pt x="27" y="55"/>
                  </a:cubicBezTo>
                  <a:cubicBezTo>
                    <a:pt x="27" y="53"/>
                    <a:pt x="27" y="47"/>
                    <a:pt x="27" y="47"/>
                  </a:cubicBezTo>
                  <a:lnTo>
                    <a:pt x="19" y="47"/>
                  </a:lnTo>
                  <a:lnTo>
                    <a:pt x="19" y="63"/>
                  </a:lnTo>
                  <a:lnTo>
                    <a:pt x="39" y="63"/>
                  </a:lnTo>
                  <a:lnTo>
                    <a:pt x="39" y="33"/>
                  </a:lnTo>
                  <a:lnTo>
                    <a:pt x="0" y="33"/>
                  </a:lnTo>
                  <a:lnTo>
                    <a:pt x="0" y="77"/>
                  </a:lnTo>
                  <a:lnTo>
                    <a:pt x="38" y="77"/>
                  </a:lnTo>
                  <a:lnTo>
                    <a:pt x="63" y="54"/>
                  </a:lnTo>
                  <a:lnTo>
                    <a:pt x="62" y="52"/>
                  </a:lnTo>
                  <a:cubicBezTo>
                    <a:pt x="60" y="49"/>
                    <a:pt x="58" y="45"/>
                    <a:pt x="63" y="41"/>
                  </a:cubicBezTo>
                  <a:cubicBezTo>
                    <a:pt x="68" y="35"/>
                    <a:pt x="75" y="39"/>
                    <a:pt x="75" y="39"/>
                  </a:cubicBezTo>
                  <a:lnTo>
                    <a:pt x="76" y="39"/>
                  </a:lnTo>
                  <a:lnTo>
                    <a:pt x="77" y="39"/>
                  </a:lnTo>
                  <a:lnTo>
                    <a:pt x="99" y="17"/>
                  </a:lnTo>
                  <a:lnTo>
                    <a:pt x="97" y="16"/>
                  </a:lnTo>
                  <a:cubicBezTo>
                    <a:pt x="95" y="14"/>
                    <a:pt x="91" y="6"/>
                    <a:pt x="90" y="1"/>
                  </a:cubicBezTo>
                  <a:lnTo>
                    <a:pt x="89" y="0"/>
                  </a:lnTo>
                  <a:lnTo>
                    <a:pt x="88" y="0"/>
                  </a:lnTo>
                  <a:lnTo>
                    <a:pt x="37" y="0"/>
                  </a:lnTo>
                  <a:close/>
                  <a:moveTo>
                    <a:pt x="87" y="4"/>
                  </a:moveTo>
                  <a:cubicBezTo>
                    <a:pt x="88" y="7"/>
                    <a:pt x="91" y="14"/>
                    <a:pt x="94" y="17"/>
                  </a:cubicBezTo>
                  <a:cubicBezTo>
                    <a:pt x="92" y="19"/>
                    <a:pt x="77" y="34"/>
                    <a:pt x="76" y="35"/>
                  </a:cubicBezTo>
                  <a:cubicBezTo>
                    <a:pt x="72" y="34"/>
                    <a:pt x="65" y="33"/>
                    <a:pt x="60" y="38"/>
                  </a:cubicBezTo>
                  <a:cubicBezTo>
                    <a:pt x="58" y="41"/>
                    <a:pt x="57" y="44"/>
                    <a:pt x="57" y="46"/>
                  </a:cubicBezTo>
                  <a:cubicBezTo>
                    <a:pt x="57" y="49"/>
                    <a:pt x="58" y="52"/>
                    <a:pt x="59" y="53"/>
                  </a:cubicBezTo>
                  <a:cubicBezTo>
                    <a:pt x="57" y="55"/>
                    <a:pt x="38" y="73"/>
                    <a:pt x="37" y="74"/>
                  </a:cubicBezTo>
                  <a:cubicBezTo>
                    <a:pt x="36" y="74"/>
                    <a:pt x="7" y="74"/>
                    <a:pt x="4" y="74"/>
                  </a:cubicBezTo>
                  <a:cubicBezTo>
                    <a:pt x="4" y="71"/>
                    <a:pt x="4" y="40"/>
                    <a:pt x="4" y="37"/>
                  </a:cubicBezTo>
                  <a:cubicBezTo>
                    <a:pt x="7" y="37"/>
                    <a:pt x="33" y="37"/>
                    <a:pt x="36" y="37"/>
                  </a:cubicBezTo>
                  <a:cubicBezTo>
                    <a:pt x="36" y="39"/>
                    <a:pt x="36" y="56"/>
                    <a:pt x="36" y="59"/>
                  </a:cubicBezTo>
                  <a:cubicBezTo>
                    <a:pt x="33" y="59"/>
                    <a:pt x="25" y="59"/>
                    <a:pt x="22" y="59"/>
                  </a:cubicBezTo>
                  <a:cubicBezTo>
                    <a:pt x="22" y="57"/>
                    <a:pt x="22" y="53"/>
                    <a:pt x="23" y="51"/>
                  </a:cubicBezTo>
                  <a:cubicBezTo>
                    <a:pt x="23" y="51"/>
                    <a:pt x="23" y="51"/>
                    <a:pt x="23" y="51"/>
                  </a:cubicBezTo>
                  <a:cubicBezTo>
                    <a:pt x="23" y="53"/>
                    <a:pt x="23" y="59"/>
                    <a:pt x="23" y="59"/>
                  </a:cubicBezTo>
                  <a:lnTo>
                    <a:pt x="34" y="59"/>
                  </a:lnTo>
                  <a:lnTo>
                    <a:pt x="34" y="38"/>
                  </a:lnTo>
                  <a:lnTo>
                    <a:pt x="6" y="38"/>
                  </a:lnTo>
                  <a:lnTo>
                    <a:pt x="6" y="72"/>
                  </a:lnTo>
                  <a:lnTo>
                    <a:pt x="37" y="72"/>
                  </a:lnTo>
                  <a:lnTo>
                    <a:pt x="56" y="53"/>
                  </a:lnTo>
                  <a:lnTo>
                    <a:pt x="56" y="52"/>
                  </a:lnTo>
                  <a:cubicBezTo>
                    <a:pt x="56" y="52"/>
                    <a:pt x="54" y="41"/>
                    <a:pt x="60" y="36"/>
                  </a:cubicBezTo>
                  <a:cubicBezTo>
                    <a:pt x="66" y="32"/>
                    <a:pt x="73" y="33"/>
                    <a:pt x="74" y="33"/>
                  </a:cubicBezTo>
                  <a:lnTo>
                    <a:pt x="75" y="35"/>
                  </a:lnTo>
                  <a:lnTo>
                    <a:pt x="77" y="33"/>
                  </a:lnTo>
                  <a:lnTo>
                    <a:pt x="92" y="18"/>
                  </a:lnTo>
                  <a:lnTo>
                    <a:pt x="91" y="17"/>
                  </a:lnTo>
                  <a:cubicBezTo>
                    <a:pt x="90" y="15"/>
                    <a:pt x="86" y="9"/>
                    <a:pt x="86" y="6"/>
                  </a:cubicBezTo>
                  <a:lnTo>
                    <a:pt x="85" y="5"/>
                  </a:lnTo>
                  <a:lnTo>
                    <a:pt x="40" y="5"/>
                  </a:lnTo>
                  <a:lnTo>
                    <a:pt x="40" y="26"/>
                  </a:lnTo>
                  <a:lnTo>
                    <a:pt x="60" y="26"/>
                  </a:lnTo>
                  <a:cubicBezTo>
                    <a:pt x="60" y="27"/>
                    <a:pt x="60" y="27"/>
                    <a:pt x="60" y="27"/>
                  </a:cubicBezTo>
                  <a:cubicBezTo>
                    <a:pt x="57" y="27"/>
                    <a:pt x="41" y="27"/>
                    <a:pt x="39" y="27"/>
                  </a:cubicBezTo>
                  <a:cubicBezTo>
                    <a:pt x="39" y="24"/>
                    <a:pt x="39" y="6"/>
                    <a:pt x="39" y="4"/>
                  </a:cubicBezTo>
                  <a:cubicBezTo>
                    <a:pt x="42" y="4"/>
                    <a:pt x="84" y="4"/>
                    <a:pt x="87" y="4"/>
                  </a:cubicBezTo>
                  <a:close/>
                  <a:moveTo>
                    <a:pt x="60" y="17"/>
                  </a:moveTo>
                  <a:cubicBezTo>
                    <a:pt x="60" y="17"/>
                    <a:pt x="60" y="17"/>
                    <a:pt x="60" y="18"/>
                  </a:cubicBezTo>
                  <a:cubicBezTo>
                    <a:pt x="60" y="18"/>
                    <a:pt x="54" y="18"/>
                    <a:pt x="51" y="18"/>
                  </a:cubicBezTo>
                  <a:cubicBezTo>
                    <a:pt x="51" y="17"/>
                    <a:pt x="51" y="17"/>
                    <a:pt x="51" y="17"/>
                  </a:cubicBezTo>
                  <a:cubicBezTo>
                    <a:pt x="53" y="17"/>
                    <a:pt x="58" y="17"/>
                    <a:pt x="60" y="17"/>
                  </a:cubicBezTo>
                  <a:close/>
                </a:path>
              </a:pathLst>
            </a:custGeom>
            <a:solidFill>
              <a:schemeClr val="accent2">
                <a:alpha val="80000"/>
              </a:schemeClr>
            </a:solidFill>
            <a:ln w="0">
              <a:noFill/>
            </a:ln>
          </p:spPr>
          <p:txBody>
            <a:bodyPr/>
            <a:p>
              <a:endParaRPr lang="zh-CN" altLang="en-US"/>
            </a:p>
          </p:txBody>
        </p:sp>
        <p:sp>
          <p:nvSpPr>
            <p:cNvPr id="33803" name="任意多边形 33802"/>
            <p:cNvSpPr>
              <a:spLocks noEditPoints="1"/>
            </p:cNvSpPr>
            <p:nvPr/>
          </p:nvSpPr>
          <p:spPr>
            <a:xfrm>
              <a:off x="5358" y="488"/>
              <a:ext cx="402" cy="397"/>
            </a:xfrm>
            <a:custGeom>
              <a:avLst/>
              <a:gdLst/>
              <a:ahLst/>
              <a:cxnLst/>
              <a:pathLst>
                <a:path w="79" h="78">
                  <a:moveTo>
                    <a:pt x="77" y="0"/>
                  </a:moveTo>
                  <a:lnTo>
                    <a:pt x="46" y="0"/>
                  </a:lnTo>
                  <a:lnTo>
                    <a:pt x="46" y="35"/>
                  </a:lnTo>
                  <a:lnTo>
                    <a:pt x="66" y="35"/>
                  </a:lnTo>
                  <a:lnTo>
                    <a:pt x="66" y="19"/>
                  </a:lnTo>
                  <a:lnTo>
                    <a:pt x="57" y="19"/>
                  </a:lnTo>
                  <a:cubicBezTo>
                    <a:pt x="57" y="19"/>
                    <a:pt x="57" y="24"/>
                    <a:pt x="57" y="26"/>
                  </a:cubicBezTo>
                  <a:cubicBezTo>
                    <a:pt x="56" y="26"/>
                    <a:pt x="56" y="26"/>
                    <a:pt x="55" y="26"/>
                  </a:cubicBezTo>
                  <a:cubicBezTo>
                    <a:pt x="55" y="24"/>
                    <a:pt x="55" y="11"/>
                    <a:pt x="55" y="9"/>
                  </a:cubicBezTo>
                  <a:cubicBezTo>
                    <a:pt x="57" y="9"/>
                    <a:pt x="67" y="9"/>
                    <a:pt x="70" y="9"/>
                  </a:cubicBezTo>
                  <a:cubicBezTo>
                    <a:pt x="70" y="12"/>
                    <a:pt x="70" y="41"/>
                    <a:pt x="70" y="44"/>
                  </a:cubicBezTo>
                  <a:cubicBezTo>
                    <a:pt x="67" y="44"/>
                    <a:pt x="58" y="44"/>
                    <a:pt x="58" y="44"/>
                  </a:cubicBezTo>
                  <a:cubicBezTo>
                    <a:pt x="58" y="44"/>
                    <a:pt x="58" y="62"/>
                    <a:pt x="58" y="65"/>
                  </a:cubicBezTo>
                  <a:cubicBezTo>
                    <a:pt x="55" y="65"/>
                    <a:pt x="51" y="65"/>
                    <a:pt x="49" y="65"/>
                  </a:cubicBezTo>
                  <a:cubicBezTo>
                    <a:pt x="49" y="63"/>
                    <a:pt x="49" y="59"/>
                    <a:pt x="49" y="59"/>
                  </a:cubicBezTo>
                  <a:lnTo>
                    <a:pt x="31" y="59"/>
                  </a:lnTo>
                  <a:cubicBezTo>
                    <a:pt x="31" y="59"/>
                    <a:pt x="31" y="64"/>
                    <a:pt x="31" y="65"/>
                  </a:cubicBezTo>
                  <a:cubicBezTo>
                    <a:pt x="29" y="65"/>
                    <a:pt x="21" y="65"/>
                    <a:pt x="19" y="65"/>
                  </a:cubicBezTo>
                  <a:cubicBezTo>
                    <a:pt x="19" y="63"/>
                    <a:pt x="19" y="49"/>
                    <a:pt x="19" y="49"/>
                  </a:cubicBezTo>
                  <a:cubicBezTo>
                    <a:pt x="19" y="49"/>
                    <a:pt x="11" y="49"/>
                    <a:pt x="9" y="49"/>
                  </a:cubicBezTo>
                  <a:cubicBezTo>
                    <a:pt x="9" y="47"/>
                    <a:pt x="9" y="44"/>
                    <a:pt x="9" y="42"/>
                  </a:cubicBezTo>
                  <a:cubicBezTo>
                    <a:pt x="12" y="42"/>
                    <a:pt x="20" y="42"/>
                    <a:pt x="20" y="42"/>
                  </a:cubicBezTo>
                  <a:cubicBezTo>
                    <a:pt x="20" y="42"/>
                    <a:pt x="20" y="33"/>
                    <a:pt x="20" y="31"/>
                  </a:cubicBezTo>
                  <a:cubicBezTo>
                    <a:pt x="22" y="31"/>
                    <a:pt x="29" y="31"/>
                    <a:pt x="32" y="31"/>
                  </a:cubicBezTo>
                  <a:cubicBezTo>
                    <a:pt x="32" y="33"/>
                    <a:pt x="32" y="39"/>
                    <a:pt x="32" y="41"/>
                  </a:cubicBezTo>
                  <a:cubicBezTo>
                    <a:pt x="29" y="41"/>
                    <a:pt x="22" y="41"/>
                    <a:pt x="22" y="41"/>
                  </a:cubicBezTo>
                  <a:lnTo>
                    <a:pt x="22" y="49"/>
                  </a:lnTo>
                  <a:lnTo>
                    <a:pt x="41" y="49"/>
                  </a:lnTo>
                  <a:lnTo>
                    <a:pt x="41" y="22"/>
                  </a:lnTo>
                  <a:lnTo>
                    <a:pt x="10" y="22"/>
                  </a:lnTo>
                  <a:cubicBezTo>
                    <a:pt x="10" y="22"/>
                    <a:pt x="10" y="31"/>
                    <a:pt x="10" y="34"/>
                  </a:cubicBezTo>
                  <a:cubicBezTo>
                    <a:pt x="8" y="34"/>
                    <a:pt x="0" y="34"/>
                    <a:pt x="0" y="34"/>
                  </a:cubicBezTo>
                  <a:lnTo>
                    <a:pt x="0" y="58"/>
                  </a:lnTo>
                  <a:cubicBezTo>
                    <a:pt x="0" y="58"/>
                    <a:pt x="8" y="58"/>
                    <a:pt x="10" y="58"/>
                  </a:cubicBezTo>
                  <a:cubicBezTo>
                    <a:pt x="10" y="61"/>
                    <a:pt x="10" y="74"/>
                    <a:pt x="10" y="74"/>
                  </a:cubicBezTo>
                  <a:cubicBezTo>
                    <a:pt x="10" y="74"/>
                    <a:pt x="23" y="74"/>
                    <a:pt x="25" y="74"/>
                  </a:cubicBezTo>
                  <a:cubicBezTo>
                    <a:pt x="25" y="75"/>
                    <a:pt x="25" y="78"/>
                    <a:pt x="25" y="78"/>
                  </a:cubicBezTo>
                  <a:lnTo>
                    <a:pt x="55" y="78"/>
                  </a:lnTo>
                  <a:cubicBezTo>
                    <a:pt x="55" y="78"/>
                    <a:pt x="55" y="75"/>
                    <a:pt x="55" y="75"/>
                  </a:cubicBezTo>
                  <a:cubicBezTo>
                    <a:pt x="57" y="75"/>
                    <a:pt x="67" y="75"/>
                    <a:pt x="67" y="75"/>
                  </a:cubicBezTo>
                  <a:cubicBezTo>
                    <a:pt x="67" y="75"/>
                    <a:pt x="67" y="56"/>
                    <a:pt x="67" y="53"/>
                  </a:cubicBezTo>
                  <a:cubicBezTo>
                    <a:pt x="69" y="53"/>
                    <a:pt x="79" y="53"/>
                    <a:pt x="79" y="53"/>
                  </a:cubicBezTo>
                  <a:lnTo>
                    <a:pt x="79" y="0"/>
                  </a:lnTo>
                  <a:lnTo>
                    <a:pt x="77" y="0"/>
                  </a:lnTo>
                  <a:close/>
                  <a:moveTo>
                    <a:pt x="75" y="4"/>
                  </a:moveTo>
                  <a:cubicBezTo>
                    <a:pt x="75" y="7"/>
                    <a:pt x="75" y="46"/>
                    <a:pt x="75" y="49"/>
                  </a:cubicBezTo>
                  <a:cubicBezTo>
                    <a:pt x="73" y="49"/>
                    <a:pt x="64" y="49"/>
                    <a:pt x="64" y="49"/>
                  </a:cubicBezTo>
                  <a:cubicBezTo>
                    <a:pt x="64" y="49"/>
                    <a:pt x="64" y="68"/>
                    <a:pt x="64" y="71"/>
                  </a:cubicBezTo>
                  <a:cubicBezTo>
                    <a:pt x="61" y="71"/>
                    <a:pt x="52" y="71"/>
                    <a:pt x="52" y="71"/>
                  </a:cubicBezTo>
                  <a:cubicBezTo>
                    <a:pt x="52" y="71"/>
                    <a:pt x="52" y="74"/>
                    <a:pt x="52" y="75"/>
                  </a:cubicBezTo>
                  <a:cubicBezTo>
                    <a:pt x="49" y="75"/>
                    <a:pt x="32" y="75"/>
                    <a:pt x="29" y="75"/>
                  </a:cubicBezTo>
                  <a:cubicBezTo>
                    <a:pt x="29" y="74"/>
                    <a:pt x="29" y="71"/>
                    <a:pt x="29" y="71"/>
                  </a:cubicBezTo>
                  <a:cubicBezTo>
                    <a:pt x="29" y="71"/>
                    <a:pt x="16" y="71"/>
                    <a:pt x="13" y="71"/>
                  </a:cubicBezTo>
                  <a:cubicBezTo>
                    <a:pt x="13" y="68"/>
                    <a:pt x="13" y="54"/>
                    <a:pt x="13" y="54"/>
                  </a:cubicBezTo>
                  <a:cubicBezTo>
                    <a:pt x="13" y="54"/>
                    <a:pt x="6" y="54"/>
                    <a:pt x="4" y="54"/>
                  </a:cubicBezTo>
                  <a:cubicBezTo>
                    <a:pt x="4" y="52"/>
                    <a:pt x="4" y="40"/>
                    <a:pt x="4" y="37"/>
                  </a:cubicBezTo>
                  <a:cubicBezTo>
                    <a:pt x="6" y="37"/>
                    <a:pt x="13" y="37"/>
                    <a:pt x="13" y="37"/>
                  </a:cubicBezTo>
                  <a:cubicBezTo>
                    <a:pt x="13" y="37"/>
                    <a:pt x="13" y="28"/>
                    <a:pt x="13" y="26"/>
                  </a:cubicBezTo>
                  <a:cubicBezTo>
                    <a:pt x="16" y="26"/>
                    <a:pt x="35" y="26"/>
                    <a:pt x="37" y="26"/>
                  </a:cubicBezTo>
                  <a:cubicBezTo>
                    <a:pt x="37" y="29"/>
                    <a:pt x="37" y="43"/>
                    <a:pt x="37" y="46"/>
                  </a:cubicBezTo>
                  <a:cubicBezTo>
                    <a:pt x="35" y="46"/>
                    <a:pt x="28" y="46"/>
                    <a:pt x="25" y="46"/>
                  </a:cubicBezTo>
                  <a:cubicBezTo>
                    <a:pt x="25" y="45"/>
                    <a:pt x="25" y="45"/>
                    <a:pt x="25" y="44"/>
                  </a:cubicBezTo>
                  <a:cubicBezTo>
                    <a:pt x="28" y="44"/>
                    <a:pt x="35" y="44"/>
                    <a:pt x="35" y="44"/>
                  </a:cubicBezTo>
                  <a:lnTo>
                    <a:pt x="35" y="27"/>
                  </a:lnTo>
                  <a:lnTo>
                    <a:pt x="16" y="27"/>
                  </a:lnTo>
                  <a:cubicBezTo>
                    <a:pt x="16" y="27"/>
                    <a:pt x="16" y="36"/>
                    <a:pt x="16" y="38"/>
                  </a:cubicBezTo>
                  <a:cubicBezTo>
                    <a:pt x="14" y="38"/>
                    <a:pt x="6" y="38"/>
                    <a:pt x="6" y="38"/>
                  </a:cubicBezTo>
                  <a:lnTo>
                    <a:pt x="6" y="53"/>
                  </a:lnTo>
                  <a:cubicBezTo>
                    <a:pt x="6" y="53"/>
                    <a:pt x="13" y="53"/>
                    <a:pt x="15" y="53"/>
                  </a:cubicBezTo>
                  <a:cubicBezTo>
                    <a:pt x="15" y="55"/>
                    <a:pt x="15" y="69"/>
                    <a:pt x="15" y="69"/>
                  </a:cubicBezTo>
                  <a:lnTo>
                    <a:pt x="34" y="69"/>
                  </a:lnTo>
                  <a:cubicBezTo>
                    <a:pt x="34" y="69"/>
                    <a:pt x="34" y="65"/>
                    <a:pt x="34" y="63"/>
                  </a:cubicBezTo>
                  <a:cubicBezTo>
                    <a:pt x="35" y="63"/>
                    <a:pt x="35" y="63"/>
                    <a:pt x="36" y="63"/>
                  </a:cubicBezTo>
                  <a:cubicBezTo>
                    <a:pt x="36" y="65"/>
                    <a:pt x="36" y="68"/>
                    <a:pt x="36" y="68"/>
                  </a:cubicBezTo>
                  <a:lnTo>
                    <a:pt x="43" y="68"/>
                  </a:lnTo>
                  <a:cubicBezTo>
                    <a:pt x="43" y="68"/>
                    <a:pt x="43" y="65"/>
                    <a:pt x="43" y="63"/>
                  </a:cubicBezTo>
                  <a:cubicBezTo>
                    <a:pt x="44" y="63"/>
                    <a:pt x="44" y="63"/>
                    <a:pt x="45" y="63"/>
                  </a:cubicBezTo>
                  <a:cubicBezTo>
                    <a:pt x="45" y="65"/>
                    <a:pt x="45" y="68"/>
                    <a:pt x="45" y="68"/>
                  </a:cubicBezTo>
                  <a:lnTo>
                    <a:pt x="61" y="68"/>
                  </a:lnTo>
                  <a:cubicBezTo>
                    <a:pt x="61" y="68"/>
                    <a:pt x="61" y="50"/>
                    <a:pt x="61" y="48"/>
                  </a:cubicBezTo>
                  <a:cubicBezTo>
                    <a:pt x="63" y="48"/>
                    <a:pt x="73" y="48"/>
                    <a:pt x="73" y="48"/>
                  </a:cubicBezTo>
                  <a:lnTo>
                    <a:pt x="73" y="5"/>
                  </a:lnTo>
                  <a:lnTo>
                    <a:pt x="51" y="5"/>
                  </a:lnTo>
                  <a:lnTo>
                    <a:pt x="51" y="30"/>
                  </a:lnTo>
                  <a:lnTo>
                    <a:pt x="61" y="30"/>
                  </a:lnTo>
                  <a:cubicBezTo>
                    <a:pt x="61" y="30"/>
                    <a:pt x="61" y="24"/>
                    <a:pt x="61" y="22"/>
                  </a:cubicBezTo>
                  <a:cubicBezTo>
                    <a:pt x="61" y="22"/>
                    <a:pt x="62" y="22"/>
                    <a:pt x="63" y="22"/>
                  </a:cubicBezTo>
                  <a:cubicBezTo>
                    <a:pt x="63" y="24"/>
                    <a:pt x="63" y="29"/>
                    <a:pt x="63" y="31"/>
                  </a:cubicBezTo>
                  <a:cubicBezTo>
                    <a:pt x="60" y="31"/>
                    <a:pt x="52" y="31"/>
                    <a:pt x="50" y="31"/>
                  </a:cubicBezTo>
                  <a:cubicBezTo>
                    <a:pt x="50" y="29"/>
                    <a:pt x="50" y="7"/>
                    <a:pt x="50" y="4"/>
                  </a:cubicBezTo>
                  <a:cubicBezTo>
                    <a:pt x="53" y="4"/>
                    <a:pt x="72" y="4"/>
                    <a:pt x="75" y="4"/>
                  </a:cubicBezTo>
                  <a:close/>
                </a:path>
              </a:pathLst>
            </a:custGeom>
            <a:solidFill>
              <a:schemeClr val="accent2">
                <a:alpha val="80000"/>
              </a:schemeClr>
            </a:solidFill>
            <a:ln w="0">
              <a:noFill/>
            </a:ln>
          </p:spPr>
          <p:txBody>
            <a:bodyPr/>
            <a:p>
              <a:endParaRPr lang="zh-CN" altLang="en-US"/>
            </a:p>
          </p:txBody>
        </p:sp>
        <p:sp>
          <p:nvSpPr>
            <p:cNvPr id="33804" name="任意多边形 33803"/>
            <p:cNvSpPr>
              <a:spLocks noEditPoints="1"/>
            </p:cNvSpPr>
            <p:nvPr/>
          </p:nvSpPr>
          <p:spPr>
            <a:xfrm>
              <a:off x="5354" y="96"/>
              <a:ext cx="395" cy="499"/>
            </a:xfrm>
            <a:custGeom>
              <a:avLst/>
              <a:gdLst/>
              <a:ahLst/>
              <a:cxnLst/>
              <a:pathLst>
                <a:path w="78" h="98">
                  <a:moveTo>
                    <a:pt x="59" y="2"/>
                  </a:moveTo>
                  <a:lnTo>
                    <a:pt x="38" y="23"/>
                  </a:lnTo>
                  <a:lnTo>
                    <a:pt x="39" y="24"/>
                  </a:lnTo>
                  <a:cubicBezTo>
                    <a:pt x="39" y="24"/>
                    <a:pt x="42" y="31"/>
                    <a:pt x="37" y="36"/>
                  </a:cubicBezTo>
                  <a:cubicBezTo>
                    <a:pt x="32" y="41"/>
                    <a:pt x="29" y="39"/>
                    <a:pt x="26" y="37"/>
                  </a:cubicBezTo>
                  <a:lnTo>
                    <a:pt x="24" y="36"/>
                  </a:lnTo>
                  <a:lnTo>
                    <a:pt x="23" y="37"/>
                  </a:lnTo>
                  <a:lnTo>
                    <a:pt x="0" y="61"/>
                  </a:lnTo>
                  <a:lnTo>
                    <a:pt x="0" y="98"/>
                  </a:lnTo>
                  <a:lnTo>
                    <a:pt x="45" y="98"/>
                  </a:lnTo>
                  <a:lnTo>
                    <a:pt x="45" y="60"/>
                  </a:lnTo>
                  <a:lnTo>
                    <a:pt x="15" y="60"/>
                  </a:lnTo>
                  <a:lnTo>
                    <a:pt x="15" y="80"/>
                  </a:lnTo>
                  <a:lnTo>
                    <a:pt x="30" y="80"/>
                  </a:lnTo>
                  <a:lnTo>
                    <a:pt x="30" y="72"/>
                  </a:lnTo>
                  <a:cubicBezTo>
                    <a:pt x="30" y="72"/>
                    <a:pt x="25" y="72"/>
                    <a:pt x="22" y="72"/>
                  </a:cubicBezTo>
                  <a:cubicBezTo>
                    <a:pt x="22" y="71"/>
                    <a:pt x="22" y="70"/>
                    <a:pt x="22" y="68"/>
                  </a:cubicBezTo>
                  <a:cubicBezTo>
                    <a:pt x="25" y="68"/>
                    <a:pt x="34" y="68"/>
                    <a:pt x="36" y="68"/>
                  </a:cubicBezTo>
                  <a:cubicBezTo>
                    <a:pt x="36" y="71"/>
                    <a:pt x="36" y="87"/>
                    <a:pt x="36" y="89"/>
                  </a:cubicBezTo>
                  <a:cubicBezTo>
                    <a:pt x="34" y="89"/>
                    <a:pt x="12" y="89"/>
                    <a:pt x="9" y="89"/>
                  </a:cubicBezTo>
                  <a:cubicBezTo>
                    <a:pt x="9" y="86"/>
                    <a:pt x="9" y="65"/>
                    <a:pt x="9" y="64"/>
                  </a:cubicBezTo>
                  <a:cubicBezTo>
                    <a:pt x="10" y="63"/>
                    <a:pt x="25" y="47"/>
                    <a:pt x="26" y="46"/>
                  </a:cubicBezTo>
                  <a:cubicBezTo>
                    <a:pt x="29" y="47"/>
                    <a:pt x="39" y="47"/>
                    <a:pt x="44" y="41"/>
                  </a:cubicBezTo>
                  <a:cubicBezTo>
                    <a:pt x="47" y="37"/>
                    <a:pt x="48" y="32"/>
                    <a:pt x="48" y="28"/>
                  </a:cubicBezTo>
                  <a:cubicBezTo>
                    <a:pt x="48" y="27"/>
                    <a:pt x="48" y="25"/>
                    <a:pt x="48" y="24"/>
                  </a:cubicBezTo>
                  <a:cubicBezTo>
                    <a:pt x="49" y="23"/>
                    <a:pt x="58" y="14"/>
                    <a:pt x="60" y="12"/>
                  </a:cubicBezTo>
                  <a:cubicBezTo>
                    <a:pt x="62" y="13"/>
                    <a:pt x="66" y="16"/>
                    <a:pt x="70" y="17"/>
                  </a:cubicBezTo>
                  <a:cubicBezTo>
                    <a:pt x="70" y="19"/>
                    <a:pt x="70" y="53"/>
                    <a:pt x="70" y="56"/>
                  </a:cubicBezTo>
                  <a:cubicBezTo>
                    <a:pt x="67" y="56"/>
                    <a:pt x="57" y="56"/>
                    <a:pt x="55" y="56"/>
                  </a:cubicBezTo>
                  <a:cubicBezTo>
                    <a:pt x="55" y="53"/>
                    <a:pt x="55" y="45"/>
                    <a:pt x="55" y="43"/>
                  </a:cubicBezTo>
                  <a:cubicBezTo>
                    <a:pt x="56" y="43"/>
                    <a:pt x="56" y="43"/>
                    <a:pt x="57" y="43"/>
                  </a:cubicBezTo>
                  <a:cubicBezTo>
                    <a:pt x="57" y="45"/>
                    <a:pt x="57" y="51"/>
                    <a:pt x="57" y="51"/>
                  </a:cubicBezTo>
                  <a:lnTo>
                    <a:pt x="65" y="51"/>
                  </a:lnTo>
                  <a:lnTo>
                    <a:pt x="65" y="36"/>
                  </a:lnTo>
                  <a:lnTo>
                    <a:pt x="47" y="36"/>
                  </a:lnTo>
                  <a:lnTo>
                    <a:pt x="47" y="64"/>
                  </a:lnTo>
                  <a:lnTo>
                    <a:pt x="78" y="64"/>
                  </a:lnTo>
                  <a:lnTo>
                    <a:pt x="78" y="10"/>
                  </a:lnTo>
                  <a:lnTo>
                    <a:pt x="77" y="10"/>
                  </a:lnTo>
                  <a:cubicBezTo>
                    <a:pt x="72" y="8"/>
                    <a:pt x="64" y="5"/>
                    <a:pt x="62" y="2"/>
                  </a:cubicBezTo>
                  <a:lnTo>
                    <a:pt x="61" y="0"/>
                  </a:lnTo>
                  <a:lnTo>
                    <a:pt x="59" y="2"/>
                  </a:lnTo>
                  <a:close/>
                  <a:moveTo>
                    <a:pt x="61" y="5"/>
                  </a:moveTo>
                  <a:cubicBezTo>
                    <a:pt x="64" y="9"/>
                    <a:pt x="71" y="12"/>
                    <a:pt x="74" y="13"/>
                  </a:cubicBezTo>
                  <a:cubicBezTo>
                    <a:pt x="74" y="15"/>
                    <a:pt x="74" y="57"/>
                    <a:pt x="74" y="60"/>
                  </a:cubicBezTo>
                  <a:cubicBezTo>
                    <a:pt x="72" y="60"/>
                    <a:pt x="53" y="60"/>
                    <a:pt x="51" y="60"/>
                  </a:cubicBezTo>
                  <a:cubicBezTo>
                    <a:pt x="51" y="58"/>
                    <a:pt x="51" y="42"/>
                    <a:pt x="51" y="39"/>
                  </a:cubicBezTo>
                  <a:cubicBezTo>
                    <a:pt x="53" y="39"/>
                    <a:pt x="59" y="39"/>
                    <a:pt x="61" y="39"/>
                  </a:cubicBezTo>
                  <a:cubicBezTo>
                    <a:pt x="61" y="42"/>
                    <a:pt x="61" y="46"/>
                    <a:pt x="61" y="48"/>
                  </a:cubicBezTo>
                  <a:cubicBezTo>
                    <a:pt x="61" y="48"/>
                    <a:pt x="61" y="48"/>
                    <a:pt x="60" y="48"/>
                  </a:cubicBezTo>
                  <a:cubicBezTo>
                    <a:pt x="60" y="46"/>
                    <a:pt x="60" y="39"/>
                    <a:pt x="60" y="39"/>
                  </a:cubicBezTo>
                  <a:lnTo>
                    <a:pt x="52" y="39"/>
                  </a:lnTo>
                  <a:lnTo>
                    <a:pt x="52" y="59"/>
                  </a:lnTo>
                  <a:lnTo>
                    <a:pt x="73" y="59"/>
                  </a:lnTo>
                  <a:lnTo>
                    <a:pt x="73" y="14"/>
                  </a:lnTo>
                  <a:lnTo>
                    <a:pt x="72" y="14"/>
                  </a:lnTo>
                  <a:cubicBezTo>
                    <a:pt x="69" y="13"/>
                    <a:pt x="63" y="10"/>
                    <a:pt x="61" y="9"/>
                  </a:cubicBezTo>
                  <a:lnTo>
                    <a:pt x="60" y="8"/>
                  </a:lnTo>
                  <a:lnTo>
                    <a:pt x="43" y="24"/>
                  </a:lnTo>
                  <a:lnTo>
                    <a:pt x="44" y="25"/>
                  </a:lnTo>
                  <a:cubicBezTo>
                    <a:pt x="45" y="26"/>
                    <a:pt x="46" y="33"/>
                    <a:pt x="41" y="39"/>
                  </a:cubicBezTo>
                  <a:cubicBezTo>
                    <a:pt x="36" y="45"/>
                    <a:pt x="26" y="43"/>
                    <a:pt x="26" y="43"/>
                  </a:cubicBezTo>
                  <a:lnTo>
                    <a:pt x="25" y="43"/>
                  </a:lnTo>
                  <a:lnTo>
                    <a:pt x="6" y="62"/>
                  </a:lnTo>
                  <a:lnTo>
                    <a:pt x="6" y="93"/>
                  </a:lnTo>
                  <a:lnTo>
                    <a:pt x="40" y="93"/>
                  </a:lnTo>
                  <a:lnTo>
                    <a:pt x="40" y="65"/>
                  </a:lnTo>
                  <a:lnTo>
                    <a:pt x="19" y="65"/>
                  </a:lnTo>
                  <a:lnTo>
                    <a:pt x="19" y="75"/>
                  </a:lnTo>
                  <a:cubicBezTo>
                    <a:pt x="19" y="75"/>
                    <a:pt x="25" y="75"/>
                    <a:pt x="27" y="75"/>
                  </a:cubicBezTo>
                  <a:cubicBezTo>
                    <a:pt x="27" y="76"/>
                    <a:pt x="27" y="76"/>
                    <a:pt x="27" y="76"/>
                  </a:cubicBezTo>
                  <a:cubicBezTo>
                    <a:pt x="25" y="76"/>
                    <a:pt x="21" y="77"/>
                    <a:pt x="18" y="77"/>
                  </a:cubicBezTo>
                  <a:cubicBezTo>
                    <a:pt x="18" y="74"/>
                    <a:pt x="18" y="66"/>
                    <a:pt x="18" y="63"/>
                  </a:cubicBezTo>
                  <a:cubicBezTo>
                    <a:pt x="21" y="63"/>
                    <a:pt x="38" y="63"/>
                    <a:pt x="41" y="63"/>
                  </a:cubicBezTo>
                  <a:cubicBezTo>
                    <a:pt x="41" y="66"/>
                    <a:pt x="41" y="92"/>
                    <a:pt x="41" y="95"/>
                  </a:cubicBezTo>
                  <a:cubicBezTo>
                    <a:pt x="38" y="95"/>
                    <a:pt x="7" y="95"/>
                    <a:pt x="4" y="95"/>
                  </a:cubicBezTo>
                  <a:cubicBezTo>
                    <a:pt x="4" y="92"/>
                    <a:pt x="4" y="63"/>
                    <a:pt x="4" y="62"/>
                  </a:cubicBezTo>
                  <a:cubicBezTo>
                    <a:pt x="4" y="61"/>
                    <a:pt x="23" y="42"/>
                    <a:pt x="24" y="40"/>
                  </a:cubicBezTo>
                  <a:cubicBezTo>
                    <a:pt x="28" y="42"/>
                    <a:pt x="33" y="45"/>
                    <a:pt x="40" y="39"/>
                  </a:cubicBezTo>
                  <a:cubicBezTo>
                    <a:pt x="43" y="36"/>
                    <a:pt x="44" y="32"/>
                    <a:pt x="44" y="29"/>
                  </a:cubicBezTo>
                  <a:cubicBezTo>
                    <a:pt x="44" y="27"/>
                    <a:pt x="43" y="25"/>
                    <a:pt x="42" y="24"/>
                  </a:cubicBezTo>
                  <a:cubicBezTo>
                    <a:pt x="44" y="22"/>
                    <a:pt x="58" y="8"/>
                    <a:pt x="61" y="5"/>
                  </a:cubicBezTo>
                  <a:close/>
                </a:path>
              </a:pathLst>
            </a:custGeom>
            <a:solidFill>
              <a:schemeClr val="accent2">
                <a:alpha val="80000"/>
              </a:schemeClr>
            </a:solidFill>
            <a:ln w="0">
              <a:noFill/>
            </a:ln>
          </p:spPr>
          <p:txBody>
            <a:bodyPr/>
            <a:p>
              <a:endParaRPr lang="zh-CN" altLang="en-US"/>
            </a:p>
          </p:txBody>
        </p:sp>
        <p:sp>
          <p:nvSpPr>
            <p:cNvPr id="33805" name="任意多边形 33804"/>
            <p:cNvSpPr>
              <a:spLocks noEditPoints="1"/>
            </p:cNvSpPr>
            <p:nvPr/>
          </p:nvSpPr>
          <p:spPr>
            <a:xfrm>
              <a:off x="498" y="3929"/>
              <a:ext cx="396" cy="391"/>
            </a:xfrm>
            <a:custGeom>
              <a:avLst/>
              <a:gdLst/>
              <a:ahLst/>
              <a:cxnLst/>
              <a:pathLst>
                <a:path w="78" h="77">
                  <a:moveTo>
                    <a:pt x="56" y="0"/>
                  </a:moveTo>
                  <a:lnTo>
                    <a:pt x="34" y="0"/>
                  </a:lnTo>
                  <a:cubicBezTo>
                    <a:pt x="34" y="0"/>
                    <a:pt x="34" y="7"/>
                    <a:pt x="34" y="9"/>
                  </a:cubicBezTo>
                  <a:cubicBezTo>
                    <a:pt x="31" y="9"/>
                    <a:pt x="22" y="9"/>
                    <a:pt x="22" y="9"/>
                  </a:cubicBezTo>
                  <a:lnTo>
                    <a:pt x="22" y="40"/>
                  </a:lnTo>
                  <a:lnTo>
                    <a:pt x="49" y="40"/>
                  </a:lnTo>
                  <a:lnTo>
                    <a:pt x="49" y="21"/>
                  </a:lnTo>
                  <a:lnTo>
                    <a:pt x="41" y="21"/>
                  </a:lnTo>
                  <a:cubicBezTo>
                    <a:pt x="41" y="21"/>
                    <a:pt x="41" y="29"/>
                    <a:pt x="41" y="31"/>
                  </a:cubicBezTo>
                  <a:cubicBezTo>
                    <a:pt x="39" y="31"/>
                    <a:pt x="33" y="31"/>
                    <a:pt x="30" y="31"/>
                  </a:cubicBezTo>
                  <a:cubicBezTo>
                    <a:pt x="30" y="29"/>
                    <a:pt x="30" y="21"/>
                    <a:pt x="30" y="19"/>
                  </a:cubicBezTo>
                  <a:cubicBezTo>
                    <a:pt x="33" y="19"/>
                    <a:pt x="42" y="19"/>
                    <a:pt x="42" y="19"/>
                  </a:cubicBezTo>
                  <a:cubicBezTo>
                    <a:pt x="42" y="19"/>
                    <a:pt x="42" y="11"/>
                    <a:pt x="42" y="9"/>
                  </a:cubicBezTo>
                  <a:cubicBezTo>
                    <a:pt x="44" y="9"/>
                    <a:pt x="47" y="9"/>
                    <a:pt x="49" y="9"/>
                  </a:cubicBezTo>
                  <a:cubicBezTo>
                    <a:pt x="49" y="11"/>
                    <a:pt x="49" y="18"/>
                    <a:pt x="49" y="18"/>
                  </a:cubicBezTo>
                  <a:cubicBezTo>
                    <a:pt x="49" y="18"/>
                    <a:pt x="63" y="18"/>
                    <a:pt x="66" y="18"/>
                  </a:cubicBezTo>
                  <a:cubicBezTo>
                    <a:pt x="66" y="20"/>
                    <a:pt x="66" y="28"/>
                    <a:pt x="66" y="30"/>
                  </a:cubicBezTo>
                  <a:cubicBezTo>
                    <a:pt x="64" y="30"/>
                    <a:pt x="60" y="30"/>
                    <a:pt x="60" y="30"/>
                  </a:cubicBezTo>
                  <a:lnTo>
                    <a:pt x="60" y="39"/>
                  </a:lnTo>
                  <a:cubicBezTo>
                    <a:pt x="60" y="39"/>
                    <a:pt x="64" y="39"/>
                    <a:pt x="65" y="39"/>
                  </a:cubicBezTo>
                  <a:cubicBezTo>
                    <a:pt x="64" y="39"/>
                    <a:pt x="60" y="39"/>
                    <a:pt x="60" y="39"/>
                  </a:cubicBezTo>
                  <a:lnTo>
                    <a:pt x="60" y="48"/>
                  </a:lnTo>
                  <a:cubicBezTo>
                    <a:pt x="60" y="48"/>
                    <a:pt x="64" y="48"/>
                    <a:pt x="65" y="48"/>
                  </a:cubicBezTo>
                  <a:cubicBezTo>
                    <a:pt x="65" y="50"/>
                    <a:pt x="65" y="54"/>
                    <a:pt x="65" y="57"/>
                  </a:cubicBezTo>
                  <a:cubicBezTo>
                    <a:pt x="62" y="57"/>
                    <a:pt x="44" y="57"/>
                    <a:pt x="44" y="57"/>
                  </a:cubicBezTo>
                  <a:cubicBezTo>
                    <a:pt x="44" y="57"/>
                    <a:pt x="44" y="66"/>
                    <a:pt x="44" y="69"/>
                  </a:cubicBezTo>
                  <a:cubicBezTo>
                    <a:pt x="41" y="69"/>
                    <a:pt x="12" y="69"/>
                    <a:pt x="9" y="69"/>
                  </a:cubicBezTo>
                  <a:cubicBezTo>
                    <a:pt x="9" y="66"/>
                    <a:pt x="9" y="56"/>
                    <a:pt x="9" y="54"/>
                  </a:cubicBezTo>
                  <a:cubicBezTo>
                    <a:pt x="11" y="54"/>
                    <a:pt x="24" y="54"/>
                    <a:pt x="26" y="54"/>
                  </a:cubicBezTo>
                  <a:cubicBezTo>
                    <a:pt x="26" y="55"/>
                    <a:pt x="26" y="55"/>
                    <a:pt x="26" y="56"/>
                  </a:cubicBezTo>
                  <a:cubicBezTo>
                    <a:pt x="24" y="56"/>
                    <a:pt x="18" y="56"/>
                    <a:pt x="18" y="56"/>
                  </a:cubicBezTo>
                  <a:lnTo>
                    <a:pt x="18" y="65"/>
                  </a:lnTo>
                  <a:lnTo>
                    <a:pt x="35" y="65"/>
                  </a:lnTo>
                  <a:lnTo>
                    <a:pt x="35" y="46"/>
                  </a:lnTo>
                  <a:lnTo>
                    <a:pt x="0" y="46"/>
                  </a:lnTo>
                  <a:lnTo>
                    <a:pt x="0" y="77"/>
                  </a:lnTo>
                  <a:lnTo>
                    <a:pt x="53" y="77"/>
                  </a:lnTo>
                  <a:cubicBezTo>
                    <a:pt x="53" y="77"/>
                    <a:pt x="53" y="68"/>
                    <a:pt x="53" y="66"/>
                  </a:cubicBezTo>
                  <a:cubicBezTo>
                    <a:pt x="56" y="66"/>
                    <a:pt x="75" y="66"/>
                    <a:pt x="75" y="66"/>
                  </a:cubicBezTo>
                  <a:cubicBezTo>
                    <a:pt x="75" y="66"/>
                    <a:pt x="75" y="57"/>
                    <a:pt x="75" y="54"/>
                  </a:cubicBezTo>
                  <a:cubicBezTo>
                    <a:pt x="76" y="54"/>
                    <a:pt x="78" y="54"/>
                    <a:pt x="78" y="54"/>
                  </a:cubicBezTo>
                  <a:lnTo>
                    <a:pt x="78" y="25"/>
                  </a:lnTo>
                  <a:cubicBezTo>
                    <a:pt x="78" y="25"/>
                    <a:pt x="76" y="25"/>
                    <a:pt x="75" y="25"/>
                  </a:cubicBezTo>
                  <a:cubicBezTo>
                    <a:pt x="75" y="22"/>
                    <a:pt x="75" y="9"/>
                    <a:pt x="75" y="9"/>
                  </a:cubicBezTo>
                  <a:cubicBezTo>
                    <a:pt x="75" y="9"/>
                    <a:pt x="61" y="9"/>
                    <a:pt x="58" y="9"/>
                  </a:cubicBezTo>
                  <a:cubicBezTo>
                    <a:pt x="58" y="7"/>
                    <a:pt x="58" y="0"/>
                    <a:pt x="58" y="0"/>
                  </a:cubicBezTo>
                  <a:lnTo>
                    <a:pt x="56" y="0"/>
                  </a:lnTo>
                  <a:close/>
                  <a:moveTo>
                    <a:pt x="54" y="3"/>
                  </a:moveTo>
                  <a:cubicBezTo>
                    <a:pt x="54" y="5"/>
                    <a:pt x="54" y="13"/>
                    <a:pt x="54" y="13"/>
                  </a:cubicBezTo>
                  <a:cubicBezTo>
                    <a:pt x="54" y="13"/>
                    <a:pt x="68" y="13"/>
                    <a:pt x="71" y="13"/>
                  </a:cubicBezTo>
                  <a:cubicBezTo>
                    <a:pt x="71" y="15"/>
                    <a:pt x="71" y="28"/>
                    <a:pt x="71" y="28"/>
                  </a:cubicBezTo>
                  <a:cubicBezTo>
                    <a:pt x="71" y="28"/>
                    <a:pt x="74" y="28"/>
                    <a:pt x="75" y="28"/>
                  </a:cubicBezTo>
                  <a:cubicBezTo>
                    <a:pt x="75" y="31"/>
                    <a:pt x="75" y="48"/>
                    <a:pt x="75" y="51"/>
                  </a:cubicBezTo>
                  <a:cubicBezTo>
                    <a:pt x="74" y="51"/>
                    <a:pt x="71" y="51"/>
                    <a:pt x="71" y="51"/>
                  </a:cubicBezTo>
                  <a:cubicBezTo>
                    <a:pt x="71" y="51"/>
                    <a:pt x="71" y="60"/>
                    <a:pt x="71" y="63"/>
                  </a:cubicBezTo>
                  <a:cubicBezTo>
                    <a:pt x="68" y="63"/>
                    <a:pt x="49" y="63"/>
                    <a:pt x="49" y="63"/>
                  </a:cubicBezTo>
                  <a:cubicBezTo>
                    <a:pt x="49" y="63"/>
                    <a:pt x="49" y="72"/>
                    <a:pt x="49" y="74"/>
                  </a:cubicBezTo>
                  <a:cubicBezTo>
                    <a:pt x="46" y="74"/>
                    <a:pt x="7" y="74"/>
                    <a:pt x="4" y="74"/>
                  </a:cubicBezTo>
                  <a:cubicBezTo>
                    <a:pt x="4" y="71"/>
                    <a:pt x="4" y="52"/>
                    <a:pt x="4" y="49"/>
                  </a:cubicBezTo>
                  <a:cubicBezTo>
                    <a:pt x="6" y="49"/>
                    <a:pt x="28" y="49"/>
                    <a:pt x="31" y="49"/>
                  </a:cubicBezTo>
                  <a:cubicBezTo>
                    <a:pt x="31" y="51"/>
                    <a:pt x="31" y="59"/>
                    <a:pt x="31" y="62"/>
                  </a:cubicBezTo>
                  <a:cubicBezTo>
                    <a:pt x="29" y="62"/>
                    <a:pt x="24" y="62"/>
                    <a:pt x="22" y="62"/>
                  </a:cubicBezTo>
                  <a:cubicBezTo>
                    <a:pt x="22" y="61"/>
                    <a:pt x="22" y="60"/>
                    <a:pt x="22" y="60"/>
                  </a:cubicBezTo>
                  <a:cubicBezTo>
                    <a:pt x="24" y="60"/>
                    <a:pt x="30" y="60"/>
                    <a:pt x="30" y="60"/>
                  </a:cubicBezTo>
                  <a:lnTo>
                    <a:pt x="30" y="50"/>
                  </a:lnTo>
                  <a:lnTo>
                    <a:pt x="5" y="50"/>
                  </a:lnTo>
                  <a:lnTo>
                    <a:pt x="5" y="72"/>
                  </a:lnTo>
                  <a:lnTo>
                    <a:pt x="48" y="72"/>
                  </a:lnTo>
                  <a:cubicBezTo>
                    <a:pt x="48" y="72"/>
                    <a:pt x="48" y="63"/>
                    <a:pt x="48" y="60"/>
                  </a:cubicBezTo>
                  <a:cubicBezTo>
                    <a:pt x="51" y="60"/>
                    <a:pt x="69" y="60"/>
                    <a:pt x="69" y="60"/>
                  </a:cubicBezTo>
                  <a:lnTo>
                    <a:pt x="69" y="44"/>
                  </a:lnTo>
                  <a:cubicBezTo>
                    <a:pt x="69" y="44"/>
                    <a:pt x="65" y="44"/>
                    <a:pt x="63" y="44"/>
                  </a:cubicBezTo>
                  <a:cubicBezTo>
                    <a:pt x="63" y="43"/>
                    <a:pt x="63" y="43"/>
                    <a:pt x="63" y="42"/>
                  </a:cubicBezTo>
                  <a:cubicBezTo>
                    <a:pt x="65" y="42"/>
                    <a:pt x="69" y="42"/>
                    <a:pt x="69" y="42"/>
                  </a:cubicBezTo>
                  <a:lnTo>
                    <a:pt x="69" y="35"/>
                  </a:lnTo>
                  <a:cubicBezTo>
                    <a:pt x="69" y="35"/>
                    <a:pt x="65" y="35"/>
                    <a:pt x="63" y="35"/>
                  </a:cubicBezTo>
                  <a:cubicBezTo>
                    <a:pt x="63" y="35"/>
                    <a:pt x="63" y="34"/>
                    <a:pt x="63" y="34"/>
                  </a:cubicBezTo>
                  <a:cubicBezTo>
                    <a:pt x="65" y="34"/>
                    <a:pt x="69" y="34"/>
                    <a:pt x="69" y="34"/>
                  </a:cubicBezTo>
                  <a:lnTo>
                    <a:pt x="69" y="14"/>
                  </a:lnTo>
                  <a:cubicBezTo>
                    <a:pt x="69" y="14"/>
                    <a:pt x="55" y="14"/>
                    <a:pt x="53" y="14"/>
                  </a:cubicBezTo>
                  <a:cubicBezTo>
                    <a:pt x="53" y="12"/>
                    <a:pt x="53" y="5"/>
                    <a:pt x="53" y="5"/>
                  </a:cubicBezTo>
                  <a:lnTo>
                    <a:pt x="38" y="5"/>
                  </a:lnTo>
                  <a:cubicBezTo>
                    <a:pt x="38" y="5"/>
                    <a:pt x="38" y="13"/>
                    <a:pt x="38" y="16"/>
                  </a:cubicBezTo>
                  <a:cubicBezTo>
                    <a:pt x="36" y="16"/>
                    <a:pt x="27" y="16"/>
                    <a:pt x="27" y="16"/>
                  </a:cubicBezTo>
                  <a:lnTo>
                    <a:pt x="27" y="34"/>
                  </a:lnTo>
                  <a:lnTo>
                    <a:pt x="44" y="34"/>
                  </a:lnTo>
                  <a:cubicBezTo>
                    <a:pt x="44" y="34"/>
                    <a:pt x="44" y="27"/>
                    <a:pt x="44" y="25"/>
                  </a:cubicBezTo>
                  <a:cubicBezTo>
                    <a:pt x="45" y="25"/>
                    <a:pt x="45" y="25"/>
                    <a:pt x="46" y="25"/>
                  </a:cubicBezTo>
                  <a:cubicBezTo>
                    <a:pt x="46" y="27"/>
                    <a:pt x="46" y="34"/>
                    <a:pt x="46" y="37"/>
                  </a:cubicBezTo>
                  <a:cubicBezTo>
                    <a:pt x="43" y="37"/>
                    <a:pt x="28" y="37"/>
                    <a:pt x="26" y="37"/>
                  </a:cubicBezTo>
                  <a:cubicBezTo>
                    <a:pt x="26" y="34"/>
                    <a:pt x="26" y="16"/>
                    <a:pt x="26" y="13"/>
                  </a:cubicBezTo>
                  <a:cubicBezTo>
                    <a:pt x="28" y="13"/>
                    <a:pt x="37" y="13"/>
                    <a:pt x="37" y="13"/>
                  </a:cubicBezTo>
                  <a:cubicBezTo>
                    <a:pt x="37" y="13"/>
                    <a:pt x="37" y="5"/>
                    <a:pt x="37" y="3"/>
                  </a:cubicBezTo>
                  <a:cubicBezTo>
                    <a:pt x="40" y="3"/>
                    <a:pt x="52" y="3"/>
                    <a:pt x="54" y="3"/>
                  </a:cubicBezTo>
                  <a:close/>
                </a:path>
              </a:pathLst>
            </a:custGeom>
            <a:solidFill>
              <a:schemeClr val="accent2">
                <a:alpha val="80000"/>
              </a:schemeClr>
            </a:solidFill>
            <a:ln w="0">
              <a:noFill/>
            </a:ln>
          </p:spPr>
          <p:txBody>
            <a:bodyPr/>
            <a:p>
              <a:endParaRPr lang="zh-CN" altLang="en-US"/>
            </a:p>
          </p:txBody>
        </p:sp>
        <p:sp>
          <p:nvSpPr>
            <p:cNvPr id="33806" name="任意多边形 33805"/>
            <p:cNvSpPr>
              <a:spLocks noEditPoints="1"/>
            </p:cNvSpPr>
            <p:nvPr/>
          </p:nvSpPr>
          <p:spPr>
            <a:xfrm>
              <a:off x="101" y="3924"/>
              <a:ext cx="504" cy="391"/>
            </a:xfrm>
            <a:custGeom>
              <a:avLst/>
              <a:gdLst/>
              <a:ahLst/>
              <a:cxnLst/>
              <a:pathLst>
                <a:path w="99" h="77">
                  <a:moveTo>
                    <a:pt x="98" y="0"/>
                  </a:moveTo>
                  <a:lnTo>
                    <a:pt x="61" y="0"/>
                  </a:lnTo>
                  <a:lnTo>
                    <a:pt x="37" y="23"/>
                  </a:lnTo>
                  <a:lnTo>
                    <a:pt x="38" y="25"/>
                  </a:lnTo>
                  <a:cubicBezTo>
                    <a:pt x="39" y="28"/>
                    <a:pt x="41" y="32"/>
                    <a:pt x="37" y="36"/>
                  </a:cubicBezTo>
                  <a:cubicBezTo>
                    <a:pt x="32" y="42"/>
                    <a:pt x="25" y="38"/>
                    <a:pt x="24" y="38"/>
                  </a:cubicBezTo>
                  <a:lnTo>
                    <a:pt x="23" y="38"/>
                  </a:lnTo>
                  <a:lnTo>
                    <a:pt x="22" y="38"/>
                  </a:lnTo>
                  <a:lnTo>
                    <a:pt x="0" y="60"/>
                  </a:lnTo>
                  <a:lnTo>
                    <a:pt x="2" y="61"/>
                  </a:lnTo>
                  <a:cubicBezTo>
                    <a:pt x="5" y="63"/>
                    <a:pt x="9" y="71"/>
                    <a:pt x="10" y="76"/>
                  </a:cubicBezTo>
                  <a:lnTo>
                    <a:pt x="10" y="77"/>
                  </a:lnTo>
                  <a:lnTo>
                    <a:pt x="65" y="77"/>
                  </a:lnTo>
                  <a:lnTo>
                    <a:pt x="65" y="46"/>
                  </a:lnTo>
                  <a:lnTo>
                    <a:pt x="37" y="46"/>
                  </a:lnTo>
                  <a:lnTo>
                    <a:pt x="37" y="64"/>
                  </a:lnTo>
                  <a:lnTo>
                    <a:pt x="52" y="64"/>
                  </a:lnTo>
                  <a:lnTo>
                    <a:pt x="52" y="56"/>
                  </a:lnTo>
                  <a:cubicBezTo>
                    <a:pt x="52" y="56"/>
                    <a:pt x="46" y="56"/>
                    <a:pt x="43" y="56"/>
                  </a:cubicBezTo>
                  <a:cubicBezTo>
                    <a:pt x="43" y="55"/>
                    <a:pt x="43" y="55"/>
                    <a:pt x="43" y="54"/>
                  </a:cubicBezTo>
                  <a:cubicBezTo>
                    <a:pt x="46" y="54"/>
                    <a:pt x="54" y="54"/>
                    <a:pt x="56" y="54"/>
                  </a:cubicBezTo>
                  <a:cubicBezTo>
                    <a:pt x="56" y="57"/>
                    <a:pt x="56" y="66"/>
                    <a:pt x="56" y="69"/>
                  </a:cubicBezTo>
                  <a:cubicBezTo>
                    <a:pt x="53" y="69"/>
                    <a:pt x="20" y="69"/>
                    <a:pt x="17" y="69"/>
                  </a:cubicBezTo>
                  <a:cubicBezTo>
                    <a:pt x="16" y="65"/>
                    <a:pt x="14" y="61"/>
                    <a:pt x="12" y="59"/>
                  </a:cubicBezTo>
                  <a:cubicBezTo>
                    <a:pt x="14" y="58"/>
                    <a:pt x="23" y="48"/>
                    <a:pt x="25" y="47"/>
                  </a:cubicBezTo>
                  <a:cubicBezTo>
                    <a:pt x="28" y="48"/>
                    <a:pt x="36" y="48"/>
                    <a:pt x="41" y="43"/>
                  </a:cubicBezTo>
                  <a:cubicBezTo>
                    <a:pt x="46" y="39"/>
                    <a:pt x="47" y="33"/>
                    <a:pt x="47" y="29"/>
                  </a:cubicBezTo>
                  <a:cubicBezTo>
                    <a:pt x="47" y="27"/>
                    <a:pt x="47" y="26"/>
                    <a:pt x="47" y="25"/>
                  </a:cubicBezTo>
                  <a:cubicBezTo>
                    <a:pt x="48" y="24"/>
                    <a:pt x="63" y="9"/>
                    <a:pt x="64" y="8"/>
                  </a:cubicBezTo>
                  <a:cubicBezTo>
                    <a:pt x="66" y="8"/>
                    <a:pt x="87" y="8"/>
                    <a:pt x="90" y="8"/>
                  </a:cubicBezTo>
                  <a:cubicBezTo>
                    <a:pt x="90" y="11"/>
                    <a:pt x="90" y="33"/>
                    <a:pt x="90" y="36"/>
                  </a:cubicBezTo>
                  <a:cubicBezTo>
                    <a:pt x="87" y="36"/>
                    <a:pt x="72" y="36"/>
                    <a:pt x="69" y="36"/>
                  </a:cubicBezTo>
                  <a:cubicBezTo>
                    <a:pt x="69" y="33"/>
                    <a:pt x="69" y="24"/>
                    <a:pt x="69" y="22"/>
                  </a:cubicBezTo>
                  <a:cubicBezTo>
                    <a:pt x="70" y="22"/>
                    <a:pt x="71" y="22"/>
                    <a:pt x="73" y="22"/>
                  </a:cubicBezTo>
                  <a:cubicBezTo>
                    <a:pt x="73" y="24"/>
                    <a:pt x="73" y="30"/>
                    <a:pt x="73" y="30"/>
                  </a:cubicBezTo>
                  <a:lnTo>
                    <a:pt x="80" y="30"/>
                  </a:lnTo>
                  <a:lnTo>
                    <a:pt x="81" y="14"/>
                  </a:lnTo>
                  <a:lnTo>
                    <a:pt x="61" y="14"/>
                  </a:lnTo>
                  <a:lnTo>
                    <a:pt x="61" y="44"/>
                  </a:lnTo>
                  <a:lnTo>
                    <a:pt x="99" y="44"/>
                  </a:lnTo>
                  <a:lnTo>
                    <a:pt x="99" y="0"/>
                  </a:lnTo>
                  <a:lnTo>
                    <a:pt x="98" y="0"/>
                  </a:lnTo>
                  <a:close/>
                  <a:moveTo>
                    <a:pt x="96" y="3"/>
                  </a:moveTo>
                  <a:cubicBezTo>
                    <a:pt x="96" y="6"/>
                    <a:pt x="96" y="37"/>
                    <a:pt x="96" y="40"/>
                  </a:cubicBezTo>
                  <a:cubicBezTo>
                    <a:pt x="93" y="40"/>
                    <a:pt x="67" y="40"/>
                    <a:pt x="64" y="40"/>
                  </a:cubicBezTo>
                  <a:cubicBezTo>
                    <a:pt x="64" y="38"/>
                    <a:pt x="64" y="20"/>
                    <a:pt x="64" y="18"/>
                  </a:cubicBezTo>
                  <a:cubicBezTo>
                    <a:pt x="66" y="18"/>
                    <a:pt x="75" y="18"/>
                    <a:pt x="77" y="18"/>
                  </a:cubicBezTo>
                  <a:cubicBezTo>
                    <a:pt x="77" y="20"/>
                    <a:pt x="77" y="24"/>
                    <a:pt x="77" y="26"/>
                  </a:cubicBezTo>
                  <a:cubicBezTo>
                    <a:pt x="77" y="26"/>
                    <a:pt x="77" y="26"/>
                    <a:pt x="76" y="26"/>
                  </a:cubicBezTo>
                  <a:cubicBezTo>
                    <a:pt x="76" y="24"/>
                    <a:pt x="76" y="18"/>
                    <a:pt x="76" y="18"/>
                  </a:cubicBezTo>
                  <a:lnTo>
                    <a:pt x="65" y="18"/>
                  </a:lnTo>
                  <a:lnTo>
                    <a:pt x="65" y="39"/>
                  </a:lnTo>
                  <a:lnTo>
                    <a:pt x="94" y="39"/>
                  </a:lnTo>
                  <a:lnTo>
                    <a:pt x="94" y="5"/>
                  </a:lnTo>
                  <a:lnTo>
                    <a:pt x="63" y="5"/>
                  </a:lnTo>
                  <a:lnTo>
                    <a:pt x="43" y="24"/>
                  </a:lnTo>
                  <a:lnTo>
                    <a:pt x="43" y="25"/>
                  </a:lnTo>
                  <a:cubicBezTo>
                    <a:pt x="43" y="25"/>
                    <a:pt x="45" y="36"/>
                    <a:pt x="39" y="41"/>
                  </a:cubicBezTo>
                  <a:cubicBezTo>
                    <a:pt x="34" y="45"/>
                    <a:pt x="26" y="44"/>
                    <a:pt x="25" y="43"/>
                  </a:cubicBezTo>
                  <a:lnTo>
                    <a:pt x="24" y="42"/>
                  </a:lnTo>
                  <a:lnTo>
                    <a:pt x="23" y="43"/>
                  </a:lnTo>
                  <a:lnTo>
                    <a:pt x="8" y="59"/>
                  </a:lnTo>
                  <a:lnTo>
                    <a:pt x="9" y="60"/>
                  </a:lnTo>
                  <a:cubicBezTo>
                    <a:pt x="10" y="62"/>
                    <a:pt x="14" y="68"/>
                    <a:pt x="14" y="71"/>
                  </a:cubicBezTo>
                  <a:lnTo>
                    <a:pt x="14" y="72"/>
                  </a:lnTo>
                  <a:lnTo>
                    <a:pt x="60" y="72"/>
                  </a:lnTo>
                  <a:lnTo>
                    <a:pt x="60" y="51"/>
                  </a:lnTo>
                  <a:lnTo>
                    <a:pt x="40" y="51"/>
                  </a:lnTo>
                  <a:lnTo>
                    <a:pt x="40" y="59"/>
                  </a:lnTo>
                  <a:cubicBezTo>
                    <a:pt x="40" y="59"/>
                    <a:pt x="46" y="59"/>
                    <a:pt x="48" y="59"/>
                  </a:cubicBezTo>
                  <a:cubicBezTo>
                    <a:pt x="48" y="60"/>
                    <a:pt x="48" y="60"/>
                    <a:pt x="48" y="60"/>
                  </a:cubicBezTo>
                  <a:cubicBezTo>
                    <a:pt x="46" y="60"/>
                    <a:pt x="42" y="60"/>
                    <a:pt x="40" y="60"/>
                  </a:cubicBezTo>
                  <a:cubicBezTo>
                    <a:pt x="40" y="58"/>
                    <a:pt x="40" y="52"/>
                    <a:pt x="40" y="50"/>
                  </a:cubicBezTo>
                  <a:cubicBezTo>
                    <a:pt x="43" y="50"/>
                    <a:pt x="58" y="50"/>
                    <a:pt x="61" y="50"/>
                  </a:cubicBezTo>
                  <a:cubicBezTo>
                    <a:pt x="61" y="53"/>
                    <a:pt x="61" y="71"/>
                    <a:pt x="61" y="73"/>
                  </a:cubicBezTo>
                  <a:cubicBezTo>
                    <a:pt x="58" y="73"/>
                    <a:pt x="15" y="73"/>
                    <a:pt x="13" y="73"/>
                  </a:cubicBezTo>
                  <a:cubicBezTo>
                    <a:pt x="12" y="70"/>
                    <a:pt x="9" y="63"/>
                    <a:pt x="6" y="60"/>
                  </a:cubicBezTo>
                  <a:cubicBezTo>
                    <a:pt x="8" y="57"/>
                    <a:pt x="23" y="43"/>
                    <a:pt x="24" y="42"/>
                  </a:cubicBezTo>
                  <a:cubicBezTo>
                    <a:pt x="28" y="43"/>
                    <a:pt x="34" y="44"/>
                    <a:pt x="39" y="39"/>
                  </a:cubicBezTo>
                  <a:cubicBezTo>
                    <a:pt x="42" y="36"/>
                    <a:pt x="43" y="33"/>
                    <a:pt x="43" y="31"/>
                  </a:cubicBezTo>
                  <a:cubicBezTo>
                    <a:pt x="43" y="28"/>
                    <a:pt x="42" y="25"/>
                    <a:pt x="41" y="24"/>
                  </a:cubicBezTo>
                  <a:cubicBezTo>
                    <a:pt x="43" y="22"/>
                    <a:pt x="62" y="4"/>
                    <a:pt x="63" y="3"/>
                  </a:cubicBezTo>
                  <a:cubicBezTo>
                    <a:pt x="64" y="3"/>
                    <a:pt x="93" y="3"/>
                    <a:pt x="96" y="3"/>
                  </a:cubicBezTo>
                  <a:close/>
                </a:path>
              </a:pathLst>
            </a:custGeom>
            <a:solidFill>
              <a:schemeClr val="accent2">
                <a:alpha val="80000"/>
              </a:schemeClr>
            </a:solidFill>
            <a:ln w="0">
              <a:noFill/>
            </a:ln>
          </p:spPr>
          <p:txBody>
            <a:bodyPr/>
            <a:p>
              <a:endParaRPr lang="zh-CN" altLang="en-US"/>
            </a:p>
          </p:txBody>
        </p:sp>
        <p:sp>
          <p:nvSpPr>
            <p:cNvPr id="33807" name="任意多边形 33806"/>
            <p:cNvSpPr>
              <a:spLocks noEditPoints="1"/>
            </p:cNvSpPr>
            <p:nvPr/>
          </p:nvSpPr>
          <p:spPr>
            <a:xfrm>
              <a:off x="0" y="3435"/>
              <a:ext cx="402" cy="397"/>
            </a:xfrm>
            <a:custGeom>
              <a:avLst/>
              <a:gdLst/>
              <a:ahLst/>
              <a:cxnLst/>
              <a:pathLst>
                <a:path w="79" h="78">
                  <a:moveTo>
                    <a:pt x="52" y="0"/>
                  </a:moveTo>
                  <a:lnTo>
                    <a:pt x="24" y="0"/>
                  </a:lnTo>
                  <a:cubicBezTo>
                    <a:pt x="24" y="0"/>
                    <a:pt x="24" y="2"/>
                    <a:pt x="24" y="3"/>
                  </a:cubicBezTo>
                  <a:cubicBezTo>
                    <a:pt x="21" y="3"/>
                    <a:pt x="12" y="3"/>
                    <a:pt x="12" y="3"/>
                  </a:cubicBezTo>
                  <a:cubicBezTo>
                    <a:pt x="12" y="3"/>
                    <a:pt x="12" y="22"/>
                    <a:pt x="12" y="25"/>
                  </a:cubicBezTo>
                  <a:cubicBezTo>
                    <a:pt x="9" y="25"/>
                    <a:pt x="0" y="25"/>
                    <a:pt x="0" y="25"/>
                  </a:cubicBezTo>
                  <a:lnTo>
                    <a:pt x="0" y="78"/>
                  </a:lnTo>
                  <a:lnTo>
                    <a:pt x="32" y="78"/>
                  </a:lnTo>
                  <a:lnTo>
                    <a:pt x="32" y="43"/>
                  </a:lnTo>
                  <a:lnTo>
                    <a:pt x="13" y="43"/>
                  </a:lnTo>
                  <a:lnTo>
                    <a:pt x="13" y="59"/>
                  </a:lnTo>
                  <a:lnTo>
                    <a:pt x="22" y="59"/>
                  </a:lnTo>
                  <a:cubicBezTo>
                    <a:pt x="22" y="59"/>
                    <a:pt x="22" y="54"/>
                    <a:pt x="22" y="52"/>
                  </a:cubicBezTo>
                  <a:cubicBezTo>
                    <a:pt x="23" y="52"/>
                    <a:pt x="23" y="52"/>
                    <a:pt x="24" y="52"/>
                  </a:cubicBezTo>
                  <a:cubicBezTo>
                    <a:pt x="24" y="54"/>
                    <a:pt x="24" y="66"/>
                    <a:pt x="24" y="69"/>
                  </a:cubicBezTo>
                  <a:cubicBezTo>
                    <a:pt x="22" y="69"/>
                    <a:pt x="12" y="69"/>
                    <a:pt x="9" y="69"/>
                  </a:cubicBezTo>
                  <a:cubicBezTo>
                    <a:pt x="9" y="66"/>
                    <a:pt x="9" y="37"/>
                    <a:pt x="9" y="34"/>
                  </a:cubicBezTo>
                  <a:cubicBezTo>
                    <a:pt x="12" y="34"/>
                    <a:pt x="21" y="34"/>
                    <a:pt x="21" y="34"/>
                  </a:cubicBezTo>
                  <a:cubicBezTo>
                    <a:pt x="21" y="34"/>
                    <a:pt x="21" y="16"/>
                    <a:pt x="21" y="13"/>
                  </a:cubicBezTo>
                  <a:cubicBezTo>
                    <a:pt x="23" y="13"/>
                    <a:pt x="28" y="13"/>
                    <a:pt x="30" y="13"/>
                  </a:cubicBezTo>
                  <a:cubicBezTo>
                    <a:pt x="30" y="15"/>
                    <a:pt x="30" y="18"/>
                    <a:pt x="30" y="18"/>
                  </a:cubicBezTo>
                  <a:lnTo>
                    <a:pt x="39" y="18"/>
                  </a:lnTo>
                  <a:cubicBezTo>
                    <a:pt x="39" y="18"/>
                    <a:pt x="39" y="15"/>
                    <a:pt x="39" y="13"/>
                  </a:cubicBezTo>
                  <a:cubicBezTo>
                    <a:pt x="39" y="15"/>
                    <a:pt x="39" y="18"/>
                    <a:pt x="39" y="18"/>
                  </a:cubicBezTo>
                  <a:lnTo>
                    <a:pt x="48" y="18"/>
                  </a:lnTo>
                  <a:cubicBezTo>
                    <a:pt x="48" y="18"/>
                    <a:pt x="48" y="14"/>
                    <a:pt x="48" y="13"/>
                  </a:cubicBezTo>
                  <a:cubicBezTo>
                    <a:pt x="50" y="13"/>
                    <a:pt x="58" y="13"/>
                    <a:pt x="60" y="13"/>
                  </a:cubicBezTo>
                  <a:cubicBezTo>
                    <a:pt x="60" y="15"/>
                    <a:pt x="60" y="29"/>
                    <a:pt x="60" y="29"/>
                  </a:cubicBezTo>
                  <a:cubicBezTo>
                    <a:pt x="60" y="29"/>
                    <a:pt x="67" y="29"/>
                    <a:pt x="70" y="29"/>
                  </a:cubicBezTo>
                  <a:cubicBezTo>
                    <a:pt x="70" y="31"/>
                    <a:pt x="70" y="34"/>
                    <a:pt x="70" y="36"/>
                  </a:cubicBezTo>
                  <a:cubicBezTo>
                    <a:pt x="67" y="36"/>
                    <a:pt x="59" y="36"/>
                    <a:pt x="59" y="36"/>
                  </a:cubicBezTo>
                  <a:cubicBezTo>
                    <a:pt x="59" y="36"/>
                    <a:pt x="59" y="45"/>
                    <a:pt x="59" y="47"/>
                  </a:cubicBezTo>
                  <a:cubicBezTo>
                    <a:pt x="56" y="47"/>
                    <a:pt x="49" y="47"/>
                    <a:pt x="47" y="47"/>
                  </a:cubicBezTo>
                  <a:cubicBezTo>
                    <a:pt x="47" y="45"/>
                    <a:pt x="47" y="39"/>
                    <a:pt x="47" y="37"/>
                  </a:cubicBezTo>
                  <a:cubicBezTo>
                    <a:pt x="49" y="37"/>
                    <a:pt x="57" y="37"/>
                    <a:pt x="57" y="37"/>
                  </a:cubicBezTo>
                  <a:lnTo>
                    <a:pt x="57" y="29"/>
                  </a:lnTo>
                  <a:lnTo>
                    <a:pt x="38" y="29"/>
                  </a:lnTo>
                  <a:lnTo>
                    <a:pt x="38" y="55"/>
                  </a:lnTo>
                  <a:lnTo>
                    <a:pt x="69" y="55"/>
                  </a:lnTo>
                  <a:cubicBezTo>
                    <a:pt x="69" y="55"/>
                    <a:pt x="69" y="46"/>
                    <a:pt x="69" y="44"/>
                  </a:cubicBezTo>
                  <a:cubicBezTo>
                    <a:pt x="71" y="44"/>
                    <a:pt x="79" y="44"/>
                    <a:pt x="79" y="44"/>
                  </a:cubicBezTo>
                  <a:lnTo>
                    <a:pt x="79" y="20"/>
                  </a:lnTo>
                  <a:cubicBezTo>
                    <a:pt x="79" y="20"/>
                    <a:pt x="71" y="20"/>
                    <a:pt x="69" y="20"/>
                  </a:cubicBezTo>
                  <a:cubicBezTo>
                    <a:pt x="69" y="17"/>
                    <a:pt x="69" y="4"/>
                    <a:pt x="69" y="4"/>
                  </a:cubicBezTo>
                  <a:cubicBezTo>
                    <a:pt x="69" y="4"/>
                    <a:pt x="56" y="4"/>
                    <a:pt x="53" y="4"/>
                  </a:cubicBezTo>
                  <a:cubicBezTo>
                    <a:pt x="53" y="3"/>
                    <a:pt x="53" y="0"/>
                    <a:pt x="53" y="0"/>
                  </a:cubicBezTo>
                  <a:lnTo>
                    <a:pt x="52" y="0"/>
                  </a:lnTo>
                  <a:close/>
                  <a:moveTo>
                    <a:pt x="50" y="3"/>
                  </a:moveTo>
                  <a:cubicBezTo>
                    <a:pt x="50" y="4"/>
                    <a:pt x="50" y="7"/>
                    <a:pt x="50" y="7"/>
                  </a:cubicBezTo>
                  <a:cubicBezTo>
                    <a:pt x="50" y="7"/>
                    <a:pt x="63" y="7"/>
                    <a:pt x="65" y="7"/>
                  </a:cubicBezTo>
                  <a:cubicBezTo>
                    <a:pt x="65" y="10"/>
                    <a:pt x="65" y="24"/>
                    <a:pt x="65" y="24"/>
                  </a:cubicBezTo>
                  <a:cubicBezTo>
                    <a:pt x="65" y="24"/>
                    <a:pt x="73" y="24"/>
                    <a:pt x="75" y="24"/>
                  </a:cubicBezTo>
                  <a:cubicBezTo>
                    <a:pt x="75" y="26"/>
                    <a:pt x="75" y="38"/>
                    <a:pt x="75" y="41"/>
                  </a:cubicBezTo>
                  <a:cubicBezTo>
                    <a:pt x="73" y="41"/>
                    <a:pt x="65" y="41"/>
                    <a:pt x="65" y="41"/>
                  </a:cubicBezTo>
                  <a:cubicBezTo>
                    <a:pt x="65" y="41"/>
                    <a:pt x="65" y="50"/>
                    <a:pt x="65" y="52"/>
                  </a:cubicBezTo>
                  <a:cubicBezTo>
                    <a:pt x="62" y="52"/>
                    <a:pt x="44" y="52"/>
                    <a:pt x="41" y="52"/>
                  </a:cubicBezTo>
                  <a:cubicBezTo>
                    <a:pt x="41" y="49"/>
                    <a:pt x="41" y="35"/>
                    <a:pt x="41" y="32"/>
                  </a:cubicBezTo>
                  <a:cubicBezTo>
                    <a:pt x="44" y="32"/>
                    <a:pt x="51" y="32"/>
                    <a:pt x="53" y="32"/>
                  </a:cubicBezTo>
                  <a:cubicBezTo>
                    <a:pt x="53" y="33"/>
                    <a:pt x="53" y="33"/>
                    <a:pt x="53" y="34"/>
                  </a:cubicBezTo>
                  <a:cubicBezTo>
                    <a:pt x="51" y="34"/>
                    <a:pt x="43" y="34"/>
                    <a:pt x="43" y="34"/>
                  </a:cubicBezTo>
                  <a:lnTo>
                    <a:pt x="43" y="51"/>
                  </a:lnTo>
                  <a:lnTo>
                    <a:pt x="62" y="51"/>
                  </a:lnTo>
                  <a:cubicBezTo>
                    <a:pt x="62" y="51"/>
                    <a:pt x="62" y="42"/>
                    <a:pt x="62" y="40"/>
                  </a:cubicBezTo>
                  <a:cubicBezTo>
                    <a:pt x="65" y="40"/>
                    <a:pt x="73" y="40"/>
                    <a:pt x="73" y="40"/>
                  </a:cubicBezTo>
                  <a:lnTo>
                    <a:pt x="73" y="25"/>
                  </a:lnTo>
                  <a:cubicBezTo>
                    <a:pt x="73" y="25"/>
                    <a:pt x="66" y="25"/>
                    <a:pt x="64" y="25"/>
                  </a:cubicBezTo>
                  <a:cubicBezTo>
                    <a:pt x="64" y="23"/>
                    <a:pt x="64" y="9"/>
                    <a:pt x="64" y="9"/>
                  </a:cubicBezTo>
                  <a:lnTo>
                    <a:pt x="44" y="9"/>
                  </a:lnTo>
                  <a:cubicBezTo>
                    <a:pt x="44" y="9"/>
                    <a:pt x="44" y="13"/>
                    <a:pt x="44" y="15"/>
                  </a:cubicBezTo>
                  <a:cubicBezTo>
                    <a:pt x="44" y="15"/>
                    <a:pt x="43" y="15"/>
                    <a:pt x="43" y="15"/>
                  </a:cubicBezTo>
                  <a:cubicBezTo>
                    <a:pt x="43" y="13"/>
                    <a:pt x="43" y="10"/>
                    <a:pt x="43" y="10"/>
                  </a:cubicBezTo>
                  <a:lnTo>
                    <a:pt x="36" y="10"/>
                  </a:lnTo>
                  <a:cubicBezTo>
                    <a:pt x="36" y="10"/>
                    <a:pt x="36" y="13"/>
                    <a:pt x="36" y="15"/>
                  </a:cubicBezTo>
                  <a:cubicBezTo>
                    <a:pt x="35" y="15"/>
                    <a:pt x="34" y="15"/>
                    <a:pt x="34" y="15"/>
                  </a:cubicBezTo>
                  <a:cubicBezTo>
                    <a:pt x="34" y="13"/>
                    <a:pt x="34" y="10"/>
                    <a:pt x="34" y="10"/>
                  </a:cubicBezTo>
                  <a:lnTo>
                    <a:pt x="18" y="10"/>
                  </a:lnTo>
                  <a:cubicBezTo>
                    <a:pt x="18" y="10"/>
                    <a:pt x="18" y="28"/>
                    <a:pt x="18" y="30"/>
                  </a:cubicBezTo>
                  <a:cubicBezTo>
                    <a:pt x="15" y="30"/>
                    <a:pt x="6" y="30"/>
                    <a:pt x="6" y="30"/>
                  </a:cubicBezTo>
                  <a:lnTo>
                    <a:pt x="6" y="73"/>
                  </a:lnTo>
                  <a:lnTo>
                    <a:pt x="28" y="73"/>
                  </a:lnTo>
                  <a:lnTo>
                    <a:pt x="28" y="48"/>
                  </a:lnTo>
                  <a:lnTo>
                    <a:pt x="18" y="48"/>
                  </a:lnTo>
                  <a:cubicBezTo>
                    <a:pt x="18" y="48"/>
                    <a:pt x="18" y="54"/>
                    <a:pt x="18" y="56"/>
                  </a:cubicBezTo>
                  <a:cubicBezTo>
                    <a:pt x="17" y="56"/>
                    <a:pt x="17" y="56"/>
                    <a:pt x="16" y="56"/>
                  </a:cubicBezTo>
                  <a:cubicBezTo>
                    <a:pt x="16" y="54"/>
                    <a:pt x="16" y="49"/>
                    <a:pt x="16" y="47"/>
                  </a:cubicBezTo>
                  <a:cubicBezTo>
                    <a:pt x="18" y="47"/>
                    <a:pt x="26" y="47"/>
                    <a:pt x="29" y="47"/>
                  </a:cubicBezTo>
                  <a:cubicBezTo>
                    <a:pt x="29" y="49"/>
                    <a:pt x="29" y="71"/>
                    <a:pt x="29" y="74"/>
                  </a:cubicBezTo>
                  <a:cubicBezTo>
                    <a:pt x="26" y="74"/>
                    <a:pt x="6" y="74"/>
                    <a:pt x="4" y="74"/>
                  </a:cubicBezTo>
                  <a:cubicBezTo>
                    <a:pt x="4" y="71"/>
                    <a:pt x="4" y="32"/>
                    <a:pt x="4" y="29"/>
                  </a:cubicBezTo>
                  <a:cubicBezTo>
                    <a:pt x="6" y="29"/>
                    <a:pt x="15" y="29"/>
                    <a:pt x="15" y="29"/>
                  </a:cubicBezTo>
                  <a:cubicBezTo>
                    <a:pt x="15" y="29"/>
                    <a:pt x="15" y="10"/>
                    <a:pt x="15" y="7"/>
                  </a:cubicBezTo>
                  <a:cubicBezTo>
                    <a:pt x="18" y="7"/>
                    <a:pt x="27" y="7"/>
                    <a:pt x="27" y="7"/>
                  </a:cubicBezTo>
                  <a:cubicBezTo>
                    <a:pt x="27" y="7"/>
                    <a:pt x="27" y="4"/>
                    <a:pt x="27" y="3"/>
                  </a:cubicBezTo>
                  <a:cubicBezTo>
                    <a:pt x="30" y="3"/>
                    <a:pt x="47" y="3"/>
                    <a:pt x="50" y="3"/>
                  </a:cubicBezTo>
                  <a:close/>
                </a:path>
              </a:pathLst>
            </a:custGeom>
            <a:solidFill>
              <a:schemeClr val="accent2">
                <a:alpha val="80000"/>
              </a:schemeClr>
            </a:solidFill>
            <a:ln w="0">
              <a:noFill/>
            </a:ln>
          </p:spPr>
          <p:txBody>
            <a:bodyPr/>
            <a:p>
              <a:endParaRPr lang="zh-CN" altLang="en-US"/>
            </a:p>
          </p:txBody>
        </p:sp>
        <p:sp>
          <p:nvSpPr>
            <p:cNvPr id="33808" name="任意多边形 33807"/>
            <p:cNvSpPr>
              <a:spLocks noEditPoints="1"/>
            </p:cNvSpPr>
            <p:nvPr/>
          </p:nvSpPr>
          <p:spPr>
            <a:xfrm>
              <a:off x="11" y="3720"/>
              <a:ext cx="395" cy="504"/>
            </a:xfrm>
            <a:custGeom>
              <a:avLst/>
              <a:gdLst/>
              <a:ahLst/>
              <a:cxnLst/>
              <a:pathLst>
                <a:path w="78" h="99">
                  <a:moveTo>
                    <a:pt x="76" y="0"/>
                  </a:moveTo>
                  <a:lnTo>
                    <a:pt x="33" y="0"/>
                  </a:lnTo>
                  <a:lnTo>
                    <a:pt x="33" y="39"/>
                  </a:lnTo>
                  <a:lnTo>
                    <a:pt x="63" y="39"/>
                  </a:lnTo>
                  <a:lnTo>
                    <a:pt x="63" y="19"/>
                  </a:lnTo>
                  <a:lnTo>
                    <a:pt x="47" y="19"/>
                  </a:lnTo>
                  <a:lnTo>
                    <a:pt x="47" y="27"/>
                  </a:lnTo>
                  <a:cubicBezTo>
                    <a:pt x="47" y="27"/>
                    <a:pt x="53" y="27"/>
                    <a:pt x="55" y="27"/>
                  </a:cubicBezTo>
                  <a:cubicBezTo>
                    <a:pt x="55" y="28"/>
                    <a:pt x="55" y="29"/>
                    <a:pt x="55" y="31"/>
                  </a:cubicBezTo>
                  <a:cubicBezTo>
                    <a:pt x="53" y="31"/>
                    <a:pt x="44" y="31"/>
                    <a:pt x="41" y="31"/>
                  </a:cubicBezTo>
                  <a:cubicBezTo>
                    <a:pt x="41" y="28"/>
                    <a:pt x="41" y="12"/>
                    <a:pt x="41" y="10"/>
                  </a:cubicBezTo>
                  <a:cubicBezTo>
                    <a:pt x="44" y="10"/>
                    <a:pt x="66" y="10"/>
                    <a:pt x="69" y="10"/>
                  </a:cubicBezTo>
                  <a:cubicBezTo>
                    <a:pt x="69" y="12"/>
                    <a:pt x="69" y="34"/>
                    <a:pt x="69" y="35"/>
                  </a:cubicBezTo>
                  <a:cubicBezTo>
                    <a:pt x="68" y="36"/>
                    <a:pt x="53" y="51"/>
                    <a:pt x="52" y="53"/>
                  </a:cubicBezTo>
                  <a:cubicBezTo>
                    <a:pt x="49" y="52"/>
                    <a:pt x="39" y="52"/>
                    <a:pt x="34" y="58"/>
                  </a:cubicBezTo>
                  <a:cubicBezTo>
                    <a:pt x="31" y="62"/>
                    <a:pt x="29" y="67"/>
                    <a:pt x="29" y="71"/>
                  </a:cubicBezTo>
                  <a:cubicBezTo>
                    <a:pt x="29" y="72"/>
                    <a:pt x="30" y="74"/>
                    <a:pt x="30" y="75"/>
                  </a:cubicBezTo>
                  <a:cubicBezTo>
                    <a:pt x="29" y="76"/>
                    <a:pt x="19" y="85"/>
                    <a:pt x="18" y="87"/>
                  </a:cubicBezTo>
                  <a:cubicBezTo>
                    <a:pt x="16" y="86"/>
                    <a:pt x="11" y="83"/>
                    <a:pt x="8" y="82"/>
                  </a:cubicBezTo>
                  <a:cubicBezTo>
                    <a:pt x="8" y="80"/>
                    <a:pt x="8" y="46"/>
                    <a:pt x="8" y="43"/>
                  </a:cubicBezTo>
                  <a:cubicBezTo>
                    <a:pt x="10" y="43"/>
                    <a:pt x="20" y="43"/>
                    <a:pt x="23" y="43"/>
                  </a:cubicBezTo>
                  <a:cubicBezTo>
                    <a:pt x="23" y="46"/>
                    <a:pt x="23" y="54"/>
                    <a:pt x="23" y="56"/>
                  </a:cubicBezTo>
                  <a:cubicBezTo>
                    <a:pt x="22" y="56"/>
                    <a:pt x="22" y="56"/>
                    <a:pt x="21" y="56"/>
                  </a:cubicBezTo>
                  <a:cubicBezTo>
                    <a:pt x="21" y="54"/>
                    <a:pt x="21" y="48"/>
                    <a:pt x="21" y="48"/>
                  </a:cubicBezTo>
                  <a:lnTo>
                    <a:pt x="13" y="48"/>
                  </a:lnTo>
                  <a:lnTo>
                    <a:pt x="13" y="63"/>
                  </a:lnTo>
                  <a:lnTo>
                    <a:pt x="30" y="63"/>
                  </a:lnTo>
                  <a:lnTo>
                    <a:pt x="30" y="35"/>
                  </a:lnTo>
                  <a:lnTo>
                    <a:pt x="0" y="35"/>
                  </a:lnTo>
                  <a:lnTo>
                    <a:pt x="0" y="89"/>
                  </a:lnTo>
                  <a:lnTo>
                    <a:pt x="1" y="89"/>
                  </a:lnTo>
                  <a:cubicBezTo>
                    <a:pt x="6" y="91"/>
                    <a:pt x="14" y="94"/>
                    <a:pt x="16" y="97"/>
                  </a:cubicBezTo>
                  <a:lnTo>
                    <a:pt x="17" y="99"/>
                  </a:lnTo>
                  <a:lnTo>
                    <a:pt x="39" y="76"/>
                  </a:lnTo>
                  <a:lnTo>
                    <a:pt x="39" y="75"/>
                  </a:lnTo>
                  <a:cubicBezTo>
                    <a:pt x="39" y="75"/>
                    <a:pt x="35" y="68"/>
                    <a:pt x="40" y="63"/>
                  </a:cubicBezTo>
                  <a:cubicBezTo>
                    <a:pt x="45" y="58"/>
                    <a:pt x="49" y="60"/>
                    <a:pt x="52" y="62"/>
                  </a:cubicBezTo>
                  <a:lnTo>
                    <a:pt x="54" y="63"/>
                  </a:lnTo>
                  <a:lnTo>
                    <a:pt x="55" y="62"/>
                  </a:lnTo>
                  <a:lnTo>
                    <a:pt x="78" y="38"/>
                  </a:lnTo>
                  <a:lnTo>
                    <a:pt x="78" y="0"/>
                  </a:lnTo>
                  <a:lnTo>
                    <a:pt x="76" y="0"/>
                  </a:lnTo>
                  <a:close/>
                  <a:moveTo>
                    <a:pt x="74" y="4"/>
                  </a:moveTo>
                  <a:cubicBezTo>
                    <a:pt x="74" y="7"/>
                    <a:pt x="74" y="36"/>
                    <a:pt x="74" y="37"/>
                  </a:cubicBezTo>
                  <a:cubicBezTo>
                    <a:pt x="73" y="38"/>
                    <a:pt x="55" y="57"/>
                    <a:pt x="53" y="59"/>
                  </a:cubicBezTo>
                  <a:cubicBezTo>
                    <a:pt x="50" y="57"/>
                    <a:pt x="44" y="54"/>
                    <a:pt x="38" y="60"/>
                  </a:cubicBezTo>
                  <a:cubicBezTo>
                    <a:pt x="35" y="63"/>
                    <a:pt x="34" y="67"/>
                    <a:pt x="34" y="70"/>
                  </a:cubicBezTo>
                  <a:cubicBezTo>
                    <a:pt x="34" y="72"/>
                    <a:pt x="35" y="74"/>
                    <a:pt x="35" y="75"/>
                  </a:cubicBezTo>
                  <a:cubicBezTo>
                    <a:pt x="34" y="77"/>
                    <a:pt x="19" y="91"/>
                    <a:pt x="17" y="94"/>
                  </a:cubicBezTo>
                  <a:cubicBezTo>
                    <a:pt x="14" y="90"/>
                    <a:pt x="6" y="87"/>
                    <a:pt x="3" y="86"/>
                  </a:cubicBezTo>
                  <a:cubicBezTo>
                    <a:pt x="3" y="84"/>
                    <a:pt x="3" y="42"/>
                    <a:pt x="3" y="39"/>
                  </a:cubicBezTo>
                  <a:cubicBezTo>
                    <a:pt x="6" y="39"/>
                    <a:pt x="24" y="39"/>
                    <a:pt x="27" y="39"/>
                  </a:cubicBezTo>
                  <a:cubicBezTo>
                    <a:pt x="27" y="41"/>
                    <a:pt x="27" y="57"/>
                    <a:pt x="27" y="60"/>
                  </a:cubicBezTo>
                  <a:cubicBezTo>
                    <a:pt x="25" y="60"/>
                    <a:pt x="19" y="60"/>
                    <a:pt x="16" y="60"/>
                  </a:cubicBezTo>
                  <a:cubicBezTo>
                    <a:pt x="16" y="57"/>
                    <a:pt x="16" y="53"/>
                    <a:pt x="16" y="51"/>
                  </a:cubicBezTo>
                  <a:cubicBezTo>
                    <a:pt x="17" y="51"/>
                    <a:pt x="17" y="51"/>
                    <a:pt x="18" y="51"/>
                  </a:cubicBezTo>
                  <a:cubicBezTo>
                    <a:pt x="18" y="53"/>
                    <a:pt x="18" y="60"/>
                    <a:pt x="18" y="60"/>
                  </a:cubicBezTo>
                  <a:lnTo>
                    <a:pt x="26" y="60"/>
                  </a:lnTo>
                  <a:lnTo>
                    <a:pt x="26" y="40"/>
                  </a:lnTo>
                  <a:lnTo>
                    <a:pt x="4" y="40"/>
                  </a:lnTo>
                  <a:lnTo>
                    <a:pt x="4" y="85"/>
                  </a:lnTo>
                  <a:lnTo>
                    <a:pt x="6" y="85"/>
                  </a:lnTo>
                  <a:cubicBezTo>
                    <a:pt x="9" y="86"/>
                    <a:pt x="15" y="89"/>
                    <a:pt x="17" y="90"/>
                  </a:cubicBezTo>
                  <a:lnTo>
                    <a:pt x="18" y="91"/>
                  </a:lnTo>
                  <a:lnTo>
                    <a:pt x="35" y="75"/>
                  </a:lnTo>
                  <a:lnTo>
                    <a:pt x="33" y="74"/>
                  </a:lnTo>
                  <a:cubicBezTo>
                    <a:pt x="32" y="73"/>
                    <a:pt x="32" y="66"/>
                    <a:pt x="36" y="60"/>
                  </a:cubicBezTo>
                  <a:cubicBezTo>
                    <a:pt x="41" y="54"/>
                    <a:pt x="52" y="56"/>
                    <a:pt x="52" y="56"/>
                  </a:cubicBezTo>
                  <a:lnTo>
                    <a:pt x="53" y="56"/>
                  </a:lnTo>
                  <a:lnTo>
                    <a:pt x="72" y="37"/>
                  </a:lnTo>
                  <a:lnTo>
                    <a:pt x="72" y="6"/>
                  </a:lnTo>
                  <a:lnTo>
                    <a:pt x="38" y="6"/>
                  </a:lnTo>
                  <a:lnTo>
                    <a:pt x="38" y="34"/>
                  </a:lnTo>
                  <a:lnTo>
                    <a:pt x="59" y="34"/>
                  </a:lnTo>
                  <a:lnTo>
                    <a:pt x="59" y="23"/>
                  </a:lnTo>
                  <a:cubicBezTo>
                    <a:pt x="59" y="23"/>
                    <a:pt x="53" y="23"/>
                    <a:pt x="51" y="23"/>
                  </a:cubicBezTo>
                  <a:cubicBezTo>
                    <a:pt x="51" y="23"/>
                    <a:pt x="51" y="23"/>
                    <a:pt x="51" y="23"/>
                  </a:cubicBezTo>
                  <a:cubicBezTo>
                    <a:pt x="53" y="23"/>
                    <a:pt x="57" y="22"/>
                    <a:pt x="59" y="22"/>
                  </a:cubicBezTo>
                  <a:cubicBezTo>
                    <a:pt x="59" y="25"/>
                    <a:pt x="59" y="33"/>
                    <a:pt x="59" y="36"/>
                  </a:cubicBezTo>
                  <a:cubicBezTo>
                    <a:pt x="56" y="36"/>
                    <a:pt x="39" y="36"/>
                    <a:pt x="36" y="36"/>
                  </a:cubicBezTo>
                  <a:cubicBezTo>
                    <a:pt x="36" y="33"/>
                    <a:pt x="36" y="7"/>
                    <a:pt x="36" y="4"/>
                  </a:cubicBezTo>
                  <a:cubicBezTo>
                    <a:pt x="39" y="4"/>
                    <a:pt x="71" y="4"/>
                    <a:pt x="74" y="4"/>
                  </a:cubicBezTo>
                  <a:close/>
                </a:path>
              </a:pathLst>
            </a:custGeom>
            <a:solidFill>
              <a:schemeClr val="accent2">
                <a:alpha val="80000"/>
              </a:schemeClr>
            </a:solidFill>
            <a:ln w="0">
              <a:noFill/>
            </a:ln>
          </p:spPr>
          <p:txBody>
            <a:bodyPr/>
            <a:p>
              <a:endParaRPr lang="zh-CN" altLang="en-US"/>
            </a:p>
          </p:txBody>
        </p:sp>
        <p:sp>
          <p:nvSpPr>
            <p:cNvPr id="33809" name="矩形 33808"/>
            <p:cNvSpPr/>
            <p:nvPr/>
          </p:nvSpPr>
          <p:spPr>
            <a:xfrm>
              <a:off x="889" y="4137"/>
              <a:ext cx="3977" cy="31"/>
            </a:xfrm>
            <a:prstGeom prst="rect">
              <a:avLst/>
            </a:prstGeom>
            <a:solidFill>
              <a:schemeClr val="accent2">
                <a:alpha val="80000"/>
              </a:schemeClr>
            </a:solidFill>
            <a:ln w="0">
              <a:noFill/>
            </a:ln>
          </p:spPr>
          <p:txBody>
            <a:bodyPr/>
            <a:p>
              <a:endParaRPr lang="zh-CN" altLang="en-US"/>
            </a:p>
          </p:txBody>
        </p:sp>
        <p:sp>
          <p:nvSpPr>
            <p:cNvPr id="33810" name="矩形 33809"/>
            <p:cNvSpPr/>
            <p:nvPr/>
          </p:nvSpPr>
          <p:spPr>
            <a:xfrm>
              <a:off x="889" y="4091"/>
              <a:ext cx="3977" cy="31"/>
            </a:xfrm>
            <a:prstGeom prst="rect">
              <a:avLst/>
            </a:prstGeom>
            <a:solidFill>
              <a:schemeClr val="accent2">
                <a:alpha val="80000"/>
              </a:schemeClr>
            </a:solidFill>
            <a:ln w="0">
              <a:noFill/>
            </a:ln>
          </p:spPr>
          <p:txBody>
            <a:bodyPr/>
            <a:p>
              <a:endParaRPr lang="zh-CN" altLang="en-US"/>
            </a:p>
          </p:txBody>
        </p:sp>
        <p:sp>
          <p:nvSpPr>
            <p:cNvPr id="33811" name="矩形 33810"/>
            <p:cNvSpPr/>
            <p:nvPr/>
          </p:nvSpPr>
          <p:spPr>
            <a:xfrm>
              <a:off x="203" y="879"/>
              <a:ext cx="31" cy="2562"/>
            </a:xfrm>
            <a:prstGeom prst="rect">
              <a:avLst/>
            </a:prstGeom>
            <a:solidFill>
              <a:schemeClr val="accent2">
                <a:alpha val="80000"/>
              </a:schemeClr>
            </a:solidFill>
            <a:ln w="0">
              <a:noFill/>
            </a:ln>
          </p:spPr>
          <p:txBody>
            <a:bodyPr/>
            <a:p>
              <a:endParaRPr lang="zh-CN" altLang="en-US"/>
            </a:p>
          </p:txBody>
        </p:sp>
        <p:sp>
          <p:nvSpPr>
            <p:cNvPr id="33812" name="矩形 33811"/>
            <p:cNvSpPr/>
            <p:nvPr/>
          </p:nvSpPr>
          <p:spPr>
            <a:xfrm>
              <a:off x="158" y="879"/>
              <a:ext cx="30" cy="2562"/>
            </a:xfrm>
            <a:prstGeom prst="rect">
              <a:avLst/>
            </a:prstGeom>
            <a:solidFill>
              <a:schemeClr val="accent2">
                <a:alpha val="80000"/>
              </a:schemeClr>
            </a:solidFill>
            <a:ln w="0">
              <a:noFill/>
            </a:ln>
          </p:spPr>
          <p:txBody>
            <a:bodyPr/>
            <a:p>
              <a:endParaRPr lang="zh-CN" altLang="en-US"/>
            </a:p>
          </p:txBody>
        </p:sp>
        <p:sp>
          <p:nvSpPr>
            <p:cNvPr id="33813" name="矩形 33812"/>
            <p:cNvSpPr/>
            <p:nvPr/>
          </p:nvSpPr>
          <p:spPr>
            <a:xfrm>
              <a:off x="5526" y="879"/>
              <a:ext cx="31" cy="2562"/>
            </a:xfrm>
            <a:prstGeom prst="rect">
              <a:avLst/>
            </a:prstGeom>
            <a:solidFill>
              <a:schemeClr val="accent2">
                <a:alpha val="80000"/>
              </a:schemeClr>
            </a:solidFill>
            <a:ln w="0">
              <a:noFill/>
            </a:ln>
          </p:spPr>
          <p:txBody>
            <a:bodyPr/>
            <a:p>
              <a:endParaRPr lang="zh-CN" altLang="en-US"/>
            </a:p>
          </p:txBody>
        </p:sp>
        <p:sp>
          <p:nvSpPr>
            <p:cNvPr id="33814" name="矩形 33813"/>
            <p:cNvSpPr/>
            <p:nvPr/>
          </p:nvSpPr>
          <p:spPr>
            <a:xfrm>
              <a:off x="5572" y="879"/>
              <a:ext cx="30" cy="2562"/>
            </a:xfrm>
            <a:prstGeom prst="rect">
              <a:avLst/>
            </a:prstGeom>
            <a:solidFill>
              <a:schemeClr val="accent2">
                <a:alpha val="80000"/>
              </a:schemeClr>
            </a:solidFill>
            <a:ln w="0">
              <a:noFill/>
            </a:ln>
          </p:spPr>
          <p:txBody>
            <a:bodyPr/>
            <a:p>
              <a:endParaRPr lang="zh-CN" altLang="en-US"/>
            </a:p>
          </p:txBody>
        </p:sp>
        <p:sp>
          <p:nvSpPr>
            <p:cNvPr id="33815" name="任意多边形 33814"/>
            <p:cNvSpPr>
              <a:spLocks noEditPoints="1"/>
            </p:cNvSpPr>
            <p:nvPr/>
          </p:nvSpPr>
          <p:spPr>
            <a:xfrm>
              <a:off x="4861" y="3929"/>
              <a:ext cx="401" cy="391"/>
            </a:xfrm>
            <a:custGeom>
              <a:avLst/>
              <a:gdLst/>
              <a:ahLst/>
              <a:cxnLst/>
              <a:pathLst>
                <a:path w="79" h="77">
                  <a:moveTo>
                    <a:pt x="43" y="0"/>
                  </a:moveTo>
                  <a:lnTo>
                    <a:pt x="21" y="0"/>
                  </a:lnTo>
                  <a:cubicBezTo>
                    <a:pt x="21" y="0"/>
                    <a:pt x="21" y="7"/>
                    <a:pt x="21" y="9"/>
                  </a:cubicBezTo>
                  <a:cubicBezTo>
                    <a:pt x="18" y="9"/>
                    <a:pt x="4" y="9"/>
                    <a:pt x="4" y="9"/>
                  </a:cubicBezTo>
                  <a:cubicBezTo>
                    <a:pt x="4" y="9"/>
                    <a:pt x="4" y="22"/>
                    <a:pt x="4" y="25"/>
                  </a:cubicBezTo>
                  <a:cubicBezTo>
                    <a:pt x="3" y="25"/>
                    <a:pt x="0" y="25"/>
                    <a:pt x="0" y="25"/>
                  </a:cubicBezTo>
                  <a:lnTo>
                    <a:pt x="0" y="54"/>
                  </a:lnTo>
                  <a:cubicBezTo>
                    <a:pt x="0" y="54"/>
                    <a:pt x="3" y="54"/>
                    <a:pt x="4" y="54"/>
                  </a:cubicBezTo>
                  <a:cubicBezTo>
                    <a:pt x="4" y="57"/>
                    <a:pt x="4" y="66"/>
                    <a:pt x="4" y="66"/>
                  </a:cubicBezTo>
                  <a:cubicBezTo>
                    <a:pt x="4" y="66"/>
                    <a:pt x="23" y="66"/>
                    <a:pt x="26" y="66"/>
                  </a:cubicBezTo>
                  <a:cubicBezTo>
                    <a:pt x="26" y="68"/>
                    <a:pt x="26" y="77"/>
                    <a:pt x="26" y="77"/>
                  </a:cubicBezTo>
                  <a:lnTo>
                    <a:pt x="79" y="77"/>
                  </a:lnTo>
                  <a:lnTo>
                    <a:pt x="79" y="46"/>
                  </a:lnTo>
                  <a:lnTo>
                    <a:pt x="44" y="46"/>
                  </a:lnTo>
                  <a:lnTo>
                    <a:pt x="44" y="65"/>
                  </a:lnTo>
                  <a:lnTo>
                    <a:pt x="60" y="65"/>
                  </a:lnTo>
                  <a:lnTo>
                    <a:pt x="60" y="56"/>
                  </a:lnTo>
                  <a:cubicBezTo>
                    <a:pt x="60" y="56"/>
                    <a:pt x="55" y="56"/>
                    <a:pt x="52" y="56"/>
                  </a:cubicBezTo>
                  <a:cubicBezTo>
                    <a:pt x="52" y="55"/>
                    <a:pt x="52" y="55"/>
                    <a:pt x="52" y="54"/>
                  </a:cubicBezTo>
                  <a:cubicBezTo>
                    <a:pt x="55" y="54"/>
                    <a:pt x="67" y="54"/>
                    <a:pt x="70" y="54"/>
                  </a:cubicBezTo>
                  <a:cubicBezTo>
                    <a:pt x="70" y="56"/>
                    <a:pt x="70" y="66"/>
                    <a:pt x="70" y="69"/>
                  </a:cubicBezTo>
                  <a:cubicBezTo>
                    <a:pt x="67" y="69"/>
                    <a:pt x="37" y="69"/>
                    <a:pt x="34" y="69"/>
                  </a:cubicBezTo>
                  <a:cubicBezTo>
                    <a:pt x="34" y="66"/>
                    <a:pt x="34" y="57"/>
                    <a:pt x="34" y="57"/>
                  </a:cubicBezTo>
                  <a:cubicBezTo>
                    <a:pt x="34" y="57"/>
                    <a:pt x="16" y="57"/>
                    <a:pt x="13" y="57"/>
                  </a:cubicBezTo>
                  <a:cubicBezTo>
                    <a:pt x="13" y="54"/>
                    <a:pt x="13" y="50"/>
                    <a:pt x="13" y="48"/>
                  </a:cubicBezTo>
                  <a:cubicBezTo>
                    <a:pt x="15" y="48"/>
                    <a:pt x="19" y="48"/>
                    <a:pt x="19" y="48"/>
                  </a:cubicBezTo>
                  <a:lnTo>
                    <a:pt x="19" y="39"/>
                  </a:lnTo>
                  <a:cubicBezTo>
                    <a:pt x="19" y="39"/>
                    <a:pt x="15" y="39"/>
                    <a:pt x="13" y="39"/>
                  </a:cubicBezTo>
                  <a:cubicBezTo>
                    <a:pt x="15" y="39"/>
                    <a:pt x="19" y="39"/>
                    <a:pt x="19" y="39"/>
                  </a:cubicBezTo>
                  <a:lnTo>
                    <a:pt x="19" y="30"/>
                  </a:lnTo>
                  <a:cubicBezTo>
                    <a:pt x="19" y="30"/>
                    <a:pt x="15" y="30"/>
                    <a:pt x="13" y="30"/>
                  </a:cubicBezTo>
                  <a:cubicBezTo>
                    <a:pt x="13" y="28"/>
                    <a:pt x="13" y="20"/>
                    <a:pt x="13" y="18"/>
                  </a:cubicBezTo>
                  <a:cubicBezTo>
                    <a:pt x="16" y="18"/>
                    <a:pt x="29" y="18"/>
                    <a:pt x="29" y="18"/>
                  </a:cubicBezTo>
                  <a:cubicBezTo>
                    <a:pt x="29" y="18"/>
                    <a:pt x="29" y="11"/>
                    <a:pt x="29" y="9"/>
                  </a:cubicBezTo>
                  <a:cubicBezTo>
                    <a:pt x="31" y="9"/>
                    <a:pt x="35" y="9"/>
                    <a:pt x="37" y="9"/>
                  </a:cubicBezTo>
                  <a:cubicBezTo>
                    <a:pt x="37" y="11"/>
                    <a:pt x="37" y="19"/>
                    <a:pt x="37" y="19"/>
                  </a:cubicBezTo>
                  <a:cubicBezTo>
                    <a:pt x="37" y="19"/>
                    <a:pt x="46" y="19"/>
                    <a:pt x="48" y="19"/>
                  </a:cubicBezTo>
                  <a:cubicBezTo>
                    <a:pt x="48" y="21"/>
                    <a:pt x="48" y="29"/>
                    <a:pt x="48" y="31"/>
                  </a:cubicBezTo>
                  <a:cubicBezTo>
                    <a:pt x="46" y="31"/>
                    <a:pt x="40" y="31"/>
                    <a:pt x="38" y="31"/>
                  </a:cubicBezTo>
                  <a:cubicBezTo>
                    <a:pt x="38" y="29"/>
                    <a:pt x="38" y="21"/>
                    <a:pt x="38" y="21"/>
                  </a:cubicBezTo>
                  <a:lnTo>
                    <a:pt x="29" y="21"/>
                  </a:lnTo>
                  <a:lnTo>
                    <a:pt x="29" y="40"/>
                  </a:lnTo>
                  <a:lnTo>
                    <a:pt x="56" y="40"/>
                  </a:lnTo>
                  <a:lnTo>
                    <a:pt x="56" y="9"/>
                  </a:lnTo>
                  <a:cubicBezTo>
                    <a:pt x="56" y="9"/>
                    <a:pt x="47" y="9"/>
                    <a:pt x="45" y="9"/>
                  </a:cubicBezTo>
                  <a:cubicBezTo>
                    <a:pt x="45" y="7"/>
                    <a:pt x="45" y="0"/>
                    <a:pt x="45" y="0"/>
                  </a:cubicBezTo>
                  <a:lnTo>
                    <a:pt x="43" y="0"/>
                  </a:lnTo>
                  <a:close/>
                  <a:moveTo>
                    <a:pt x="41" y="3"/>
                  </a:moveTo>
                  <a:cubicBezTo>
                    <a:pt x="41" y="5"/>
                    <a:pt x="41" y="13"/>
                    <a:pt x="41" y="13"/>
                  </a:cubicBezTo>
                  <a:cubicBezTo>
                    <a:pt x="41" y="13"/>
                    <a:pt x="50" y="13"/>
                    <a:pt x="53" y="13"/>
                  </a:cubicBezTo>
                  <a:cubicBezTo>
                    <a:pt x="53" y="16"/>
                    <a:pt x="53" y="34"/>
                    <a:pt x="53" y="37"/>
                  </a:cubicBezTo>
                  <a:cubicBezTo>
                    <a:pt x="50" y="37"/>
                    <a:pt x="35" y="37"/>
                    <a:pt x="33" y="37"/>
                  </a:cubicBezTo>
                  <a:cubicBezTo>
                    <a:pt x="33" y="34"/>
                    <a:pt x="33" y="27"/>
                    <a:pt x="33" y="25"/>
                  </a:cubicBezTo>
                  <a:cubicBezTo>
                    <a:pt x="34" y="25"/>
                    <a:pt x="34" y="25"/>
                    <a:pt x="34" y="25"/>
                  </a:cubicBezTo>
                  <a:cubicBezTo>
                    <a:pt x="34" y="27"/>
                    <a:pt x="34" y="34"/>
                    <a:pt x="34" y="34"/>
                  </a:cubicBezTo>
                  <a:lnTo>
                    <a:pt x="52" y="34"/>
                  </a:lnTo>
                  <a:lnTo>
                    <a:pt x="52" y="16"/>
                  </a:lnTo>
                  <a:cubicBezTo>
                    <a:pt x="52" y="16"/>
                    <a:pt x="43" y="16"/>
                    <a:pt x="40" y="16"/>
                  </a:cubicBezTo>
                  <a:cubicBezTo>
                    <a:pt x="40" y="13"/>
                    <a:pt x="40" y="5"/>
                    <a:pt x="40" y="5"/>
                  </a:cubicBezTo>
                  <a:lnTo>
                    <a:pt x="26" y="5"/>
                  </a:lnTo>
                  <a:cubicBezTo>
                    <a:pt x="26" y="5"/>
                    <a:pt x="26" y="12"/>
                    <a:pt x="26" y="14"/>
                  </a:cubicBezTo>
                  <a:cubicBezTo>
                    <a:pt x="23" y="14"/>
                    <a:pt x="10" y="14"/>
                    <a:pt x="10" y="14"/>
                  </a:cubicBezTo>
                  <a:lnTo>
                    <a:pt x="10" y="34"/>
                  </a:lnTo>
                  <a:cubicBezTo>
                    <a:pt x="10" y="34"/>
                    <a:pt x="14" y="34"/>
                    <a:pt x="16" y="34"/>
                  </a:cubicBezTo>
                  <a:cubicBezTo>
                    <a:pt x="16" y="34"/>
                    <a:pt x="16" y="35"/>
                    <a:pt x="16" y="35"/>
                  </a:cubicBezTo>
                  <a:cubicBezTo>
                    <a:pt x="14" y="35"/>
                    <a:pt x="10" y="35"/>
                    <a:pt x="10" y="35"/>
                  </a:cubicBezTo>
                  <a:lnTo>
                    <a:pt x="10" y="42"/>
                  </a:lnTo>
                  <a:cubicBezTo>
                    <a:pt x="10" y="42"/>
                    <a:pt x="14" y="42"/>
                    <a:pt x="16" y="42"/>
                  </a:cubicBezTo>
                  <a:cubicBezTo>
                    <a:pt x="16" y="43"/>
                    <a:pt x="16" y="43"/>
                    <a:pt x="16" y="44"/>
                  </a:cubicBezTo>
                  <a:cubicBezTo>
                    <a:pt x="14" y="44"/>
                    <a:pt x="10" y="44"/>
                    <a:pt x="10" y="44"/>
                  </a:cubicBezTo>
                  <a:lnTo>
                    <a:pt x="10" y="60"/>
                  </a:lnTo>
                  <a:cubicBezTo>
                    <a:pt x="10" y="60"/>
                    <a:pt x="28" y="60"/>
                    <a:pt x="31" y="60"/>
                  </a:cubicBezTo>
                  <a:cubicBezTo>
                    <a:pt x="31" y="63"/>
                    <a:pt x="31" y="72"/>
                    <a:pt x="31" y="72"/>
                  </a:cubicBezTo>
                  <a:lnTo>
                    <a:pt x="73" y="72"/>
                  </a:lnTo>
                  <a:lnTo>
                    <a:pt x="73" y="50"/>
                  </a:lnTo>
                  <a:lnTo>
                    <a:pt x="49" y="50"/>
                  </a:lnTo>
                  <a:lnTo>
                    <a:pt x="49" y="60"/>
                  </a:lnTo>
                  <a:cubicBezTo>
                    <a:pt x="49" y="60"/>
                    <a:pt x="55" y="60"/>
                    <a:pt x="57" y="60"/>
                  </a:cubicBezTo>
                  <a:cubicBezTo>
                    <a:pt x="57" y="60"/>
                    <a:pt x="57" y="61"/>
                    <a:pt x="57" y="62"/>
                  </a:cubicBezTo>
                  <a:cubicBezTo>
                    <a:pt x="55" y="62"/>
                    <a:pt x="49" y="62"/>
                    <a:pt x="47" y="62"/>
                  </a:cubicBezTo>
                  <a:cubicBezTo>
                    <a:pt x="47" y="59"/>
                    <a:pt x="47" y="51"/>
                    <a:pt x="47" y="49"/>
                  </a:cubicBezTo>
                  <a:cubicBezTo>
                    <a:pt x="50" y="49"/>
                    <a:pt x="72" y="49"/>
                    <a:pt x="75" y="49"/>
                  </a:cubicBezTo>
                  <a:cubicBezTo>
                    <a:pt x="75" y="52"/>
                    <a:pt x="75" y="71"/>
                    <a:pt x="75" y="74"/>
                  </a:cubicBezTo>
                  <a:cubicBezTo>
                    <a:pt x="72" y="74"/>
                    <a:pt x="32" y="74"/>
                    <a:pt x="29" y="74"/>
                  </a:cubicBezTo>
                  <a:cubicBezTo>
                    <a:pt x="29" y="72"/>
                    <a:pt x="29" y="63"/>
                    <a:pt x="29" y="63"/>
                  </a:cubicBezTo>
                  <a:cubicBezTo>
                    <a:pt x="29" y="63"/>
                    <a:pt x="10" y="63"/>
                    <a:pt x="7" y="63"/>
                  </a:cubicBezTo>
                  <a:cubicBezTo>
                    <a:pt x="7" y="60"/>
                    <a:pt x="7" y="51"/>
                    <a:pt x="7" y="51"/>
                  </a:cubicBezTo>
                  <a:cubicBezTo>
                    <a:pt x="7" y="51"/>
                    <a:pt x="5" y="51"/>
                    <a:pt x="4" y="51"/>
                  </a:cubicBezTo>
                  <a:cubicBezTo>
                    <a:pt x="4" y="48"/>
                    <a:pt x="4" y="31"/>
                    <a:pt x="4" y="28"/>
                  </a:cubicBezTo>
                  <a:cubicBezTo>
                    <a:pt x="5" y="28"/>
                    <a:pt x="7" y="28"/>
                    <a:pt x="7" y="28"/>
                  </a:cubicBezTo>
                  <a:cubicBezTo>
                    <a:pt x="7" y="28"/>
                    <a:pt x="7" y="15"/>
                    <a:pt x="7" y="13"/>
                  </a:cubicBezTo>
                  <a:cubicBezTo>
                    <a:pt x="10" y="13"/>
                    <a:pt x="24" y="13"/>
                    <a:pt x="24" y="13"/>
                  </a:cubicBezTo>
                  <a:cubicBezTo>
                    <a:pt x="24" y="13"/>
                    <a:pt x="24" y="5"/>
                    <a:pt x="24" y="3"/>
                  </a:cubicBezTo>
                  <a:cubicBezTo>
                    <a:pt x="27" y="3"/>
                    <a:pt x="39" y="3"/>
                    <a:pt x="41" y="3"/>
                  </a:cubicBezTo>
                  <a:close/>
                </a:path>
              </a:pathLst>
            </a:custGeom>
            <a:solidFill>
              <a:schemeClr val="accent2">
                <a:alpha val="80000"/>
              </a:schemeClr>
            </a:solidFill>
            <a:ln w="0">
              <a:noFill/>
            </a:ln>
          </p:spPr>
          <p:txBody>
            <a:bodyPr/>
            <a:p>
              <a:endParaRPr lang="zh-CN" altLang="en-US"/>
            </a:p>
          </p:txBody>
        </p:sp>
        <p:sp>
          <p:nvSpPr>
            <p:cNvPr id="33816" name="任意多边形 33815"/>
            <p:cNvSpPr>
              <a:spLocks noEditPoints="1"/>
            </p:cNvSpPr>
            <p:nvPr/>
          </p:nvSpPr>
          <p:spPr>
            <a:xfrm>
              <a:off x="5150" y="3924"/>
              <a:ext cx="503" cy="391"/>
            </a:xfrm>
            <a:custGeom>
              <a:avLst/>
              <a:gdLst/>
              <a:ahLst/>
              <a:cxnLst/>
              <a:pathLst>
                <a:path w="99" h="77">
                  <a:moveTo>
                    <a:pt x="38" y="0"/>
                  </a:moveTo>
                  <a:lnTo>
                    <a:pt x="0" y="0"/>
                  </a:lnTo>
                  <a:lnTo>
                    <a:pt x="0" y="44"/>
                  </a:lnTo>
                  <a:lnTo>
                    <a:pt x="39" y="44"/>
                  </a:lnTo>
                  <a:lnTo>
                    <a:pt x="39" y="14"/>
                  </a:lnTo>
                  <a:lnTo>
                    <a:pt x="19" y="14"/>
                  </a:lnTo>
                  <a:lnTo>
                    <a:pt x="19" y="30"/>
                  </a:lnTo>
                  <a:lnTo>
                    <a:pt x="27" y="30"/>
                  </a:lnTo>
                  <a:cubicBezTo>
                    <a:pt x="27" y="30"/>
                    <a:pt x="27" y="24"/>
                    <a:pt x="27" y="22"/>
                  </a:cubicBezTo>
                  <a:cubicBezTo>
                    <a:pt x="28" y="22"/>
                    <a:pt x="29" y="22"/>
                    <a:pt x="31" y="22"/>
                  </a:cubicBezTo>
                  <a:cubicBezTo>
                    <a:pt x="31" y="24"/>
                    <a:pt x="31" y="33"/>
                    <a:pt x="31" y="36"/>
                  </a:cubicBezTo>
                  <a:cubicBezTo>
                    <a:pt x="28" y="36"/>
                    <a:pt x="12" y="36"/>
                    <a:pt x="9" y="36"/>
                  </a:cubicBezTo>
                  <a:cubicBezTo>
                    <a:pt x="9" y="33"/>
                    <a:pt x="9" y="11"/>
                    <a:pt x="9" y="8"/>
                  </a:cubicBezTo>
                  <a:cubicBezTo>
                    <a:pt x="12" y="8"/>
                    <a:pt x="34" y="8"/>
                    <a:pt x="35" y="8"/>
                  </a:cubicBezTo>
                  <a:cubicBezTo>
                    <a:pt x="36" y="9"/>
                    <a:pt x="52" y="24"/>
                    <a:pt x="53" y="25"/>
                  </a:cubicBezTo>
                  <a:cubicBezTo>
                    <a:pt x="53" y="26"/>
                    <a:pt x="53" y="27"/>
                    <a:pt x="53" y="29"/>
                  </a:cubicBezTo>
                  <a:cubicBezTo>
                    <a:pt x="53" y="33"/>
                    <a:pt x="53" y="39"/>
                    <a:pt x="58" y="43"/>
                  </a:cubicBezTo>
                  <a:cubicBezTo>
                    <a:pt x="64" y="48"/>
                    <a:pt x="71" y="48"/>
                    <a:pt x="75" y="47"/>
                  </a:cubicBezTo>
                  <a:cubicBezTo>
                    <a:pt x="77" y="48"/>
                    <a:pt x="86" y="58"/>
                    <a:pt x="87" y="59"/>
                  </a:cubicBezTo>
                  <a:cubicBezTo>
                    <a:pt x="86" y="61"/>
                    <a:pt x="84" y="65"/>
                    <a:pt x="83" y="69"/>
                  </a:cubicBezTo>
                  <a:cubicBezTo>
                    <a:pt x="80" y="69"/>
                    <a:pt x="46" y="69"/>
                    <a:pt x="43" y="69"/>
                  </a:cubicBezTo>
                  <a:cubicBezTo>
                    <a:pt x="43" y="66"/>
                    <a:pt x="43" y="57"/>
                    <a:pt x="43" y="54"/>
                  </a:cubicBezTo>
                  <a:cubicBezTo>
                    <a:pt x="46" y="54"/>
                    <a:pt x="54" y="54"/>
                    <a:pt x="56" y="54"/>
                  </a:cubicBezTo>
                  <a:cubicBezTo>
                    <a:pt x="56" y="55"/>
                    <a:pt x="56" y="55"/>
                    <a:pt x="56" y="56"/>
                  </a:cubicBezTo>
                  <a:cubicBezTo>
                    <a:pt x="54" y="56"/>
                    <a:pt x="48" y="56"/>
                    <a:pt x="48" y="56"/>
                  </a:cubicBezTo>
                  <a:lnTo>
                    <a:pt x="48" y="64"/>
                  </a:lnTo>
                  <a:lnTo>
                    <a:pt x="63" y="64"/>
                  </a:lnTo>
                  <a:lnTo>
                    <a:pt x="63" y="46"/>
                  </a:lnTo>
                  <a:lnTo>
                    <a:pt x="35" y="46"/>
                  </a:lnTo>
                  <a:lnTo>
                    <a:pt x="35" y="77"/>
                  </a:lnTo>
                  <a:lnTo>
                    <a:pt x="89" y="77"/>
                  </a:lnTo>
                  <a:lnTo>
                    <a:pt x="90" y="76"/>
                  </a:lnTo>
                  <a:cubicBezTo>
                    <a:pt x="91" y="71"/>
                    <a:pt x="95" y="63"/>
                    <a:pt x="97" y="61"/>
                  </a:cubicBezTo>
                  <a:lnTo>
                    <a:pt x="99" y="60"/>
                  </a:lnTo>
                  <a:lnTo>
                    <a:pt x="76" y="38"/>
                  </a:lnTo>
                  <a:lnTo>
                    <a:pt x="75" y="38"/>
                  </a:lnTo>
                  <a:cubicBezTo>
                    <a:pt x="75" y="38"/>
                    <a:pt x="68" y="42"/>
                    <a:pt x="63" y="36"/>
                  </a:cubicBezTo>
                  <a:cubicBezTo>
                    <a:pt x="58" y="32"/>
                    <a:pt x="60" y="28"/>
                    <a:pt x="62" y="25"/>
                  </a:cubicBezTo>
                  <a:lnTo>
                    <a:pt x="63" y="23"/>
                  </a:lnTo>
                  <a:lnTo>
                    <a:pt x="62" y="22"/>
                  </a:lnTo>
                  <a:lnTo>
                    <a:pt x="38" y="0"/>
                  </a:lnTo>
                  <a:lnTo>
                    <a:pt x="38" y="0"/>
                  </a:lnTo>
                  <a:close/>
                  <a:moveTo>
                    <a:pt x="37" y="3"/>
                  </a:moveTo>
                  <a:cubicBezTo>
                    <a:pt x="38" y="4"/>
                    <a:pt x="57" y="22"/>
                    <a:pt x="59" y="24"/>
                  </a:cubicBezTo>
                  <a:cubicBezTo>
                    <a:pt x="58" y="25"/>
                    <a:pt x="57" y="28"/>
                    <a:pt x="57" y="31"/>
                  </a:cubicBezTo>
                  <a:cubicBezTo>
                    <a:pt x="57" y="33"/>
                    <a:pt x="58" y="36"/>
                    <a:pt x="60" y="39"/>
                  </a:cubicBezTo>
                  <a:cubicBezTo>
                    <a:pt x="65" y="44"/>
                    <a:pt x="72" y="43"/>
                    <a:pt x="76" y="42"/>
                  </a:cubicBezTo>
                  <a:cubicBezTo>
                    <a:pt x="77" y="43"/>
                    <a:pt x="92" y="57"/>
                    <a:pt x="94" y="60"/>
                  </a:cubicBezTo>
                  <a:cubicBezTo>
                    <a:pt x="91" y="63"/>
                    <a:pt x="88" y="70"/>
                    <a:pt x="87" y="73"/>
                  </a:cubicBezTo>
                  <a:cubicBezTo>
                    <a:pt x="84" y="73"/>
                    <a:pt x="42" y="73"/>
                    <a:pt x="39" y="73"/>
                  </a:cubicBezTo>
                  <a:cubicBezTo>
                    <a:pt x="39" y="71"/>
                    <a:pt x="39" y="53"/>
                    <a:pt x="39" y="50"/>
                  </a:cubicBezTo>
                  <a:cubicBezTo>
                    <a:pt x="41" y="50"/>
                    <a:pt x="57" y="50"/>
                    <a:pt x="60" y="50"/>
                  </a:cubicBezTo>
                  <a:cubicBezTo>
                    <a:pt x="60" y="50"/>
                    <a:pt x="60" y="50"/>
                    <a:pt x="60" y="51"/>
                  </a:cubicBezTo>
                  <a:lnTo>
                    <a:pt x="40" y="51"/>
                  </a:lnTo>
                  <a:lnTo>
                    <a:pt x="40" y="72"/>
                  </a:lnTo>
                  <a:lnTo>
                    <a:pt x="85" y="72"/>
                  </a:lnTo>
                  <a:lnTo>
                    <a:pt x="86" y="71"/>
                  </a:lnTo>
                  <a:cubicBezTo>
                    <a:pt x="86" y="68"/>
                    <a:pt x="90" y="62"/>
                    <a:pt x="91" y="60"/>
                  </a:cubicBezTo>
                  <a:lnTo>
                    <a:pt x="92" y="59"/>
                  </a:lnTo>
                  <a:lnTo>
                    <a:pt x="75" y="42"/>
                  </a:lnTo>
                  <a:lnTo>
                    <a:pt x="74" y="43"/>
                  </a:lnTo>
                  <a:cubicBezTo>
                    <a:pt x="73" y="44"/>
                    <a:pt x="66" y="45"/>
                    <a:pt x="60" y="41"/>
                  </a:cubicBezTo>
                  <a:cubicBezTo>
                    <a:pt x="54" y="36"/>
                    <a:pt x="56" y="25"/>
                    <a:pt x="56" y="25"/>
                  </a:cubicBezTo>
                  <a:lnTo>
                    <a:pt x="56" y="24"/>
                  </a:lnTo>
                  <a:lnTo>
                    <a:pt x="37" y="5"/>
                  </a:lnTo>
                  <a:lnTo>
                    <a:pt x="6" y="5"/>
                  </a:lnTo>
                  <a:lnTo>
                    <a:pt x="6" y="39"/>
                  </a:lnTo>
                  <a:lnTo>
                    <a:pt x="34" y="39"/>
                  </a:lnTo>
                  <a:lnTo>
                    <a:pt x="34" y="18"/>
                  </a:lnTo>
                  <a:lnTo>
                    <a:pt x="23" y="18"/>
                  </a:lnTo>
                  <a:cubicBezTo>
                    <a:pt x="23" y="18"/>
                    <a:pt x="23" y="24"/>
                    <a:pt x="23" y="26"/>
                  </a:cubicBezTo>
                  <a:cubicBezTo>
                    <a:pt x="23" y="26"/>
                    <a:pt x="23" y="26"/>
                    <a:pt x="23" y="26"/>
                  </a:cubicBezTo>
                  <a:cubicBezTo>
                    <a:pt x="22" y="24"/>
                    <a:pt x="22" y="20"/>
                    <a:pt x="22" y="18"/>
                  </a:cubicBezTo>
                  <a:cubicBezTo>
                    <a:pt x="25" y="18"/>
                    <a:pt x="33" y="18"/>
                    <a:pt x="36" y="18"/>
                  </a:cubicBezTo>
                  <a:cubicBezTo>
                    <a:pt x="36" y="20"/>
                    <a:pt x="36" y="38"/>
                    <a:pt x="36" y="40"/>
                  </a:cubicBezTo>
                  <a:cubicBezTo>
                    <a:pt x="33" y="40"/>
                    <a:pt x="7" y="40"/>
                    <a:pt x="4" y="40"/>
                  </a:cubicBezTo>
                  <a:cubicBezTo>
                    <a:pt x="4" y="37"/>
                    <a:pt x="4" y="6"/>
                    <a:pt x="4" y="3"/>
                  </a:cubicBezTo>
                  <a:cubicBezTo>
                    <a:pt x="7" y="3"/>
                    <a:pt x="36" y="3"/>
                    <a:pt x="37" y="3"/>
                  </a:cubicBezTo>
                  <a:close/>
                  <a:moveTo>
                    <a:pt x="58" y="59"/>
                  </a:moveTo>
                  <a:lnTo>
                    <a:pt x="60" y="59"/>
                  </a:lnTo>
                  <a:cubicBezTo>
                    <a:pt x="60" y="60"/>
                    <a:pt x="60" y="60"/>
                    <a:pt x="60" y="60"/>
                  </a:cubicBezTo>
                  <a:cubicBezTo>
                    <a:pt x="58" y="60"/>
                    <a:pt x="53" y="60"/>
                    <a:pt x="51" y="60"/>
                  </a:cubicBezTo>
                  <a:cubicBezTo>
                    <a:pt x="51" y="60"/>
                    <a:pt x="51" y="60"/>
                    <a:pt x="51" y="59"/>
                  </a:cubicBezTo>
                  <a:cubicBezTo>
                    <a:pt x="54" y="59"/>
                    <a:pt x="58" y="59"/>
                    <a:pt x="58" y="59"/>
                  </a:cubicBezTo>
                  <a:close/>
                </a:path>
              </a:pathLst>
            </a:custGeom>
            <a:solidFill>
              <a:schemeClr val="accent2">
                <a:alpha val="80000"/>
              </a:schemeClr>
            </a:solidFill>
            <a:ln w="0">
              <a:noFill/>
            </a:ln>
          </p:spPr>
          <p:txBody>
            <a:bodyPr/>
            <a:p>
              <a:endParaRPr lang="zh-CN" altLang="en-US"/>
            </a:p>
          </p:txBody>
        </p:sp>
        <p:sp>
          <p:nvSpPr>
            <p:cNvPr id="33817" name="任意多边形 33816"/>
            <p:cNvSpPr>
              <a:spLocks noEditPoints="1"/>
            </p:cNvSpPr>
            <p:nvPr/>
          </p:nvSpPr>
          <p:spPr>
            <a:xfrm>
              <a:off x="5358" y="3435"/>
              <a:ext cx="402" cy="397"/>
            </a:xfrm>
            <a:custGeom>
              <a:avLst/>
              <a:gdLst/>
              <a:ahLst/>
              <a:cxnLst/>
              <a:pathLst>
                <a:path w="79" h="78">
                  <a:moveTo>
                    <a:pt x="53" y="0"/>
                  </a:moveTo>
                  <a:lnTo>
                    <a:pt x="25" y="0"/>
                  </a:lnTo>
                  <a:cubicBezTo>
                    <a:pt x="25" y="0"/>
                    <a:pt x="25" y="3"/>
                    <a:pt x="25" y="4"/>
                  </a:cubicBezTo>
                  <a:cubicBezTo>
                    <a:pt x="23" y="4"/>
                    <a:pt x="10" y="4"/>
                    <a:pt x="10" y="4"/>
                  </a:cubicBezTo>
                  <a:cubicBezTo>
                    <a:pt x="10" y="4"/>
                    <a:pt x="10" y="17"/>
                    <a:pt x="10" y="20"/>
                  </a:cubicBezTo>
                  <a:cubicBezTo>
                    <a:pt x="8" y="20"/>
                    <a:pt x="0" y="20"/>
                    <a:pt x="0" y="20"/>
                  </a:cubicBezTo>
                  <a:lnTo>
                    <a:pt x="0" y="44"/>
                  </a:lnTo>
                  <a:cubicBezTo>
                    <a:pt x="0" y="44"/>
                    <a:pt x="8" y="44"/>
                    <a:pt x="10" y="44"/>
                  </a:cubicBezTo>
                  <a:cubicBezTo>
                    <a:pt x="10" y="46"/>
                    <a:pt x="10" y="55"/>
                    <a:pt x="10" y="55"/>
                  </a:cubicBezTo>
                  <a:lnTo>
                    <a:pt x="41" y="55"/>
                  </a:lnTo>
                  <a:lnTo>
                    <a:pt x="41" y="29"/>
                  </a:lnTo>
                  <a:lnTo>
                    <a:pt x="22" y="29"/>
                  </a:lnTo>
                  <a:lnTo>
                    <a:pt x="22" y="37"/>
                  </a:lnTo>
                  <a:cubicBezTo>
                    <a:pt x="22" y="37"/>
                    <a:pt x="29" y="37"/>
                    <a:pt x="32" y="37"/>
                  </a:cubicBezTo>
                  <a:cubicBezTo>
                    <a:pt x="32" y="39"/>
                    <a:pt x="32" y="45"/>
                    <a:pt x="32" y="47"/>
                  </a:cubicBezTo>
                  <a:cubicBezTo>
                    <a:pt x="29" y="47"/>
                    <a:pt x="22" y="47"/>
                    <a:pt x="20" y="47"/>
                  </a:cubicBezTo>
                  <a:cubicBezTo>
                    <a:pt x="20" y="45"/>
                    <a:pt x="20" y="36"/>
                    <a:pt x="20" y="36"/>
                  </a:cubicBezTo>
                  <a:cubicBezTo>
                    <a:pt x="20" y="36"/>
                    <a:pt x="12" y="36"/>
                    <a:pt x="9" y="36"/>
                  </a:cubicBezTo>
                  <a:cubicBezTo>
                    <a:pt x="9" y="34"/>
                    <a:pt x="9" y="31"/>
                    <a:pt x="9" y="29"/>
                  </a:cubicBezTo>
                  <a:cubicBezTo>
                    <a:pt x="11" y="29"/>
                    <a:pt x="19" y="29"/>
                    <a:pt x="19" y="29"/>
                  </a:cubicBezTo>
                  <a:cubicBezTo>
                    <a:pt x="19" y="29"/>
                    <a:pt x="19" y="15"/>
                    <a:pt x="19" y="13"/>
                  </a:cubicBezTo>
                  <a:cubicBezTo>
                    <a:pt x="21" y="13"/>
                    <a:pt x="29" y="13"/>
                    <a:pt x="31" y="13"/>
                  </a:cubicBezTo>
                  <a:cubicBezTo>
                    <a:pt x="31" y="14"/>
                    <a:pt x="31" y="18"/>
                    <a:pt x="31" y="18"/>
                  </a:cubicBezTo>
                  <a:lnTo>
                    <a:pt x="40" y="18"/>
                  </a:lnTo>
                  <a:cubicBezTo>
                    <a:pt x="40" y="18"/>
                    <a:pt x="40" y="15"/>
                    <a:pt x="40" y="13"/>
                  </a:cubicBezTo>
                  <a:cubicBezTo>
                    <a:pt x="40" y="15"/>
                    <a:pt x="40" y="18"/>
                    <a:pt x="40" y="18"/>
                  </a:cubicBezTo>
                  <a:lnTo>
                    <a:pt x="49" y="18"/>
                  </a:lnTo>
                  <a:cubicBezTo>
                    <a:pt x="49" y="18"/>
                    <a:pt x="49" y="15"/>
                    <a:pt x="49" y="13"/>
                  </a:cubicBezTo>
                  <a:cubicBezTo>
                    <a:pt x="51" y="13"/>
                    <a:pt x="55" y="13"/>
                    <a:pt x="58" y="13"/>
                  </a:cubicBezTo>
                  <a:cubicBezTo>
                    <a:pt x="58" y="16"/>
                    <a:pt x="58" y="34"/>
                    <a:pt x="58" y="34"/>
                  </a:cubicBezTo>
                  <a:cubicBezTo>
                    <a:pt x="58" y="34"/>
                    <a:pt x="67" y="34"/>
                    <a:pt x="70" y="34"/>
                  </a:cubicBezTo>
                  <a:cubicBezTo>
                    <a:pt x="70" y="37"/>
                    <a:pt x="70" y="66"/>
                    <a:pt x="70" y="69"/>
                  </a:cubicBezTo>
                  <a:cubicBezTo>
                    <a:pt x="67" y="69"/>
                    <a:pt x="57" y="69"/>
                    <a:pt x="55" y="69"/>
                  </a:cubicBezTo>
                  <a:cubicBezTo>
                    <a:pt x="55" y="66"/>
                    <a:pt x="55" y="54"/>
                    <a:pt x="55" y="52"/>
                  </a:cubicBezTo>
                  <a:cubicBezTo>
                    <a:pt x="56" y="52"/>
                    <a:pt x="56" y="52"/>
                    <a:pt x="57" y="52"/>
                  </a:cubicBezTo>
                  <a:cubicBezTo>
                    <a:pt x="57" y="54"/>
                    <a:pt x="57" y="59"/>
                    <a:pt x="57" y="59"/>
                  </a:cubicBezTo>
                  <a:lnTo>
                    <a:pt x="66" y="59"/>
                  </a:lnTo>
                  <a:lnTo>
                    <a:pt x="66" y="43"/>
                  </a:lnTo>
                  <a:lnTo>
                    <a:pt x="46" y="43"/>
                  </a:lnTo>
                  <a:lnTo>
                    <a:pt x="46" y="78"/>
                  </a:lnTo>
                  <a:lnTo>
                    <a:pt x="79" y="78"/>
                  </a:lnTo>
                  <a:lnTo>
                    <a:pt x="79" y="25"/>
                  </a:lnTo>
                  <a:cubicBezTo>
                    <a:pt x="79" y="25"/>
                    <a:pt x="69" y="25"/>
                    <a:pt x="67" y="25"/>
                  </a:cubicBezTo>
                  <a:cubicBezTo>
                    <a:pt x="67" y="22"/>
                    <a:pt x="67" y="3"/>
                    <a:pt x="67" y="3"/>
                  </a:cubicBezTo>
                  <a:cubicBezTo>
                    <a:pt x="67" y="3"/>
                    <a:pt x="57" y="3"/>
                    <a:pt x="55" y="3"/>
                  </a:cubicBezTo>
                  <a:cubicBezTo>
                    <a:pt x="55" y="2"/>
                    <a:pt x="55" y="0"/>
                    <a:pt x="55" y="0"/>
                  </a:cubicBezTo>
                  <a:lnTo>
                    <a:pt x="53" y="0"/>
                  </a:lnTo>
                  <a:close/>
                  <a:moveTo>
                    <a:pt x="52" y="3"/>
                  </a:moveTo>
                  <a:cubicBezTo>
                    <a:pt x="52" y="4"/>
                    <a:pt x="52" y="7"/>
                    <a:pt x="52" y="7"/>
                  </a:cubicBezTo>
                  <a:cubicBezTo>
                    <a:pt x="52" y="7"/>
                    <a:pt x="61" y="7"/>
                    <a:pt x="64" y="7"/>
                  </a:cubicBezTo>
                  <a:cubicBezTo>
                    <a:pt x="64" y="10"/>
                    <a:pt x="64" y="29"/>
                    <a:pt x="64" y="29"/>
                  </a:cubicBezTo>
                  <a:cubicBezTo>
                    <a:pt x="64" y="29"/>
                    <a:pt x="73" y="29"/>
                    <a:pt x="75" y="29"/>
                  </a:cubicBezTo>
                  <a:cubicBezTo>
                    <a:pt x="75" y="32"/>
                    <a:pt x="75" y="71"/>
                    <a:pt x="75" y="74"/>
                  </a:cubicBezTo>
                  <a:cubicBezTo>
                    <a:pt x="72" y="74"/>
                    <a:pt x="53" y="74"/>
                    <a:pt x="50" y="74"/>
                  </a:cubicBezTo>
                  <a:cubicBezTo>
                    <a:pt x="50" y="71"/>
                    <a:pt x="50" y="49"/>
                    <a:pt x="50" y="47"/>
                  </a:cubicBezTo>
                  <a:cubicBezTo>
                    <a:pt x="52" y="47"/>
                    <a:pt x="60" y="47"/>
                    <a:pt x="63" y="47"/>
                  </a:cubicBezTo>
                  <a:cubicBezTo>
                    <a:pt x="63" y="49"/>
                    <a:pt x="63" y="54"/>
                    <a:pt x="63" y="56"/>
                  </a:cubicBezTo>
                  <a:cubicBezTo>
                    <a:pt x="62" y="56"/>
                    <a:pt x="61" y="56"/>
                    <a:pt x="61" y="56"/>
                  </a:cubicBezTo>
                  <a:cubicBezTo>
                    <a:pt x="61" y="54"/>
                    <a:pt x="61" y="48"/>
                    <a:pt x="61" y="48"/>
                  </a:cubicBezTo>
                  <a:lnTo>
                    <a:pt x="51" y="48"/>
                  </a:lnTo>
                  <a:lnTo>
                    <a:pt x="51" y="73"/>
                  </a:lnTo>
                  <a:lnTo>
                    <a:pt x="73" y="73"/>
                  </a:lnTo>
                  <a:lnTo>
                    <a:pt x="73" y="30"/>
                  </a:lnTo>
                  <a:cubicBezTo>
                    <a:pt x="73" y="30"/>
                    <a:pt x="63" y="30"/>
                    <a:pt x="61" y="30"/>
                  </a:cubicBezTo>
                  <a:cubicBezTo>
                    <a:pt x="61" y="28"/>
                    <a:pt x="61" y="10"/>
                    <a:pt x="61" y="10"/>
                  </a:cubicBezTo>
                  <a:lnTo>
                    <a:pt x="45" y="10"/>
                  </a:lnTo>
                  <a:cubicBezTo>
                    <a:pt x="45" y="10"/>
                    <a:pt x="45" y="13"/>
                    <a:pt x="45" y="15"/>
                  </a:cubicBezTo>
                  <a:cubicBezTo>
                    <a:pt x="44" y="15"/>
                    <a:pt x="44" y="15"/>
                    <a:pt x="43" y="15"/>
                  </a:cubicBezTo>
                  <a:cubicBezTo>
                    <a:pt x="43" y="13"/>
                    <a:pt x="43" y="10"/>
                    <a:pt x="43" y="10"/>
                  </a:cubicBezTo>
                  <a:lnTo>
                    <a:pt x="36" y="10"/>
                  </a:lnTo>
                  <a:cubicBezTo>
                    <a:pt x="36" y="10"/>
                    <a:pt x="36" y="13"/>
                    <a:pt x="36" y="15"/>
                  </a:cubicBezTo>
                  <a:cubicBezTo>
                    <a:pt x="35" y="15"/>
                    <a:pt x="35" y="15"/>
                    <a:pt x="34" y="15"/>
                  </a:cubicBezTo>
                  <a:cubicBezTo>
                    <a:pt x="34" y="13"/>
                    <a:pt x="34" y="9"/>
                    <a:pt x="34" y="9"/>
                  </a:cubicBezTo>
                  <a:lnTo>
                    <a:pt x="15" y="9"/>
                  </a:lnTo>
                  <a:cubicBezTo>
                    <a:pt x="15" y="9"/>
                    <a:pt x="15" y="23"/>
                    <a:pt x="15" y="25"/>
                  </a:cubicBezTo>
                  <a:cubicBezTo>
                    <a:pt x="13" y="25"/>
                    <a:pt x="6" y="25"/>
                    <a:pt x="6" y="25"/>
                  </a:cubicBezTo>
                  <a:lnTo>
                    <a:pt x="6" y="40"/>
                  </a:lnTo>
                  <a:cubicBezTo>
                    <a:pt x="6" y="40"/>
                    <a:pt x="14" y="40"/>
                    <a:pt x="16" y="40"/>
                  </a:cubicBezTo>
                  <a:cubicBezTo>
                    <a:pt x="16" y="42"/>
                    <a:pt x="16" y="51"/>
                    <a:pt x="16" y="51"/>
                  </a:cubicBezTo>
                  <a:lnTo>
                    <a:pt x="35" y="51"/>
                  </a:lnTo>
                  <a:lnTo>
                    <a:pt x="35" y="34"/>
                  </a:lnTo>
                  <a:cubicBezTo>
                    <a:pt x="35" y="34"/>
                    <a:pt x="28" y="34"/>
                    <a:pt x="25" y="34"/>
                  </a:cubicBezTo>
                  <a:cubicBezTo>
                    <a:pt x="25" y="33"/>
                    <a:pt x="25" y="33"/>
                    <a:pt x="25" y="32"/>
                  </a:cubicBezTo>
                  <a:cubicBezTo>
                    <a:pt x="28" y="32"/>
                    <a:pt x="35" y="32"/>
                    <a:pt x="37" y="32"/>
                  </a:cubicBezTo>
                  <a:cubicBezTo>
                    <a:pt x="37" y="35"/>
                    <a:pt x="37" y="49"/>
                    <a:pt x="37" y="52"/>
                  </a:cubicBezTo>
                  <a:cubicBezTo>
                    <a:pt x="35" y="52"/>
                    <a:pt x="16" y="52"/>
                    <a:pt x="13" y="52"/>
                  </a:cubicBezTo>
                  <a:cubicBezTo>
                    <a:pt x="13" y="50"/>
                    <a:pt x="13" y="41"/>
                    <a:pt x="13" y="41"/>
                  </a:cubicBezTo>
                  <a:cubicBezTo>
                    <a:pt x="13" y="41"/>
                    <a:pt x="6" y="41"/>
                    <a:pt x="4" y="41"/>
                  </a:cubicBezTo>
                  <a:cubicBezTo>
                    <a:pt x="4" y="38"/>
                    <a:pt x="4" y="26"/>
                    <a:pt x="4" y="24"/>
                  </a:cubicBezTo>
                  <a:cubicBezTo>
                    <a:pt x="6" y="24"/>
                    <a:pt x="13" y="24"/>
                    <a:pt x="13" y="24"/>
                  </a:cubicBezTo>
                  <a:cubicBezTo>
                    <a:pt x="13" y="24"/>
                    <a:pt x="13" y="10"/>
                    <a:pt x="13" y="7"/>
                  </a:cubicBezTo>
                  <a:cubicBezTo>
                    <a:pt x="16" y="7"/>
                    <a:pt x="29" y="7"/>
                    <a:pt x="29" y="7"/>
                  </a:cubicBezTo>
                  <a:cubicBezTo>
                    <a:pt x="29" y="7"/>
                    <a:pt x="29" y="4"/>
                    <a:pt x="29" y="3"/>
                  </a:cubicBezTo>
                  <a:cubicBezTo>
                    <a:pt x="32" y="3"/>
                    <a:pt x="49" y="3"/>
                    <a:pt x="52" y="3"/>
                  </a:cubicBezTo>
                  <a:close/>
                </a:path>
              </a:pathLst>
            </a:custGeom>
            <a:solidFill>
              <a:schemeClr val="accent2">
                <a:alpha val="80000"/>
              </a:schemeClr>
            </a:solidFill>
            <a:ln w="0">
              <a:noFill/>
            </a:ln>
          </p:spPr>
          <p:txBody>
            <a:bodyPr/>
            <a:p>
              <a:endParaRPr lang="zh-CN" altLang="en-US"/>
            </a:p>
          </p:txBody>
        </p:sp>
        <p:sp>
          <p:nvSpPr>
            <p:cNvPr id="33818" name="任意多边形 33817"/>
            <p:cNvSpPr>
              <a:spLocks noEditPoints="1"/>
            </p:cNvSpPr>
            <p:nvPr/>
          </p:nvSpPr>
          <p:spPr>
            <a:xfrm>
              <a:off x="5354" y="3720"/>
              <a:ext cx="395" cy="504"/>
            </a:xfrm>
            <a:custGeom>
              <a:avLst/>
              <a:gdLst/>
              <a:ahLst/>
              <a:cxnLst/>
              <a:pathLst>
                <a:path w="78" h="99">
                  <a:moveTo>
                    <a:pt x="43" y="0"/>
                  </a:moveTo>
                  <a:lnTo>
                    <a:pt x="0" y="0"/>
                  </a:lnTo>
                  <a:lnTo>
                    <a:pt x="0" y="38"/>
                  </a:lnTo>
                  <a:lnTo>
                    <a:pt x="24" y="63"/>
                  </a:lnTo>
                  <a:lnTo>
                    <a:pt x="26" y="62"/>
                  </a:lnTo>
                  <a:cubicBezTo>
                    <a:pt x="29" y="60"/>
                    <a:pt x="32" y="58"/>
                    <a:pt x="37" y="63"/>
                  </a:cubicBezTo>
                  <a:cubicBezTo>
                    <a:pt x="42" y="68"/>
                    <a:pt x="39" y="75"/>
                    <a:pt x="39" y="75"/>
                  </a:cubicBezTo>
                  <a:lnTo>
                    <a:pt x="38" y="76"/>
                  </a:lnTo>
                  <a:lnTo>
                    <a:pt x="39" y="77"/>
                  </a:lnTo>
                  <a:lnTo>
                    <a:pt x="61" y="99"/>
                  </a:lnTo>
                  <a:lnTo>
                    <a:pt x="62" y="97"/>
                  </a:lnTo>
                  <a:cubicBezTo>
                    <a:pt x="64" y="94"/>
                    <a:pt x="72" y="91"/>
                    <a:pt x="77" y="89"/>
                  </a:cubicBezTo>
                  <a:lnTo>
                    <a:pt x="78" y="89"/>
                  </a:lnTo>
                  <a:lnTo>
                    <a:pt x="78" y="35"/>
                  </a:lnTo>
                  <a:lnTo>
                    <a:pt x="47" y="35"/>
                  </a:lnTo>
                  <a:lnTo>
                    <a:pt x="47" y="63"/>
                  </a:lnTo>
                  <a:lnTo>
                    <a:pt x="65" y="63"/>
                  </a:lnTo>
                  <a:lnTo>
                    <a:pt x="65" y="48"/>
                  </a:lnTo>
                  <a:lnTo>
                    <a:pt x="57" y="48"/>
                  </a:lnTo>
                  <a:cubicBezTo>
                    <a:pt x="57" y="48"/>
                    <a:pt x="57" y="54"/>
                    <a:pt x="57" y="56"/>
                  </a:cubicBezTo>
                  <a:cubicBezTo>
                    <a:pt x="56" y="56"/>
                    <a:pt x="56" y="56"/>
                    <a:pt x="55" y="56"/>
                  </a:cubicBezTo>
                  <a:cubicBezTo>
                    <a:pt x="55" y="54"/>
                    <a:pt x="55" y="46"/>
                    <a:pt x="55" y="43"/>
                  </a:cubicBezTo>
                  <a:cubicBezTo>
                    <a:pt x="57" y="43"/>
                    <a:pt x="67" y="43"/>
                    <a:pt x="70" y="43"/>
                  </a:cubicBezTo>
                  <a:cubicBezTo>
                    <a:pt x="70" y="46"/>
                    <a:pt x="70" y="80"/>
                    <a:pt x="70" y="82"/>
                  </a:cubicBezTo>
                  <a:cubicBezTo>
                    <a:pt x="66" y="83"/>
                    <a:pt x="62" y="86"/>
                    <a:pt x="60" y="87"/>
                  </a:cubicBezTo>
                  <a:cubicBezTo>
                    <a:pt x="58" y="85"/>
                    <a:pt x="49" y="76"/>
                    <a:pt x="48" y="75"/>
                  </a:cubicBezTo>
                  <a:cubicBezTo>
                    <a:pt x="48" y="74"/>
                    <a:pt x="48" y="72"/>
                    <a:pt x="48" y="71"/>
                  </a:cubicBezTo>
                  <a:cubicBezTo>
                    <a:pt x="48" y="67"/>
                    <a:pt x="47" y="62"/>
                    <a:pt x="44" y="58"/>
                  </a:cubicBezTo>
                  <a:cubicBezTo>
                    <a:pt x="39" y="52"/>
                    <a:pt x="29" y="52"/>
                    <a:pt x="26" y="53"/>
                  </a:cubicBezTo>
                  <a:cubicBezTo>
                    <a:pt x="25" y="51"/>
                    <a:pt x="10" y="36"/>
                    <a:pt x="9" y="35"/>
                  </a:cubicBezTo>
                  <a:cubicBezTo>
                    <a:pt x="9" y="34"/>
                    <a:pt x="9" y="12"/>
                    <a:pt x="9" y="10"/>
                  </a:cubicBezTo>
                  <a:cubicBezTo>
                    <a:pt x="12" y="10"/>
                    <a:pt x="34" y="10"/>
                    <a:pt x="36" y="10"/>
                  </a:cubicBezTo>
                  <a:cubicBezTo>
                    <a:pt x="36" y="12"/>
                    <a:pt x="36" y="28"/>
                    <a:pt x="36" y="31"/>
                  </a:cubicBezTo>
                  <a:cubicBezTo>
                    <a:pt x="34" y="31"/>
                    <a:pt x="25" y="31"/>
                    <a:pt x="22" y="31"/>
                  </a:cubicBezTo>
                  <a:cubicBezTo>
                    <a:pt x="22" y="29"/>
                    <a:pt x="22" y="28"/>
                    <a:pt x="22" y="27"/>
                  </a:cubicBezTo>
                  <a:cubicBezTo>
                    <a:pt x="25" y="27"/>
                    <a:pt x="30" y="27"/>
                    <a:pt x="30" y="27"/>
                  </a:cubicBezTo>
                  <a:lnTo>
                    <a:pt x="30" y="19"/>
                  </a:lnTo>
                  <a:lnTo>
                    <a:pt x="15" y="19"/>
                  </a:lnTo>
                  <a:lnTo>
                    <a:pt x="15" y="39"/>
                  </a:lnTo>
                  <a:lnTo>
                    <a:pt x="45" y="39"/>
                  </a:lnTo>
                  <a:lnTo>
                    <a:pt x="45" y="0"/>
                  </a:lnTo>
                  <a:lnTo>
                    <a:pt x="43" y="0"/>
                  </a:lnTo>
                  <a:close/>
                  <a:moveTo>
                    <a:pt x="41" y="4"/>
                  </a:moveTo>
                  <a:cubicBezTo>
                    <a:pt x="41" y="7"/>
                    <a:pt x="41" y="33"/>
                    <a:pt x="41" y="36"/>
                  </a:cubicBezTo>
                  <a:cubicBezTo>
                    <a:pt x="38" y="36"/>
                    <a:pt x="21" y="36"/>
                    <a:pt x="18" y="36"/>
                  </a:cubicBezTo>
                  <a:cubicBezTo>
                    <a:pt x="18" y="33"/>
                    <a:pt x="18" y="25"/>
                    <a:pt x="18" y="22"/>
                  </a:cubicBezTo>
                  <a:cubicBezTo>
                    <a:pt x="21" y="22"/>
                    <a:pt x="25" y="23"/>
                    <a:pt x="27" y="23"/>
                  </a:cubicBezTo>
                  <a:cubicBezTo>
                    <a:pt x="27" y="23"/>
                    <a:pt x="27" y="23"/>
                    <a:pt x="27" y="23"/>
                  </a:cubicBezTo>
                  <a:cubicBezTo>
                    <a:pt x="25" y="23"/>
                    <a:pt x="19" y="23"/>
                    <a:pt x="19" y="23"/>
                  </a:cubicBezTo>
                  <a:lnTo>
                    <a:pt x="19" y="34"/>
                  </a:lnTo>
                  <a:lnTo>
                    <a:pt x="40" y="34"/>
                  </a:lnTo>
                  <a:lnTo>
                    <a:pt x="40" y="6"/>
                  </a:lnTo>
                  <a:lnTo>
                    <a:pt x="6" y="6"/>
                  </a:lnTo>
                  <a:lnTo>
                    <a:pt x="6" y="37"/>
                  </a:lnTo>
                  <a:lnTo>
                    <a:pt x="25" y="56"/>
                  </a:lnTo>
                  <a:lnTo>
                    <a:pt x="26" y="56"/>
                  </a:lnTo>
                  <a:cubicBezTo>
                    <a:pt x="26" y="56"/>
                    <a:pt x="36" y="54"/>
                    <a:pt x="41" y="60"/>
                  </a:cubicBezTo>
                  <a:cubicBezTo>
                    <a:pt x="46" y="66"/>
                    <a:pt x="45" y="73"/>
                    <a:pt x="44" y="74"/>
                  </a:cubicBezTo>
                  <a:lnTo>
                    <a:pt x="43" y="75"/>
                  </a:lnTo>
                  <a:lnTo>
                    <a:pt x="44" y="76"/>
                  </a:lnTo>
                  <a:lnTo>
                    <a:pt x="60" y="91"/>
                  </a:lnTo>
                  <a:lnTo>
                    <a:pt x="61" y="90"/>
                  </a:lnTo>
                  <a:cubicBezTo>
                    <a:pt x="63" y="89"/>
                    <a:pt x="69" y="86"/>
                    <a:pt x="72" y="85"/>
                  </a:cubicBezTo>
                  <a:lnTo>
                    <a:pt x="73" y="85"/>
                  </a:lnTo>
                  <a:lnTo>
                    <a:pt x="73" y="40"/>
                  </a:lnTo>
                  <a:lnTo>
                    <a:pt x="52" y="40"/>
                  </a:lnTo>
                  <a:lnTo>
                    <a:pt x="52" y="60"/>
                  </a:lnTo>
                  <a:lnTo>
                    <a:pt x="60" y="60"/>
                  </a:lnTo>
                  <a:cubicBezTo>
                    <a:pt x="60" y="60"/>
                    <a:pt x="60" y="53"/>
                    <a:pt x="60" y="51"/>
                  </a:cubicBezTo>
                  <a:cubicBezTo>
                    <a:pt x="61" y="51"/>
                    <a:pt x="61" y="51"/>
                    <a:pt x="61" y="51"/>
                  </a:cubicBezTo>
                  <a:cubicBezTo>
                    <a:pt x="61" y="53"/>
                    <a:pt x="61" y="57"/>
                    <a:pt x="61" y="60"/>
                  </a:cubicBezTo>
                  <a:cubicBezTo>
                    <a:pt x="59" y="60"/>
                    <a:pt x="53" y="60"/>
                    <a:pt x="51" y="60"/>
                  </a:cubicBezTo>
                  <a:cubicBezTo>
                    <a:pt x="51" y="57"/>
                    <a:pt x="51" y="41"/>
                    <a:pt x="51" y="39"/>
                  </a:cubicBezTo>
                  <a:cubicBezTo>
                    <a:pt x="53" y="39"/>
                    <a:pt x="72" y="39"/>
                    <a:pt x="74" y="39"/>
                  </a:cubicBezTo>
                  <a:cubicBezTo>
                    <a:pt x="74" y="42"/>
                    <a:pt x="74" y="84"/>
                    <a:pt x="74" y="86"/>
                  </a:cubicBezTo>
                  <a:cubicBezTo>
                    <a:pt x="71" y="87"/>
                    <a:pt x="64" y="90"/>
                    <a:pt x="61" y="94"/>
                  </a:cubicBezTo>
                  <a:cubicBezTo>
                    <a:pt x="58" y="91"/>
                    <a:pt x="44" y="77"/>
                    <a:pt x="42" y="75"/>
                  </a:cubicBezTo>
                  <a:cubicBezTo>
                    <a:pt x="43" y="74"/>
                    <a:pt x="44" y="72"/>
                    <a:pt x="44" y="70"/>
                  </a:cubicBezTo>
                  <a:cubicBezTo>
                    <a:pt x="44" y="67"/>
                    <a:pt x="43" y="63"/>
                    <a:pt x="40" y="60"/>
                  </a:cubicBezTo>
                  <a:cubicBezTo>
                    <a:pt x="33" y="54"/>
                    <a:pt x="28" y="57"/>
                    <a:pt x="24" y="59"/>
                  </a:cubicBezTo>
                  <a:cubicBezTo>
                    <a:pt x="23" y="57"/>
                    <a:pt x="4" y="38"/>
                    <a:pt x="4" y="37"/>
                  </a:cubicBezTo>
                  <a:cubicBezTo>
                    <a:pt x="4" y="36"/>
                    <a:pt x="4" y="7"/>
                    <a:pt x="4" y="4"/>
                  </a:cubicBezTo>
                  <a:cubicBezTo>
                    <a:pt x="7" y="4"/>
                    <a:pt x="38" y="4"/>
                    <a:pt x="41" y="4"/>
                  </a:cubicBezTo>
                  <a:close/>
                </a:path>
              </a:pathLst>
            </a:custGeom>
            <a:solidFill>
              <a:schemeClr val="accent2">
                <a:alpha val="80000"/>
              </a:schemeClr>
            </a:solidFill>
            <a:ln w="0">
              <a:noFill/>
            </a:ln>
          </p:spPr>
          <p:txBody>
            <a:bodyPr/>
            <a:p>
              <a:endParaRPr lang="zh-CN" altLang="en-US"/>
            </a:p>
          </p:txBody>
        </p:sp>
        <p:sp>
          <p:nvSpPr>
            <p:cNvPr id="33819" name="任意多边形 33818"/>
            <p:cNvSpPr>
              <a:spLocks noEditPoints="1"/>
            </p:cNvSpPr>
            <p:nvPr/>
          </p:nvSpPr>
          <p:spPr>
            <a:xfrm>
              <a:off x="1016" y="620"/>
              <a:ext cx="310" cy="285"/>
            </a:xfrm>
            <a:custGeom>
              <a:avLst/>
              <a:gdLst/>
              <a:ahLst/>
              <a:cxnLst/>
              <a:pathLst>
                <a:path w="61" h="56">
                  <a:moveTo>
                    <a:pt x="40" y="0"/>
                  </a:moveTo>
                  <a:lnTo>
                    <a:pt x="0" y="0"/>
                  </a:lnTo>
                  <a:lnTo>
                    <a:pt x="0" y="23"/>
                  </a:lnTo>
                  <a:lnTo>
                    <a:pt x="27" y="23"/>
                  </a:lnTo>
                  <a:lnTo>
                    <a:pt x="27" y="9"/>
                  </a:lnTo>
                  <a:lnTo>
                    <a:pt x="14" y="9"/>
                  </a:lnTo>
                  <a:lnTo>
                    <a:pt x="14" y="15"/>
                  </a:lnTo>
                  <a:cubicBezTo>
                    <a:pt x="14" y="15"/>
                    <a:pt x="19" y="15"/>
                    <a:pt x="20" y="15"/>
                  </a:cubicBezTo>
                  <a:cubicBezTo>
                    <a:pt x="20" y="16"/>
                    <a:pt x="20" y="16"/>
                    <a:pt x="20" y="17"/>
                  </a:cubicBezTo>
                  <a:cubicBezTo>
                    <a:pt x="18" y="17"/>
                    <a:pt x="9" y="17"/>
                    <a:pt x="7" y="17"/>
                  </a:cubicBezTo>
                  <a:cubicBezTo>
                    <a:pt x="7" y="15"/>
                    <a:pt x="7" y="8"/>
                    <a:pt x="7" y="6"/>
                  </a:cubicBezTo>
                  <a:cubicBezTo>
                    <a:pt x="9" y="6"/>
                    <a:pt x="32" y="6"/>
                    <a:pt x="35" y="6"/>
                  </a:cubicBezTo>
                  <a:cubicBezTo>
                    <a:pt x="35" y="8"/>
                    <a:pt x="35" y="15"/>
                    <a:pt x="35" y="15"/>
                  </a:cubicBezTo>
                  <a:cubicBezTo>
                    <a:pt x="35" y="15"/>
                    <a:pt x="49" y="15"/>
                    <a:pt x="51" y="15"/>
                  </a:cubicBezTo>
                  <a:cubicBezTo>
                    <a:pt x="51" y="16"/>
                    <a:pt x="51" y="20"/>
                    <a:pt x="51" y="21"/>
                  </a:cubicBezTo>
                  <a:cubicBezTo>
                    <a:pt x="50" y="21"/>
                    <a:pt x="47" y="21"/>
                    <a:pt x="47" y="21"/>
                  </a:cubicBezTo>
                  <a:lnTo>
                    <a:pt x="47" y="28"/>
                  </a:lnTo>
                  <a:cubicBezTo>
                    <a:pt x="47" y="28"/>
                    <a:pt x="50" y="28"/>
                    <a:pt x="51" y="28"/>
                  </a:cubicBezTo>
                  <a:cubicBezTo>
                    <a:pt x="50" y="28"/>
                    <a:pt x="47" y="28"/>
                    <a:pt x="47" y="28"/>
                  </a:cubicBezTo>
                  <a:lnTo>
                    <a:pt x="47" y="34"/>
                  </a:lnTo>
                  <a:cubicBezTo>
                    <a:pt x="47" y="34"/>
                    <a:pt x="50" y="34"/>
                    <a:pt x="51" y="34"/>
                  </a:cubicBezTo>
                  <a:cubicBezTo>
                    <a:pt x="51" y="36"/>
                    <a:pt x="51" y="41"/>
                    <a:pt x="51" y="43"/>
                  </a:cubicBezTo>
                  <a:cubicBezTo>
                    <a:pt x="49" y="43"/>
                    <a:pt x="39" y="43"/>
                    <a:pt x="39" y="43"/>
                  </a:cubicBezTo>
                  <a:cubicBezTo>
                    <a:pt x="39" y="43"/>
                    <a:pt x="39" y="48"/>
                    <a:pt x="39" y="49"/>
                  </a:cubicBezTo>
                  <a:cubicBezTo>
                    <a:pt x="37" y="49"/>
                    <a:pt x="34" y="49"/>
                    <a:pt x="33" y="49"/>
                  </a:cubicBezTo>
                  <a:cubicBezTo>
                    <a:pt x="33" y="48"/>
                    <a:pt x="33" y="42"/>
                    <a:pt x="33" y="42"/>
                  </a:cubicBezTo>
                  <a:cubicBezTo>
                    <a:pt x="33" y="42"/>
                    <a:pt x="26" y="42"/>
                    <a:pt x="24" y="42"/>
                  </a:cubicBezTo>
                  <a:cubicBezTo>
                    <a:pt x="24" y="40"/>
                    <a:pt x="24" y="35"/>
                    <a:pt x="24" y="33"/>
                  </a:cubicBezTo>
                  <a:cubicBezTo>
                    <a:pt x="26" y="33"/>
                    <a:pt x="30" y="33"/>
                    <a:pt x="32" y="33"/>
                  </a:cubicBezTo>
                  <a:cubicBezTo>
                    <a:pt x="32" y="35"/>
                    <a:pt x="32" y="40"/>
                    <a:pt x="32" y="40"/>
                  </a:cubicBezTo>
                  <a:lnTo>
                    <a:pt x="39" y="40"/>
                  </a:lnTo>
                  <a:lnTo>
                    <a:pt x="39" y="27"/>
                  </a:lnTo>
                  <a:lnTo>
                    <a:pt x="17" y="27"/>
                  </a:lnTo>
                  <a:lnTo>
                    <a:pt x="17" y="49"/>
                  </a:lnTo>
                  <a:cubicBezTo>
                    <a:pt x="17" y="49"/>
                    <a:pt x="25" y="49"/>
                    <a:pt x="26" y="49"/>
                  </a:cubicBezTo>
                  <a:cubicBezTo>
                    <a:pt x="26" y="50"/>
                    <a:pt x="26" y="56"/>
                    <a:pt x="26" y="56"/>
                  </a:cubicBezTo>
                  <a:lnTo>
                    <a:pt x="45" y="56"/>
                  </a:lnTo>
                  <a:cubicBezTo>
                    <a:pt x="45" y="56"/>
                    <a:pt x="45" y="50"/>
                    <a:pt x="45" y="49"/>
                  </a:cubicBezTo>
                  <a:cubicBezTo>
                    <a:pt x="47" y="49"/>
                    <a:pt x="58" y="49"/>
                    <a:pt x="58" y="49"/>
                  </a:cubicBezTo>
                  <a:cubicBezTo>
                    <a:pt x="58" y="49"/>
                    <a:pt x="58" y="40"/>
                    <a:pt x="58" y="38"/>
                  </a:cubicBezTo>
                  <a:cubicBezTo>
                    <a:pt x="59" y="38"/>
                    <a:pt x="61" y="38"/>
                    <a:pt x="61" y="38"/>
                  </a:cubicBezTo>
                  <a:lnTo>
                    <a:pt x="61" y="17"/>
                  </a:lnTo>
                  <a:cubicBezTo>
                    <a:pt x="61" y="17"/>
                    <a:pt x="59" y="17"/>
                    <a:pt x="58" y="17"/>
                  </a:cubicBezTo>
                  <a:cubicBezTo>
                    <a:pt x="58" y="15"/>
                    <a:pt x="58" y="8"/>
                    <a:pt x="58" y="8"/>
                  </a:cubicBezTo>
                  <a:cubicBezTo>
                    <a:pt x="58" y="8"/>
                    <a:pt x="44" y="8"/>
                    <a:pt x="41" y="8"/>
                  </a:cubicBezTo>
                  <a:cubicBezTo>
                    <a:pt x="41" y="6"/>
                    <a:pt x="41" y="0"/>
                    <a:pt x="41" y="0"/>
                  </a:cubicBezTo>
                  <a:lnTo>
                    <a:pt x="40" y="0"/>
                  </a:lnTo>
                  <a:close/>
                  <a:moveTo>
                    <a:pt x="39" y="2"/>
                  </a:moveTo>
                  <a:cubicBezTo>
                    <a:pt x="39" y="4"/>
                    <a:pt x="39" y="10"/>
                    <a:pt x="39" y="10"/>
                  </a:cubicBezTo>
                  <a:cubicBezTo>
                    <a:pt x="39" y="10"/>
                    <a:pt x="53" y="10"/>
                    <a:pt x="56" y="10"/>
                  </a:cubicBezTo>
                  <a:cubicBezTo>
                    <a:pt x="56" y="12"/>
                    <a:pt x="56" y="19"/>
                    <a:pt x="56" y="19"/>
                  </a:cubicBezTo>
                  <a:cubicBezTo>
                    <a:pt x="56" y="19"/>
                    <a:pt x="58" y="19"/>
                    <a:pt x="59" y="19"/>
                  </a:cubicBezTo>
                  <a:cubicBezTo>
                    <a:pt x="59" y="21"/>
                    <a:pt x="59" y="33"/>
                    <a:pt x="59" y="35"/>
                  </a:cubicBezTo>
                  <a:cubicBezTo>
                    <a:pt x="58" y="35"/>
                    <a:pt x="56" y="35"/>
                    <a:pt x="56" y="35"/>
                  </a:cubicBezTo>
                  <a:cubicBezTo>
                    <a:pt x="56" y="35"/>
                    <a:pt x="56" y="44"/>
                    <a:pt x="56" y="46"/>
                  </a:cubicBezTo>
                  <a:cubicBezTo>
                    <a:pt x="53" y="46"/>
                    <a:pt x="43" y="46"/>
                    <a:pt x="43" y="46"/>
                  </a:cubicBezTo>
                  <a:cubicBezTo>
                    <a:pt x="43" y="46"/>
                    <a:pt x="43" y="52"/>
                    <a:pt x="43" y="53"/>
                  </a:cubicBezTo>
                  <a:cubicBezTo>
                    <a:pt x="41" y="53"/>
                    <a:pt x="31" y="53"/>
                    <a:pt x="29" y="53"/>
                  </a:cubicBezTo>
                  <a:cubicBezTo>
                    <a:pt x="29" y="52"/>
                    <a:pt x="29" y="46"/>
                    <a:pt x="29" y="46"/>
                  </a:cubicBezTo>
                  <a:cubicBezTo>
                    <a:pt x="29" y="46"/>
                    <a:pt x="22" y="46"/>
                    <a:pt x="20" y="46"/>
                  </a:cubicBezTo>
                  <a:cubicBezTo>
                    <a:pt x="20" y="44"/>
                    <a:pt x="20" y="31"/>
                    <a:pt x="20" y="29"/>
                  </a:cubicBezTo>
                  <a:cubicBezTo>
                    <a:pt x="22" y="29"/>
                    <a:pt x="34" y="29"/>
                    <a:pt x="36" y="29"/>
                  </a:cubicBezTo>
                  <a:cubicBezTo>
                    <a:pt x="36" y="31"/>
                    <a:pt x="36" y="36"/>
                    <a:pt x="36" y="38"/>
                  </a:cubicBezTo>
                  <a:cubicBezTo>
                    <a:pt x="35" y="38"/>
                    <a:pt x="35" y="38"/>
                    <a:pt x="35" y="38"/>
                  </a:cubicBezTo>
                  <a:cubicBezTo>
                    <a:pt x="35" y="36"/>
                    <a:pt x="35" y="31"/>
                    <a:pt x="35" y="31"/>
                  </a:cubicBezTo>
                  <a:lnTo>
                    <a:pt x="21" y="31"/>
                  </a:lnTo>
                  <a:lnTo>
                    <a:pt x="21" y="44"/>
                  </a:lnTo>
                  <a:cubicBezTo>
                    <a:pt x="21" y="44"/>
                    <a:pt x="28" y="44"/>
                    <a:pt x="30" y="44"/>
                  </a:cubicBezTo>
                  <a:cubicBezTo>
                    <a:pt x="30" y="46"/>
                    <a:pt x="30" y="52"/>
                    <a:pt x="30" y="52"/>
                  </a:cubicBezTo>
                  <a:lnTo>
                    <a:pt x="41" y="52"/>
                  </a:lnTo>
                  <a:cubicBezTo>
                    <a:pt x="41" y="52"/>
                    <a:pt x="41" y="47"/>
                    <a:pt x="41" y="45"/>
                  </a:cubicBezTo>
                  <a:cubicBezTo>
                    <a:pt x="43" y="45"/>
                    <a:pt x="54" y="45"/>
                    <a:pt x="54" y="45"/>
                  </a:cubicBezTo>
                  <a:lnTo>
                    <a:pt x="54" y="31"/>
                  </a:lnTo>
                  <a:cubicBezTo>
                    <a:pt x="54" y="31"/>
                    <a:pt x="51" y="31"/>
                    <a:pt x="49" y="31"/>
                  </a:cubicBezTo>
                  <a:cubicBezTo>
                    <a:pt x="49" y="31"/>
                    <a:pt x="49" y="31"/>
                    <a:pt x="49" y="30"/>
                  </a:cubicBezTo>
                  <a:cubicBezTo>
                    <a:pt x="51" y="30"/>
                    <a:pt x="54" y="30"/>
                    <a:pt x="54" y="30"/>
                  </a:cubicBezTo>
                  <a:lnTo>
                    <a:pt x="54" y="25"/>
                  </a:lnTo>
                  <a:cubicBezTo>
                    <a:pt x="54" y="25"/>
                    <a:pt x="51" y="25"/>
                    <a:pt x="49" y="25"/>
                  </a:cubicBezTo>
                  <a:cubicBezTo>
                    <a:pt x="49" y="25"/>
                    <a:pt x="49" y="24"/>
                    <a:pt x="49" y="24"/>
                  </a:cubicBezTo>
                  <a:cubicBezTo>
                    <a:pt x="51" y="24"/>
                    <a:pt x="54" y="24"/>
                    <a:pt x="54" y="24"/>
                  </a:cubicBezTo>
                  <a:lnTo>
                    <a:pt x="54" y="12"/>
                  </a:lnTo>
                  <a:cubicBezTo>
                    <a:pt x="54" y="12"/>
                    <a:pt x="39" y="12"/>
                    <a:pt x="37" y="12"/>
                  </a:cubicBezTo>
                  <a:cubicBezTo>
                    <a:pt x="37" y="11"/>
                    <a:pt x="37" y="4"/>
                    <a:pt x="37" y="4"/>
                  </a:cubicBezTo>
                  <a:lnTo>
                    <a:pt x="4" y="4"/>
                  </a:lnTo>
                  <a:lnTo>
                    <a:pt x="4" y="19"/>
                  </a:lnTo>
                  <a:lnTo>
                    <a:pt x="23" y="19"/>
                  </a:lnTo>
                  <a:lnTo>
                    <a:pt x="23" y="13"/>
                  </a:lnTo>
                  <a:cubicBezTo>
                    <a:pt x="23" y="13"/>
                    <a:pt x="19" y="13"/>
                    <a:pt x="17" y="13"/>
                  </a:cubicBezTo>
                  <a:cubicBezTo>
                    <a:pt x="17" y="12"/>
                    <a:pt x="17" y="12"/>
                    <a:pt x="17" y="11"/>
                  </a:cubicBezTo>
                  <a:cubicBezTo>
                    <a:pt x="19" y="11"/>
                    <a:pt x="23" y="11"/>
                    <a:pt x="24" y="11"/>
                  </a:cubicBezTo>
                  <a:cubicBezTo>
                    <a:pt x="24" y="13"/>
                    <a:pt x="24" y="19"/>
                    <a:pt x="24" y="20"/>
                  </a:cubicBezTo>
                  <a:cubicBezTo>
                    <a:pt x="22" y="20"/>
                    <a:pt x="5" y="20"/>
                    <a:pt x="3" y="20"/>
                  </a:cubicBezTo>
                  <a:cubicBezTo>
                    <a:pt x="3" y="18"/>
                    <a:pt x="3" y="4"/>
                    <a:pt x="3" y="2"/>
                  </a:cubicBezTo>
                  <a:cubicBezTo>
                    <a:pt x="5" y="2"/>
                    <a:pt x="36" y="2"/>
                    <a:pt x="39" y="2"/>
                  </a:cubicBezTo>
                  <a:close/>
                </a:path>
              </a:pathLst>
            </a:custGeom>
            <a:solidFill>
              <a:schemeClr val="accent2">
                <a:alpha val="60001"/>
              </a:schemeClr>
            </a:solidFill>
            <a:ln w="0">
              <a:noFill/>
            </a:ln>
          </p:spPr>
          <p:txBody>
            <a:bodyPr/>
            <a:p>
              <a:endParaRPr lang="zh-CN" altLang="en-US"/>
            </a:p>
          </p:txBody>
        </p:sp>
        <p:sp>
          <p:nvSpPr>
            <p:cNvPr id="33820" name="任意多边形 33819"/>
            <p:cNvSpPr>
              <a:spLocks noEditPoints="1"/>
            </p:cNvSpPr>
            <p:nvPr/>
          </p:nvSpPr>
          <p:spPr>
            <a:xfrm>
              <a:off x="706" y="625"/>
              <a:ext cx="397" cy="285"/>
            </a:xfrm>
            <a:custGeom>
              <a:avLst/>
              <a:gdLst/>
              <a:ahLst/>
              <a:cxnLst/>
              <a:pathLst>
                <a:path w="78" h="56">
                  <a:moveTo>
                    <a:pt x="49" y="0"/>
                  </a:moveTo>
                  <a:lnTo>
                    <a:pt x="8" y="0"/>
                  </a:lnTo>
                  <a:lnTo>
                    <a:pt x="8" y="1"/>
                  </a:lnTo>
                  <a:cubicBezTo>
                    <a:pt x="7" y="4"/>
                    <a:pt x="4" y="10"/>
                    <a:pt x="2" y="11"/>
                  </a:cubicBezTo>
                  <a:lnTo>
                    <a:pt x="0" y="12"/>
                  </a:lnTo>
                  <a:lnTo>
                    <a:pt x="18" y="28"/>
                  </a:lnTo>
                  <a:lnTo>
                    <a:pt x="19" y="28"/>
                  </a:lnTo>
                  <a:cubicBezTo>
                    <a:pt x="19" y="28"/>
                    <a:pt x="25" y="25"/>
                    <a:pt x="29" y="29"/>
                  </a:cubicBezTo>
                  <a:cubicBezTo>
                    <a:pt x="32" y="32"/>
                    <a:pt x="31" y="35"/>
                    <a:pt x="29" y="37"/>
                  </a:cubicBezTo>
                  <a:lnTo>
                    <a:pt x="29" y="39"/>
                  </a:lnTo>
                  <a:lnTo>
                    <a:pt x="29" y="39"/>
                  </a:lnTo>
                  <a:lnTo>
                    <a:pt x="48" y="56"/>
                  </a:lnTo>
                  <a:lnTo>
                    <a:pt x="78" y="56"/>
                  </a:lnTo>
                  <a:lnTo>
                    <a:pt x="78" y="24"/>
                  </a:lnTo>
                  <a:lnTo>
                    <a:pt x="47" y="24"/>
                  </a:lnTo>
                  <a:lnTo>
                    <a:pt x="47" y="45"/>
                  </a:lnTo>
                  <a:lnTo>
                    <a:pt x="63" y="45"/>
                  </a:lnTo>
                  <a:lnTo>
                    <a:pt x="63" y="34"/>
                  </a:lnTo>
                  <a:lnTo>
                    <a:pt x="57" y="34"/>
                  </a:lnTo>
                  <a:cubicBezTo>
                    <a:pt x="57" y="34"/>
                    <a:pt x="57" y="38"/>
                    <a:pt x="57" y="40"/>
                  </a:cubicBezTo>
                  <a:cubicBezTo>
                    <a:pt x="56" y="40"/>
                    <a:pt x="55" y="40"/>
                    <a:pt x="54" y="40"/>
                  </a:cubicBezTo>
                  <a:cubicBezTo>
                    <a:pt x="54" y="38"/>
                    <a:pt x="54" y="31"/>
                    <a:pt x="54" y="30"/>
                  </a:cubicBezTo>
                  <a:cubicBezTo>
                    <a:pt x="56" y="30"/>
                    <a:pt x="68" y="30"/>
                    <a:pt x="70" y="30"/>
                  </a:cubicBezTo>
                  <a:cubicBezTo>
                    <a:pt x="70" y="32"/>
                    <a:pt x="70" y="47"/>
                    <a:pt x="70" y="49"/>
                  </a:cubicBezTo>
                  <a:cubicBezTo>
                    <a:pt x="68" y="49"/>
                    <a:pt x="51" y="49"/>
                    <a:pt x="50" y="49"/>
                  </a:cubicBezTo>
                  <a:cubicBezTo>
                    <a:pt x="50" y="49"/>
                    <a:pt x="38" y="38"/>
                    <a:pt x="37" y="37"/>
                  </a:cubicBezTo>
                  <a:cubicBezTo>
                    <a:pt x="37" y="36"/>
                    <a:pt x="37" y="36"/>
                    <a:pt x="37" y="34"/>
                  </a:cubicBezTo>
                  <a:cubicBezTo>
                    <a:pt x="37" y="31"/>
                    <a:pt x="36" y="27"/>
                    <a:pt x="32" y="24"/>
                  </a:cubicBezTo>
                  <a:cubicBezTo>
                    <a:pt x="28" y="21"/>
                    <a:pt x="22" y="21"/>
                    <a:pt x="19" y="22"/>
                  </a:cubicBezTo>
                  <a:cubicBezTo>
                    <a:pt x="18" y="21"/>
                    <a:pt x="11" y="14"/>
                    <a:pt x="10" y="13"/>
                  </a:cubicBezTo>
                  <a:cubicBezTo>
                    <a:pt x="11" y="11"/>
                    <a:pt x="13" y="8"/>
                    <a:pt x="13" y="6"/>
                  </a:cubicBezTo>
                  <a:cubicBezTo>
                    <a:pt x="15" y="6"/>
                    <a:pt x="42" y="6"/>
                    <a:pt x="44" y="6"/>
                  </a:cubicBezTo>
                  <a:cubicBezTo>
                    <a:pt x="44" y="8"/>
                    <a:pt x="44" y="15"/>
                    <a:pt x="44" y="16"/>
                  </a:cubicBezTo>
                  <a:cubicBezTo>
                    <a:pt x="42" y="16"/>
                    <a:pt x="36" y="16"/>
                    <a:pt x="34" y="16"/>
                  </a:cubicBezTo>
                  <a:cubicBezTo>
                    <a:pt x="34" y="16"/>
                    <a:pt x="34" y="16"/>
                    <a:pt x="34" y="15"/>
                  </a:cubicBezTo>
                  <a:cubicBezTo>
                    <a:pt x="36" y="15"/>
                    <a:pt x="40" y="15"/>
                    <a:pt x="40" y="15"/>
                  </a:cubicBezTo>
                  <a:lnTo>
                    <a:pt x="40" y="9"/>
                  </a:lnTo>
                  <a:lnTo>
                    <a:pt x="29" y="9"/>
                  </a:lnTo>
                  <a:lnTo>
                    <a:pt x="29" y="22"/>
                  </a:lnTo>
                  <a:lnTo>
                    <a:pt x="50" y="22"/>
                  </a:lnTo>
                  <a:lnTo>
                    <a:pt x="50" y="0"/>
                  </a:lnTo>
                  <a:lnTo>
                    <a:pt x="49" y="0"/>
                  </a:lnTo>
                  <a:close/>
                  <a:moveTo>
                    <a:pt x="48" y="2"/>
                  </a:moveTo>
                  <a:cubicBezTo>
                    <a:pt x="48" y="4"/>
                    <a:pt x="48" y="17"/>
                    <a:pt x="48" y="19"/>
                  </a:cubicBezTo>
                  <a:cubicBezTo>
                    <a:pt x="46" y="19"/>
                    <a:pt x="33" y="19"/>
                    <a:pt x="31" y="19"/>
                  </a:cubicBezTo>
                  <a:cubicBezTo>
                    <a:pt x="31" y="18"/>
                    <a:pt x="31" y="13"/>
                    <a:pt x="31" y="12"/>
                  </a:cubicBezTo>
                  <a:cubicBezTo>
                    <a:pt x="33" y="12"/>
                    <a:pt x="36" y="12"/>
                    <a:pt x="38" y="12"/>
                  </a:cubicBezTo>
                  <a:cubicBezTo>
                    <a:pt x="38" y="12"/>
                    <a:pt x="38" y="12"/>
                    <a:pt x="38" y="13"/>
                  </a:cubicBezTo>
                  <a:cubicBezTo>
                    <a:pt x="36" y="13"/>
                    <a:pt x="31" y="13"/>
                    <a:pt x="31" y="13"/>
                  </a:cubicBezTo>
                  <a:lnTo>
                    <a:pt x="31" y="19"/>
                  </a:lnTo>
                  <a:lnTo>
                    <a:pt x="47" y="19"/>
                  </a:lnTo>
                  <a:lnTo>
                    <a:pt x="47" y="3"/>
                  </a:lnTo>
                  <a:lnTo>
                    <a:pt x="11" y="3"/>
                  </a:lnTo>
                  <a:lnTo>
                    <a:pt x="11" y="4"/>
                  </a:lnTo>
                  <a:cubicBezTo>
                    <a:pt x="11" y="7"/>
                    <a:pt x="8" y="11"/>
                    <a:pt x="7" y="12"/>
                  </a:cubicBezTo>
                  <a:lnTo>
                    <a:pt x="6" y="13"/>
                  </a:lnTo>
                  <a:lnTo>
                    <a:pt x="19" y="25"/>
                  </a:lnTo>
                  <a:lnTo>
                    <a:pt x="20" y="24"/>
                  </a:lnTo>
                  <a:cubicBezTo>
                    <a:pt x="21" y="23"/>
                    <a:pt x="26" y="23"/>
                    <a:pt x="31" y="26"/>
                  </a:cubicBezTo>
                  <a:cubicBezTo>
                    <a:pt x="35" y="30"/>
                    <a:pt x="34" y="37"/>
                    <a:pt x="34" y="37"/>
                  </a:cubicBezTo>
                  <a:lnTo>
                    <a:pt x="34" y="38"/>
                  </a:lnTo>
                  <a:lnTo>
                    <a:pt x="49" y="52"/>
                  </a:lnTo>
                  <a:lnTo>
                    <a:pt x="73" y="52"/>
                  </a:lnTo>
                  <a:lnTo>
                    <a:pt x="73" y="27"/>
                  </a:lnTo>
                  <a:lnTo>
                    <a:pt x="51" y="27"/>
                  </a:lnTo>
                  <a:lnTo>
                    <a:pt x="51" y="42"/>
                  </a:lnTo>
                  <a:lnTo>
                    <a:pt x="60" y="42"/>
                  </a:lnTo>
                  <a:cubicBezTo>
                    <a:pt x="60" y="42"/>
                    <a:pt x="60" y="38"/>
                    <a:pt x="60" y="36"/>
                  </a:cubicBezTo>
                  <a:cubicBezTo>
                    <a:pt x="60" y="36"/>
                    <a:pt x="60" y="36"/>
                    <a:pt x="60" y="36"/>
                  </a:cubicBezTo>
                  <a:cubicBezTo>
                    <a:pt x="60" y="38"/>
                    <a:pt x="60" y="41"/>
                    <a:pt x="60" y="43"/>
                  </a:cubicBezTo>
                  <a:cubicBezTo>
                    <a:pt x="58" y="43"/>
                    <a:pt x="52" y="43"/>
                    <a:pt x="50" y="43"/>
                  </a:cubicBezTo>
                  <a:cubicBezTo>
                    <a:pt x="50" y="41"/>
                    <a:pt x="50" y="28"/>
                    <a:pt x="50" y="26"/>
                  </a:cubicBezTo>
                  <a:cubicBezTo>
                    <a:pt x="52" y="26"/>
                    <a:pt x="73" y="26"/>
                    <a:pt x="75" y="26"/>
                  </a:cubicBezTo>
                  <a:cubicBezTo>
                    <a:pt x="75" y="28"/>
                    <a:pt x="75" y="51"/>
                    <a:pt x="75" y="53"/>
                  </a:cubicBezTo>
                  <a:cubicBezTo>
                    <a:pt x="73" y="53"/>
                    <a:pt x="50" y="53"/>
                    <a:pt x="49" y="53"/>
                  </a:cubicBezTo>
                  <a:cubicBezTo>
                    <a:pt x="48" y="53"/>
                    <a:pt x="33" y="39"/>
                    <a:pt x="32" y="38"/>
                  </a:cubicBezTo>
                  <a:cubicBezTo>
                    <a:pt x="33" y="37"/>
                    <a:pt x="34" y="35"/>
                    <a:pt x="34" y="33"/>
                  </a:cubicBezTo>
                  <a:cubicBezTo>
                    <a:pt x="34" y="32"/>
                    <a:pt x="33" y="29"/>
                    <a:pt x="31" y="27"/>
                  </a:cubicBezTo>
                  <a:cubicBezTo>
                    <a:pt x="27" y="24"/>
                    <a:pt x="22" y="24"/>
                    <a:pt x="19" y="25"/>
                  </a:cubicBezTo>
                  <a:cubicBezTo>
                    <a:pt x="18" y="24"/>
                    <a:pt x="6" y="14"/>
                    <a:pt x="4" y="12"/>
                  </a:cubicBezTo>
                  <a:cubicBezTo>
                    <a:pt x="7" y="10"/>
                    <a:pt x="9" y="5"/>
                    <a:pt x="10" y="2"/>
                  </a:cubicBezTo>
                  <a:cubicBezTo>
                    <a:pt x="12" y="2"/>
                    <a:pt x="45" y="2"/>
                    <a:pt x="48" y="2"/>
                  </a:cubicBezTo>
                  <a:close/>
                </a:path>
              </a:pathLst>
            </a:custGeom>
            <a:solidFill>
              <a:schemeClr val="accent2">
                <a:alpha val="60001"/>
              </a:schemeClr>
            </a:solidFill>
            <a:ln w="0">
              <a:noFill/>
            </a:ln>
          </p:spPr>
          <p:txBody>
            <a:bodyPr/>
            <a:p>
              <a:endParaRPr lang="zh-CN" altLang="en-US"/>
            </a:p>
          </p:txBody>
        </p:sp>
        <p:sp>
          <p:nvSpPr>
            <p:cNvPr id="33821" name="任意多边形 33820"/>
            <p:cNvSpPr>
              <a:spLocks noEditPoints="1"/>
            </p:cNvSpPr>
            <p:nvPr/>
          </p:nvSpPr>
          <p:spPr>
            <a:xfrm>
              <a:off x="625" y="976"/>
              <a:ext cx="315" cy="284"/>
            </a:xfrm>
            <a:custGeom>
              <a:avLst/>
              <a:gdLst/>
              <a:ahLst/>
              <a:cxnLst/>
              <a:pathLst>
                <a:path w="62" h="56">
                  <a:moveTo>
                    <a:pt x="24" y="0"/>
                  </a:moveTo>
                  <a:lnTo>
                    <a:pt x="0" y="0"/>
                  </a:lnTo>
                  <a:lnTo>
                    <a:pt x="0" y="37"/>
                  </a:lnTo>
                  <a:cubicBezTo>
                    <a:pt x="0" y="37"/>
                    <a:pt x="7" y="37"/>
                    <a:pt x="9" y="37"/>
                  </a:cubicBezTo>
                  <a:cubicBezTo>
                    <a:pt x="9" y="39"/>
                    <a:pt x="9" y="53"/>
                    <a:pt x="9" y="53"/>
                  </a:cubicBezTo>
                  <a:cubicBezTo>
                    <a:pt x="9" y="53"/>
                    <a:pt x="17" y="53"/>
                    <a:pt x="19" y="53"/>
                  </a:cubicBezTo>
                  <a:cubicBezTo>
                    <a:pt x="19" y="54"/>
                    <a:pt x="19" y="56"/>
                    <a:pt x="19" y="56"/>
                  </a:cubicBezTo>
                  <a:lnTo>
                    <a:pt x="42" y="56"/>
                  </a:lnTo>
                  <a:cubicBezTo>
                    <a:pt x="42" y="56"/>
                    <a:pt x="42" y="54"/>
                    <a:pt x="42" y="53"/>
                  </a:cubicBezTo>
                  <a:cubicBezTo>
                    <a:pt x="44" y="53"/>
                    <a:pt x="54" y="53"/>
                    <a:pt x="54" y="53"/>
                  </a:cubicBezTo>
                  <a:cubicBezTo>
                    <a:pt x="54" y="53"/>
                    <a:pt x="54" y="43"/>
                    <a:pt x="54" y="41"/>
                  </a:cubicBezTo>
                  <a:cubicBezTo>
                    <a:pt x="56" y="41"/>
                    <a:pt x="62" y="41"/>
                    <a:pt x="62" y="41"/>
                  </a:cubicBezTo>
                  <a:lnTo>
                    <a:pt x="62" y="24"/>
                  </a:lnTo>
                  <a:cubicBezTo>
                    <a:pt x="62" y="24"/>
                    <a:pt x="56" y="24"/>
                    <a:pt x="54" y="24"/>
                  </a:cubicBezTo>
                  <a:cubicBezTo>
                    <a:pt x="54" y="22"/>
                    <a:pt x="54" y="15"/>
                    <a:pt x="54" y="15"/>
                  </a:cubicBezTo>
                  <a:lnTo>
                    <a:pt x="30" y="15"/>
                  </a:lnTo>
                  <a:lnTo>
                    <a:pt x="30" y="35"/>
                  </a:lnTo>
                  <a:lnTo>
                    <a:pt x="45" y="35"/>
                  </a:lnTo>
                  <a:lnTo>
                    <a:pt x="45" y="29"/>
                  </a:lnTo>
                  <a:cubicBezTo>
                    <a:pt x="45" y="29"/>
                    <a:pt x="39" y="29"/>
                    <a:pt x="37" y="29"/>
                  </a:cubicBezTo>
                  <a:cubicBezTo>
                    <a:pt x="37" y="27"/>
                    <a:pt x="37" y="23"/>
                    <a:pt x="37" y="21"/>
                  </a:cubicBezTo>
                  <a:cubicBezTo>
                    <a:pt x="39" y="21"/>
                    <a:pt x="44" y="21"/>
                    <a:pt x="46" y="21"/>
                  </a:cubicBezTo>
                  <a:cubicBezTo>
                    <a:pt x="46" y="23"/>
                    <a:pt x="46" y="29"/>
                    <a:pt x="46" y="29"/>
                  </a:cubicBezTo>
                  <a:cubicBezTo>
                    <a:pt x="46" y="29"/>
                    <a:pt x="53" y="29"/>
                    <a:pt x="55" y="29"/>
                  </a:cubicBezTo>
                  <a:cubicBezTo>
                    <a:pt x="55" y="31"/>
                    <a:pt x="55" y="33"/>
                    <a:pt x="55" y="35"/>
                  </a:cubicBezTo>
                  <a:cubicBezTo>
                    <a:pt x="53" y="35"/>
                    <a:pt x="47" y="35"/>
                    <a:pt x="47" y="35"/>
                  </a:cubicBezTo>
                  <a:cubicBezTo>
                    <a:pt x="47" y="35"/>
                    <a:pt x="47" y="44"/>
                    <a:pt x="47" y="46"/>
                  </a:cubicBezTo>
                  <a:cubicBezTo>
                    <a:pt x="45" y="46"/>
                    <a:pt x="39" y="46"/>
                    <a:pt x="38" y="46"/>
                  </a:cubicBezTo>
                  <a:cubicBezTo>
                    <a:pt x="38" y="45"/>
                    <a:pt x="38" y="42"/>
                    <a:pt x="38" y="42"/>
                  </a:cubicBezTo>
                  <a:lnTo>
                    <a:pt x="24" y="42"/>
                  </a:lnTo>
                  <a:cubicBezTo>
                    <a:pt x="24" y="42"/>
                    <a:pt x="24" y="45"/>
                    <a:pt x="24" y="46"/>
                  </a:cubicBezTo>
                  <a:cubicBezTo>
                    <a:pt x="22" y="46"/>
                    <a:pt x="18" y="46"/>
                    <a:pt x="17" y="46"/>
                  </a:cubicBezTo>
                  <a:cubicBezTo>
                    <a:pt x="17" y="44"/>
                    <a:pt x="17" y="31"/>
                    <a:pt x="17" y="31"/>
                  </a:cubicBezTo>
                  <a:cubicBezTo>
                    <a:pt x="17" y="31"/>
                    <a:pt x="9" y="31"/>
                    <a:pt x="7" y="31"/>
                  </a:cubicBezTo>
                  <a:cubicBezTo>
                    <a:pt x="7" y="29"/>
                    <a:pt x="7" y="8"/>
                    <a:pt x="7" y="6"/>
                  </a:cubicBezTo>
                  <a:cubicBezTo>
                    <a:pt x="9" y="6"/>
                    <a:pt x="17" y="6"/>
                    <a:pt x="19" y="6"/>
                  </a:cubicBezTo>
                  <a:cubicBezTo>
                    <a:pt x="19" y="8"/>
                    <a:pt x="19" y="16"/>
                    <a:pt x="19" y="18"/>
                  </a:cubicBezTo>
                  <a:cubicBezTo>
                    <a:pt x="18" y="18"/>
                    <a:pt x="18" y="18"/>
                    <a:pt x="17" y="18"/>
                  </a:cubicBezTo>
                  <a:cubicBezTo>
                    <a:pt x="17" y="17"/>
                    <a:pt x="17" y="13"/>
                    <a:pt x="17" y="13"/>
                  </a:cubicBezTo>
                  <a:lnTo>
                    <a:pt x="10" y="13"/>
                  </a:lnTo>
                  <a:lnTo>
                    <a:pt x="10" y="24"/>
                  </a:lnTo>
                  <a:lnTo>
                    <a:pt x="26" y="24"/>
                  </a:lnTo>
                  <a:lnTo>
                    <a:pt x="26" y="0"/>
                  </a:lnTo>
                  <a:lnTo>
                    <a:pt x="24" y="0"/>
                  </a:lnTo>
                  <a:close/>
                  <a:moveTo>
                    <a:pt x="23" y="2"/>
                  </a:moveTo>
                  <a:cubicBezTo>
                    <a:pt x="23" y="4"/>
                    <a:pt x="23" y="20"/>
                    <a:pt x="23" y="22"/>
                  </a:cubicBezTo>
                  <a:cubicBezTo>
                    <a:pt x="21" y="22"/>
                    <a:pt x="15" y="22"/>
                    <a:pt x="13" y="22"/>
                  </a:cubicBezTo>
                  <a:cubicBezTo>
                    <a:pt x="13" y="20"/>
                    <a:pt x="13" y="17"/>
                    <a:pt x="13" y="15"/>
                  </a:cubicBezTo>
                  <a:cubicBezTo>
                    <a:pt x="13" y="15"/>
                    <a:pt x="14" y="15"/>
                    <a:pt x="14" y="15"/>
                  </a:cubicBezTo>
                  <a:cubicBezTo>
                    <a:pt x="14" y="17"/>
                    <a:pt x="14" y="21"/>
                    <a:pt x="14" y="21"/>
                  </a:cubicBezTo>
                  <a:lnTo>
                    <a:pt x="22" y="21"/>
                  </a:lnTo>
                  <a:lnTo>
                    <a:pt x="22" y="3"/>
                  </a:lnTo>
                  <a:lnTo>
                    <a:pt x="5" y="3"/>
                  </a:lnTo>
                  <a:lnTo>
                    <a:pt x="5" y="34"/>
                  </a:lnTo>
                  <a:cubicBezTo>
                    <a:pt x="5" y="34"/>
                    <a:pt x="12" y="34"/>
                    <a:pt x="14" y="34"/>
                  </a:cubicBezTo>
                  <a:cubicBezTo>
                    <a:pt x="14" y="36"/>
                    <a:pt x="14" y="49"/>
                    <a:pt x="14" y="49"/>
                  </a:cubicBezTo>
                  <a:lnTo>
                    <a:pt x="27" y="49"/>
                  </a:lnTo>
                  <a:cubicBezTo>
                    <a:pt x="27" y="49"/>
                    <a:pt x="27" y="46"/>
                    <a:pt x="27" y="45"/>
                  </a:cubicBezTo>
                  <a:cubicBezTo>
                    <a:pt x="27" y="45"/>
                    <a:pt x="27" y="45"/>
                    <a:pt x="28" y="45"/>
                  </a:cubicBezTo>
                  <a:cubicBezTo>
                    <a:pt x="28" y="46"/>
                    <a:pt x="28" y="49"/>
                    <a:pt x="28" y="49"/>
                  </a:cubicBezTo>
                  <a:lnTo>
                    <a:pt x="34" y="49"/>
                  </a:lnTo>
                  <a:cubicBezTo>
                    <a:pt x="34" y="49"/>
                    <a:pt x="34" y="46"/>
                    <a:pt x="34" y="45"/>
                  </a:cubicBezTo>
                  <a:cubicBezTo>
                    <a:pt x="34" y="45"/>
                    <a:pt x="34" y="45"/>
                    <a:pt x="35" y="45"/>
                  </a:cubicBezTo>
                  <a:cubicBezTo>
                    <a:pt x="35" y="46"/>
                    <a:pt x="35" y="49"/>
                    <a:pt x="35" y="49"/>
                  </a:cubicBezTo>
                  <a:lnTo>
                    <a:pt x="50" y="49"/>
                  </a:lnTo>
                  <a:cubicBezTo>
                    <a:pt x="50" y="49"/>
                    <a:pt x="50" y="39"/>
                    <a:pt x="50" y="37"/>
                  </a:cubicBezTo>
                  <a:cubicBezTo>
                    <a:pt x="52" y="37"/>
                    <a:pt x="57" y="37"/>
                    <a:pt x="57" y="37"/>
                  </a:cubicBezTo>
                  <a:lnTo>
                    <a:pt x="57" y="27"/>
                  </a:lnTo>
                  <a:cubicBezTo>
                    <a:pt x="57" y="27"/>
                    <a:pt x="51" y="27"/>
                    <a:pt x="49" y="27"/>
                  </a:cubicBezTo>
                  <a:cubicBezTo>
                    <a:pt x="49" y="25"/>
                    <a:pt x="49" y="19"/>
                    <a:pt x="49" y="19"/>
                  </a:cubicBezTo>
                  <a:lnTo>
                    <a:pt x="34" y="19"/>
                  </a:lnTo>
                  <a:lnTo>
                    <a:pt x="34" y="31"/>
                  </a:lnTo>
                  <a:cubicBezTo>
                    <a:pt x="34" y="31"/>
                    <a:pt x="40" y="31"/>
                    <a:pt x="42" y="31"/>
                  </a:cubicBezTo>
                  <a:cubicBezTo>
                    <a:pt x="42" y="32"/>
                    <a:pt x="42" y="32"/>
                    <a:pt x="42" y="32"/>
                  </a:cubicBezTo>
                  <a:cubicBezTo>
                    <a:pt x="40" y="32"/>
                    <a:pt x="34" y="32"/>
                    <a:pt x="33" y="32"/>
                  </a:cubicBezTo>
                  <a:cubicBezTo>
                    <a:pt x="33" y="30"/>
                    <a:pt x="33" y="20"/>
                    <a:pt x="33" y="18"/>
                  </a:cubicBezTo>
                  <a:cubicBezTo>
                    <a:pt x="35" y="18"/>
                    <a:pt x="49" y="18"/>
                    <a:pt x="51" y="18"/>
                  </a:cubicBezTo>
                  <a:cubicBezTo>
                    <a:pt x="51" y="20"/>
                    <a:pt x="51" y="26"/>
                    <a:pt x="51" y="26"/>
                  </a:cubicBezTo>
                  <a:cubicBezTo>
                    <a:pt x="51" y="26"/>
                    <a:pt x="57" y="26"/>
                    <a:pt x="59" y="26"/>
                  </a:cubicBezTo>
                  <a:cubicBezTo>
                    <a:pt x="59" y="28"/>
                    <a:pt x="59" y="37"/>
                    <a:pt x="59" y="38"/>
                  </a:cubicBezTo>
                  <a:cubicBezTo>
                    <a:pt x="57" y="38"/>
                    <a:pt x="51" y="38"/>
                    <a:pt x="51" y="38"/>
                  </a:cubicBezTo>
                  <a:cubicBezTo>
                    <a:pt x="51" y="38"/>
                    <a:pt x="51" y="48"/>
                    <a:pt x="51" y="50"/>
                  </a:cubicBezTo>
                  <a:cubicBezTo>
                    <a:pt x="49" y="50"/>
                    <a:pt x="39" y="50"/>
                    <a:pt x="39" y="50"/>
                  </a:cubicBezTo>
                  <a:cubicBezTo>
                    <a:pt x="39" y="50"/>
                    <a:pt x="39" y="52"/>
                    <a:pt x="39" y="53"/>
                  </a:cubicBezTo>
                  <a:cubicBezTo>
                    <a:pt x="37" y="53"/>
                    <a:pt x="24" y="53"/>
                    <a:pt x="21" y="53"/>
                  </a:cubicBezTo>
                  <a:cubicBezTo>
                    <a:pt x="21" y="52"/>
                    <a:pt x="21" y="51"/>
                    <a:pt x="21" y="51"/>
                  </a:cubicBezTo>
                  <a:cubicBezTo>
                    <a:pt x="21" y="51"/>
                    <a:pt x="14" y="51"/>
                    <a:pt x="12" y="51"/>
                  </a:cubicBezTo>
                  <a:cubicBezTo>
                    <a:pt x="12" y="48"/>
                    <a:pt x="12" y="35"/>
                    <a:pt x="12" y="35"/>
                  </a:cubicBezTo>
                  <a:cubicBezTo>
                    <a:pt x="12" y="35"/>
                    <a:pt x="5" y="35"/>
                    <a:pt x="3" y="35"/>
                  </a:cubicBezTo>
                  <a:cubicBezTo>
                    <a:pt x="3" y="33"/>
                    <a:pt x="3" y="4"/>
                    <a:pt x="3" y="2"/>
                  </a:cubicBezTo>
                  <a:cubicBezTo>
                    <a:pt x="5" y="2"/>
                    <a:pt x="21" y="2"/>
                    <a:pt x="23" y="2"/>
                  </a:cubicBezTo>
                  <a:close/>
                </a:path>
              </a:pathLst>
            </a:custGeom>
            <a:solidFill>
              <a:schemeClr val="accent2">
                <a:alpha val="60001"/>
              </a:schemeClr>
            </a:solidFill>
            <a:ln w="0">
              <a:noFill/>
            </a:ln>
          </p:spPr>
          <p:txBody>
            <a:bodyPr/>
            <a:p>
              <a:endParaRPr lang="zh-CN" altLang="en-US"/>
            </a:p>
          </p:txBody>
        </p:sp>
        <p:sp>
          <p:nvSpPr>
            <p:cNvPr id="33822" name="任意多边形 33821"/>
            <p:cNvSpPr>
              <a:spLocks noEditPoints="1"/>
            </p:cNvSpPr>
            <p:nvPr/>
          </p:nvSpPr>
          <p:spPr>
            <a:xfrm>
              <a:off x="635" y="691"/>
              <a:ext cx="305" cy="361"/>
            </a:xfrm>
            <a:custGeom>
              <a:avLst/>
              <a:gdLst/>
              <a:ahLst/>
              <a:cxnLst/>
              <a:pathLst>
                <a:path w="60" h="71">
                  <a:moveTo>
                    <a:pt x="12" y="1"/>
                  </a:moveTo>
                  <a:cubicBezTo>
                    <a:pt x="11" y="3"/>
                    <a:pt x="4" y="6"/>
                    <a:pt x="1" y="7"/>
                  </a:cubicBezTo>
                  <a:lnTo>
                    <a:pt x="0" y="7"/>
                  </a:lnTo>
                  <a:lnTo>
                    <a:pt x="0" y="46"/>
                  </a:lnTo>
                  <a:lnTo>
                    <a:pt x="24" y="46"/>
                  </a:lnTo>
                  <a:lnTo>
                    <a:pt x="24" y="26"/>
                  </a:lnTo>
                  <a:lnTo>
                    <a:pt x="10" y="26"/>
                  </a:lnTo>
                  <a:lnTo>
                    <a:pt x="10" y="37"/>
                  </a:lnTo>
                  <a:lnTo>
                    <a:pt x="16" y="37"/>
                  </a:lnTo>
                  <a:cubicBezTo>
                    <a:pt x="16" y="37"/>
                    <a:pt x="16" y="32"/>
                    <a:pt x="16" y="31"/>
                  </a:cubicBezTo>
                  <a:cubicBezTo>
                    <a:pt x="17" y="31"/>
                    <a:pt x="17" y="31"/>
                    <a:pt x="18" y="31"/>
                  </a:cubicBezTo>
                  <a:cubicBezTo>
                    <a:pt x="18" y="32"/>
                    <a:pt x="18" y="38"/>
                    <a:pt x="18" y="40"/>
                  </a:cubicBezTo>
                  <a:cubicBezTo>
                    <a:pt x="16" y="40"/>
                    <a:pt x="8" y="40"/>
                    <a:pt x="6" y="40"/>
                  </a:cubicBezTo>
                  <a:cubicBezTo>
                    <a:pt x="6" y="38"/>
                    <a:pt x="6" y="14"/>
                    <a:pt x="6" y="12"/>
                  </a:cubicBezTo>
                  <a:cubicBezTo>
                    <a:pt x="9" y="11"/>
                    <a:pt x="12" y="9"/>
                    <a:pt x="14" y="9"/>
                  </a:cubicBezTo>
                  <a:cubicBezTo>
                    <a:pt x="15" y="10"/>
                    <a:pt x="22" y="16"/>
                    <a:pt x="23" y="17"/>
                  </a:cubicBezTo>
                  <a:cubicBezTo>
                    <a:pt x="23" y="18"/>
                    <a:pt x="23" y="19"/>
                    <a:pt x="23" y="20"/>
                  </a:cubicBezTo>
                  <a:cubicBezTo>
                    <a:pt x="23" y="23"/>
                    <a:pt x="24" y="27"/>
                    <a:pt x="26" y="29"/>
                  </a:cubicBezTo>
                  <a:cubicBezTo>
                    <a:pt x="30" y="34"/>
                    <a:pt x="38" y="33"/>
                    <a:pt x="40" y="33"/>
                  </a:cubicBezTo>
                  <a:cubicBezTo>
                    <a:pt x="41" y="34"/>
                    <a:pt x="53" y="45"/>
                    <a:pt x="54" y="46"/>
                  </a:cubicBezTo>
                  <a:cubicBezTo>
                    <a:pt x="54" y="47"/>
                    <a:pt x="54" y="62"/>
                    <a:pt x="54" y="64"/>
                  </a:cubicBezTo>
                  <a:cubicBezTo>
                    <a:pt x="51" y="64"/>
                    <a:pt x="34" y="64"/>
                    <a:pt x="32" y="64"/>
                  </a:cubicBezTo>
                  <a:cubicBezTo>
                    <a:pt x="32" y="62"/>
                    <a:pt x="32" y="51"/>
                    <a:pt x="32" y="49"/>
                  </a:cubicBezTo>
                  <a:cubicBezTo>
                    <a:pt x="34" y="49"/>
                    <a:pt x="41" y="49"/>
                    <a:pt x="43" y="49"/>
                  </a:cubicBezTo>
                  <a:cubicBezTo>
                    <a:pt x="43" y="50"/>
                    <a:pt x="43" y="51"/>
                    <a:pt x="43" y="52"/>
                  </a:cubicBezTo>
                  <a:cubicBezTo>
                    <a:pt x="41" y="52"/>
                    <a:pt x="37" y="52"/>
                    <a:pt x="37" y="52"/>
                  </a:cubicBezTo>
                  <a:lnTo>
                    <a:pt x="37" y="57"/>
                  </a:lnTo>
                  <a:lnTo>
                    <a:pt x="49" y="57"/>
                  </a:lnTo>
                  <a:lnTo>
                    <a:pt x="49" y="43"/>
                  </a:lnTo>
                  <a:lnTo>
                    <a:pt x="26" y="43"/>
                  </a:lnTo>
                  <a:lnTo>
                    <a:pt x="26" y="71"/>
                  </a:lnTo>
                  <a:lnTo>
                    <a:pt x="60" y="71"/>
                  </a:lnTo>
                  <a:lnTo>
                    <a:pt x="60" y="43"/>
                  </a:lnTo>
                  <a:lnTo>
                    <a:pt x="42" y="26"/>
                  </a:lnTo>
                  <a:lnTo>
                    <a:pt x="40" y="27"/>
                  </a:lnTo>
                  <a:cubicBezTo>
                    <a:pt x="38" y="28"/>
                    <a:pt x="35" y="29"/>
                    <a:pt x="31" y="26"/>
                  </a:cubicBezTo>
                  <a:cubicBezTo>
                    <a:pt x="27" y="22"/>
                    <a:pt x="30" y="17"/>
                    <a:pt x="30" y="17"/>
                  </a:cubicBezTo>
                  <a:lnTo>
                    <a:pt x="31" y="16"/>
                  </a:lnTo>
                  <a:lnTo>
                    <a:pt x="30" y="16"/>
                  </a:lnTo>
                  <a:lnTo>
                    <a:pt x="13" y="0"/>
                  </a:lnTo>
                  <a:lnTo>
                    <a:pt x="12" y="1"/>
                  </a:lnTo>
                  <a:close/>
                  <a:moveTo>
                    <a:pt x="13" y="4"/>
                  </a:moveTo>
                  <a:cubicBezTo>
                    <a:pt x="15" y="5"/>
                    <a:pt x="26" y="16"/>
                    <a:pt x="27" y="17"/>
                  </a:cubicBezTo>
                  <a:cubicBezTo>
                    <a:pt x="27" y="18"/>
                    <a:pt x="27" y="19"/>
                    <a:pt x="27" y="21"/>
                  </a:cubicBezTo>
                  <a:cubicBezTo>
                    <a:pt x="27" y="23"/>
                    <a:pt x="27" y="26"/>
                    <a:pt x="30" y="28"/>
                  </a:cubicBezTo>
                  <a:cubicBezTo>
                    <a:pt x="35" y="32"/>
                    <a:pt x="39" y="30"/>
                    <a:pt x="41" y="29"/>
                  </a:cubicBezTo>
                  <a:cubicBezTo>
                    <a:pt x="43" y="30"/>
                    <a:pt x="57" y="44"/>
                    <a:pt x="58" y="44"/>
                  </a:cubicBezTo>
                  <a:cubicBezTo>
                    <a:pt x="58" y="45"/>
                    <a:pt x="58" y="66"/>
                    <a:pt x="58" y="68"/>
                  </a:cubicBezTo>
                  <a:cubicBezTo>
                    <a:pt x="55" y="68"/>
                    <a:pt x="31" y="68"/>
                    <a:pt x="28" y="68"/>
                  </a:cubicBezTo>
                  <a:cubicBezTo>
                    <a:pt x="28" y="66"/>
                    <a:pt x="28" y="48"/>
                    <a:pt x="28" y="45"/>
                  </a:cubicBezTo>
                  <a:cubicBezTo>
                    <a:pt x="30" y="45"/>
                    <a:pt x="44" y="45"/>
                    <a:pt x="46" y="45"/>
                  </a:cubicBezTo>
                  <a:cubicBezTo>
                    <a:pt x="46" y="47"/>
                    <a:pt x="46" y="53"/>
                    <a:pt x="46" y="55"/>
                  </a:cubicBezTo>
                  <a:cubicBezTo>
                    <a:pt x="45" y="55"/>
                    <a:pt x="41" y="55"/>
                    <a:pt x="39" y="55"/>
                  </a:cubicBezTo>
                  <a:cubicBezTo>
                    <a:pt x="39" y="55"/>
                    <a:pt x="39" y="54"/>
                    <a:pt x="39" y="54"/>
                  </a:cubicBezTo>
                  <a:cubicBezTo>
                    <a:pt x="41" y="54"/>
                    <a:pt x="46" y="54"/>
                    <a:pt x="46" y="54"/>
                  </a:cubicBezTo>
                  <a:lnTo>
                    <a:pt x="46" y="46"/>
                  </a:lnTo>
                  <a:lnTo>
                    <a:pt x="29" y="46"/>
                  </a:lnTo>
                  <a:lnTo>
                    <a:pt x="29" y="67"/>
                  </a:lnTo>
                  <a:lnTo>
                    <a:pt x="56" y="67"/>
                  </a:lnTo>
                  <a:lnTo>
                    <a:pt x="56" y="45"/>
                  </a:lnTo>
                  <a:lnTo>
                    <a:pt x="41" y="31"/>
                  </a:lnTo>
                  <a:lnTo>
                    <a:pt x="40" y="31"/>
                  </a:lnTo>
                  <a:cubicBezTo>
                    <a:pt x="40" y="31"/>
                    <a:pt x="32" y="32"/>
                    <a:pt x="28" y="28"/>
                  </a:cubicBezTo>
                  <a:cubicBezTo>
                    <a:pt x="25" y="24"/>
                    <a:pt x="25" y="19"/>
                    <a:pt x="26" y="18"/>
                  </a:cubicBezTo>
                  <a:lnTo>
                    <a:pt x="27" y="17"/>
                  </a:lnTo>
                  <a:lnTo>
                    <a:pt x="26" y="16"/>
                  </a:lnTo>
                  <a:lnTo>
                    <a:pt x="14" y="5"/>
                  </a:lnTo>
                  <a:lnTo>
                    <a:pt x="13" y="6"/>
                  </a:lnTo>
                  <a:cubicBezTo>
                    <a:pt x="12" y="7"/>
                    <a:pt x="7" y="9"/>
                    <a:pt x="4" y="10"/>
                  </a:cubicBezTo>
                  <a:lnTo>
                    <a:pt x="3" y="10"/>
                  </a:lnTo>
                  <a:lnTo>
                    <a:pt x="3" y="42"/>
                  </a:lnTo>
                  <a:lnTo>
                    <a:pt x="20" y="42"/>
                  </a:lnTo>
                  <a:lnTo>
                    <a:pt x="20" y="28"/>
                  </a:lnTo>
                  <a:lnTo>
                    <a:pt x="14" y="28"/>
                  </a:lnTo>
                  <a:cubicBezTo>
                    <a:pt x="14" y="28"/>
                    <a:pt x="14" y="33"/>
                    <a:pt x="14" y="34"/>
                  </a:cubicBezTo>
                  <a:cubicBezTo>
                    <a:pt x="13" y="34"/>
                    <a:pt x="13" y="34"/>
                    <a:pt x="13" y="34"/>
                  </a:cubicBezTo>
                  <a:cubicBezTo>
                    <a:pt x="13" y="33"/>
                    <a:pt x="13" y="30"/>
                    <a:pt x="13" y="28"/>
                  </a:cubicBezTo>
                  <a:cubicBezTo>
                    <a:pt x="14" y="28"/>
                    <a:pt x="19" y="28"/>
                    <a:pt x="21" y="28"/>
                  </a:cubicBezTo>
                  <a:cubicBezTo>
                    <a:pt x="21" y="30"/>
                    <a:pt x="21" y="41"/>
                    <a:pt x="21" y="43"/>
                  </a:cubicBezTo>
                  <a:cubicBezTo>
                    <a:pt x="19" y="43"/>
                    <a:pt x="5" y="43"/>
                    <a:pt x="2" y="43"/>
                  </a:cubicBezTo>
                  <a:cubicBezTo>
                    <a:pt x="2" y="41"/>
                    <a:pt x="2" y="10"/>
                    <a:pt x="2" y="9"/>
                  </a:cubicBezTo>
                  <a:cubicBezTo>
                    <a:pt x="5" y="8"/>
                    <a:pt x="10" y="6"/>
                    <a:pt x="13" y="4"/>
                  </a:cubicBezTo>
                  <a:close/>
                </a:path>
              </a:pathLst>
            </a:custGeom>
            <a:solidFill>
              <a:schemeClr val="accent2">
                <a:alpha val="60001"/>
              </a:schemeClr>
            </a:solidFill>
            <a:ln w="0">
              <a:noFill/>
            </a:ln>
          </p:spPr>
          <p:txBody>
            <a:bodyPr/>
            <a:p>
              <a:endParaRPr lang="zh-CN" altLang="en-US"/>
            </a:p>
          </p:txBody>
        </p:sp>
        <p:sp>
          <p:nvSpPr>
            <p:cNvPr id="33823" name="矩形 33822"/>
            <p:cNvSpPr/>
            <p:nvPr/>
          </p:nvSpPr>
          <p:spPr>
            <a:xfrm>
              <a:off x="1321" y="732"/>
              <a:ext cx="3113" cy="20"/>
            </a:xfrm>
            <a:prstGeom prst="rect">
              <a:avLst/>
            </a:prstGeom>
            <a:solidFill>
              <a:schemeClr val="accent2">
                <a:alpha val="60001"/>
              </a:schemeClr>
            </a:solidFill>
            <a:ln w="0">
              <a:noFill/>
            </a:ln>
          </p:spPr>
          <p:txBody>
            <a:bodyPr/>
            <a:p>
              <a:endParaRPr lang="zh-CN" altLang="en-US"/>
            </a:p>
          </p:txBody>
        </p:sp>
        <p:sp>
          <p:nvSpPr>
            <p:cNvPr id="33824" name="矩形 33823"/>
            <p:cNvSpPr/>
            <p:nvPr/>
          </p:nvSpPr>
          <p:spPr>
            <a:xfrm>
              <a:off x="1321" y="763"/>
              <a:ext cx="3113" cy="25"/>
            </a:xfrm>
            <a:prstGeom prst="rect">
              <a:avLst/>
            </a:prstGeom>
            <a:solidFill>
              <a:schemeClr val="accent2">
                <a:alpha val="60001"/>
              </a:schemeClr>
            </a:solidFill>
            <a:ln w="0">
              <a:noFill/>
            </a:ln>
          </p:spPr>
          <p:txBody>
            <a:bodyPr/>
            <a:p>
              <a:endParaRPr lang="zh-CN" altLang="en-US"/>
            </a:p>
          </p:txBody>
        </p:sp>
        <p:sp>
          <p:nvSpPr>
            <p:cNvPr id="33825" name="任意多边形 33824"/>
            <p:cNvSpPr>
              <a:spLocks noEditPoints="1"/>
            </p:cNvSpPr>
            <p:nvPr/>
          </p:nvSpPr>
          <p:spPr>
            <a:xfrm>
              <a:off x="4429" y="620"/>
              <a:ext cx="315" cy="285"/>
            </a:xfrm>
            <a:custGeom>
              <a:avLst/>
              <a:gdLst/>
              <a:ahLst/>
              <a:cxnLst/>
              <a:pathLst>
                <a:path w="62" h="56">
                  <a:moveTo>
                    <a:pt x="60" y="0"/>
                  </a:moveTo>
                  <a:lnTo>
                    <a:pt x="20" y="0"/>
                  </a:lnTo>
                  <a:cubicBezTo>
                    <a:pt x="20" y="0"/>
                    <a:pt x="20" y="6"/>
                    <a:pt x="20" y="8"/>
                  </a:cubicBezTo>
                  <a:cubicBezTo>
                    <a:pt x="18" y="8"/>
                    <a:pt x="3" y="8"/>
                    <a:pt x="3" y="8"/>
                  </a:cubicBezTo>
                  <a:cubicBezTo>
                    <a:pt x="3" y="8"/>
                    <a:pt x="3" y="15"/>
                    <a:pt x="3" y="17"/>
                  </a:cubicBezTo>
                  <a:cubicBezTo>
                    <a:pt x="2" y="17"/>
                    <a:pt x="0" y="17"/>
                    <a:pt x="0" y="17"/>
                  </a:cubicBezTo>
                  <a:lnTo>
                    <a:pt x="0" y="38"/>
                  </a:lnTo>
                  <a:cubicBezTo>
                    <a:pt x="0" y="38"/>
                    <a:pt x="3" y="38"/>
                    <a:pt x="3" y="38"/>
                  </a:cubicBezTo>
                  <a:cubicBezTo>
                    <a:pt x="3" y="40"/>
                    <a:pt x="3" y="49"/>
                    <a:pt x="3" y="49"/>
                  </a:cubicBezTo>
                  <a:cubicBezTo>
                    <a:pt x="3" y="49"/>
                    <a:pt x="14" y="49"/>
                    <a:pt x="16" y="49"/>
                  </a:cubicBezTo>
                  <a:cubicBezTo>
                    <a:pt x="16" y="50"/>
                    <a:pt x="16" y="56"/>
                    <a:pt x="16" y="56"/>
                  </a:cubicBezTo>
                  <a:lnTo>
                    <a:pt x="35" y="56"/>
                  </a:lnTo>
                  <a:cubicBezTo>
                    <a:pt x="35" y="56"/>
                    <a:pt x="35" y="50"/>
                    <a:pt x="35" y="49"/>
                  </a:cubicBezTo>
                  <a:cubicBezTo>
                    <a:pt x="37" y="49"/>
                    <a:pt x="44" y="49"/>
                    <a:pt x="44" y="49"/>
                  </a:cubicBezTo>
                  <a:lnTo>
                    <a:pt x="44" y="27"/>
                  </a:lnTo>
                  <a:lnTo>
                    <a:pt x="23" y="27"/>
                  </a:lnTo>
                  <a:lnTo>
                    <a:pt x="23" y="40"/>
                  </a:lnTo>
                  <a:lnTo>
                    <a:pt x="30" y="40"/>
                  </a:lnTo>
                  <a:cubicBezTo>
                    <a:pt x="30" y="40"/>
                    <a:pt x="30" y="35"/>
                    <a:pt x="30" y="33"/>
                  </a:cubicBezTo>
                  <a:cubicBezTo>
                    <a:pt x="32" y="33"/>
                    <a:pt x="36" y="33"/>
                    <a:pt x="38" y="33"/>
                  </a:cubicBezTo>
                  <a:cubicBezTo>
                    <a:pt x="38" y="35"/>
                    <a:pt x="38" y="40"/>
                    <a:pt x="38" y="42"/>
                  </a:cubicBezTo>
                  <a:cubicBezTo>
                    <a:pt x="36" y="42"/>
                    <a:pt x="29" y="42"/>
                    <a:pt x="29" y="42"/>
                  </a:cubicBezTo>
                  <a:cubicBezTo>
                    <a:pt x="29" y="42"/>
                    <a:pt x="29" y="48"/>
                    <a:pt x="29" y="49"/>
                  </a:cubicBezTo>
                  <a:cubicBezTo>
                    <a:pt x="28" y="49"/>
                    <a:pt x="25" y="49"/>
                    <a:pt x="23" y="49"/>
                  </a:cubicBezTo>
                  <a:cubicBezTo>
                    <a:pt x="23" y="48"/>
                    <a:pt x="23" y="43"/>
                    <a:pt x="23" y="43"/>
                  </a:cubicBezTo>
                  <a:cubicBezTo>
                    <a:pt x="23" y="43"/>
                    <a:pt x="13" y="43"/>
                    <a:pt x="10" y="43"/>
                  </a:cubicBezTo>
                  <a:cubicBezTo>
                    <a:pt x="10" y="41"/>
                    <a:pt x="10" y="36"/>
                    <a:pt x="10" y="34"/>
                  </a:cubicBezTo>
                  <a:cubicBezTo>
                    <a:pt x="12" y="34"/>
                    <a:pt x="15" y="34"/>
                    <a:pt x="15" y="34"/>
                  </a:cubicBezTo>
                  <a:lnTo>
                    <a:pt x="15" y="28"/>
                  </a:lnTo>
                  <a:cubicBezTo>
                    <a:pt x="15" y="28"/>
                    <a:pt x="12" y="28"/>
                    <a:pt x="11" y="28"/>
                  </a:cubicBezTo>
                  <a:cubicBezTo>
                    <a:pt x="12" y="28"/>
                    <a:pt x="15" y="28"/>
                    <a:pt x="15" y="28"/>
                  </a:cubicBezTo>
                  <a:lnTo>
                    <a:pt x="15" y="21"/>
                  </a:lnTo>
                  <a:cubicBezTo>
                    <a:pt x="15" y="21"/>
                    <a:pt x="12" y="21"/>
                    <a:pt x="11" y="21"/>
                  </a:cubicBezTo>
                  <a:cubicBezTo>
                    <a:pt x="11" y="20"/>
                    <a:pt x="11" y="16"/>
                    <a:pt x="11" y="15"/>
                  </a:cubicBezTo>
                  <a:cubicBezTo>
                    <a:pt x="13" y="15"/>
                    <a:pt x="27" y="15"/>
                    <a:pt x="27" y="15"/>
                  </a:cubicBezTo>
                  <a:cubicBezTo>
                    <a:pt x="27" y="15"/>
                    <a:pt x="27" y="8"/>
                    <a:pt x="27" y="6"/>
                  </a:cubicBezTo>
                  <a:cubicBezTo>
                    <a:pt x="29" y="6"/>
                    <a:pt x="53" y="6"/>
                    <a:pt x="55" y="6"/>
                  </a:cubicBezTo>
                  <a:cubicBezTo>
                    <a:pt x="55" y="8"/>
                    <a:pt x="55" y="15"/>
                    <a:pt x="55" y="17"/>
                  </a:cubicBezTo>
                  <a:cubicBezTo>
                    <a:pt x="53" y="17"/>
                    <a:pt x="43" y="17"/>
                    <a:pt x="41" y="17"/>
                  </a:cubicBezTo>
                  <a:cubicBezTo>
                    <a:pt x="41" y="16"/>
                    <a:pt x="41" y="16"/>
                    <a:pt x="41" y="15"/>
                  </a:cubicBezTo>
                  <a:cubicBezTo>
                    <a:pt x="43" y="15"/>
                    <a:pt x="47" y="15"/>
                    <a:pt x="47" y="15"/>
                  </a:cubicBezTo>
                  <a:lnTo>
                    <a:pt x="47" y="9"/>
                  </a:lnTo>
                  <a:lnTo>
                    <a:pt x="35" y="9"/>
                  </a:lnTo>
                  <a:lnTo>
                    <a:pt x="35" y="23"/>
                  </a:lnTo>
                  <a:lnTo>
                    <a:pt x="62" y="23"/>
                  </a:lnTo>
                  <a:lnTo>
                    <a:pt x="62" y="0"/>
                  </a:lnTo>
                  <a:lnTo>
                    <a:pt x="60" y="0"/>
                  </a:lnTo>
                  <a:close/>
                  <a:moveTo>
                    <a:pt x="59" y="2"/>
                  </a:moveTo>
                  <a:cubicBezTo>
                    <a:pt x="59" y="4"/>
                    <a:pt x="59" y="18"/>
                    <a:pt x="59" y="20"/>
                  </a:cubicBezTo>
                  <a:cubicBezTo>
                    <a:pt x="57" y="20"/>
                    <a:pt x="39" y="20"/>
                    <a:pt x="37" y="20"/>
                  </a:cubicBezTo>
                  <a:cubicBezTo>
                    <a:pt x="37" y="19"/>
                    <a:pt x="37" y="13"/>
                    <a:pt x="37" y="11"/>
                  </a:cubicBezTo>
                  <a:cubicBezTo>
                    <a:pt x="39" y="11"/>
                    <a:pt x="43" y="11"/>
                    <a:pt x="45" y="11"/>
                  </a:cubicBezTo>
                  <a:cubicBezTo>
                    <a:pt x="45" y="12"/>
                    <a:pt x="45" y="12"/>
                    <a:pt x="45" y="13"/>
                  </a:cubicBezTo>
                  <a:cubicBezTo>
                    <a:pt x="43" y="13"/>
                    <a:pt x="39" y="13"/>
                    <a:pt x="39" y="13"/>
                  </a:cubicBezTo>
                  <a:lnTo>
                    <a:pt x="39" y="19"/>
                  </a:lnTo>
                  <a:lnTo>
                    <a:pt x="58" y="19"/>
                  </a:lnTo>
                  <a:lnTo>
                    <a:pt x="58" y="4"/>
                  </a:lnTo>
                  <a:lnTo>
                    <a:pt x="24" y="4"/>
                  </a:lnTo>
                  <a:cubicBezTo>
                    <a:pt x="24" y="4"/>
                    <a:pt x="24" y="11"/>
                    <a:pt x="24" y="12"/>
                  </a:cubicBezTo>
                  <a:cubicBezTo>
                    <a:pt x="22" y="12"/>
                    <a:pt x="8" y="12"/>
                    <a:pt x="8" y="12"/>
                  </a:cubicBezTo>
                  <a:lnTo>
                    <a:pt x="8" y="24"/>
                  </a:lnTo>
                  <a:cubicBezTo>
                    <a:pt x="8" y="24"/>
                    <a:pt x="11" y="24"/>
                    <a:pt x="12" y="24"/>
                  </a:cubicBezTo>
                  <a:cubicBezTo>
                    <a:pt x="12" y="24"/>
                    <a:pt x="12" y="25"/>
                    <a:pt x="12" y="25"/>
                  </a:cubicBezTo>
                  <a:cubicBezTo>
                    <a:pt x="11" y="25"/>
                    <a:pt x="8" y="25"/>
                    <a:pt x="8" y="25"/>
                  </a:cubicBezTo>
                  <a:lnTo>
                    <a:pt x="8" y="30"/>
                  </a:lnTo>
                  <a:cubicBezTo>
                    <a:pt x="8" y="30"/>
                    <a:pt x="11" y="30"/>
                    <a:pt x="12" y="30"/>
                  </a:cubicBezTo>
                  <a:cubicBezTo>
                    <a:pt x="12" y="31"/>
                    <a:pt x="12" y="31"/>
                    <a:pt x="12" y="31"/>
                  </a:cubicBezTo>
                  <a:cubicBezTo>
                    <a:pt x="11" y="31"/>
                    <a:pt x="8" y="31"/>
                    <a:pt x="8" y="31"/>
                  </a:cubicBezTo>
                  <a:lnTo>
                    <a:pt x="8" y="45"/>
                  </a:lnTo>
                  <a:cubicBezTo>
                    <a:pt x="8" y="45"/>
                    <a:pt x="18" y="45"/>
                    <a:pt x="20" y="45"/>
                  </a:cubicBezTo>
                  <a:cubicBezTo>
                    <a:pt x="20" y="47"/>
                    <a:pt x="20" y="52"/>
                    <a:pt x="20" y="52"/>
                  </a:cubicBezTo>
                  <a:lnTo>
                    <a:pt x="32" y="52"/>
                  </a:lnTo>
                  <a:cubicBezTo>
                    <a:pt x="32" y="52"/>
                    <a:pt x="32" y="46"/>
                    <a:pt x="32" y="44"/>
                  </a:cubicBezTo>
                  <a:cubicBezTo>
                    <a:pt x="34" y="44"/>
                    <a:pt x="41" y="44"/>
                    <a:pt x="41" y="44"/>
                  </a:cubicBezTo>
                  <a:lnTo>
                    <a:pt x="41" y="31"/>
                  </a:lnTo>
                  <a:lnTo>
                    <a:pt x="27" y="31"/>
                  </a:lnTo>
                  <a:cubicBezTo>
                    <a:pt x="27" y="31"/>
                    <a:pt x="27" y="36"/>
                    <a:pt x="27" y="38"/>
                  </a:cubicBezTo>
                  <a:cubicBezTo>
                    <a:pt x="27" y="38"/>
                    <a:pt x="26" y="38"/>
                    <a:pt x="26" y="38"/>
                  </a:cubicBezTo>
                  <a:cubicBezTo>
                    <a:pt x="26" y="36"/>
                    <a:pt x="26" y="31"/>
                    <a:pt x="26" y="29"/>
                  </a:cubicBezTo>
                  <a:cubicBezTo>
                    <a:pt x="28" y="29"/>
                    <a:pt x="39" y="29"/>
                    <a:pt x="42" y="29"/>
                  </a:cubicBezTo>
                  <a:cubicBezTo>
                    <a:pt x="42" y="31"/>
                    <a:pt x="42" y="44"/>
                    <a:pt x="42" y="46"/>
                  </a:cubicBezTo>
                  <a:cubicBezTo>
                    <a:pt x="40" y="46"/>
                    <a:pt x="33" y="46"/>
                    <a:pt x="33" y="46"/>
                  </a:cubicBezTo>
                  <a:cubicBezTo>
                    <a:pt x="33" y="46"/>
                    <a:pt x="33" y="52"/>
                    <a:pt x="33" y="53"/>
                  </a:cubicBezTo>
                  <a:cubicBezTo>
                    <a:pt x="30" y="53"/>
                    <a:pt x="21" y="53"/>
                    <a:pt x="19" y="53"/>
                  </a:cubicBezTo>
                  <a:cubicBezTo>
                    <a:pt x="19" y="52"/>
                    <a:pt x="19" y="46"/>
                    <a:pt x="19" y="46"/>
                  </a:cubicBezTo>
                  <a:cubicBezTo>
                    <a:pt x="19" y="46"/>
                    <a:pt x="8" y="46"/>
                    <a:pt x="6" y="46"/>
                  </a:cubicBezTo>
                  <a:cubicBezTo>
                    <a:pt x="6" y="44"/>
                    <a:pt x="6" y="35"/>
                    <a:pt x="6" y="35"/>
                  </a:cubicBezTo>
                  <a:cubicBezTo>
                    <a:pt x="6" y="35"/>
                    <a:pt x="4" y="35"/>
                    <a:pt x="3" y="35"/>
                  </a:cubicBezTo>
                  <a:cubicBezTo>
                    <a:pt x="3" y="33"/>
                    <a:pt x="3" y="21"/>
                    <a:pt x="3" y="19"/>
                  </a:cubicBezTo>
                  <a:cubicBezTo>
                    <a:pt x="4" y="19"/>
                    <a:pt x="6" y="19"/>
                    <a:pt x="6" y="19"/>
                  </a:cubicBezTo>
                  <a:cubicBezTo>
                    <a:pt x="6" y="19"/>
                    <a:pt x="6" y="12"/>
                    <a:pt x="6" y="10"/>
                  </a:cubicBezTo>
                  <a:cubicBezTo>
                    <a:pt x="8" y="10"/>
                    <a:pt x="23" y="10"/>
                    <a:pt x="23" y="10"/>
                  </a:cubicBezTo>
                  <a:cubicBezTo>
                    <a:pt x="23" y="10"/>
                    <a:pt x="23" y="4"/>
                    <a:pt x="23" y="2"/>
                  </a:cubicBezTo>
                  <a:cubicBezTo>
                    <a:pt x="25" y="2"/>
                    <a:pt x="57" y="2"/>
                    <a:pt x="59" y="2"/>
                  </a:cubicBezTo>
                  <a:close/>
                </a:path>
              </a:pathLst>
            </a:custGeom>
            <a:solidFill>
              <a:schemeClr val="accent2">
                <a:alpha val="60001"/>
              </a:schemeClr>
            </a:solidFill>
            <a:ln w="0">
              <a:noFill/>
            </a:ln>
          </p:spPr>
          <p:txBody>
            <a:bodyPr/>
            <a:p>
              <a:endParaRPr lang="zh-CN" altLang="en-US"/>
            </a:p>
          </p:txBody>
        </p:sp>
        <p:sp>
          <p:nvSpPr>
            <p:cNvPr id="33826" name="任意多边形 33825"/>
            <p:cNvSpPr>
              <a:spLocks noEditPoints="1"/>
            </p:cNvSpPr>
            <p:nvPr/>
          </p:nvSpPr>
          <p:spPr>
            <a:xfrm>
              <a:off x="4657" y="625"/>
              <a:ext cx="391" cy="285"/>
            </a:xfrm>
            <a:custGeom>
              <a:avLst/>
              <a:gdLst/>
              <a:ahLst/>
              <a:cxnLst/>
              <a:pathLst>
                <a:path w="77" h="56">
                  <a:moveTo>
                    <a:pt x="29" y="0"/>
                  </a:moveTo>
                  <a:lnTo>
                    <a:pt x="27" y="0"/>
                  </a:lnTo>
                  <a:lnTo>
                    <a:pt x="27" y="22"/>
                  </a:lnTo>
                  <a:lnTo>
                    <a:pt x="49" y="22"/>
                  </a:lnTo>
                  <a:lnTo>
                    <a:pt x="49" y="9"/>
                  </a:lnTo>
                  <a:lnTo>
                    <a:pt x="37" y="9"/>
                  </a:lnTo>
                  <a:lnTo>
                    <a:pt x="37" y="15"/>
                  </a:lnTo>
                  <a:cubicBezTo>
                    <a:pt x="37" y="15"/>
                    <a:pt x="42" y="15"/>
                    <a:pt x="44" y="15"/>
                  </a:cubicBezTo>
                  <a:cubicBezTo>
                    <a:pt x="44" y="16"/>
                    <a:pt x="44" y="16"/>
                    <a:pt x="44" y="16"/>
                  </a:cubicBezTo>
                  <a:cubicBezTo>
                    <a:pt x="42" y="16"/>
                    <a:pt x="36" y="16"/>
                    <a:pt x="34" y="16"/>
                  </a:cubicBezTo>
                  <a:cubicBezTo>
                    <a:pt x="34" y="15"/>
                    <a:pt x="34" y="8"/>
                    <a:pt x="34" y="6"/>
                  </a:cubicBezTo>
                  <a:cubicBezTo>
                    <a:pt x="36" y="6"/>
                    <a:pt x="62" y="6"/>
                    <a:pt x="64" y="6"/>
                  </a:cubicBezTo>
                  <a:cubicBezTo>
                    <a:pt x="65" y="8"/>
                    <a:pt x="67" y="11"/>
                    <a:pt x="68" y="13"/>
                  </a:cubicBezTo>
                  <a:cubicBezTo>
                    <a:pt x="67" y="14"/>
                    <a:pt x="60" y="21"/>
                    <a:pt x="59" y="22"/>
                  </a:cubicBezTo>
                  <a:cubicBezTo>
                    <a:pt x="56" y="21"/>
                    <a:pt x="50" y="21"/>
                    <a:pt x="45" y="24"/>
                  </a:cubicBezTo>
                  <a:cubicBezTo>
                    <a:pt x="42" y="27"/>
                    <a:pt x="41" y="31"/>
                    <a:pt x="41" y="34"/>
                  </a:cubicBezTo>
                  <a:cubicBezTo>
                    <a:pt x="41" y="36"/>
                    <a:pt x="41" y="36"/>
                    <a:pt x="41" y="37"/>
                  </a:cubicBezTo>
                  <a:cubicBezTo>
                    <a:pt x="40" y="38"/>
                    <a:pt x="28" y="49"/>
                    <a:pt x="27" y="49"/>
                  </a:cubicBezTo>
                  <a:cubicBezTo>
                    <a:pt x="26" y="49"/>
                    <a:pt x="9" y="49"/>
                    <a:pt x="7" y="49"/>
                  </a:cubicBezTo>
                  <a:cubicBezTo>
                    <a:pt x="7" y="47"/>
                    <a:pt x="7" y="32"/>
                    <a:pt x="7" y="30"/>
                  </a:cubicBezTo>
                  <a:cubicBezTo>
                    <a:pt x="9" y="30"/>
                    <a:pt x="22" y="30"/>
                    <a:pt x="24" y="30"/>
                  </a:cubicBezTo>
                  <a:cubicBezTo>
                    <a:pt x="24" y="31"/>
                    <a:pt x="24" y="38"/>
                    <a:pt x="24" y="40"/>
                  </a:cubicBezTo>
                  <a:cubicBezTo>
                    <a:pt x="23" y="40"/>
                    <a:pt x="22" y="40"/>
                    <a:pt x="21" y="40"/>
                  </a:cubicBezTo>
                  <a:cubicBezTo>
                    <a:pt x="21" y="38"/>
                    <a:pt x="21" y="34"/>
                    <a:pt x="21" y="34"/>
                  </a:cubicBezTo>
                  <a:lnTo>
                    <a:pt x="15" y="34"/>
                  </a:lnTo>
                  <a:lnTo>
                    <a:pt x="15" y="45"/>
                  </a:lnTo>
                  <a:lnTo>
                    <a:pt x="30" y="45"/>
                  </a:lnTo>
                  <a:lnTo>
                    <a:pt x="30" y="24"/>
                  </a:lnTo>
                  <a:lnTo>
                    <a:pt x="0" y="24"/>
                  </a:lnTo>
                  <a:lnTo>
                    <a:pt x="0" y="56"/>
                  </a:lnTo>
                  <a:lnTo>
                    <a:pt x="30" y="56"/>
                  </a:lnTo>
                  <a:lnTo>
                    <a:pt x="49" y="39"/>
                  </a:lnTo>
                  <a:lnTo>
                    <a:pt x="48" y="37"/>
                  </a:lnTo>
                  <a:cubicBezTo>
                    <a:pt x="47" y="35"/>
                    <a:pt x="45" y="32"/>
                    <a:pt x="49" y="29"/>
                  </a:cubicBezTo>
                  <a:cubicBezTo>
                    <a:pt x="53" y="25"/>
                    <a:pt x="58" y="28"/>
                    <a:pt x="59" y="28"/>
                  </a:cubicBezTo>
                  <a:lnTo>
                    <a:pt x="59" y="28"/>
                  </a:lnTo>
                  <a:lnTo>
                    <a:pt x="60" y="28"/>
                  </a:lnTo>
                  <a:lnTo>
                    <a:pt x="77" y="12"/>
                  </a:lnTo>
                  <a:lnTo>
                    <a:pt x="76" y="11"/>
                  </a:lnTo>
                  <a:cubicBezTo>
                    <a:pt x="74" y="10"/>
                    <a:pt x="71" y="4"/>
                    <a:pt x="70" y="1"/>
                  </a:cubicBezTo>
                  <a:lnTo>
                    <a:pt x="70" y="0"/>
                  </a:lnTo>
                  <a:lnTo>
                    <a:pt x="69" y="0"/>
                  </a:lnTo>
                  <a:lnTo>
                    <a:pt x="29" y="0"/>
                  </a:lnTo>
                  <a:close/>
                  <a:moveTo>
                    <a:pt x="68" y="2"/>
                  </a:moveTo>
                  <a:cubicBezTo>
                    <a:pt x="68" y="5"/>
                    <a:pt x="71" y="10"/>
                    <a:pt x="73" y="12"/>
                  </a:cubicBezTo>
                  <a:cubicBezTo>
                    <a:pt x="72" y="14"/>
                    <a:pt x="60" y="24"/>
                    <a:pt x="59" y="25"/>
                  </a:cubicBezTo>
                  <a:cubicBezTo>
                    <a:pt x="56" y="24"/>
                    <a:pt x="51" y="24"/>
                    <a:pt x="47" y="27"/>
                  </a:cubicBezTo>
                  <a:cubicBezTo>
                    <a:pt x="45" y="29"/>
                    <a:pt x="44" y="32"/>
                    <a:pt x="44" y="33"/>
                  </a:cubicBezTo>
                  <a:cubicBezTo>
                    <a:pt x="44" y="35"/>
                    <a:pt x="45" y="37"/>
                    <a:pt x="46" y="38"/>
                  </a:cubicBezTo>
                  <a:cubicBezTo>
                    <a:pt x="44" y="39"/>
                    <a:pt x="29" y="53"/>
                    <a:pt x="29" y="53"/>
                  </a:cubicBezTo>
                  <a:cubicBezTo>
                    <a:pt x="28" y="53"/>
                    <a:pt x="5" y="53"/>
                    <a:pt x="3" y="53"/>
                  </a:cubicBezTo>
                  <a:cubicBezTo>
                    <a:pt x="3" y="51"/>
                    <a:pt x="3" y="28"/>
                    <a:pt x="3" y="26"/>
                  </a:cubicBezTo>
                  <a:cubicBezTo>
                    <a:pt x="5" y="26"/>
                    <a:pt x="25" y="26"/>
                    <a:pt x="28" y="26"/>
                  </a:cubicBezTo>
                  <a:cubicBezTo>
                    <a:pt x="28" y="28"/>
                    <a:pt x="28" y="41"/>
                    <a:pt x="28" y="43"/>
                  </a:cubicBezTo>
                  <a:cubicBezTo>
                    <a:pt x="26" y="43"/>
                    <a:pt x="19" y="43"/>
                    <a:pt x="17" y="43"/>
                  </a:cubicBezTo>
                  <a:cubicBezTo>
                    <a:pt x="17" y="41"/>
                    <a:pt x="17" y="38"/>
                    <a:pt x="17" y="36"/>
                  </a:cubicBezTo>
                  <a:cubicBezTo>
                    <a:pt x="18" y="36"/>
                    <a:pt x="18" y="36"/>
                    <a:pt x="18" y="36"/>
                  </a:cubicBezTo>
                  <a:cubicBezTo>
                    <a:pt x="18" y="38"/>
                    <a:pt x="18" y="42"/>
                    <a:pt x="18" y="42"/>
                  </a:cubicBezTo>
                  <a:lnTo>
                    <a:pt x="27" y="42"/>
                  </a:lnTo>
                  <a:lnTo>
                    <a:pt x="27" y="27"/>
                  </a:lnTo>
                  <a:lnTo>
                    <a:pt x="4" y="27"/>
                  </a:lnTo>
                  <a:lnTo>
                    <a:pt x="4" y="52"/>
                  </a:lnTo>
                  <a:lnTo>
                    <a:pt x="28" y="52"/>
                  </a:lnTo>
                  <a:lnTo>
                    <a:pt x="44" y="38"/>
                  </a:lnTo>
                  <a:lnTo>
                    <a:pt x="44" y="37"/>
                  </a:lnTo>
                  <a:cubicBezTo>
                    <a:pt x="44" y="37"/>
                    <a:pt x="42" y="30"/>
                    <a:pt x="47" y="26"/>
                  </a:cubicBezTo>
                  <a:cubicBezTo>
                    <a:pt x="51" y="23"/>
                    <a:pt x="57" y="23"/>
                    <a:pt x="58" y="24"/>
                  </a:cubicBezTo>
                  <a:lnTo>
                    <a:pt x="59" y="25"/>
                  </a:lnTo>
                  <a:lnTo>
                    <a:pt x="60" y="24"/>
                  </a:lnTo>
                  <a:lnTo>
                    <a:pt x="71" y="13"/>
                  </a:lnTo>
                  <a:lnTo>
                    <a:pt x="71" y="12"/>
                  </a:lnTo>
                  <a:cubicBezTo>
                    <a:pt x="70" y="11"/>
                    <a:pt x="67" y="7"/>
                    <a:pt x="67" y="4"/>
                  </a:cubicBezTo>
                  <a:lnTo>
                    <a:pt x="67" y="3"/>
                  </a:lnTo>
                  <a:lnTo>
                    <a:pt x="31" y="3"/>
                  </a:lnTo>
                  <a:lnTo>
                    <a:pt x="31" y="19"/>
                  </a:lnTo>
                  <a:lnTo>
                    <a:pt x="46" y="19"/>
                  </a:lnTo>
                  <a:cubicBezTo>
                    <a:pt x="46" y="19"/>
                    <a:pt x="46" y="19"/>
                    <a:pt x="46" y="19"/>
                  </a:cubicBezTo>
                  <a:cubicBezTo>
                    <a:pt x="44" y="19"/>
                    <a:pt x="32" y="19"/>
                    <a:pt x="30" y="19"/>
                  </a:cubicBezTo>
                  <a:cubicBezTo>
                    <a:pt x="30" y="17"/>
                    <a:pt x="30" y="4"/>
                    <a:pt x="30" y="2"/>
                  </a:cubicBezTo>
                  <a:cubicBezTo>
                    <a:pt x="32" y="2"/>
                    <a:pt x="66" y="2"/>
                    <a:pt x="68" y="2"/>
                  </a:cubicBezTo>
                  <a:close/>
                  <a:moveTo>
                    <a:pt x="46" y="12"/>
                  </a:moveTo>
                  <a:cubicBezTo>
                    <a:pt x="46" y="12"/>
                    <a:pt x="46" y="12"/>
                    <a:pt x="46" y="13"/>
                  </a:cubicBezTo>
                  <a:cubicBezTo>
                    <a:pt x="46" y="13"/>
                    <a:pt x="42" y="13"/>
                    <a:pt x="40" y="13"/>
                  </a:cubicBezTo>
                  <a:cubicBezTo>
                    <a:pt x="40" y="12"/>
                    <a:pt x="40" y="12"/>
                    <a:pt x="40" y="12"/>
                  </a:cubicBezTo>
                  <a:cubicBezTo>
                    <a:pt x="42" y="12"/>
                    <a:pt x="45" y="12"/>
                    <a:pt x="46" y="12"/>
                  </a:cubicBezTo>
                  <a:close/>
                </a:path>
              </a:pathLst>
            </a:custGeom>
            <a:solidFill>
              <a:schemeClr val="accent2">
                <a:alpha val="60001"/>
              </a:schemeClr>
            </a:solidFill>
            <a:ln w="0">
              <a:noFill/>
            </a:ln>
          </p:spPr>
          <p:txBody>
            <a:bodyPr/>
            <a:p>
              <a:endParaRPr lang="zh-CN" altLang="en-US"/>
            </a:p>
          </p:txBody>
        </p:sp>
        <p:sp>
          <p:nvSpPr>
            <p:cNvPr id="33827" name="任意多边形 33826"/>
            <p:cNvSpPr>
              <a:spLocks noEditPoints="1"/>
            </p:cNvSpPr>
            <p:nvPr/>
          </p:nvSpPr>
          <p:spPr>
            <a:xfrm>
              <a:off x="4820" y="976"/>
              <a:ext cx="310" cy="284"/>
            </a:xfrm>
            <a:custGeom>
              <a:avLst/>
              <a:gdLst/>
              <a:ahLst/>
              <a:cxnLst/>
              <a:pathLst>
                <a:path w="61" h="56">
                  <a:moveTo>
                    <a:pt x="60" y="0"/>
                  </a:moveTo>
                  <a:lnTo>
                    <a:pt x="36" y="0"/>
                  </a:lnTo>
                  <a:lnTo>
                    <a:pt x="36" y="24"/>
                  </a:lnTo>
                  <a:lnTo>
                    <a:pt x="52" y="24"/>
                  </a:lnTo>
                  <a:lnTo>
                    <a:pt x="52" y="13"/>
                  </a:lnTo>
                  <a:lnTo>
                    <a:pt x="45" y="13"/>
                  </a:lnTo>
                  <a:cubicBezTo>
                    <a:pt x="45" y="13"/>
                    <a:pt x="45" y="17"/>
                    <a:pt x="45" y="18"/>
                  </a:cubicBezTo>
                  <a:cubicBezTo>
                    <a:pt x="44" y="18"/>
                    <a:pt x="43" y="18"/>
                    <a:pt x="43" y="18"/>
                  </a:cubicBezTo>
                  <a:cubicBezTo>
                    <a:pt x="43" y="16"/>
                    <a:pt x="43" y="8"/>
                    <a:pt x="43" y="6"/>
                  </a:cubicBezTo>
                  <a:cubicBezTo>
                    <a:pt x="44" y="6"/>
                    <a:pt x="52" y="6"/>
                    <a:pt x="54" y="6"/>
                  </a:cubicBezTo>
                  <a:cubicBezTo>
                    <a:pt x="54" y="8"/>
                    <a:pt x="54" y="29"/>
                    <a:pt x="54" y="31"/>
                  </a:cubicBezTo>
                  <a:cubicBezTo>
                    <a:pt x="52" y="31"/>
                    <a:pt x="45" y="31"/>
                    <a:pt x="45" y="31"/>
                  </a:cubicBezTo>
                  <a:cubicBezTo>
                    <a:pt x="45" y="31"/>
                    <a:pt x="45" y="44"/>
                    <a:pt x="45" y="46"/>
                  </a:cubicBezTo>
                  <a:cubicBezTo>
                    <a:pt x="43" y="46"/>
                    <a:pt x="40" y="46"/>
                    <a:pt x="38" y="46"/>
                  </a:cubicBezTo>
                  <a:cubicBezTo>
                    <a:pt x="38" y="45"/>
                    <a:pt x="38" y="42"/>
                    <a:pt x="38" y="42"/>
                  </a:cubicBezTo>
                  <a:lnTo>
                    <a:pt x="24" y="42"/>
                  </a:lnTo>
                  <a:cubicBezTo>
                    <a:pt x="24" y="42"/>
                    <a:pt x="24" y="45"/>
                    <a:pt x="24" y="46"/>
                  </a:cubicBezTo>
                  <a:cubicBezTo>
                    <a:pt x="22" y="46"/>
                    <a:pt x="16" y="46"/>
                    <a:pt x="14" y="46"/>
                  </a:cubicBezTo>
                  <a:cubicBezTo>
                    <a:pt x="14" y="44"/>
                    <a:pt x="14" y="35"/>
                    <a:pt x="14" y="35"/>
                  </a:cubicBezTo>
                  <a:cubicBezTo>
                    <a:pt x="14" y="35"/>
                    <a:pt x="9" y="35"/>
                    <a:pt x="7" y="35"/>
                  </a:cubicBezTo>
                  <a:cubicBezTo>
                    <a:pt x="7" y="33"/>
                    <a:pt x="7" y="31"/>
                    <a:pt x="7" y="29"/>
                  </a:cubicBezTo>
                  <a:cubicBezTo>
                    <a:pt x="9" y="29"/>
                    <a:pt x="15" y="29"/>
                    <a:pt x="15" y="29"/>
                  </a:cubicBezTo>
                  <a:cubicBezTo>
                    <a:pt x="15" y="29"/>
                    <a:pt x="15" y="23"/>
                    <a:pt x="15" y="21"/>
                  </a:cubicBezTo>
                  <a:cubicBezTo>
                    <a:pt x="17" y="21"/>
                    <a:pt x="23" y="21"/>
                    <a:pt x="25" y="21"/>
                  </a:cubicBezTo>
                  <a:cubicBezTo>
                    <a:pt x="25" y="23"/>
                    <a:pt x="25" y="27"/>
                    <a:pt x="25" y="29"/>
                  </a:cubicBezTo>
                  <a:cubicBezTo>
                    <a:pt x="23" y="29"/>
                    <a:pt x="17" y="29"/>
                    <a:pt x="17" y="29"/>
                  </a:cubicBezTo>
                  <a:lnTo>
                    <a:pt x="17" y="35"/>
                  </a:lnTo>
                  <a:lnTo>
                    <a:pt x="32" y="35"/>
                  </a:lnTo>
                  <a:lnTo>
                    <a:pt x="32" y="15"/>
                  </a:lnTo>
                  <a:lnTo>
                    <a:pt x="8" y="15"/>
                  </a:lnTo>
                  <a:cubicBezTo>
                    <a:pt x="8" y="15"/>
                    <a:pt x="8" y="22"/>
                    <a:pt x="8" y="24"/>
                  </a:cubicBezTo>
                  <a:cubicBezTo>
                    <a:pt x="6" y="24"/>
                    <a:pt x="0" y="24"/>
                    <a:pt x="0" y="24"/>
                  </a:cubicBezTo>
                  <a:lnTo>
                    <a:pt x="0" y="41"/>
                  </a:lnTo>
                  <a:cubicBezTo>
                    <a:pt x="0" y="41"/>
                    <a:pt x="6" y="41"/>
                    <a:pt x="8" y="41"/>
                  </a:cubicBezTo>
                  <a:cubicBezTo>
                    <a:pt x="8" y="43"/>
                    <a:pt x="8" y="53"/>
                    <a:pt x="8" y="53"/>
                  </a:cubicBezTo>
                  <a:cubicBezTo>
                    <a:pt x="8" y="53"/>
                    <a:pt x="18" y="53"/>
                    <a:pt x="20" y="53"/>
                  </a:cubicBezTo>
                  <a:cubicBezTo>
                    <a:pt x="20" y="54"/>
                    <a:pt x="20" y="56"/>
                    <a:pt x="20" y="56"/>
                  </a:cubicBezTo>
                  <a:lnTo>
                    <a:pt x="43" y="56"/>
                  </a:lnTo>
                  <a:cubicBezTo>
                    <a:pt x="43" y="56"/>
                    <a:pt x="43" y="54"/>
                    <a:pt x="43" y="53"/>
                  </a:cubicBezTo>
                  <a:cubicBezTo>
                    <a:pt x="45" y="53"/>
                    <a:pt x="52" y="53"/>
                    <a:pt x="52" y="53"/>
                  </a:cubicBezTo>
                  <a:cubicBezTo>
                    <a:pt x="52" y="53"/>
                    <a:pt x="52" y="39"/>
                    <a:pt x="52" y="37"/>
                  </a:cubicBezTo>
                  <a:cubicBezTo>
                    <a:pt x="54" y="37"/>
                    <a:pt x="61" y="37"/>
                    <a:pt x="61" y="37"/>
                  </a:cubicBezTo>
                  <a:lnTo>
                    <a:pt x="61" y="0"/>
                  </a:lnTo>
                  <a:lnTo>
                    <a:pt x="60" y="0"/>
                  </a:lnTo>
                  <a:close/>
                  <a:moveTo>
                    <a:pt x="59" y="2"/>
                  </a:moveTo>
                  <a:cubicBezTo>
                    <a:pt x="59" y="4"/>
                    <a:pt x="59" y="33"/>
                    <a:pt x="59" y="35"/>
                  </a:cubicBezTo>
                  <a:cubicBezTo>
                    <a:pt x="57" y="35"/>
                    <a:pt x="50" y="35"/>
                    <a:pt x="50" y="35"/>
                  </a:cubicBezTo>
                  <a:cubicBezTo>
                    <a:pt x="50" y="35"/>
                    <a:pt x="50" y="48"/>
                    <a:pt x="50" y="51"/>
                  </a:cubicBezTo>
                  <a:cubicBezTo>
                    <a:pt x="48" y="51"/>
                    <a:pt x="40" y="51"/>
                    <a:pt x="40" y="51"/>
                  </a:cubicBezTo>
                  <a:cubicBezTo>
                    <a:pt x="40" y="51"/>
                    <a:pt x="40" y="52"/>
                    <a:pt x="40" y="53"/>
                  </a:cubicBezTo>
                  <a:cubicBezTo>
                    <a:pt x="38" y="53"/>
                    <a:pt x="25" y="53"/>
                    <a:pt x="22" y="53"/>
                  </a:cubicBezTo>
                  <a:cubicBezTo>
                    <a:pt x="22" y="52"/>
                    <a:pt x="22" y="50"/>
                    <a:pt x="22" y="50"/>
                  </a:cubicBezTo>
                  <a:cubicBezTo>
                    <a:pt x="22" y="50"/>
                    <a:pt x="12" y="50"/>
                    <a:pt x="10" y="50"/>
                  </a:cubicBezTo>
                  <a:cubicBezTo>
                    <a:pt x="10" y="48"/>
                    <a:pt x="10" y="38"/>
                    <a:pt x="10" y="38"/>
                  </a:cubicBezTo>
                  <a:cubicBezTo>
                    <a:pt x="10" y="38"/>
                    <a:pt x="4" y="38"/>
                    <a:pt x="3" y="38"/>
                  </a:cubicBezTo>
                  <a:cubicBezTo>
                    <a:pt x="3" y="37"/>
                    <a:pt x="3" y="28"/>
                    <a:pt x="3" y="26"/>
                  </a:cubicBezTo>
                  <a:cubicBezTo>
                    <a:pt x="4" y="26"/>
                    <a:pt x="10" y="26"/>
                    <a:pt x="10" y="26"/>
                  </a:cubicBezTo>
                  <a:cubicBezTo>
                    <a:pt x="10" y="26"/>
                    <a:pt x="10" y="20"/>
                    <a:pt x="10" y="18"/>
                  </a:cubicBezTo>
                  <a:cubicBezTo>
                    <a:pt x="13" y="18"/>
                    <a:pt x="27" y="18"/>
                    <a:pt x="29" y="18"/>
                  </a:cubicBezTo>
                  <a:cubicBezTo>
                    <a:pt x="29" y="20"/>
                    <a:pt x="29" y="30"/>
                    <a:pt x="29" y="32"/>
                  </a:cubicBezTo>
                  <a:cubicBezTo>
                    <a:pt x="27" y="32"/>
                    <a:pt x="22" y="32"/>
                    <a:pt x="20" y="32"/>
                  </a:cubicBezTo>
                  <a:cubicBezTo>
                    <a:pt x="20" y="32"/>
                    <a:pt x="20" y="32"/>
                    <a:pt x="20" y="31"/>
                  </a:cubicBezTo>
                  <a:cubicBezTo>
                    <a:pt x="22" y="31"/>
                    <a:pt x="27" y="31"/>
                    <a:pt x="27" y="31"/>
                  </a:cubicBezTo>
                  <a:lnTo>
                    <a:pt x="27" y="19"/>
                  </a:lnTo>
                  <a:lnTo>
                    <a:pt x="13" y="19"/>
                  </a:lnTo>
                  <a:cubicBezTo>
                    <a:pt x="13" y="19"/>
                    <a:pt x="13" y="25"/>
                    <a:pt x="13" y="27"/>
                  </a:cubicBezTo>
                  <a:cubicBezTo>
                    <a:pt x="11" y="27"/>
                    <a:pt x="4" y="27"/>
                    <a:pt x="4" y="27"/>
                  </a:cubicBezTo>
                  <a:lnTo>
                    <a:pt x="4" y="37"/>
                  </a:lnTo>
                  <a:cubicBezTo>
                    <a:pt x="4" y="37"/>
                    <a:pt x="10" y="37"/>
                    <a:pt x="12" y="37"/>
                  </a:cubicBezTo>
                  <a:cubicBezTo>
                    <a:pt x="12" y="39"/>
                    <a:pt x="12" y="49"/>
                    <a:pt x="12" y="49"/>
                  </a:cubicBezTo>
                  <a:lnTo>
                    <a:pt x="27" y="49"/>
                  </a:lnTo>
                  <a:cubicBezTo>
                    <a:pt x="27" y="49"/>
                    <a:pt x="27" y="46"/>
                    <a:pt x="27" y="45"/>
                  </a:cubicBezTo>
                  <a:cubicBezTo>
                    <a:pt x="27" y="45"/>
                    <a:pt x="28" y="45"/>
                    <a:pt x="28" y="45"/>
                  </a:cubicBezTo>
                  <a:cubicBezTo>
                    <a:pt x="28" y="46"/>
                    <a:pt x="28" y="49"/>
                    <a:pt x="28" y="49"/>
                  </a:cubicBezTo>
                  <a:lnTo>
                    <a:pt x="33" y="49"/>
                  </a:lnTo>
                  <a:cubicBezTo>
                    <a:pt x="33" y="49"/>
                    <a:pt x="33" y="46"/>
                    <a:pt x="33" y="45"/>
                  </a:cubicBezTo>
                  <a:cubicBezTo>
                    <a:pt x="34" y="45"/>
                    <a:pt x="34" y="45"/>
                    <a:pt x="35" y="45"/>
                  </a:cubicBezTo>
                  <a:cubicBezTo>
                    <a:pt x="35" y="46"/>
                    <a:pt x="35" y="49"/>
                    <a:pt x="35" y="49"/>
                  </a:cubicBezTo>
                  <a:lnTo>
                    <a:pt x="48" y="49"/>
                  </a:lnTo>
                  <a:cubicBezTo>
                    <a:pt x="48" y="49"/>
                    <a:pt x="48" y="36"/>
                    <a:pt x="48" y="34"/>
                  </a:cubicBezTo>
                  <a:cubicBezTo>
                    <a:pt x="50" y="34"/>
                    <a:pt x="57" y="34"/>
                    <a:pt x="57" y="34"/>
                  </a:cubicBezTo>
                  <a:lnTo>
                    <a:pt x="57" y="3"/>
                  </a:lnTo>
                  <a:lnTo>
                    <a:pt x="40" y="3"/>
                  </a:lnTo>
                  <a:lnTo>
                    <a:pt x="40" y="21"/>
                  </a:lnTo>
                  <a:lnTo>
                    <a:pt x="47" y="21"/>
                  </a:lnTo>
                  <a:cubicBezTo>
                    <a:pt x="47" y="21"/>
                    <a:pt x="47" y="17"/>
                    <a:pt x="47" y="15"/>
                  </a:cubicBezTo>
                  <a:cubicBezTo>
                    <a:pt x="48" y="15"/>
                    <a:pt x="48" y="15"/>
                    <a:pt x="49" y="15"/>
                  </a:cubicBezTo>
                  <a:cubicBezTo>
                    <a:pt x="49" y="17"/>
                    <a:pt x="49" y="20"/>
                    <a:pt x="49" y="22"/>
                  </a:cubicBezTo>
                  <a:cubicBezTo>
                    <a:pt x="47" y="22"/>
                    <a:pt x="41" y="22"/>
                    <a:pt x="39" y="22"/>
                  </a:cubicBezTo>
                  <a:cubicBezTo>
                    <a:pt x="39" y="20"/>
                    <a:pt x="39" y="4"/>
                    <a:pt x="39" y="2"/>
                  </a:cubicBezTo>
                  <a:cubicBezTo>
                    <a:pt x="41" y="2"/>
                    <a:pt x="56" y="2"/>
                    <a:pt x="59" y="2"/>
                  </a:cubicBezTo>
                  <a:close/>
                </a:path>
              </a:pathLst>
            </a:custGeom>
            <a:solidFill>
              <a:schemeClr val="accent2">
                <a:alpha val="60001"/>
              </a:schemeClr>
            </a:solidFill>
            <a:ln w="0">
              <a:noFill/>
            </a:ln>
          </p:spPr>
          <p:txBody>
            <a:bodyPr/>
            <a:p>
              <a:endParaRPr lang="zh-CN" altLang="en-US"/>
            </a:p>
          </p:txBody>
        </p:sp>
        <p:sp>
          <p:nvSpPr>
            <p:cNvPr id="33828" name="任意多边形 33827"/>
            <p:cNvSpPr>
              <a:spLocks noEditPoints="1"/>
            </p:cNvSpPr>
            <p:nvPr/>
          </p:nvSpPr>
          <p:spPr>
            <a:xfrm>
              <a:off x="4815" y="691"/>
              <a:ext cx="310" cy="361"/>
            </a:xfrm>
            <a:custGeom>
              <a:avLst/>
              <a:gdLst/>
              <a:ahLst/>
              <a:cxnLst/>
              <a:pathLst>
                <a:path w="61" h="71">
                  <a:moveTo>
                    <a:pt x="47" y="1"/>
                  </a:moveTo>
                  <a:lnTo>
                    <a:pt x="30" y="16"/>
                  </a:lnTo>
                  <a:lnTo>
                    <a:pt x="30" y="17"/>
                  </a:lnTo>
                  <a:cubicBezTo>
                    <a:pt x="31" y="17"/>
                    <a:pt x="33" y="22"/>
                    <a:pt x="29" y="26"/>
                  </a:cubicBezTo>
                  <a:cubicBezTo>
                    <a:pt x="25" y="29"/>
                    <a:pt x="23" y="28"/>
                    <a:pt x="20" y="27"/>
                  </a:cubicBezTo>
                  <a:lnTo>
                    <a:pt x="19" y="26"/>
                  </a:lnTo>
                  <a:lnTo>
                    <a:pt x="18" y="27"/>
                  </a:lnTo>
                  <a:lnTo>
                    <a:pt x="0" y="43"/>
                  </a:lnTo>
                  <a:lnTo>
                    <a:pt x="0" y="71"/>
                  </a:lnTo>
                  <a:lnTo>
                    <a:pt x="35" y="71"/>
                  </a:lnTo>
                  <a:lnTo>
                    <a:pt x="35" y="43"/>
                  </a:lnTo>
                  <a:lnTo>
                    <a:pt x="12" y="43"/>
                  </a:lnTo>
                  <a:lnTo>
                    <a:pt x="12" y="57"/>
                  </a:lnTo>
                  <a:lnTo>
                    <a:pt x="24" y="57"/>
                  </a:lnTo>
                  <a:lnTo>
                    <a:pt x="24" y="52"/>
                  </a:lnTo>
                  <a:cubicBezTo>
                    <a:pt x="24" y="52"/>
                    <a:pt x="19" y="52"/>
                    <a:pt x="18" y="52"/>
                  </a:cubicBezTo>
                  <a:cubicBezTo>
                    <a:pt x="18" y="51"/>
                    <a:pt x="18" y="50"/>
                    <a:pt x="18" y="49"/>
                  </a:cubicBezTo>
                  <a:cubicBezTo>
                    <a:pt x="20" y="49"/>
                    <a:pt x="27" y="49"/>
                    <a:pt x="29" y="49"/>
                  </a:cubicBezTo>
                  <a:cubicBezTo>
                    <a:pt x="29" y="51"/>
                    <a:pt x="29" y="62"/>
                    <a:pt x="29" y="64"/>
                  </a:cubicBezTo>
                  <a:cubicBezTo>
                    <a:pt x="26" y="64"/>
                    <a:pt x="9" y="64"/>
                    <a:pt x="7" y="64"/>
                  </a:cubicBezTo>
                  <a:cubicBezTo>
                    <a:pt x="7" y="62"/>
                    <a:pt x="7" y="47"/>
                    <a:pt x="7" y="46"/>
                  </a:cubicBezTo>
                  <a:cubicBezTo>
                    <a:pt x="8" y="45"/>
                    <a:pt x="20" y="34"/>
                    <a:pt x="21" y="33"/>
                  </a:cubicBezTo>
                  <a:cubicBezTo>
                    <a:pt x="23" y="33"/>
                    <a:pt x="30" y="34"/>
                    <a:pt x="35" y="29"/>
                  </a:cubicBezTo>
                  <a:cubicBezTo>
                    <a:pt x="37" y="27"/>
                    <a:pt x="38" y="23"/>
                    <a:pt x="38" y="20"/>
                  </a:cubicBezTo>
                  <a:cubicBezTo>
                    <a:pt x="38" y="19"/>
                    <a:pt x="38" y="18"/>
                    <a:pt x="37" y="17"/>
                  </a:cubicBezTo>
                  <a:cubicBezTo>
                    <a:pt x="39" y="16"/>
                    <a:pt x="46" y="10"/>
                    <a:pt x="47" y="9"/>
                  </a:cubicBezTo>
                  <a:cubicBezTo>
                    <a:pt x="49" y="9"/>
                    <a:pt x="52" y="11"/>
                    <a:pt x="55" y="12"/>
                  </a:cubicBezTo>
                  <a:cubicBezTo>
                    <a:pt x="55" y="14"/>
                    <a:pt x="55" y="38"/>
                    <a:pt x="55" y="40"/>
                  </a:cubicBezTo>
                  <a:cubicBezTo>
                    <a:pt x="53" y="40"/>
                    <a:pt x="45" y="40"/>
                    <a:pt x="43" y="40"/>
                  </a:cubicBezTo>
                  <a:cubicBezTo>
                    <a:pt x="43" y="38"/>
                    <a:pt x="43" y="32"/>
                    <a:pt x="43" y="31"/>
                  </a:cubicBezTo>
                  <a:cubicBezTo>
                    <a:pt x="44" y="31"/>
                    <a:pt x="44" y="31"/>
                    <a:pt x="44" y="31"/>
                  </a:cubicBezTo>
                  <a:cubicBezTo>
                    <a:pt x="44" y="32"/>
                    <a:pt x="44" y="37"/>
                    <a:pt x="44" y="37"/>
                  </a:cubicBezTo>
                  <a:lnTo>
                    <a:pt x="51" y="37"/>
                  </a:lnTo>
                  <a:lnTo>
                    <a:pt x="51" y="26"/>
                  </a:lnTo>
                  <a:lnTo>
                    <a:pt x="37" y="26"/>
                  </a:lnTo>
                  <a:lnTo>
                    <a:pt x="37" y="46"/>
                  </a:lnTo>
                  <a:lnTo>
                    <a:pt x="61" y="46"/>
                  </a:lnTo>
                  <a:lnTo>
                    <a:pt x="61" y="7"/>
                  </a:lnTo>
                  <a:lnTo>
                    <a:pt x="60" y="7"/>
                  </a:lnTo>
                  <a:cubicBezTo>
                    <a:pt x="56" y="6"/>
                    <a:pt x="50" y="3"/>
                    <a:pt x="49" y="1"/>
                  </a:cubicBezTo>
                  <a:lnTo>
                    <a:pt x="48" y="0"/>
                  </a:lnTo>
                  <a:lnTo>
                    <a:pt x="47" y="1"/>
                  </a:lnTo>
                  <a:close/>
                  <a:moveTo>
                    <a:pt x="47" y="4"/>
                  </a:moveTo>
                  <a:cubicBezTo>
                    <a:pt x="50" y="6"/>
                    <a:pt x="56" y="8"/>
                    <a:pt x="58" y="9"/>
                  </a:cubicBezTo>
                  <a:cubicBezTo>
                    <a:pt x="58" y="10"/>
                    <a:pt x="58" y="41"/>
                    <a:pt x="58" y="43"/>
                  </a:cubicBezTo>
                  <a:cubicBezTo>
                    <a:pt x="56" y="43"/>
                    <a:pt x="42" y="43"/>
                    <a:pt x="40" y="43"/>
                  </a:cubicBezTo>
                  <a:cubicBezTo>
                    <a:pt x="40" y="41"/>
                    <a:pt x="40" y="30"/>
                    <a:pt x="40" y="28"/>
                  </a:cubicBezTo>
                  <a:cubicBezTo>
                    <a:pt x="41" y="28"/>
                    <a:pt x="46" y="28"/>
                    <a:pt x="48" y="28"/>
                  </a:cubicBezTo>
                  <a:cubicBezTo>
                    <a:pt x="48" y="30"/>
                    <a:pt x="48" y="33"/>
                    <a:pt x="48" y="34"/>
                  </a:cubicBezTo>
                  <a:cubicBezTo>
                    <a:pt x="48" y="34"/>
                    <a:pt x="48" y="34"/>
                    <a:pt x="47" y="34"/>
                  </a:cubicBezTo>
                  <a:cubicBezTo>
                    <a:pt x="47" y="33"/>
                    <a:pt x="47" y="28"/>
                    <a:pt x="47" y="28"/>
                  </a:cubicBezTo>
                  <a:lnTo>
                    <a:pt x="40" y="28"/>
                  </a:lnTo>
                  <a:lnTo>
                    <a:pt x="40" y="42"/>
                  </a:lnTo>
                  <a:lnTo>
                    <a:pt x="57" y="42"/>
                  </a:lnTo>
                  <a:lnTo>
                    <a:pt x="57" y="10"/>
                  </a:lnTo>
                  <a:lnTo>
                    <a:pt x="56" y="10"/>
                  </a:lnTo>
                  <a:cubicBezTo>
                    <a:pt x="54" y="9"/>
                    <a:pt x="49" y="7"/>
                    <a:pt x="48" y="6"/>
                  </a:cubicBezTo>
                  <a:lnTo>
                    <a:pt x="47" y="5"/>
                  </a:lnTo>
                  <a:lnTo>
                    <a:pt x="34" y="17"/>
                  </a:lnTo>
                  <a:lnTo>
                    <a:pt x="35" y="18"/>
                  </a:lnTo>
                  <a:cubicBezTo>
                    <a:pt x="35" y="19"/>
                    <a:pt x="36" y="24"/>
                    <a:pt x="32" y="28"/>
                  </a:cubicBezTo>
                  <a:cubicBezTo>
                    <a:pt x="29" y="32"/>
                    <a:pt x="20" y="31"/>
                    <a:pt x="20" y="31"/>
                  </a:cubicBezTo>
                  <a:lnTo>
                    <a:pt x="20" y="31"/>
                  </a:lnTo>
                  <a:lnTo>
                    <a:pt x="4" y="45"/>
                  </a:lnTo>
                  <a:lnTo>
                    <a:pt x="4" y="67"/>
                  </a:lnTo>
                  <a:lnTo>
                    <a:pt x="31" y="67"/>
                  </a:lnTo>
                  <a:lnTo>
                    <a:pt x="31" y="46"/>
                  </a:lnTo>
                  <a:lnTo>
                    <a:pt x="15" y="46"/>
                  </a:lnTo>
                  <a:lnTo>
                    <a:pt x="15" y="54"/>
                  </a:lnTo>
                  <a:cubicBezTo>
                    <a:pt x="15" y="54"/>
                    <a:pt x="20" y="54"/>
                    <a:pt x="21" y="54"/>
                  </a:cubicBezTo>
                  <a:cubicBezTo>
                    <a:pt x="21" y="54"/>
                    <a:pt x="21" y="55"/>
                    <a:pt x="21" y="55"/>
                  </a:cubicBezTo>
                  <a:cubicBezTo>
                    <a:pt x="20" y="55"/>
                    <a:pt x="16" y="55"/>
                    <a:pt x="14" y="55"/>
                  </a:cubicBezTo>
                  <a:cubicBezTo>
                    <a:pt x="14" y="53"/>
                    <a:pt x="14" y="47"/>
                    <a:pt x="14" y="45"/>
                  </a:cubicBezTo>
                  <a:cubicBezTo>
                    <a:pt x="17" y="45"/>
                    <a:pt x="30" y="45"/>
                    <a:pt x="32" y="45"/>
                  </a:cubicBezTo>
                  <a:cubicBezTo>
                    <a:pt x="32" y="48"/>
                    <a:pt x="32" y="66"/>
                    <a:pt x="32" y="68"/>
                  </a:cubicBezTo>
                  <a:cubicBezTo>
                    <a:pt x="30" y="68"/>
                    <a:pt x="5" y="68"/>
                    <a:pt x="3" y="68"/>
                  </a:cubicBezTo>
                  <a:cubicBezTo>
                    <a:pt x="3" y="66"/>
                    <a:pt x="3" y="45"/>
                    <a:pt x="3" y="44"/>
                  </a:cubicBezTo>
                  <a:cubicBezTo>
                    <a:pt x="4" y="44"/>
                    <a:pt x="18" y="30"/>
                    <a:pt x="19" y="29"/>
                  </a:cubicBezTo>
                  <a:cubicBezTo>
                    <a:pt x="22" y="30"/>
                    <a:pt x="26" y="32"/>
                    <a:pt x="31" y="28"/>
                  </a:cubicBezTo>
                  <a:cubicBezTo>
                    <a:pt x="33" y="26"/>
                    <a:pt x="34" y="23"/>
                    <a:pt x="34" y="21"/>
                  </a:cubicBezTo>
                  <a:cubicBezTo>
                    <a:pt x="34" y="19"/>
                    <a:pt x="34" y="18"/>
                    <a:pt x="33" y="17"/>
                  </a:cubicBezTo>
                  <a:cubicBezTo>
                    <a:pt x="34" y="16"/>
                    <a:pt x="46" y="5"/>
                    <a:pt x="47" y="4"/>
                  </a:cubicBezTo>
                  <a:close/>
                </a:path>
              </a:pathLst>
            </a:custGeom>
            <a:solidFill>
              <a:schemeClr val="accent2">
                <a:alpha val="60001"/>
              </a:schemeClr>
            </a:solidFill>
            <a:ln w="0">
              <a:noFill/>
            </a:ln>
          </p:spPr>
          <p:txBody>
            <a:bodyPr/>
            <a:p>
              <a:endParaRPr lang="zh-CN" altLang="en-US"/>
            </a:p>
          </p:txBody>
        </p:sp>
        <p:sp>
          <p:nvSpPr>
            <p:cNvPr id="33829" name="任意多边形 33828"/>
            <p:cNvSpPr>
              <a:spLocks noEditPoints="1"/>
            </p:cNvSpPr>
            <p:nvPr/>
          </p:nvSpPr>
          <p:spPr>
            <a:xfrm>
              <a:off x="1016" y="3451"/>
              <a:ext cx="310" cy="285"/>
            </a:xfrm>
            <a:custGeom>
              <a:avLst/>
              <a:gdLst/>
              <a:ahLst/>
              <a:cxnLst/>
              <a:pathLst>
                <a:path w="61" h="56">
                  <a:moveTo>
                    <a:pt x="44" y="0"/>
                  </a:moveTo>
                  <a:lnTo>
                    <a:pt x="26" y="0"/>
                  </a:lnTo>
                  <a:cubicBezTo>
                    <a:pt x="26" y="0"/>
                    <a:pt x="26" y="5"/>
                    <a:pt x="26" y="7"/>
                  </a:cubicBezTo>
                  <a:cubicBezTo>
                    <a:pt x="25" y="7"/>
                    <a:pt x="17" y="7"/>
                    <a:pt x="17" y="7"/>
                  </a:cubicBezTo>
                  <a:lnTo>
                    <a:pt x="17" y="29"/>
                  </a:lnTo>
                  <a:lnTo>
                    <a:pt x="39" y="29"/>
                  </a:lnTo>
                  <a:lnTo>
                    <a:pt x="39" y="15"/>
                  </a:lnTo>
                  <a:lnTo>
                    <a:pt x="32" y="15"/>
                  </a:lnTo>
                  <a:cubicBezTo>
                    <a:pt x="32" y="15"/>
                    <a:pt x="32" y="21"/>
                    <a:pt x="32" y="22"/>
                  </a:cubicBezTo>
                  <a:cubicBezTo>
                    <a:pt x="30" y="22"/>
                    <a:pt x="26" y="22"/>
                    <a:pt x="24" y="22"/>
                  </a:cubicBezTo>
                  <a:cubicBezTo>
                    <a:pt x="24" y="21"/>
                    <a:pt x="24" y="16"/>
                    <a:pt x="24" y="14"/>
                  </a:cubicBezTo>
                  <a:cubicBezTo>
                    <a:pt x="26" y="14"/>
                    <a:pt x="33" y="14"/>
                    <a:pt x="33" y="14"/>
                  </a:cubicBezTo>
                  <a:cubicBezTo>
                    <a:pt x="33" y="14"/>
                    <a:pt x="33" y="8"/>
                    <a:pt x="33" y="6"/>
                  </a:cubicBezTo>
                  <a:cubicBezTo>
                    <a:pt x="34" y="6"/>
                    <a:pt x="37" y="6"/>
                    <a:pt x="39" y="6"/>
                  </a:cubicBezTo>
                  <a:cubicBezTo>
                    <a:pt x="39" y="8"/>
                    <a:pt x="39" y="13"/>
                    <a:pt x="39" y="13"/>
                  </a:cubicBezTo>
                  <a:cubicBezTo>
                    <a:pt x="39" y="13"/>
                    <a:pt x="49" y="13"/>
                    <a:pt x="51" y="13"/>
                  </a:cubicBezTo>
                  <a:cubicBezTo>
                    <a:pt x="51" y="15"/>
                    <a:pt x="51" y="20"/>
                    <a:pt x="51" y="22"/>
                  </a:cubicBezTo>
                  <a:cubicBezTo>
                    <a:pt x="50" y="22"/>
                    <a:pt x="47" y="22"/>
                    <a:pt x="47" y="22"/>
                  </a:cubicBezTo>
                  <a:lnTo>
                    <a:pt x="47" y="28"/>
                  </a:lnTo>
                  <a:cubicBezTo>
                    <a:pt x="47" y="28"/>
                    <a:pt x="50" y="28"/>
                    <a:pt x="51" y="28"/>
                  </a:cubicBezTo>
                  <a:cubicBezTo>
                    <a:pt x="50" y="28"/>
                    <a:pt x="47" y="28"/>
                    <a:pt x="47" y="28"/>
                  </a:cubicBezTo>
                  <a:lnTo>
                    <a:pt x="47" y="34"/>
                  </a:lnTo>
                  <a:cubicBezTo>
                    <a:pt x="47" y="34"/>
                    <a:pt x="50" y="34"/>
                    <a:pt x="51" y="34"/>
                  </a:cubicBezTo>
                  <a:cubicBezTo>
                    <a:pt x="51" y="36"/>
                    <a:pt x="51" y="39"/>
                    <a:pt x="51" y="41"/>
                  </a:cubicBezTo>
                  <a:cubicBezTo>
                    <a:pt x="49" y="41"/>
                    <a:pt x="35" y="41"/>
                    <a:pt x="35" y="41"/>
                  </a:cubicBezTo>
                  <a:cubicBezTo>
                    <a:pt x="35" y="41"/>
                    <a:pt x="35" y="48"/>
                    <a:pt x="35" y="49"/>
                  </a:cubicBezTo>
                  <a:cubicBezTo>
                    <a:pt x="32" y="49"/>
                    <a:pt x="9" y="49"/>
                    <a:pt x="7" y="49"/>
                  </a:cubicBezTo>
                  <a:cubicBezTo>
                    <a:pt x="7" y="48"/>
                    <a:pt x="7" y="41"/>
                    <a:pt x="7" y="39"/>
                  </a:cubicBezTo>
                  <a:cubicBezTo>
                    <a:pt x="9" y="39"/>
                    <a:pt x="18" y="39"/>
                    <a:pt x="20" y="39"/>
                  </a:cubicBezTo>
                  <a:cubicBezTo>
                    <a:pt x="20" y="39"/>
                    <a:pt x="20" y="40"/>
                    <a:pt x="20" y="41"/>
                  </a:cubicBezTo>
                  <a:cubicBezTo>
                    <a:pt x="19" y="41"/>
                    <a:pt x="14" y="41"/>
                    <a:pt x="14" y="41"/>
                  </a:cubicBezTo>
                  <a:lnTo>
                    <a:pt x="14" y="47"/>
                  </a:lnTo>
                  <a:lnTo>
                    <a:pt x="27" y="47"/>
                  </a:lnTo>
                  <a:lnTo>
                    <a:pt x="27" y="33"/>
                  </a:lnTo>
                  <a:lnTo>
                    <a:pt x="0" y="33"/>
                  </a:lnTo>
                  <a:lnTo>
                    <a:pt x="0" y="56"/>
                  </a:lnTo>
                  <a:lnTo>
                    <a:pt x="41" y="56"/>
                  </a:lnTo>
                  <a:cubicBezTo>
                    <a:pt x="41" y="56"/>
                    <a:pt x="41" y="49"/>
                    <a:pt x="41" y="48"/>
                  </a:cubicBezTo>
                  <a:cubicBezTo>
                    <a:pt x="44" y="48"/>
                    <a:pt x="58" y="48"/>
                    <a:pt x="58" y="48"/>
                  </a:cubicBezTo>
                  <a:cubicBezTo>
                    <a:pt x="58" y="48"/>
                    <a:pt x="58" y="41"/>
                    <a:pt x="58" y="39"/>
                  </a:cubicBezTo>
                  <a:cubicBezTo>
                    <a:pt x="59" y="39"/>
                    <a:pt x="61" y="39"/>
                    <a:pt x="61" y="39"/>
                  </a:cubicBezTo>
                  <a:lnTo>
                    <a:pt x="61" y="18"/>
                  </a:lnTo>
                  <a:cubicBezTo>
                    <a:pt x="61" y="18"/>
                    <a:pt x="59" y="18"/>
                    <a:pt x="58" y="18"/>
                  </a:cubicBezTo>
                  <a:cubicBezTo>
                    <a:pt x="58" y="16"/>
                    <a:pt x="58" y="7"/>
                    <a:pt x="58" y="7"/>
                  </a:cubicBezTo>
                  <a:cubicBezTo>
                    <a:pt x="58" y="7"/>
                    <a:pt x="47" y="7"/>
                    <a:pt x="45" y="7"/>
                  </a:cubicBezTo>
                  <a:cubicBezTo>
                    <a:pt x="45" y="5"/>
                    <a:pt x="45" y="0"/>
                    <a:pt x="45" y="0"/>
                  </a:cubicBezTo>
                  <a:lnTo>
                    <a:pt x="44" y="0"/>
                  </a:lnTo>
                  <a:close/>
                  <a:moveTo>
                    <a:pt x="43" y="2"/>
                  </a:moveTo>
                  <a:cubicBezTo>
                    <a:pt x="43" y="4"/>
                    <a:pt x="43" y="9"/>
                    <a:pt x="43" y="9"/>
                  </a:cubicBezTo>
                  <a:cubicBezTo>
                    <a:pt x="43" y="9"/>
                    <a:pt x="53" y="9"/>
                    <a:pt x="56" y="9"/>
                  </a:cubicBezTo>
                  <a:cubicBezTo>
                    <a:pt x="56" y="11"/>
                    <a:pt x="56" y="20"/>
                    <a:pt x="56" y="20"/>
                  </a:cubicBezTo>
                  <a:cubicBezTo>
                    <a:pt x="56" y="20"/>
                    <a:pt x="58" y="20"/>
                    <a:pt x="59" y="20"/>
                  </a:cubicBezTo>
                  <a:cubicBezTo>
                    <a:pt x="59" y="22"/>
                    <a:pt x="59" y="35"/>
                    <a:pt x="59" y="37"/>
                  </a:cubicBezTo>
                  <a:cubicBezTo>
                    <a:pt x="58" y="37"/>
                    <a:pt x="56" y="37"/>
                    <a:pt x="56" y="37"/>
                  </a:cubicBezTo>
                  <a:cubicBezTo>
                    <a:pt x="56" y="37"/>
                    <a:pt x="56" y="43"/>
                    <a:pt x="56" y="45"/>
                  </a:cubicBezTo>
                  <a:cubicBezTo>
                    <a:pt x="53" y="45"/>
                    <a:pt x="39" y="45"/>
                    <a:pt x="39" y="45"/>
                  </a:cubicBezTo>
                  <a:cubicBezTo>
                    <a:pt x="39" y="45"/>
                    <a:pt x="39" y="52"/>
                    <a:pt x="39" y="53"/>
                  </a:cubicBezTo>
                  <a:cubicBezTo>
                    <a:pt x="36" y="53"/>
                    <a:pt x="5" y="53"/>
                    <a:pt x="3" y="53"/>
                  </a:cubicBezTo>
                  <a:cubicBezTo>
                    <a:pt x="3" y="51"/>
                    <a:pt x="3" y="37"/>
                    <a:pt x="3" y="35"/>
                  </a:cubicBezTo>
                  <a:cubicBezTo>
                    <a:pt x="5" y="35"/>
                    <a:pt x="22" y="35"/>
                    <a:pt x="24" y="35"/>
                  </a:cubicBezTo>
                  <a:cubicBezTo>
                    <a:pt x="24" y="37"/>
                    <a:pt x="24" y="43"/>
                    <a:pt x="24" y="45"/>
                  </a:cubicBezTo>
                  <a:cubicBezTo>
                    <a:pt x="23" y="45"/>
                    <a:pt x="19" y="45"/>
                    <a:pt x="17" y="45"/>
                  </a:cubicBezTo>
                  <a:cubicBezTo>
                    <a:pt x="17" y="44"/>
                    <a:pt x="17" y="44"/>
                    <a:pt x="17" y="43"/>
                  </a:cubicBezTo>
                  <a:cubicBezTo>
                    <a:pt x="19" y="43"/>
                    <a:pt x="23" y="43"/>
                    <a:pt x="23" y="43"/>
                  </a:cubicBezTo>
                  <a:lnTo>
                    <a:pt x="23" y="36"/>
                  </a:lnTo>
                  <a:lnTo>
                    <a:pt x="4" y="36"/>
                  </a:lnTo>
                  <a:lnTo>
                    <a:pt x="4" y="52"/>
                  </a:lnTo>
                  <a:lnTo>
                    <a:pt x="37" y="52"/>
                  </a:lnTo>
                  <a:cubicBezTo>
                    <a:pt x="37" y="52"/>
                    <a:pt x="37" y="45"/>
                    <a:pt x="37" y="43"/>
                  </a:cubicBezTo>
                  <a:cubicBezTo>
                    <a:pt x="39" y="43"/>
                    <a:pt x="54" y="43"/>
                    <a:pt x="54" y="43"/>
                  </a:cubicBezTo>
                  <a:lnTo>
                    <a:pt x="54" y="32"/>
                  </a:lnTo>
                  <a:cubicBezTo>
                    <a:pt x="54" y="32"/>
                    <a:pt x="51" y="32"/>
                    <a:pt x="49" y="32"/>
                  </a:cubicBezTo>
                  <a:cubicBezTo>
                    <a:pt x="49" y="31"/>
                    <a:pt x="49" y="31"/>
                    <a:pt x="49" y="30"/>
                  </a:cubicBezTo>
                  <a:cubicBezTo>
                    <a:pt x="51" y="30"/>
                    <a:pt x="54" y="30"/>
                    <a:pt x="54" y="30"/>
                  </a:cubicBezTo>
                  <a:lnTo>
                    <a:pt x="54" y="26"/>
                  </a:lnTo>
                  <a:cubicBezTo>
                    <a:pt x="54" y="26"/>
                    <a:pt x="51" y="26"/>
                    <a:pt x="49" y="26"/>
                  </a:cubicBezTo>
                  <a:cubicBezTo>
                    <a:pt x="49" y="25"/>
                    <a:pt x="49" y="25"/>
                    <a:pt x="49" y="24"/>
                  </a:cubicBezTo>
                  <a:cubicBezTo>
                    <a:pt x="51" y="24"/>
                    <a:pt x="54" y="24"/>
                    <a:pt x="54" y="24"/>
                  </a:cubicBezTo>
                  <a:lnTo>
                    <a:pt x="54" y="10"/>
                  </a:lnTo>
                  <a:cubicBezTo>
                    <a:pt x="54" y="10"/>
                    <a:pt x="43" y="10"/>
                    <a:pt x="41" y="10"/>
                  </a:cubicBezTo>
                  <a:cubicBezTo>
                    <a:pt x="41" y="9"/>
                    <a:pt x="41" y="4"/>
                    <a:pt x="41" y="4"/>
                  </a:cubicBezTo>
                  <a:lnTo>
                    <a:pt x="30" y="4"/>
                  </a:lnTo>
                  <a:cubicBezTo>
                    <a:pt x="30" y="4"/>
                    <a:pt x="30" y="10"/>
                    <a:pt x="30" y="11"/>
                  </a:cubicBezTo>
                  <a:cubicBezTo>
                    <a:pt x="28" y="11"/>
                    <a:pt x="21" y="11"/>
                    <a:pt x="21" y="11"/>
                  </a:cubicBezTo>
                  <a:lnTo>
                    <a:pt x="21" y="25"/>
                  </a:lnTo>
                  <a:lnTo>
                    <a:pt x="35" y="25"/>
                  </a:lnTo>
                  <a:cubicBezTo>
                    <a:pt x="35" y="25"/>
                    <a:pt x="35" y="20"/>
                    <a:pt x="35" y="18"/>
                  </a:cubicBezTo>
                  <a:cubicBezTo>
                    <a:pt x="35" y="18"/>
                    <a:pt x="35" y="18"/>
                    <a:pt x="36" y="18"/>
                  </a:cubicBezTo>
                  <a:cubicBezTo>
                    <a:pt x="36" y="20"/>
                    <a:pt x="36" y="25"/>
                    <a:pt x="36" y="26"/>
                  </a:cubicBezTo>
                  <a:cubicBezTo>
                    <a:pt x="34" y="26"/>
                    <a:pt x="22" y="26"/>
                    <a:pt x="20" y="26"/>
                  </a:cubicBezTo>
                  <a:cubicBezTo>
                    <a:pt x="20" y="24"/>
                    <a:pt x="20" y="11"/>
                    <a:pt x="20" y="9"/>
                  </a:cubicBezTo>
                  <a:cubicBezTo>
                    <a:pt x="22" y="9"/>
                    <a:pt x="29" y="9"/>
                    <a:pt x="29" y="9"/>
                  </a:cubicBezTo>
                  <a:cubicBezTo>
                    <a:pt x="29" y="9"/>
                    <a:pt x="29" y="4"/>
                    <a:pt x="29" y="2"/>
                  </a:cubicBezTo>
                  <a:cubicBezTo>
                    <a:pt x="31" y="2"/>
                    <a:pt x="41" y="2"/>
                    <a:pt x="43" y="2"/>
                  </a:cubicBezTo>
                  <a:close/>
                </a:path>
              </a:pathLst>
            </a:custGeom>
            <a:solidFill>
              <a:schemeClr val="accent2">
                <a:alpha val="60001"/>
              </a:schemeClr>
            </a:solidFill>
            <a:ln w="0">
              <a:noFill/>
            </a:ln>
          </p:spPr>
          <p:txBody>
            <a:bodyPr/>
            <a:p>
              <a:endParaRPr lang="zh-CN" altLang="en-US"/>
            </a:p>
          </p:txBody>
        </p:sp>
        <p:sp>
          <p:nvSpPr>
            <p:cNvPr id="33830" name="任意多边形 33829"/>
            <p:cNvSpPr>
              <a:spLocks noEditPoints="1"/>
            </p:cNvSpPr>
            <p:nvPr/>
          </p:nvSpPr>
          <p:spPr>
            <a:xfrm>
              <a:off x="706" y="3446"/>
              <a:ext cx="397" cy="285"/>
            </a:xfrm>
            <a:custGeom>
              <a:avLst/>
              <a:gdLst/>
              <a:ahLst/>
              <a:cxnLst/>
              <a:pathLst>
                <a:path w="78" h="56">
                  <a:moveTo>
                    <a:pt x="76" y="0"/>
                  </a:moveTo>
                  <a:lnTo>
                    <a:pt x="48" y="0"/>
                  </a:lnTo>
                  <a:lnTo>
                    <a:pt x="29" y="17"/>
                  </a:lnTo>
                  <a:lnTo>
                    <a:pt x="29" y="18"/>
                  </a:lnTo>
                  <a:cubicBezTo>
                    <a:pt x="31" y="21"/>
                    <a:pt x="32" y="23"/>
                    <a:pt x="29" y="27"/>
                  </a:cubicBezTo>
                  <a:cubicBezTo>
                    <a:pt x="25" y="30"/>
                    <a:pt x="19" y="28"/>
                    <a:pt x="19" y="28"/>
                  </a:cubicBezTo>
                  <a:lnTo>
                    <a:pt x="18" y="27"/>
                  </a:lnTo>
                  <a:lnTo>
                    <a:pt x="18" y="28"/>
                  </a:lnTo>
                  <a:lnTo>
                    <a:pt x="0" y="44"/>
                  </a:lnTo>
                  <a:lnTo>
                    <a:pt x="2" y="44"/>
                  </a:lnTo>
                  <a:cubicBezTo>
                    <a:pt x="4" y="46"/>
                    <a:pt x="7" y="51"/>
                    <a:pt x="8" y="55"/>
                  </a:cubicBezTo>
                  <a:lnTo>
                    <a:pt x="8" y="56"/>
                  </a:lnTo>
                  <a:lnTo>
                    <a:pt x="50" y="56"/>
                  </a:lnTo>
                  <a:lnTo>
                    <a:pt x="50" y="34"/>
                  </a:lnTo>
                  <a:lnTo>
                    <a:pt x="29" y="34"/>
                  </a:lnTo>
                  <a:lnTo>
                    <a:pt x="29" y="46"/>
                  </a:lnTo>
                  <a:lnTo>
                    <a:pt x="40" y="46"/>
                  </a:lnTo>
                  <a:lnTo>
                    <a:pt x="40" y="41"/>
                  </a:lnTo>
                  <a:cubicBezTo>
                    <a:pt x="40" y="41"/>
                    <a:pt x="36" y="41"/>
                    <a:pt x="34" y="41"/>
                  </a:cubicBezTo>
                  <a:cubicBezTo>
                    <a:pt x="34" y="40"/>
                    <a:pt x="34" y="40"/>
                    <a:pt x="34" y="39"/>
                  </a:cubicBezTo>
                  <a:cubicBezTo>
                    <a:pt x="36" y="39"/>
                    <a:pt x="42" y="39"/>
                    <a:pt x="44" y="39"/>
                  </a:cubicBezTo>
                  <a:cubicBezTo>
                    <a:pt x="44" y="41"/>
                    <a:pt x="44" y="48"/>
                    <a:pt x="44" y="50"/>
                  </a:cubicBezTo>
                  <a:cubicBezTo>
                    <a:pt x="42" y="50"/>
                    <a:pt x="15" y="50"/>
                    <a:pt x="13" y="50"/>
                  </a:cubicBezTo>
                  <a:cubicBezTo>
                    <a:pt x="13" y="47"/>
                    <a:pt x="11" y="44"/>
                    <a:pt x="10" y="43"/>
                  </a:cubicBezTo>
                  <a:cubicBezTo>
                    <a:pt x="11" y="42"/>
                    <a:pt x="18" y="35"/>
                    <a:pt x="19" y="34"/>
                  </a:cubicBezTo>
                  <a:cubicBezTo>
                    <a:pt x="22" y="35"/>
                    <a:pt x="28" y="35"/>
                    <a:pt x="32" y="31"/>
                  </a:cubicBezTo>
                  <a:cubicBezTo>
                    <a:pt x="36" y="29"/>
                    <a:pt x="37" y="24"/>
                    <a:pt x="37" y="21"/>
                  </a:cubicBezTo>
                  <a:cubicBezTo>
                    <a:pt x="37" y="20"/>
                    <a:pt x="37" y="19"/>
                    <a:pt x="37" y="19"/>
                  </a:cubicBezTo>
                  <a:cubicBezTo>
                    <a:pt x="38" y="18"/>
                    <a:pt x="50" y="7"/>
                    <a:pt x="50" y="6"/>
                  </a:cubicBezTo>
                  <a:cubicBezTo>
                    <a:pt x="51" y="6"/>
                    <a:pt x="68" y="6"/>
                    <a:pt x="70" y="6"/>
                  </a:cubicBezTo>
                  <a:cubicBezTo>
                    <a:pt x="70" y="8"/>
                    <a:pt x="70" y="24"/>
                    <a:pt x="70" y="26"/>
                  </a:cubicBezTo>
                  <a:cubicBezTo>
                    <a:pt x="68" y="26"/>
                    <a:pt x="56" y="26"/>
                    <a:pt x="54" y="26"/>
                  </a:cubicBezTo>
                  <a:cubicBezTo>
                    <a:pt x="54" y="24"/>
                    <a:pt x="54" y="18"/>
                    <a:pt x="54" y="16"/>
                  </a:cubicBezTo>
                  <a:cubicBezTo>
                    <a:pt x="55" y="16"/>
                    <a:pt x="56" y="16"/>
                    <a:pt x="57" y="16"/>
                  </a:cubicBezTo>
                  <a:cubicBezTo>
                    <a:pt x="57" y="17"/>
                    <a:pt x="57" y="22"/>
                    <a:pt x="57" y="22"/>
                  </a:cubicBezTo>
                  <a:lnTo>
                    <a:pt x="63" y="22"/>
                  </a:lnTo>
                  <a:lnTo>
                    <a:pt x="63" y="11"/>
                  </a:lnTo>
                  <a:lnTo>
                    <a:pt x="47" y="11"/>
                  </a:lnTo>
                  <a:lnTo>
                    <a:pt x="47" y="32"/>
                  </a:lnTo>
                  <a:lnTo>
                    <a:pt x="78" y="32"/>
                  </a:lnTo>
                  <a:lnTo>
                    <a:pt x="78" y="0"/>
                  </a:lnTo>
                  <a:lnTo>
                    <a:pt x="76" y="0"/>
                  </a:lnTo>
                  <a:close/>
                  <a:moveTo>
                    <a:pt x="75" y="2"/>
                  </a:moveTo>
                  <a:cubicBezTo>
                    <a:pt x="75" y="5"/>
                    <a:pt x="75" y="27"/>
                    <a:pt x="75" y="29"/>
                  </a:cubicBezTo>
                  <a:cubicBezTo>
                    <a:pt x="73" y="29"/>
                    <a:pt x="52" y="29"/>
                    <a:pt x="50" y="29"/>
                  </a:cubicBezTo>
                  <a:cubicBezTo>
                    <a:pt x="50" y="27"/>
                    <a:pt x="50" y="15"/>
                    <a:pt x="50" y="13"/>
                  </a:cubicBezTo>
                  <a:cubicBezTo>
                    <a:pt x="52" y="13"/>
                    <a:pt x="58" y="13"/>
                    <a:pt x="60" y="13"/>
                  </a:cubicBezTo>
                  <a:cubicBezTo>
                    <a:pt x="60" y="15"/>
                    <a:pt x="60" y="18"/>
                    <a:pt x="60" y="19"/>
                  </a:cubicBezTo>
                  <a:cubicBezTo>
                    <a:pt x="60" y="19"/>
                    <a:pt x="60" y="19"/>
                    <a:pt x="60" y="19"/>
                  </a:cubicBezTo>
                  <a:cubicBezTo>
                    <a:pt x="60" y="18"/>
                    <a:pt x="60" y="14"/>
                    <a:pt x="60" y="14"/>
                  </a:cubicBezTo>
                  <a:lnTo>
                    <a:pt x="51" y="14"/>
                  </a:lnTo>
                  <a:lnTo>
                    <a:pt x="51" y="28"/>
                  </a:lnTo>
                  <a:lnTo>
                    <a:pt x="73" y="28"/>
                  </a:lnTo>
                  <a:lnTo>
                    <a:pt x="73" y="4"/>
                  </a:lnTo>
                  <a:lnTo>
                    <a:pt x="49" y="4"/>
                  </a:lnTo>
                  <a:lnTo>
                    <a:pt x="34" y="18"/>
                  </a:lnTo>
                  <a:lnTo>
                    <a:pt x="34" y="18"/>
                  </a:lnTo>
                  <a:cubicBezTo>
                    <a:pt x="34" y="19"/>
                    <a:pt x="35" y="26"/>
                    <a:pt x="31" y="30"/>
                  </a:cubicBezTo>
                  <a:cubicBezTo>
                    <a:pt x="26" y="33"/>
                    <a:pt x="21" y="32"/>
                    <a:pt x="20" y="32"/>
                  </a:cubicBezTo>
                  <a:lnTo>
                    <a:pt x="19" y="31"/>
                  </a:lnTo>
                  <a:lnTo>
                    <a:pt x="18" y="32"/>
                  </a:lnTo>
                  <a:lnTo>
                    <a:pt x="6" y="43"/>
                  </a:lnTo>
                  <a:lnTo>
                    <a:pt x="7" y="43"/>
                  </a:lnTo>
                  <a:cubicBezTo>
                    <a:pt x="8" y="45"/>
                    <a:pt x="11" y="49"/>
                    <a:pt x="11" y="51"/>
                  </a:cubicBezTo>
                  <a:lnTo>
                    <a:pt x="11" y="52"/>
                  </a:lnTo>
                  <a:lnTo>
                    <a:pt x="47" y="52"/>
                  </a:lnTo>
                  <a:lnTo>
                    <a:pt x="47" y="37"/>
                  </a:lnTo>
                  <a:lnTo>
                    <a:pt x="31" y="37"/>
                  </a:lnTo>
                  <a:lnTo>
                    <a:pt x="31" y="43"/>
                  </a:lnTo>
                  <a:cubicBezTo>
                    <a:pt x="31" y="43"/>
                    <a:pt x="36" y="43"/>
                    <a:pt x="38" y="43"/>
                  </a:cubicBezTo>
                  <a:cubicBezTo>
                    <a:pt x="38" y="43"/>
                    <a:pt x="38" y="43"/>
                    <a:pt x="38" y="44"/>
                  </a:cubicBezTo>
                  <a:cubicBezTo>
                    <a:pt x="36" y="44"/>
                    <a:pt x="33" y="44"/>
                    <a:pt x="31" y="44"/>
                  </a:cubicBezTo>
                  <a:cubicBezTo>
                    <a:pt x="31" y="42"/>
                    <a:pt x="31" y="38"/>
                    <a:pt x="31" y="36"/>
                  </a:cubicBezTo>
                  <a:cubicBezTo>
                    <a:pt x="33" y="36"/>
                    <a:pt x="46" y="36"/>
                    <a:pt x="48" y="36"/>
                  </a:cubicBezTo>
                  <a:cubicBezTo>
                    <a:pt x="48" y="38"/>
                    <a:pt x="48" y="51"/>
                    <a:pt x="48" y="53"/>
                  </a:cubicBezTo>
                  <a:cubicBezTo>
                    <a:pt x="45" y="53"/>
                    <a:pt x="12" y="53"/>
                    <a:pt x="10" y="53"/>
                  </a:cubicBezTo>
                  <a:cubicBezTo>
                    <a:pt x="9" y="51"/>
                    <a:pt x="7" y="46"/>
                    <a:pt x="4" y="43"/>
                  </a:cubicBezTo>
                  <a:cubicBezTo>
                    <a:pt x="6" y="42"/>
                    <a:pt x="18" y="31"/>
                    <a:pt x="19" y="30"/>
                  </a:cubicBezTo>
                  <a:cubicBezTo>
                    <a:pt x="22" y="31"/>
                    <a:pt x="27" y="32"/>
                    <a:pt x="31" y="28"/>
                  </a:cubicBezTo>
                  <a:cubicBezTo>
                    <a:pt x="33" y="26"/>
                    <a:pt x="34" y="24"/>
                    <a:pt x="34" y="22"/>
                  </a:cubicBezTo>
                  <a:cubicBezTo>
                    <a:pt x="34" y="20"/>
                    <a:pt x="33" y="19"/>
                    <a:pt x="32" y="17"/>
                  </a:cubicBezTo>
                  <a:cubicBezTo>
                    <a:pt x="33" y="16"/>
                    <a:pt x="48" y="3"/>
                    <a:pt x="49" y="2"/>
                  </a:cubicBezTo>
                  <a:cubicBezTo>
                    <a:pt x="50" y="2"/>
                    <a:pt x="73" y="2"/>
                    <a:pt x="75" y="2"/>
                  </a:cubicBezTo>
                  <a:close/>
                </a:path>
              </a:pathLst>
            </a:custGeom>
            <a:solidFill>
              <a:schemeClr val="accent2">
                <a:alpha val="60001"/>
              </a:schemeClr>
            </a:solidFill>
            <a:ln w="0">
              <a:noFill/>
            </a:ln>
          </p:spPr>
          <p:txBody>
            <a:bodyPr/>
            <a:p>
              <a:endParaRPr lang="zh-CN" altLang="en-US"/>
            </a:p>
          </p:txBody>
        </p:sp>
        <p:sp>
          <p:nvSpPr>
            <p:cNvPr id="33831" name="任意多边形 33830"/>
            <p:cNvSpPr>
              <a:spLocks noEditPoints="1"/>
            </p:cNvSpPr>
            <p:nvPr/>
          </p:nvSpPr>
          <p:spPr>
            <a:xfrm>
              <a:off x="625" y="3095"/>
              <a:ext cx="315" cy="285"/>
            </a:xfrm>
            <a:custGeom>
              <a:avLst/>
              <a:gdLst/>
              <a:ahLst/>
              <a:cxnLst/>
              <a:pathLst>
                <a:path w="62" h="56">
                  <a:moveTo>
                    <a:pt x="41" y="0"/>
                  </a:moveTo>
                  <a:lnTo>
                    <a:pt x="19" y="0"/>
                  </a:lnTo>
                  <a:cubicBezTo>
                    <a:pt x="19" y="0"/>
                    <a:pt x="19" y="2"/>
                    <a:pt x="19" y="3"/>
                  </a:cubicBezTo>
                  <a:cubicBezTo>
                    <a:pt x="17" y="3"/>
                    <a:pt x="9" y="3"/>
                    <a:pt x="9" y="3"/>
                  </a:cubicBezTo>
                  <a:cubicBezTo>
                    <a:pt x="9" y="3"/>
                    <a:pt x="9" y="16"/>
                    <a:pt x="9" y="18"/>
                  </a:cubicBezTo>
                  <a:cubicBezTo>
                    <a:pt x="7" y="18"/>
                    <a:pt x="0" y="18"/>
                    <a:pt x="0" y="18"/>
                  </a:cubicBezTo>
                  <a:lnTo>
                    <a:pt x="0" y="56"/>
                  </a:lnTo>
                  <a:lnTo>
                    <a:pt x="26" y="56"/>
                  </a:lnTo>
                  <a:lnTo>
                    <a:pt x="26" y="31"/>
                  </a:lnTo>
                  <a:lnTo>
                    <a:pt x="10" y="31"/>
                  </a:lnTo>
                  <a:lnTo>
                    <a:pt x="10" y="43"/>
                  </a:lnTo>
                  <a:lnTo>
                    <a:pt x="17" y="43"/>
                  </a:lnTo>
                  <a:cubicBezTo>
                    <a:pt x="17" y="43"/>
                    <a:pt x="17" y="39"/>
                    <a:pt x="17" y="37"/>
                  </a:cubicBezTo>
                  <a:cubicBezTo>
                    <a:pt x="18" y="37"/>
                    <a:pt x="18" y="37"/>
                    <a:pt x="19" y="37"/>
                  </a:cubicBezTo>
                  <a:cubicBezTo>
                    <a:pt x="19" y="39"/>
                    <a:pt x="19" y="48"/>
                    <a:pt x="19" y="50"/>
                  </a:cubicBezTo>
                  <a:cubicBezTo>
                    <a:pt x="17" y="50"/>
                    <a:pt x="9" y="50"/>
                    <a:pt x="7" y="50"/>
                  </a:cubicBezTo>
                  <a:cubicBezTo>
                    <a:pt x="7" y="48"/>
                    <a:pt x="7" y="27"/>
                    <a:pt x="7" y="25"/>
                  </a:cubicBezTo>
                  <a:cubicBezTo>
                    <a:pt x="9" y="25"/>
                    <a:pt x="17" y="25"/>
                    <a:pt x="17" y="25"/>
                  </a:cubicBezTo>
                  <a:cubicBezTo>
                    <a:pt x="17" y="25"/>
                    <a:pt x="17" y="12"/>
                    <a:pt x="17" y="9"/>
                  </a:cubicBezTo>
                  <a:cubicBezTo>
                    <a:pt x="18" y="9"/>
                    <a:pt x="22" y="9"/>
                    <a:pt x="24" y="9"/>
                  </a:cubicBezTo>
                  <a:cubicBezTo>
                    <a:pt x="24" y="11"/>
                    <a:pt x="24" y="13"/>
                    <a:pt x="24" y="13"/>
                  </a:cubicBezTo>
                  <a:lnTo>
                    <a:pt x="31" y="13"/>
                  </a:lnTo>
                  <a:cubicBezTo>
                    <a:pt x="31" y="13"/>
                    <a:pt x="31" y="11"/>
                    <a:pt x="31" y="9"/>
                  </a:cubicBezTo>
                  <a:cubicBezTo>
                    <a:pt x="31" y="11"/>
                    <a:pt x="31" y="13"/>
                    <a:pt x="31" y="13"/>
                  </a:cubicBezTo>
                  <a:lnTo>
                    <a:pt x="38" y="13"/>
                  </a:lnTo>
                  <a:cubicBezTo>
                    <a:pt x="38" y="13"/>
                    <a:pt x="38" y="10"/>
                    <a:pt x="38" y="9"/>
                  </a:cubicBezTo>
                  <a:cubicBezTo>
                    <a:pt x="39" y="9"/>
                    <a:pt x="45" y="9"/>
                    <a:pt x="47" y="9"/>
                  </a:cubicBezTo>
                  <a:cubicBezTo>
                    <a:pt x="47" y="11"/>
                    <a:pt x="47" y="21"/>
                    <a:pt x="47" y="21"/>
                  </a:cubicBezTo>
                  <a:cubicBezTo>
                    <a:pt x="47" y="21"/>
                    <a:pt x="53" y="21"/>
                    <a:pt x="55" y="21"/>
                  </a:cubicBezTo>
                  <a:cubicBezTo>
                    <a:pt x="55" y="22"/>
                    <a:pt x="55" y="25"/>
                    <a:pt x="55" y="26"/>
                  </a:cubicBezTo>
                  <a:cubicBezTo>
                    <a:pt x="53" y="26"/>
                    <a:pt x="46" y="26"/>
                    <a:pt x="46" y="26"/>
                  </a:cubicBezTo>
                  <a:cubicBezTo>
                    <a:pt x="46" y="26"/>
                    <a:pt x="46" y="33"/>
                    <a:pt x="46" y="34"/>
                  </a:cubicBezTo>
                  <a:cubicBezTo>
                    <a:pt x="44" y="34"/>
                    <a:pt x="39" y="34"/>
                    <a:pt x="37" y="34"/>
                  </a:cubicBezTo>
                  <a:cubicBezTo>
                    <a:pt x="37" y="33"/>
                    <a:pt x="37" y="29"/>
                    <a:pt x="37" y="27"/>
                  </a:cubicBezTo>
                  <a:cubicBezTo>
                    <a:pt x="39" y="27"/>
                    <a:pt x="45" y="27"/>
                    <a:pt x="45" y="27"/>
                  </a:cubicBezTo>
                  <a:lnTo>
                    <a:pt x="45" y="21"/>
                  </a:lnTo>
                  <a:lnTo>
                    <a:pt x="30" y="21"/>
                  </a:lnTo>
                  <a:lnTo>
                    <a:pt x="30" y="40"/>
                  </a:lnTo>
                  <a:lnTo>
                    <a:pt x="54" y="40"/>
                  </a:lnTo>
                  <a:cubicBezTo>
                    <a:pt x="54" y="40"/>
                    <a:pt x="54" y="34"/>
                    <a:pt x="54" y="32"/>
                  </a:cubicBezTo>
                  <a:cubicBezTo>
                    <a:pt x="56" y="32"/>
                    <a:pt x="62" y="32"/>
                    <a:pt x="62" y="32"/>
                  </a:cubicBezTo>
                  <a:lnTo>
                    <a:pt x="62" y="15"/>
                  </a:lnTo>
                  <a:cubicBezTo>
                    <a:pt x="62" y="15"/>
                    <a:pt x="56" y="15"/>
                    <a:pt x="54" y="15"/>
                  </a:cubicBezTo>
                  <a:cubicBezTo>
                    <a:pt x="54" y="13"/>
                    <a:pt x="54" y="3"/>
                    <a:pt x="54" y="3"/>
                  </a:cubicBezTo>
                  <a:cubicBezTo>
                    <a:pt x="54" y="3"/>
                    <a:pt x="44" y="3"/>
                    <a:pt x="42" y="3"/>
                  </a:cubicBezTo>
                  <a:cubicBezTo>
                    <a:pt x="42" y="2"/>
                    <a:pt x="42" y="0"/>
                    <a:pt x="42" y="0"/>
                  </a:cubicBezTo>
                  <a:lnTo>
                    <a:pt x="41" y="0"/>
                  </a:lnTo>
                  <a:close/>
                  <a:moveTo>
                    <a:pt x="39" y="2"/>
                  </a:moveTo>
                  <a:cubicBezTo>
                    <a:pt x="39" y="3"/>
                    <a:pt x="39" y="5"/>
                    <a:pt x="39" y="5"/>
                  </a:cubicBezTo>
                  <a:cubicBezTo>
                    <a:pt x="39" y="5"/>
                    <a:pt x="49" y="5"/>
                    <a:pt x="51" y="5"/>
                  </a:cubicBezTo>
                  <a:cubicBezTo>
                    <a:pt x="51" y="7"/>
                    <a:pt x="51" y="17"/>
                    <a:pt x="51" y="17"/>
                  </a:cubicBezTo>
                  <a:cubicBezTo>
                    <a:pt x="51" y="17"/>
                    <a:pt x="57" y="17"/>
                    <a:pt x="59" y="17"/>
                  </a:cubicBezTo>
                  <a:cubicBezTo>
                    <a:pt x="59" y="19"/>
                    <a:pt x="59" y="28"/>
                    <a:pt x="59" y="29"/>
                  </a:cubicBezTo>
                  <a:cubicBezTo>
                    <a:pt x="57" y="29"/>
                    <a:pt x="51" y="29"/>
                    <a:pt x="51" y="29"/>
                  </a:cubicBezTo>
                  <a:cubicBezTo>
                    <a:pt x="51" y="29"/>
                    <a:pt x="51" y="36"/>
                    <a:pt x="51" y="38"/>
                  </a:cubicBezTo>
                  <a:cubicBezTo>
                    <a:pt x="49" y="38"/>
                    <a:pt x="35" y="38"/>
                    <a:pt x="33" y="38"/>
                  </a:cubicBezTo>
                  <a:cubicBezTo>
                    <a:pt x="33" y="36"/>
                    <a:pt x="33" y="25"/>
                    <a:pt x="33" y="23"/>
                  </a:cubicBezTo>
                  <a:cubicBezTo>
                    <a:pt x="34" y="23"/>
                    <a:pt x="40" y="23"/>
                    <a:pt x="42" y="23"/>
                  </a:cubicBezTo>
                  <a:cubicBezTo>
                    <a:pt x="42" y="24"/>
                    <a:pt x="42" y="24"/>
                    <a:pt x="42" y="25"/>
                  </a:cubicBezTo>
                  <a:cubicBezTo>
                    <a:pt x="40" y="25"/>
                    <a:pt x="34" y="25"/>
                    <a:pt x="34" y="25"/>
                  </a:cubicBezTo>
                  <a:lnTo>
                    <a:pt x="34" y="37"/>
                  </a:lnTo>
                  <a:lnTo>
                    <a:pt x="49" y="37"/>
                  </a:lnTo>
                  <a:cubicBezTo>
                    <a:pt x="49" y="37"/>
                    <a:pt x="49" y="31"/>
                    <a:pt x="49" y="29"/>
                  </a:cubicBezTo>
                  <a:cubicBezTo>
                    <a:pt x="51" y="29"/>
                    <a:pt x="57" y="29"/>
                    <a:pt x="57" y="29"/>
                  </a:cubicBezTo>
                  <a:lnTo>
                    <a:pt x="57" y="18"/>
                  </a:lnTo>
                  <a:cubicBezTo>
                    <a:pt x="57" y="18"/>
                    <a:pt x="52" y="18"/>
                    <a:pt x="50" y="18"/>
                  </a:cubicBezTo>
                  <a:cubicBezTo>
                    <a:pt x="50" y="16"/>
                    <a:pt x="50" y="7"/>
                    <a:pt x="50" y="7"/>
                  </a:cubicBezTo>
                  <a:lnTo>
                    <a:pt x="35" y="7"/>
                  </a:lnTo>
                  <a:cubicBezTo>
                    <a:pt x="35" y="7"/>
                    <a:pt x="35" y="10"/>
                    <a:pt x="35" y="11"/>
                  </a:cubicBezTo>
                  <a:cubicBezTo>
                    <a:pt x="34" y="11"/>
                    <a:pt x="34" y="11"/>
                    <a:pt x="34" y="11"/>
                  </a:cubicBezTo>
                  <a:cubicBezTo>
                    <a:pt x="34" y="10"/>
                    <a:pt x="34" y="7"/>
                    <a:pt x="34" y="7"/>
                  </a:cubicBezTo>
                  <a:lnTo>
                    <a:pt x="28" y="7"/>
                  </a:lnTo>
                  <a:cubicBezTo>
                    <a:pt x="28" y="7"/>
                    <a:pt x="28" y="10"/>
                    <a:pt x="28" y="11"/>
                  </a:cubicBezTo>
                  <a:cubicBezTo>
                    <a:pt x="27" y="11"/>
                    <a:pt x="27" y="11"/>
                    <a:pt x="27" y="11"/>
                  </a:cubicBezTo>
                  <a:cubicBezTo>
                    <a:pt x="27" y="10"/>
                    <a:pt x="27" y="7"/>
                    <a:pt x="27" y="7"/>
                  </a:cubicBezTo>
                  <a:lnTo>
                    <a:pt x="14" y="7"/>
                  </a:lnTo>
                  <a:cubicBezTo>
                    <a:pt x="14" y="7"/>
                    <a:pt x="14" y="20"/>
                    <a:pt x="14" y="22"/>
                  </a:cubicBezTo>
                  <a:cubicBezTo>
                    <a:pt x="12" y="22"/>
                    <a:pt x="5" y="22"/>
                    <a:pt x="5" y="22"/>
                  </a:cubicBezTo>
                  <a:lnTo>
                    <a:pt x="5" y="52"/>
                  </a:lnTo>
                  <a:lnTo>
                    <a:pt x="22" y="52"/>
                  </a:lnTo>
                  <a:lnTo>
                    <a:pt x="22" y="35"/>
                  </a:lnTo>
                  <a:lnTo>
                    <a:pt x="14" y="35"/>
                  </a:lnTo>
                  <a:cubicBezTo>
                    <a:pt x="14" y="35"/>
                    <a:pt x="14" y="39"/>
                    <a:pt x="14" y="40"/>
                  </a:cubicBezTo>
                  <a:cubicBezTo>
                    <a:pt x="14" y="40"/>
                    <a:pt x="13" y="40"/>
                    <a:pt x="13" y="40"/>
                  </a:cubicBezTo>
                  <a:cubicBezTo>
                    <a:pt x="13" y="39"/>
                    <a:pt x="13" y="35"/>
                    <a:pt x="13" y="34"/>
                  </a:cubicBezTo>
                  <a:cubicBezTo>
                    <a:pt x="15" y="34"/>
                    <a:pt x="21" y="34"/>
                    <a:pt x="23" y="34"/>
                  </a:cubicBezTo>
                  <a:cubicBezTo>
                    <a:pt x="23" y="36"/>
                    <a:pt x="23" y="52"/>
                    <a:pt x="23" y="54"/>
                  </a:cubicBezTo>
                  <a:cubicBezTo>
                    <a:pt x="21" y="54"/>
                    <a:pt x="5" y="54"/>
                    <a:pt x="3" y="54"/>
                  </a:cubicBezTo>
                  <a:cubicBezTo>
                    <a:pt x="3" y="51"/>
                    <a:pt x="3" y="23"/>
                    <a:pt x="3" y="21"/>
                  </a:cubicBezTo>
                  <a:cubicBezTo>
                    <a:pt x="5" y="21"/>
                    <a:pt x="12" y="21"/>
                    <a:pt x="12" y="21"/>
                  </a:cubicBezTo>
                  <a:cubicBezTo>
                    <a:pt x="12" y="21"/>
                    <a:pt x="12" y="7"/>
                    <a:pt x="12" y="5"/>
                  </a:cubicBezTo>
                  <a:cubicBezTo>
                    <a:pt x="14" y="5"/>
                    <a:pt x="21" y="5"/>
                    <a:pt x="21" y="5"/>
                  </a:cubicBezTo>
                  <a:cubicBezTo>
                    <a:pt x="21" y="5"/>
                    <a:pt x="21" y="3"/>
                    <a:pt x="21" y="2"/>
                  </a:cubicBezTo>
                  <a:cubicBezTo>
                    <a:pt x="24" y="2"/>
                    <a:pt x="37" y="2"/>
                    <a:pt x="39" y="2"/>
                  </a:cubicBezTo>
                  <a:close/>
                </a:path>
              </a:pathLst>
            </a:custGeom>
            <a:solidFill>
              <a:schemeClr val="accent2">
                <a:alpha val="60001"/>
              </a:schemeClr>
            </a:solidFill>
            <a:ln w="0">
              <a:noFill/>
            </a:ln>
          </p:spPr>
          <p:txBody>
            <a:bodyPr/>
            <a:p>
              <a:endParaRPr lang="zh-CN" altLang="en-US"/>
            </a:p>
          </p:txBody>
        </p:sp>
        <p:sp>
          <p:nvSpPr>
            <p:cNvPr id="33832" name="任意多边形 33831"/>
            <p:cNvSpPr>
              <a:spLocks noEditPoints="1"/>
            </p:cNvSpPr>
            <p:nvPr/>
          </p:nvSpPr>
          <p:spPr>
            <a:xfrm>
              <a:off x="635" y="3303"/>
              <a:ext cx="305" cy="362"/>
            </a:xfrm>
            <a:custGeom>
              <a:avLst/>
              <a:gdLst/>
              <a:ahLst/>
              <a:cxnLst/>
              <a:pathLst>
                <a:path w="60" h="71">
                  <a:moveTo>
                    <a:pt x="59" y="0"/>
                  </a:moveTo>
                  <a:lnTo>
                    <a:pt x="26" y="0"/>
                  </a:lnTo>
                  <a:lnTo>
                    <a:pt x="26" y="28"/>
                  </a:lnTo>
                  <a:lnTo>
                    <a:pt x="49" y="28"/>
                  </a:lnTo>
                  <a:lnTo>
                    <a:pt x="49" y="13"/>
                  </a:lnTo>
                  <a:lnTo>
                    <a:pt x="37" y="13"/>
                  </a:lnTo>
                  <a:lnTo>
                    <a:pt x="37" y="19"/>
                  </a:lnTo>
                  <a:cubicBezTo>
                    <a:pt x="37" y="19"/>
                    <a:pt x="41" y="19"/>
                    <a:pt x="43" y="19"/>
                  </a:cubicBezTo>
                  <a:cubicBezTo>
                    <a:pt x="43" y="20"/>
                    <a:pt x="43" y="21"/>
                    <a:pt x="43" y="22"/>
                  </a:cubicBezTo>
                  <a:cubicBezTo>
                    <a:pt x="41" y="22"/>
                    <a:pt x="34" y="22"/>
                    <a:pt x="32" y="22"/>
                  </a:cubicBezTo>
                  <a:cubicBezTo>
                    <a:pt x="32" y="20"/>
                    <a:pt x="32" y="8"/>
                    <a:pt x="32" y="6"/>
                  </a:cubicBezTo>
                  <a:cubicBezTo>
                    <a:pt x="34" y="6"/>
                    <a:pt x="51" y="6"/>
                    <a:pt x="54" y="6"/>
                  </a:cubicBezTo>
                  <a:cubicBezTo>
                    <a:pt x="54" y="9"/>
                    <a:pt x="54" y="24"/>
                    <a:pt x="54" y="25"/>
                  </a:cubicBezTo>
                  <a:cubicBezTo>
                    <a:pt x="53" y="26"/>
                    <a:pt x="41" y="37"/>
                    <a:pt x="40" y="37"/>
                  </a:cubicBezTo>
                  <a:cubicBezTo>
                    <a:pt x="38" y="37"/>
                    <a:pt x="30" y="37"/>
                    <a:pt x="26" y="41"/>
                  </a:cubicBezTo>
                  <a:cubicBezTo>
                    <a:pt x="24" y="44"/>
                    <a:pt x="23" y="48"/>
                    <a:pt x="23" y="50"/>
                  </a:cubicBezTo>
                  <a:cubicBezTo>
                    <a:pt x="23" y="52"/>
                    <a:pt x="23" y="53"/>
                    <a:pt x="23" y="53"/>
                  </a:cubicBezTo>
                  <a:cubicBezTo>
                    <a:pt x="22" y="54"/>
                    <a:pt x="15" y="61"/>
                    <a:pt x="14" y="62"/>
                  </a:cubicBezTo>
                  <a:cubicBezTo>
                    <a:pt x="12" y="61"/>
                    <a:pt x="9" y="59"/>
                    <a:pt x="6" y="59"/>
                  </a:cubicBezTo>
                  <a:cubicBezTo>
                    <a:pt x="6" y="57"/>
                    <a:pt x="6" y="33"/>
                    <a:pt x="6" y="31"/>
                  </a:cubicBezTo>
                  <a:cubicBezTo>
                    <a:pt x="8" y="31"/>
                    <a:pt x="16" y="31"/>
                    <a:pt x="18" y="31"/>
                  </a:cubicBezTo>
                  <a:cubicBezTo>
                    <a:pt x="18" y="32"/>
                    <a:pt x="18" y="38"/>
                    <a:pt x="18" y="40"/>
                  </a:cubicBezTo>
                  <a:cubicBezTo>
                    <a:pt x="17" y="40"/>
                    <a:pt x="17" y="40"/>
                    <a:pt x="16" y="40"/>
                  </a:cubicBezTo>
                  <a:cubicBezTo>
                    <a:pt x="16" y="38"/>
                    <a:pt x="16" y="34"/>
                    <a:pt x="16" y="34"/>
                  </a:cubicBezTo>
                  <a:lnTo>
                    <a:pt x="10" y="34"/>
                  </a:lnTo>
                  <a:lnTo>
                    <a:pt x="10" y="45"/>
                  </a:lnTo>
                  <a:lnTo>
                    <a:pt x="24" y="45"/>
                  </a:lnTo>
                  <a:lnTo>
                    <a:pt x="24" y="25"/>
                  </a:lnTo>
                  <a:lnTo>
                    <a:pt x="0" y="25"/>
                  </a:lnTo>
                  <a:lnTo>
                    <a:pt x="0" y="64"/>
                  </a:lnTo>
                  <a:lnTo>
                    <a:pt x="1" y="64"/>
                  </a:lnTo>
                  <a:cubicBezTo>
                    <a:pt x="4" y="65"/>
                    <a:pt x="11" y="67"/>
                    <a:pt x="12" y="69"/>
                  </a:cubicBezTo>
                  <a:lnTo>
                    <a:pt x="13" y="71"/>
                  </a:lnTo>
                  <a:lnTo>
                    <a:pt x="31" y="54"/>
                  </a:lnTo>
                  <a:lnTo>
                    <a:pt x="30" y="53"/>
                  </a:lnTo>
                  <a:cubicBezTo>
                    <a:pt x="30" y="53"/>
                    <a:pt x="27" y="48"/>
                    <a:pt x="31" y="45"/>
                  </a:cubicBezTo>
                  <a:cubicBezTo>
                    <a:pt x="35" y="41"/>
                    <a:pt x="38" y="43"/>
                    <a:pt x="40" y="44"/>
                  </a:cubicBezTo>
                  <a:lnTo>
                    <a:pt x="42" y="45"/>
                  </a:lnTo>
                  <a:lnTo>
                    <a:pt x="43" y="44"/>
                  </a:lnTo>
                  <a:lnTo>
                    <a:pt x="60" y="27"/>
                  </a:lnTo>
                  <a:lnTo>
                    <a:pt x="60" y="0"/>
                  </a:lnTo>
                  <a:lnTo>
                    <a:pt x="59" y="0"/>
                  </a:lnTo>
                  <a:close/>
                  <a:moveTo>
                    <a:pt x="58" y="2"/>
                  </a:moveTo>
                  <a:cubicBezTo>
                    <a:pt x="58" y="5"/>
                    <a:pt x="58" y="25"/>
                    <a:pt x="58" y="26"/>
                  </a:cubicBezTo>
                  <a:cubicBezTo>
                    <a:pt x="57" y="27"/>
                    <a:pt x="43" y="41"/>
                    <a:pt x="41" y="42"/>
                  </a:cubicBezTo>
                  <a:cubicBezTo>
                    <a:pt x="39" y="41"/>
                    <a:pt x="35" y="39"/>
                    <a:pt x="30" y="43"/>
                  </a:cubicBezTo>
                  <a:cubicBezTo>
                    <a:pt x="27" y="45"/>
                    <a:pt x="27" y="47"/>
                    <a:pt x="27" y="50"/>
                  </a:cubicBezTo>
                  <a:cubicBezTo>
                    <a:pt x="27" y="51"/>
                    <a:pt x="27" y="53"/>
                    <a:pt x="27" y="54"/>
                  </a:cubicBezTo>
                  <a:cubicBezTo>
                    <a:pt x="26" y="55"/>
                    <a:pt x="15" y="65"/>
                    <a:pt x="13" y="67"/>
                  </a:cubicBezTo>
                  <a:cubicBezTo>
                    <a:pt x="10" y="65"/>
                    <a:pt x="5" y="63"/>
                    <a:pt x="2" y="62"/>
                  </a:cubicBezTo>
                  <a:cubicBezTo>
                    <a:pt x="2" y="60"/>
                    <a:pt x="2" y="30"/>
                    <a:pt x="2" y="27"/>
                  </a:cubicBezTo>
                  <a:cubicBezTo>
                    <a:pt x="5" y="27"/>
                    <a:pt x="19" y="27"/>
                    <a:pt x="21" y="27"/>
                  </a:cubicBezTo>
                  <a:cubicBezTo>
                    <a:pt x="21" y="29"/>
                    <a:pt x="21" y="40"/>
                    <a:pt x="21" y="42"/>
                  </a:cubicBezTo>
                  <a:cubicBezTo>
                    <a:pt x="19" y="42"/>
                    <a:pt x="14" y="42"/>
                    <a:pt x="13" y="42"/>
                  </a:cubicBezTo>
                  <a:cubicBezTo>
                    <a:pt x="13" y="41"/>
                    <a:pt x="13" y="38"/>
                    <a:pt x="13" y="36"/>
                  </a:cubicBezTo>
                  <a:cubicBezTo>
                    <a:pt x="13" y="36"/>
                    <a:pt x="13" y="36"/>
                    <a:pt x="14" y="36"/>
                  </a:cubicBezTo>
                  <a:cubicBezTo>
                    <a:pt x="14" y="38"/>
                    <a:pt x="14" y="42"/>
                    <a:pt x="14" y="42"/>
                  </a:cubicBezTo>
                  <a:lnTo>
                    <a:pt x="20" y="42"/>
                  </a:lnTo>
                  <a:lnTo>
                    <a:pt x="20" y="28"/>
                  </a:lnTo>
                  <a:lnTo>
                    <a:pt x="3" y="28"/>
                  </a:lnTo>
                  <a:lnTo>
                    <a:pt x="3" y="61"/>
                  </a:lnTo>
                  <a:lnTo>
                    <a:pt x="4" y="61"/>
                  </a:lnTo>
                  <a:cubicBezTo>
                    <a:pt x="7" y="61"/>
                    <a:pt x="12" y="64"/>
                    <a:pt x="13" y="65"/>
                  </a:cubicBezTo>
                  <a:lnTo>
                    <a:pt x="14" y="65"/>
                  </a:lnTo>
                  <a:lnTo>
                    <a:pt x="27" y="54"/>
                  </a:lnTo>
                  <a:lnTo>
                    <a:pt x="26" y="53"/>
                  </a:lnTo>
                  <a:cubicBezTo>
                    <a:pt x="25" y="52"/>
                    <a:pt x="25" y="47"/>
                    <a:pt x="28" y="43"/>
                  </a:cubicBezTo>
                  <a:cubicBezTo>
                    <a:pt x="32" y="39"/>
                    <a:pt x="40" y="40"/>
                    <a:pt x="40" y="40"/>
                  </a:cubicBezTo>
                  <a:lnTo>
                    <a:pt x="41" y="40"/>
                  </a:lnTo>
                  <a:lnTo>
                    <a:pt x="56" y="26"/>
                  </a:lnTo>
                  <a:lnTo>
                    <a:pt x="56" y="4"/>
                  </a:lnTo>
                  <a:lnTo>
                    <a:pt x="29" y="4"/>
                  </a:lnTo>
                  <a:lnTo>
                    <a:pt x="29" y="24"/>
                  </a:lnTo>
                  <a:lnTo>
                    <a:pt x="46" y="24"/>
                  </a:lnTo>
                  <a:lnTo>
                    <a:pt x="46" y="16"/>
                  </a:lnTo>
                  <a:cubicBezTo>
                    <a:pt x="46" y="16"/>
                    <a:pt x="41" y="16"/>
                    <a:pt x="39" y="16"/>
                  </a:cubicBezTo>
                  <a:cubicBezTo>
                    <a:pt x="39" y="16"/>
                    <a:pt x="39" y="16"/>
                    <a:pt x="39" y="16"/>
                  </a:cubicBezTo>
                  <a:cubicBezTo>
                    <a:pt x="41" y="16"/>
                    <a:pt x="45" y="16"/>
                    <a:pt x="46" y="16"/>
                  </a:cubicBezTo>
                  <a:cubicBezTo>
                    <a:pt x="46" y="17"/>
                    <a:pt x="46" y="23"/>
                    <a:pt x="46" y="25"/>
                  </a:cubicBezTo>
                  <a:cubicBezTo>
                    <a:pt x="44" y="25"/>
                    <a:pt x="30" y="25"/>
                    <a:pt x="28" y="25"/>
                  </a:cubicBezTo>
                  <a:cubicBezTo>
                    <a:pt x="28" y="23"/>
                    <a:pt x="28" y="4"/>
                    <a:pt x="28" y="2"/>
                  </a:cubicBezTo>
                  <a:cubicBezTo>
                    <a:pt x="31" y="2"/>
                    <a:pt x="55" y="2"/>
                    <a:pt x="58" y="2"/>
                  </a:cubicBezTo>
                  <a:close/>
                </a:path>
              </a:pathLst>
            </a:custGeom>
            <a:solidFill>
              <a:schemeClr val="accent2">
                <a:alpha val="60001"/>
              </a:schemeClr>
            </a:solidFill>
            <a:ln w="0">
              <a:noFill/>
            </a:ln>
          </p:spPr>
          <p:txBody>
            <a:bodyPr/>
            <a:p>
              <a:endParaRPr lang="zh-CN" altLang="en-US"/>
            </a:p>
          </p:txBody>
        </p:sp>
        <p:sp>
          <p:nvSpPr>
            <p:cNvPr id="33833" name="矩形 33832"/>
            <p:cNvSpPr/>
            <p:nvPr/>
          </p:nvSpPr>
          <p:spPr>
            <a:xfrm>
              <a:off x="1321" y="3598"/>
              <a:ext cx="3113" cy="26"/>
            </a:xfrm>
            <a:prstGeom prst="rect">
              <a:avLst/>
            </a:prstGeom>
            <a:solidFill>
              <a:schemeClr val="accent2">
                <a:alpha val="60001"/>
              </a:schemeClr>
            </a:solidFill>
            <a:ln w="0">
              <a:noFill/>
            </a:ln>
          </p:spPr>
          <p:txBody>
            <a:bodyPr/>
            <a:p>
              <a:endParaRPr lang="zh-CN" altLang="en-US"/>
            </a:p>
          </p:txBody>
        </p:sp>
        <p:sp>
          <p:nvSpPr>
            <p:cNvPr id="33834" name="矩形 33833"/>
            <p:cNvSpPr/>
            <p:nvPr/>
          </p:nvSpPr>
          <p:spPr>
            <a:xfrm>
              <a:off x="1321" y="3568"/>
              <a:ext cx="3113" cy="20"/>
            </a:xfrm>
            <a:prstGeom prst="rect">
              <a:avLst/>
            </a:prstGeom>
            <a:solidFill>
              <a:schemeClr val="accent2">
                <a:alpha val="60001"/>
              </a:schemeClr>
            </a:solidFill>
            <a:ln w="0">
              <a:noFill/>
            </a:ln>
          </p:spPr>
          <p:txBody>
            <a:bodyPr/>
            <a:p>
              <a:endParaRPr lang="zh-CN" altLang="en-US"/>
            </a:p>
          </p:txBody>
        </p:sp>
        <p:sp>
          <p:nvSpPr>
            <p:cNvPr id="33835" name="矩形 33834"/>
            <p:cNvSpPr/>
            <p:nvPr/>
          </p:nvSpPr>
          <p:spPr>
            <a:xfrm>
              <a:off x="782" y="1256"/>
              <a:ext cx="26" cy="1844"/>
            </a:xfrm>
            <a:prstGeom prst="rect">
              <a:avLst/>
            </a:prstGeom>
            <a:solidFill>
              <a:schemeClr val="accent2">
                <a:alpha val="60001"/>
              </a:schemeClr>
            </a:solidFill>
            <a:ln w="0">
              <a:noFill/>
            </a:ln>
          </p:spPr>
          <p:txBody>
            <a:bodyPr/>
            <a:p>
              <a:endParaRPr lang="zh-CN" altLang="en-US"/>
            </a:p>
          </p:txBody>
        </p:sp>
        <p:sp>
          <p:nvSpPr>
            <p:cNvPr id="33836" name="矩形 33835"/>
            <p:cNvSpPr/>
            <p:nvPr/>
          </p:nvSpPr>
          <p:spPr>
            <a:xfrm>
              <a:off x="746" y="1256"/>
              <a:ext cx="26" cy="1844"/>
            </a:xfrm>
            <a:prstGeom prst="rect">
              <a:avLst/>
            </a:prstGeom>
            <a:solidFill>
              <a:schemeClr val="accent2">
                <a:alpha val="60001"/>
              </a:schemeClr>
            </a:solidFill>
            <a:ln w="0">
              <a:noFill/>
            </a:ln>
          </p:spPr>
          <p:txBody>
            <a:bodyPr/>
            <a:p>
              <a:endParaRPr lang="zh-CN" altLang="en-US"/>
            </a:p>
          </p:txBody>
        </p:sp>
        <p:sp>
          <p:nvSpPr>
            <p:cNvPr id="33837" name="矩形 33836"/>
            <p:cNvSpPr/>
            <p:nvPr/>
          </p:nvSpPr>
          <p:spPr>
            <a:xfrm>
              <a:off x="4952" y="1256"/>
              <a:ext cx="20" cy="1844"/>
            </a:xfrm>
            <a:prstGeom prst="rect">
              <a:avLst/>
            </a:prstGeom>
            <a:solidFill>
              <a:schemeClr val="accent2">
                <a:alpha val="60001"/>
              </a:schemeClr>
            </a:solidFill>
            <a:ln w="0">
              <a:noFill/>
            </a:ln>
          </p:spPr>
          <p:txBody>
            <a:bodyPr/>
            <a:p>
              <a:endParaRPr lang="zh-CN" altLang="en-US"/>
            </a:p>
          </p:txBody>
        </p:sp>
        <p:sp>
          <p:nvSpPr>
            <p:cNvPr id="33838" name="矩形 33837"/>
            <p:cNvSpPr/>
            <p:nvPr/>
          </p:nvSpPr>
          <p:spPr>
            <a:xfrm>
              <a:off x="4988" y="1256"/>
              <a:ext cx="20" cy="1844"/>
            </a:xfrm>
            <a:prstGeom prst="rect">
              <a:avLst/>
            </a:prstGeom>
            <a:solidFill>
              <a:schemeClr val="accent2">
                <a:alpha val="60001"/>
              </a:schemeClr>
            </a:solidFill>
            <a:ln w="0">
              <a:noFill/>
            </a:ln>
          </p:spPr>
          <p:txBody>
            <a:bodyPr/>
            <a:p>
              <a:endParaRPr lang="zh-CN" altLang="en-US"/>
            </a:p>
          </p:txBody>
        </p:sp>
        <p:sp>
          <p:nvSpPr>
            <p:cNvPr id="33839" name="任意多边形 33838"/>
            <p:cNvSpPr>
              <a:spLocks noEditPoints="1"/>
            </p:cNvSpPr>
            <p:nvPr/>
          </p:nvSpPr>
          <p:spPr>
            <a:xfrm>
              <a:off x="4429" y="3451"/>
              <a:ext cx="315" cy="285"/>
            </a:xfrm>
            <a:custGeom>
              <a:avLst/>
              <a:gdLst/>
              <a:ahLst/>
              <a:cxnLst/>
              <a:pathLst>
                <a:path w="62" h="56">
                  <a:moveTo>
                    <a:pt x="34" y="0"/>
                  </a:moveTo>
                  <a:lnTo>
                    <a:pt x="16" y="0"/>
                  </a:lnTo>
                  <a:cubicBezTo>
                    <a:pt x="16" y="0"/>
                    <a:pt x="16" y="5"/>
                    <a:pt x="16" y="7"/>
                  </a:cubicBezTo>
                  <a:cubicBezTo>
                    <a:pt x="14" y="7"/>
                    <a:pt x="3" y="7"/>
                    <a:pt x="3" y="7"/>
                  </a:cubicBezTo>
                  <a:cubicBezTo>
                    <a:pt x="3" y="7"/>
                    <a:pt x="3" y="16"/>
                    <a:pt x="3" y="18"/>
                  </a:cubicBezTo>
                  <a:cubicBezTo>
                    <a:pt x="3" y="18"/>
                    <a:pt x="0" y="18"/>
                    <a:pt x="0" y="18"/>
                  </a:cubicBezTo>
                  <a:lnTo>
                    <a:pt x="0" y="39"/>
                  </a:lnTo>
                  <a:cubicBezTo>
                    <a:pt x="0" y="39"/>
                    <a:pt x="2" y="39"/>
                    <a:pt x="3" y="39"/>
                  </a:cubicBezTo>
                  <a:cubicBezTo>
                    <a:pt x="3" y="41"/>
                    <a:pt x="3" y="48"/>
                    <a:pt x="3" y="48"/>
                  </a:cubicBezTo>
                  <a:cubicBezTo>
                    <a:pt x="3" y="48"/>
                    <a:pt x="18" y="48"/>
                    <a:pt x="20" y="48"/>
                  </a:cubicBezTo>
                  <a:cubicBezTo>
                    <a:pt x="20" y="49"/>
                    <a:pt x="20" y="56"/>
                    <a:pt x="20" y="56"/>
                  </a:cubicBezTo>
                  <a:lnTo>
                    <a:pt x="62" y="56"/>
                  </a:lnTo>
                  <a:lnTo>
                    <a:pt x="62" y="33"/>
                  </a:lnTo>
                  <a:lnTo>
                    <a:pt x="35" y="33"/>
                  </a:lnTo>
                  <a:lnTo>
                    <a:pt x="35" y="47"/>
                  </a:lnTo>
                  <a:lnTo>
                    <a:pt x="47" y="47"/>
                  </a:lnTo>
                  <a:lnTo>
                    <a:pt x="47" y="41"/>
                  </a:lnTo>
                  <a:cubicBezTo>
                    <a:pt x="47" y="41"/>
                    <a:pt x="43" y="41"/>
                    <a:pt x="41" y="41"/>
                  </a:cubicBezTo>
                  <a:cubicBezTo>
                    <a:pt x="41" y="40"/>
                    <a:pt x="41" y="39"/>
                    <a:pt x="41" y="39"/>
                  </a:cubicBezTo>
                  <a:cubicBezTo>
                    <a:pt x="43" y="39"/>
                    <a:pt x="53" y="39"/>
                    <a:pt x="55" y="39"/>
                  </a:cubicBezTo>
                  <a:cubicBezTo>
                    <a:pt x="55" y="41"/>
                    <a:pt x="55" y="48"/>
                    <a:pt x="55" y="49"/>
                  </a:cubicBezTo>
                  <a:cubicBezTo>
                    <a:pt x="53" y="49"/>
                    <a:pt x="29" y="49"/>
                    <a:pt x="27" y="49"/>
                  </a:cubicBezTo>
                  <a:cubicBezTo>
                    <a:pt x="27" y="48"/>
                    <a:pt x="27" y="41"/>
                    <a:pt x="27" y="41"/>
                  </a:cubicBezTo>
                  <a:cubicBezTo>
                    <a:pt x="27" y="41"/>
                    <a:pt x="13" y="41"/>
                    <a:pt x="11" y="41"/>
                  </a:cubicBezTo>
                  <a:cubicBezTo>
                    <a:pt x="11" y="39"/>
                    <a:pt x="11" y="36"/>
                    <a:pt x="11" y="34"/>
                  </a:cubicBezTo>
                  <a:cubicBezTo>
                    <a:pt x="12" y="34"/>
                    <a:pt x="15" y="34"/>
                    <a:pt x="15" y="34"/>
                  </a:cubicBezTo>
                  <a:lnTo>
                    <a:pt x="15" y="28"/>
                  </a:lnTo>
                  <a:cubicBezTo>
                    <a:pt x="15" y="28"/>
                    <a:pt x="12" y="28"/>
                    <a:pt x="11" y="28"/>
                  </a:cubicBezTo>
                  <a:cubicBezTo>
                    <a:pt x="12" y="28"/>
                    <a:pt x="15" y="28"/>
                    <a:pt x="15" y="28"/>
                  </a:cubicBezTo>
                  <a:lnTo>
                    <a:pt x="15" y="22"/>
                  </a:lnTo>
                  <a:cubicBezTo>
                    <a:pt x="15" y="22"/>
                    <a:pt x="12" y="22"/>
                    <a:pt x="10" y="22"/>
                  </a:cubicBezTo>
                  <a:cubicBezTo>
                    <a:pt x="10" y="20"/>
                    <a:pt x="10" y="15"/>
                    <a:pt x="10" y="13"/>
                  </a:cubicBezTo>
                  <a:cubicBezTo>
                    <a:pt x="13" y="13"/>
                    <a:pt x="23" y="13"/>
                    <a:pt x="23" y="13"/>
                  </a:cubicBezTo>
                  <a:cubicBezTo>
                    <a:pt x="23" y="13"/>
                    <a:pt x="23" y="8"/>
                    <a:pt x="23" y="6"/>
                  </a:cubicBezTo>
                  <a:cubicBezTo>
                    <a:pt x="25" y="6"/>
                    <a:pt x="28" y="6"/>
                    <a:pt x="29" y="6"/>
                  </a:cubicBezTo>
                  <a:cubicBezTo>
                    <a:pt x="29" y="8"/>
                    <a:pt x="29" y="14"/>
                    <a:pt x="29" y="14"/>
                  </a:cubicBezTo>
                  <a:cubicBezTo>
                    <a:pt x="29" y="14"/>
                    <a:pt x="36" y="14"/>
                    <a:pt x="38" y="14"/>
                  </a:cubicBezTo>
                  <a:cubicBezTo>
                    <a:pt x="38" y="16"/>
                    <a:pt x="38" y="21"/>
                    <a:pt x="38" y="22"/>
                  </a:cubicBezTo>
                  <a:cubicBezTo>
                    <a:pt x="36" y="22"/>
                    <a:pt x="32" y="22"/>
                    <a:pt x="30" y="22"/>
                  </a:cubicBezTo>
                  <a:cubicBezTo>
                    <a:pt x="30" y="21"/>
                    <a:pt x="30" y="15"/>
                    <a:pt x="30" y="15"/>
                  </a:cubicBezTo>
                  <a:lnTo>
                    <a:pt x="23" y="15"/>
                  </a:lnTo>
                  <a:lnTo>
                    <a:pt x="23" y="29"/>
                  </a:lnTo>
                  <a:lnTo>
                    <a:pt x="44" y="29"/>
                  </a:lnTo>
                  <a:lnTo>
                    <a:pt x="44" y="7"/>
                  </a:lnTo>
                  <a:cubicBezTo>
                    <a:pt x="44" y="7"/>
                    <a:pt x="37" y="7"/>
                    <a:pt x="35" y="7"/>
                  </a:cubicBezTo>
                  <a:cubicBezTo>
                    <a:pt x="35" y="5"/>
                    <a:pt x="35" y="0"/>
                    <a:pt x="35" y="0"/>
                  </a:cubicBezTo>
                  <a:lnTo>
                    <a:pt x="34" y="0"/>
                  </a:lnTo>
                  <a:close/>
                  <a:moveTo>
                    <a:pt x="33" y="2"/>
                  </a:moveTo>
                  <a:cubicBezTo>
                    <a:pt x="33" y="4"/>
                    <a:pt x="33" y="9"/>
                    <a:pt x="33" y="9"/>
                  </a:cubicBezTo>
                  <a:cubicBezTo>
                    <a:pt x="33" y="9"/>
                    <a:pt x="40" y="9"/>
                    <a:pt x="42" y="9"/>
                  </a:cubicBezTo>
                  <a:cubicBezTo>
                    <a:pt x="42" y="11"/>
                    <a:pt x="42" y="24"/>
                    <a:pt x="42" y="26"/>
                  </a:cubicBezTo>
                  <a:cubicBezTo>
                    <a:pt x="39" y="26"/>
                    <a:pt x="28" y="26"/>
                    <a:pt x="26" y="26"/>
                  </a:cubicBezTo>
                  <a:cubicBezTo>
                    <a:pt x="26" y="25"/>
                    <a:pt x="26" y="20"/>
                    <a:pt x="26" y="18"/>
                  </a:cubicBezTo>
                  <a:cubicBezTo>
                    <a:pt x="26" y="18"/>
                    <a:pt x="27" y="18"/>
                    <a:pt x="27" y="18"/>
                  </a:cubicBezTo>
                  <a:cubicBezTo>
                    <a:pt x="27" y="20"/>
                    <a:pt x="27" y="25"/>
                    <a:pt x="27" y="25"/>
                  </a:cubicBezTo>
                  <a:lnTo>
                    <a:pt x="41" y="25"/>
                  </a:lnTo>
                  <a:lnTo>
                    <a:pt x="41" y="11"/>
                  </a:lnTo>
                  <a:cubicBezTo>
                    <a:pt x="41" y="11"/>
                    <a:pt x="34" y="11"/>
                    <a:pt x="32" y="11"/>
                  </a:cubicBezTo>
                  <a:cubicBezTo>
                    <a:pt x="32" y="10"/>
                    <a:pt x="32" y="4"/>
                    <a:pt x="32" y="4"/>
                  </a:cubicBezTo>
                  <a:lnTo>
                    <a:pt x="20" y="4"/>
                  </a:lnTo>
                  <a:cubicBezTo>
                    <a:pt x="20" y="4"/>
                    <a:pt x="20" y="9"/>
                    <a:pt x="20" y="10"/>
                  </a:cubicBezTo>
                  <a:cubicBezTo>
                    <a:pt x="18" y="10"/>
                    <a:pt x="8" y="10"/>
                    <a:pt x="8" y="10"/>
                  </a:cubicBezTo>
                  <a:lnTo>
                    <a:pt x="8" y="24"/>
                  </a:lnTo>
                  <a:cubicBezTo>
                    <a:pt x="8" y="24"/>
                    <a:pt x="11" y="24"/>
                    <a:pt x="12" y="24"/>
                  </a:cubicBezTo>
                  <a:cubicBezTo>
                    <a:pt x="12" y="25"/>
                    <a:pt x="12" y="25"/>
                    <a:pt x="12" y="26"/>
                  </a:cubicBezTo>
                  <a:cubicBezTo>
                    <a:pt x="11" y="26"/>
                    <a:pt x="8" y="26"/>
                    <a:pt x="8" y="26"/>
                  </a:cubicBezTo>
                  <a:lnTo>
                    <a:pt x="8" y="30"/>
                  </a:lnTo>
                  <a:cubicBezTo>
                    <a:pt x="8" y="30"/>
                    <a:pt x="11" y="30"/>
                    <a:pt x="12" y="30"/>
                  </a:cubicBezTo>
                  <a:cubicBezTo>
                    <a:pt x="12" y="31"/>
                    <a:pt x="12" y="31"/>
                    <a:pt x="12" y="32"/>
                  </a:cubicBezTo>
                  <a:cubicBezTo>
                    <a:pt x="11" y="32"/>
                    <a:pt x="8" y="32"/>
                    <a:pt x="8" y="32"/>
                  </a:cubicBezTo>
                  <a:lnTo>
                    <a:pt x="8" y="43"/>
                  </a:lnTo>
                  <a:cubicBezTo>
                    <a:pt x="8" y="43"/>
                    <a:pt x="22" y="43"/>
                    <a:pt x="24" y="43"/>
                  </a:cubicBezTo>
                  <a:cubicBezTo>
                    <a:pt x="24" y="45"/>
                    <a:pt x="24" y="52"/>
                    <a:pt x="24" y="52"/>
                  </a:cubicBezTo>
                  <a:lnTo>
                    <a:pt x="58" y="52"/>
                  </a:lnTo>
                  <a:lnTo>
                    <a:pt x="58" y="36"/>
                  </a:lnTo>
                  <a:lnTo>
                    <a:pt x="39" y="36"/>
                  </a:lnTo>
                  <a:lnTo>
                    <a:pt x="39" y="43"/>
                  </a:lnTo>
                  <a:cubicBezTo>
                    <a:pt x="39" y="43"/>
                    <a:pt x="43" y="43"/>
                    <a:pt x="45" y="43"/>
                  </a:cubicBezTo>
                  <a:cubicBezTo>
                    <a:pt x="45" y="44"/>
                    <a:pt x="45" y="44"/>
                    <a:pt x="45" y="45"/>
                  </a:cubicBezTo>
                  <a:cubicBezTo>
                    <a:pt x="43" y="45"/>
                    <a:pt x="39" y="45"/>
                    <a:pt x="37" y="45"/>
                  </a:cubicBezTo>
                  <a:cubicBezTo>
                    <a:pt x="37" y="43"/>
                    <a:pt x="37" y="37"/>
                    <a:pt x="37" y="35"/>
                  </a:cubicBezTo>
                  <a:cubicBezTo>
                    <a:pt x="39" y="35"/>
                    <a:pt x="57" y="35"/>
                    <a:pt x="59" y="35"/>
                  </a:cubicBezTo>
                  <a:cubicBezTo>
                    <a:pt x="59" y="37"/>
                    <a:pt x="59" y="51"/>
                    <a:pt x="59" y="53"/>
                  </a:cubicBezTo>
                  <a:cubicBezTo>
                    <a:pt x="57" y="53"/>
                    <a:pt x="25" y="53"/>
                    <a:pt x="23" y="53"/>
                  </a:cubicBezTo>
                  <a:cubicBezTo>
                    <a:pt x="23" y="52"/>
                    <a:pt x="23" y="45"/>
                    <a:pt x="23" y="45"/>
                  </a:cubicBezTo>
                  <a:cubicBezTo>
                    <a:pt x="23" y="45"/>
                    <a:pt x="8" y="45"/>
                    <a:pt x="6" y="45"/>
                  </a:cubicBezTo>
                  <a:cubicBezTo>
                    <a:pt x="6" y="43"/>
                    <a:pt x="6" y="37"/>
                    <a:pt x="6" y="37"/>
                  </a:cubicBezTo>
                  <a:cubicBezTo>
                    <a:pt x="6" y="37"/>
                    <a:pt x="4" y="37"/>
                    <a:pt x="3" y="37"/>
                  </a:cubicBezTo>
                  <a:cubicBezTo>
                    <a:pt x="3" y="35"/>
                    <a:pt x="3" y="22"/>
                    <a:pt x="3" y="20"/>
                  </a:cubicBezTo>
                  <a:cubicBezTo>
                    <a:pt x="4" y="20"/>
                    <a:pt x="6" y="20"/>
                    <a:pt x="6" y="20"/>
                  </a:cubicBezTo>
                  <a:cubicBezTo>
                    <a:pt x="6" y="20"/>
                    <a:pt x="6" y="11"/>
                    <a:pt x="6" y="9"/>
                  </a:cubicBezTo>
                  <a:cubicBezTo>
                    <a:pt x="8" y="9"/>
                    <a:pt x="19" y="9"/>
                    <a:pt x="19" y="9"/>
                  </a:cubicBezTo>
                  <a:cubicBezTo>
                    <a:pt x="19" y="9"/>
                    <a:pt x="19" y="4"/>
                    <a:pt x="19" y="2"/>
                  </a:cubicBezTo>
                  <a:cubicBezTo>
                    <a:pt x="21" y="2"/>
                    <a:pt x="30" y="2"/>
                    <a:pt x="33" y="2"/>
                  </a:cubicBezTo>
                  <a:close/>
                </a:path>
              </a:pathLst>
            </a:custGeom>
            <a:solidFill>
              <a:schemeClr val="accent2">
                <a:alpha val="60001"/>
              </a:schemeClr>
            </a:solidFill>
            <a:ln w="0">
              <a:noFill/>
            </a:ln>
          </p:spPr>
          <p:txBody>
            <a:bodyPr/>
            <a:p>
              <a:endParaRPr lang="zh-CN" altLang="en-US"/>
            </a:p>
          </p:txBody>
        </p:sp>
        <p:sp>
          <p:nvSpPr>
            <p:cNvPr id="33840" name="任意多边形 33839"/>
            <p:cNvSpPr>
              <a:spLocks noEditPoints="1"/>
            </p:cNvSpPr>
            <p:nvPr/>
          </p:nvSpPr>
          <p:spPr>
            <a:xfrm>
              <a:off x="4657" y="3446"/>
              <a:ext cx="391" cy="285"/>
            </a:xfrm>
            <a:custGeom>
              <a:avLst/>
              <a:gdLst/>
              <a:ahLst/>
              <a:cxnLst/>
              <a:pathLst>
                <a:path w="77" h="56">
                  <a:moveTo>
                    <a:pt x="29" y="0"/>
                  </a:moveTo>
                  <a:lnTo>
                    <a:pt x="0" y="0"/>
                  </a:lnTo>
                  <a:lnTo>
                    <a:pt x="0" y="32"/>
                  </a:lnTo>
                  <a:lnTo>
                    <a:pt x="30" y="32"/>
                  </a:lnTo>
                  <a:lnTo>
                    <a:pt x="30" y="11"/>
                  </a:lnTo>
                  <a:lnTo>
                    <a:pt x="15" y="11"/>
                  </a:lnTo>
                  <a:lnTo>
                    <a:pt x="15" y="22"/>
                  </a:lnTo>
                  <a:lnTo>
                    <a:pt x="21" y="22"/>
                  </a:lnTo>
                  <a:cubicBezTo>
                    <a:pt x="21" y="22"/>
                    <a:pt x="21" y="17"/>
                    <a:pt x="21" y="16"/>
                  </a:cubicBezTo>
                  <a:cubicBezTo>
                    <a:pt x="22" y="16"/>
                    <a:pt x="23" y="16"/>
                    <a:pt x="24" y="16"/>
                  </a:cubicBezTo>
                  <a:cubicBezTo>
                    <a:pt x="24" y="18"/>
                    <a:pt x="24" y="24"/>
                    <a:pt x="24" y="26"/>
                  </a:cubicBezTo>
                  <a:cubicBezTo>
                    <a:pt x="22" y="26"/>
                    <a:pt x="9" y="26"/>
                    <a:pt x="7" y="26"/>
                  </a:cubicBezTo>
                  <a:cubicBezTo>
                    <a:pt x="7" y="24"/>
                    <a:pt x="7" y="8"/>
                    <a:pt x="7" y="6"/>
                  </a:cubicBezTo>
                  <a:cubicBezTo>
                    <a:pt x="9" y="6"/>
                    <a:pt x="26" y="6"/>
                    <a:pt x="27" y="6"/>
                  </a:cubicBezTo>
                  <a:cubicBezTo>
                    <a:pt x="28" y="7"/>
                    <a:pt x="40" y="18"/>
                    <a:pt x="41" y="19"/>
                  </a:cubicBezTo>
                  <a:cubicBezTo>
                    <a:pt x="41" y="19"/>
                    <a:pt x="41" y="20"/>
                    <a:pt x="41" y="21"/>
                  </a:cubicBezTo>
                  <a:cubicBezTo>
                    <a:pt x="41" y="24"/>
                    <a:pt x="42" y="29"/>
                    <a:pt x="45" y="31"/>
                  </a:cubicBezTo>
                  <a:cubicBezTo>
                    <a:pt x="50" y="35"/>
                    <a:pt x="56" y="35"/>
                    <a:pt x="59" y="34"/>
                  </a:cubicBezTo>
                  <a:cubicBezTo>
                    <a:pt x="60" y="35"/>
                    <a:pt x="67" y="42"/>
                    <a:pt x="68" y="43"/>
                  </a:cubicBezTo>
                  <a:cubicBezTo>
                    <a:pt x="67" y="44"/>
                    <a:pt x="65" y="47"/>
                    <a:pt x="64" y="50"/>
                  </a:cubicBezTo>
                  <a:cubicBezTo>
                    <a:pt x="62" y="50"/>
                    <a:pt x="36" y="50"/>
                    <a:pt x="34" y="50"/>
                  </a:cubicBezTo>
                  <a:cubicBezTo>
                    <a:pt x="34" y="48"/>
                    <a:pt x="34" y="41"/>
                    <a:pt x="34" y="39"/>
                  </a:cubicBezTo>
                  <a:cubicBezTo>
                    <a:pt x="36" y="39"/>
                    <a:pt x="42" y="39"/>
                    <a:pt x="44" y="39"/>
                  </a:cubicBezTo>
                  <a:cubicBezTo>
                    <a:pt x="44" y="40"/>
                    <a:pt x="44" y="40"/>
                    <a:pt x="44" y="41"/>
                  </a:cubicBezTo>
                  <a:cubicBezTo>
                    <a:pt x="42" y="41"/>
                    <a:pt x="37" y="41"/>
                    <a:pt x="37" y="41"/>
                  </a:cubicBezTo>
                  <a:lnTo>
                    <a:pt x="37" y="46"/>
                  </a:lnTo>
                  <a:lnTo>
                    <a:pt x="49" y="46"/>
                  </a:lnTo>
                  <a:lnTo>
                    <a:pt x="49" y="34"/>
                  </a:lnTo>
                  <a:lnTo>
                    <a:pt x="27" y="34"/>
                  </a:lnTo>
                  <a:lnTo>
                    <a:pt x="27" y="56"/>
                  </a:lnTo>
                  <a:lnTo>
                    <a:pt x="70" y="56"/>
                  </a:lnTo>
                  <a:lnTo>
                    <a:pt x="70" y="55"/>
                  </a:lnTo>
                  <a:cubicBezTo>
                    <a:pt x="71" y="51"/>
                    <a:pt x="74" y="46"/>
                    <a:pt x="76" y="44"/>
                  </a:cubicBezTo>
                  <a:lnTo>
                    <a:pt x="77" y="44"/>
                  </a:lnTo>
                  <a:lnTo>
                    <a:pt x="59" y="27"/>
                  </a:lnTo>
                  <a:lnTo>
                    <a:pt x="59" y="28"/>
                  </a:lnTo>
                  <a:cubicBezTo>
                    <a:pt x="58" y="28"/>
                    <a:pt x="53" y="30"/>
                    <a:pt x="49" y="27"/>
                  </a:cubicBezTo>
                  <a:cubicBezTo>
                    <a:pt x="45" y="23"/>
                    <a:pt x="47" y="21"/>
                    <a:pt x="48" y="18"/>
                  </a:cubicBezTo>
                  <a:lnTo>
                    <a:pt x="49" y="17"/>
                  </a:lnTo>
                  <a:lnTo>
                    <a:pt x="48" y="16"/>
                  </a:lnTo>
                  <a:lnTo>
                    <a:pt x="30" y="0"/>
                  </a:lnTo>
                  <a:lnTo>
                    <a:pt x="29" y="0"/>
                  </a:lnTo>
                  <a:close/>
                  <a:moveTo>
                    <a:pt x="29" y="2"/>
                  </a:moveTo>
                  <a:cubicBezTo>
                    <a:pt x="29" y="3"/>
                    <a:pt x="44" y="16"/>
                    <a:pt x="46" y="17"/>
                  </a:cubicBezTo>
                  <a:cubicBezTo>
                    <a:pt x="45" y="19"/>
                    <a:pt x="44" y="20"/>
                    <a:pt x="44" y="22"/>
                  </a:cubicBezTo>
                  <a:cubicBezTo>
                    <a:pt x="44" y="24"/>
                    <a:pt x="45" y="26"/>
                    <a:pt x="47" y="28"/>
                  </a:cubicBezTo>
                  <a:cubicBezTo>
                    <a:pt x="51" y="32"/>
                    <a:pt x="56" y="31"/>
                    <a:pt x="59" y="30"/>
                  </a:cubicBezTo>
                  <a:cubicBezTo>
                    <a:pt x="60" y="31"/>
                    <a:pt x="72" y="42"/>
                    <a:pt x="73" y="43"/>
                  </a:cubicBezTo>
                  <a:cubicBezTo>
                    <a:pt x="71" y="46"/>
                    <a:pt x="68" y="51"/>
                    <a:pt x="68" y="53"/>
                  </a:cubicBezTo>
                  <a:cubicBezTo>
                    <a:pt x="66" y="53"/>
                    <a:pt x="32" y="53"/>
                    <a:pt x="30" y="53"/>
                  </a:cubicBezTo>
                  <a:cubicBezTo>
                    <a:pt x="30" y="51"/>
                    <a:pt x="30" y="38"/>
                    <a:pt x="30" y="36"/>
                  </a:cubicBezTo>
                  <a:cubicBezTo>
                    <a:pt x="32" y="36"/>
                    <a:pt x="44" y="36"/>
                    <a:pt x="46" y="36"/>
                  </a:cubicBezTo>
                  <a:cubicBezTo>
                    <a:pt x="46" y="36"/>
                    <a:pt x="46" y="37"/>
                    <a:pt x="46" y="37"/>
                  </a:cubicBezTo>
                  <a:lnTo>
                    <a:pt x="31" y="37"/>
                  </a:lnTo>
                  <a:lnTo>
                    <a:pt x="31" y="52"/>
                  </a:lnTo>
                  <a:lnTo>
                    <a:pt x="67" y="52"/>
                  </a:lnTo>
                  <a:lnTo>
                    <a:pt x="67" y="51"/>
                  </a:lnTo>
                  <a:cubicBezTo>
                    <a:pt x="67" y="49"/>
                    <a:pt x="70" y="45"/>
                    <a:pt x="71" y="43"/>
                  </a:cubicBezTo>
                  <a:lnTo>
                    <a:pt x="71" y="43"/>
                  </a:lnTo>
                  <a:lnTo>
                    <a:pt x="59" y="31"/>
                  </a:lnTo>
                  <a:lnTo>
                    <a:pt x="58" y="32"/>
                  </a:lnTo>
                  <a:cubicBezTo>
                    <a:pt x="57" y="32"/>
                    <a:pt x="51" y="33"/>
                    <a:pt x="47" y="30"/>
                  </a:cubicBezTo>
                  <a:cubicBezTo>
                    <a:pt x="42" y="26"/>
                    <a:pt x="44" y="19"/>
                    <a:pt x="44" y="18"/>
                  </a:cubicBezTo>
                  <a:lnTo>
                    <a:pt x="44" y="18"/>
                  </a:lnTo>
                  <a:lnTo>
                    <a:pt x="28" y="4"/>
                  </a:lnTo>
                  <a:lnTo>
                    <a:pt x="4" y="4"/>
                  </a:lnTo>
                  <a:lnTo>
                    <a:pt x="4" y="28"/>
                  </a:lnTo>
                  <a:lnTo>
                    <a:pt x="27" y="28"/>
                  </a:lnTo>
                  <a:lnTo>
                    <a:pt x="27" y="14"/>
                  </a:lnTo>
                  <a:lnTo>
                    <a:pt x="18" y="14"/>
                  </a:lnTo>
                  <a:cubicBezTo>
                    <a:pt x="18" y="14"/>
                    <a:pt x="18" y="18"/>
                    <a:pt x="18" y="19"/>
                  </a:cubicBezTo>
                  <a:cubicBezTo>
                    <a:pt x="18" y="19"/>
                    <a:pt x="18" y="19"/>
                    <a:pt x="17" y="19"/>
                  </a:cubicBezTo>
                  <a:cubicBezTo>
                    <a:pt x="17" y="18"/>
                    <a:pt x="17" y="15"/>
                    <a:pt x="17" y="13"/>
                  </a:cubicBezTo>
                  <a:cubicBezTo>
                    <a:pt x="19" y="13"/>
                    <a:pt x="26" y="13"/>
                    <a:pt x="28" y="13"/>
                  </a:cubicBezTo>
                  <a:cubicBezTo>
                    <a:pt x="28" y="15"/>
                    <a:pt x="28" y="27"/>
                    <a:pt x="28" y="29"/>
                  </a:cubicBezTo>
                  <a:cubicBezTo>
                    <a:pt x="25" y="29"/>
                    <a:pt x="5" y="29"/>
                    <a:pt x="3" y="29"/>
                  </a:cubicBezTo>
                  <a:cubicBezTo>
                    <a:pt x="3" y="27"/>
                    <a:pt x="3" y="5"/>
                    <a:pt x="3" y="2"/>
                  </a:cubicBezTo>
                  <a:cubicBezTo>
                    <a:pt x="5" y="2"/>
                    <a:pt x="28" y="2"/>
                    <a:pt x="29" y="2"/>
                  </a:cubicBezTo>
                  <a:close/>
                  <a:moveTo>
                    <a:pt x="45" y="43"/>
                  </a:moveTo>
                  <a:lnTo>
                    <a:pt x="46" y="43"/>
                  </a:lnTo>
                  <a:cubicBezTo>
                    <a:pt x="46" y="43"/>
                    <a:pt x="46" y="44"/>
                    <a:pt x="46" y="44"/>
                  </a:cubicBezTo>
                  <a:cubicBezTo>
                    <a:pt x="45" y="44"/>
                    <a:pt x="42" y="44"/>
                    <a:pt x="40" y="44"/>
                  </a:cubicBezTo>
                  <a:cubicBezTo>
                    <a:pt x="40" y="43"/>
                    <a:pt x="40" y="43"/>
                    <a:pt x="40" y="43"/>
                  </a:cubicBezTo>
                  <a:cubicBezTo>
                    <a:pt x="42" y="43"/>
                    <a:pt x="45" y="43"/>
                    <a:pt x="45" y="43"/>
                  </a:cubicBezTo>
                  <a:close/>
                </a:path>
              </a:pathLst>
            </a:custGeom>
            <a:solidFill>
              <a:schemeClr val="accent2">
                <a:alpha val="60001"/>
              </a:schemeClr>
            </a:solidFill>
            <a:ln w="0">
              <a:noFill/>
            </a:ln>
          </p:spPr>
          <p:txBody>
            <a:bodyPr/>
            <a:p>
              <a:endParaRPr lang="zh-CN" altLang="en-US"/>
            </a:p>
          </p:txBody>
        </p:sp>
        <p:sp>
          <p:nvSpPr>
            <p:cNvPr id="33841" name="任意多边形 33840"/>
            <p:cNvSpPr>
              <a:spLocks noEditPoints="1"/>
            </p:cNvSpPr>
            <p:nvPr/>
          </p:nvSpPr>
          <p:spPr>
            <a:xfrm>
              <a:off x="4820" y="3095"/>
              <a:ext cx="310" cy="285"/>
            </a:xfrm>
            <a:custGeom>
              <a:avLst/>
              <a:gdLst/>
              <a:ahLst/>
              <a:cxnLst/>
              <a:pathLst>
                <a:path w="61" h="56">
                  <a:moveTo>
                    <a:pt x="42" y="0"/>
                  </a:moveTo>
                  <a:lnTo>
                    <a:pt x="20" y="0"/>
                  </a:lnTo>
                  <a:cubicBezTo>
                    <a:pt x="20" y="0"/>
                    <a:pt x="20" y="2"/>
                    <a:pt x="20" y="3"/>
                  </a:cubicBezTo>
                  <a:cubicBezTo>
                    <a:pt x="18" y="3"/>
                    <a:pt x="8" y="3"/>
                    <a:pt x="8" y="3"/>
                  </a:cubicBezTo>
                  <a:cubicBezTo>
                    <a:pt x="8" y="3"/>
                    <a:pt x="8" y="13"/>
                    <a:pt x="8" y="15"/>
                  </a:cubicBezTo>
                  <a:cubicBezTo>
                    <a:pt x="6" y="15"/>
                    <a:pt x="0" y="15"/>
                    <a:pt x="0" y="15"/>
                  </a:cubicBezTo>
                  <a:lnTo>
                    <a:pt x="0" y="32"/>
                  </a:lnTo>
                  <a:cubicBezTo>
                    <a:pt x="0" y="32"/>
                    <a:pt x="6" y="32"/>
                    <a:pt x="8" y="32"/>
                  </a:cubicBezTo>
                  <a:cubicBezTo>
                    <a:pt x="8" y="34"/>
                    <a:pt x="8" y="40"/>
                    <a:pt x="8" y="40"/>
                  </a:cubicBezTo>
                  <a:lnTo>
                    <a:pt x="32" y="40"/>
                  </a:lnTo>
                  <a:lnTo>
                    <a:pt x="32" y="21"/>
                  </a:lnTo>
                  <a:lnTo>
                    <a:pt x="17" y="21"/>
                  </a:lnTo>
                  <a:lnTo>
                    <a:pt x="17" y="27"/>
                  </a:lnTo>
                  <a:cubicBezTo>
                    <a:pt x="17" y="27"/>
                    <a:pt x="23" y="27"/>
                    <a:pt x="25" y="27"/>
                  </a:cubicBezTo>
                  <a:cubicBezTo>
                    <a:pt x="25" y="29"/>
                    <a:pt x="25" y="33"/>
                    <a:pt x="25" y="34"/>
                  </a:cubicBezTo>
                  <a:cubicBezTo>
                    <a:pt x="23" y="34"/>
                    <a:pt x="17" y="34"/>
                    <a:pt x="15" y="34"/>
                  </a:cubicBezTo>
                  <a:cubicBezTo>
                    <a:pt x="15" y="33"/>
                    <a:pt x="15" y="26"/>
                    <a:pt x="15" y="26"/>
                  </a:cubicBezTo>
                  <a:cubicBezTo>
                    <a:pt x="15" y="26"/>
                    <a:pt x="9" y="26"/>
                    <a:pt x="7" y="26"/>
                  </a:cubicBezTo>
                  <a:cubicBezTo>
                    <a:pt x="7" y="25"/>
                    <a:pt x="7" y="22"/>
                    <a:pt x="7" y="21"/>
                  </a:cubicBezTo>
                  <a:cubicBezTo>
                    <a:pt x="9" y="21"/>
                    <a:pt x="14" y="21"/>
                    <a:pt x="14" y="21"/>
                  </a:cubicBezTo>
                  <a:cubicBezTo>
                    <a:pt x="14" y="21"/>
                    <a:pt x="14" y="11"/>
                    <a:pt x="14" y="9"/>
                  </a:cubicBezTo>
                  <a:cubicBezTo>
                    <a:pt x="16" y="9"/>
                    <a:pt x="22" y="9"/>
                    <a:pt x="24" y="9"/>
                  </a:cubicBezTo>
                  <a:cubicBezTo>
                    <a:pt x="24" y="10"/>
                    <a:pt x="24" y="13"/>
                    <a:pt x="24" y="13"/>
                  </a:cubicBezTo>
                  <a:lnTo>
                    <a:pt x="31" y="13"/>
                  </a:lnTo>
                  <a:cubicBezTo>
                    <a:pt x="31" y="13"/>
                    <a:pt x="31" y="11"/>
                    <a:pt x="31" y="9"/>
                  </a:cubicBezTo>
                  <a:cubicBezTo>
                    <a:pt x="31" y="11"/>
                    <a:pt x="31" y="13"/>
                    <a:pt x="31" y="13"/>
                  </a:cubicBezTo>
                  <a:lnTo>
                    <a:pt x="38" y="13"/>
                  </a:lnTo>
                  <a:cubicBezTo>
                    <a:pt x="38" y="13"/>
                    <a:pt x="38" y="11"/>
                    <a:pt x="38" y="9"/>
                  </a:cubicBezTo>
                  <a:cubicBezTo>
                    <a:pt x="40" y="9"/>
                    <a:pt x="43" y="9"/>
                    <a:pt x="45" y="9"/>
                  </a:cubicBezTo>
                  <a:cubicBezTo>
                    <a:pt x="45" y="12"/>
                    <a:pt x="45" y="25"/>
                    <a:pt x="45" y="25"/>
                  </a:cubicBezTo>
                  <a:cubicBezTo>
                    <a:pt x="45" y="25"/>
                    <a:pt x="52" y="25"/>
                    <a:pt x="54" y="25"/>
                  </a:cubicBezTo>
                  <a:cubicBezTo>
                    <a:pt x="54" y="27"/>
                    <a:pt x="54" y="48"/>
                    <a:pt x="54" y="50"/>
                  </a:cubicBezTo>
                  <a:cubicBezTo>
                    <a:pt x="52" y="50"/>
                    <a:pt x="44" y="50"/>
                    <a:pt x="43" y="50"/>
                  </a:cubicBezTo>
                  <a:cubicBezTo>
                    <a:pt x="43" y="48"/>
                    <a:pt x="43" y="39"/>
                    <a:pt x="43" y="37"/>
                  </a:cubicBezTo>
                  <a:cubicBezTo>
                    <a:pt x="43" y="37"/>
                    <a:pt x="44" y="37"/>
                    <a:pt x="45" y="37"/>
                  </a:cubicBezTo>
                  <a:cubicBezTo>
                    <a:pt x="45" y="39"/>
                    <a:pt x="45" y="43"/>
                    <a:pt x="45" y="43"/>
                  </a:cubicBezTo>
                  <a:lnTo>
                    <a:pt x="52" y="43"/>
                  </a:lnTo>
                  <a:lnTo>
                    <a:pt x="52" y="31"/>
                  </a:lnTo>
                  <a:lnTo>
                    <a:pt x="36" y="31"/>
                  </a:lnTo>
                  <a:lnTo>
                    <a:pt x="36" y="56"/>
                  </a:lnTo>
                  <a:lnTo>
                    <a:pt x="61" y="56"/>
                  </a:lnTo>
                  <a:lnTo>
                    <a:pt x="61" y="18"/>
                  </a:lnTo>
                  <a:cubicBezTo>
                    <a:pt x="61" y="18"/>
                    <a:pt x="54" y="18"/>
                    <a:pt x="52" y="18"/>
                  </a:cubicBezTo>
                  <a:cubicBezTo>
                    <a:pt x="52" y="16"/>
                    <a:pt x="52" y="3"/>
                    <a:pt x="52" y="3"/>
                  </a:cubicBezTo>
                  <a:cubicBezTo>
                    <a:pt x="52" y="3"/>
                    <a:pt x="45" y="3"/>
                    <a:pt x="43" y="3"/>
                  </a:cubicBezTo>
                  <a:cubicBezTo>
                    <a:pt x="43" y="2"/>
                    <a:pt x="43" y="0"/>
                    <a:pt x="43" y="0"/>
                  </a:cubicBezTo>
                  <a:lnTo>
                    <a:pt x="42" y="0"/>
                  </a:lnTo>
                  <a:close/>
                  <a:moveTo>
                    <a:pt x="40" y="2"/>
                  </a:moveTo>
                  <a:cubicBezTo>
                    <a:pt x="40" y="3"/>
                    <a:pt x="40" y="5"/>
                    <a:pt x="40" y="5"/>
                  </a:cubicBezTo>
                  <a:cubicBezTo>
                    <a:pt x="40" y="5"/>
                    <a:pt x="48" y="5"/>
                    <a:pt x="50" y="5"/>
                  </a:cubicBezTo>
                  <a:cubicBezTo>
                    <a:pt x="50" y="7"/>
                    <a:pt x="50" y="21"/>
                    <a:pt x="50" y="21"/>
                  </a:cubicBezTo>
                  <a:cubicBezTo>
                    <a:pt x="50" y="21"/>
                    <a:pt x="57" y="21"/>
                    <a:pt x="59" y="21"/>
                  </a:cubicBezTo>
                  <a:cubicBezTo>
                    <a:pt x="59" y="23"/>
                    <a:pt x="59" y="51"/>
                    <a:pt x="59" y="54"/>
                  </a:cubicBezTo>
                  <a:cubicBezTo>
                    <a:pt x="56" y="54"/>
                    <a:pt x="41" y="54"/>
                    <a:pt x="39" y="54"/>
                  </a:cubicBezTo>
                  <a:cubicBezTo>
                    <a:pt x="39" y="52"/>
                    <a:pt x="39" y="36"/>
                    <a:pt x="39" y="34"/>
                  </a:cubicBezTo>
                  <a:cubicBezTo>
                    <a:pt x="41" y="34"/>
                    <a:pt x="47" y="34"/>
                    <a:pt x="49" y="34"/>
                  </a:cubicBezTo>
                  <a:cubicBezTo>
                    <a:pt x="49" y="35"/>
                    <a:pt x="49" y="39"/>
                    <a:pt x="49" y="40"/>
                  </a:cubicBezTo>
                  <a:cubicBezTo>
                    <a:pt x="48" y="40"/>
                    <a:pt x="48" y="40"/>
                    <a:pt x="47" y="40"/>
                  </a:cubicBezTo>
                  <a:cubicBezTo>
                    <a:pt x="47" y="39"/>
                    <a:pt x="47" y="35"/>
                    <a:pt x="47" y="35"/>
                  </a:cubicBezTo>
                  <a:lnTo>
                    <a:pt x="40" y="35"/>
                  </a:lnTo>
                  <a:lnTo>
                    <a:pt x="40" y="52"/>
                  </a:lnTo>
                  <a:lnTo>
                    <a:pt x="57" y="52"/>
                  </a:lnTo>
                  <a:lnTo>
                    <a:pt x="57" y="22"/>
                  </a:lnTo>
                  <a:cubicBezTo>
                    <a:pt x="57" y="22"/>
                    <a:pt x="50" y="22"/>
                    <a:pt x="48" y="22"/>
                  </a:cubicBezTo>
                  <a:cubicBezTo>
                    <a:pt x="48" y="20"/>
                    <a:pt x="48" y="7"/>
                    <a:pt x="48" y="7"/>
                  </a:cubicBezTo>
                  <a:lnTo>
                    <a:pt x="35" y="7"/>
                  </a:lnTo>
                  <a:cubicBezTo>
                    <a:pt x="35" y="7"/>
                    <a:pt x="35" y="10"/>
                    <a:pt x="35" y="11"/>
                  </a:cubicBezTo>
                  <a:cubicBezTo>
                    <a:pt x="34" y="11"/>
                    <a:pt x="34" y="11"/>
                    <a:pt x="33" y="11"/>
                  </a:cubicBezTo>
                  <a:cubicBezTo>
                    <a:pt x="33" y="10"/>
                    <a:pt x="33" y="7"/>
                    <a:pt x="33" y="7"/>
                  </a:cubicBezTo>
                  <a:lnTo>
                    <a:pt x="28" y="7"/>
                  </a:lnTo>
                  <a:cubicBezTo>
                    <a:pt x="28" y="7"/>
                    <a:pt x="28" y="10"/>
                    <a:pt x="28" y="11"/>
                  </a:cubicBezTo>
                  <a:cubicBezTo>
                    <a:pt x="28" y="11"/>
                    <a:pt x="27" y="11"/>
                    <a:pt x="27" y="11"/>
                  </a:cubicBezTo>
                  <a:cubicBezTo>
                    <a:pt x="27" y="10"/>
                    <a:pt x="27" y="7"/>
                    <a:pt x="27" y="7"/>
                  </a:cubicBezTo>
                  <a:lnTo>
                    <a:pt x="12" y="7"/>
                  </a:lnTo>
                  <a:cubicBezTo>
                    <a:pt x="12" y="7"/>
                    <a:pt x="12" y="16"/>
                    <a:pt x="12" y="18"/>
                  </a:cubicBezTo>
                  <a:cubicBezTo>
                    <a:pt x="10" y="18"/>
                    <a:pt x="4" y="18"/>
                    <a:pt x="4" y="18"/>
                  </a:cubicBezTo>
                  <a:lnTo>
                    <a:pt x="4" y="29"/>
                  </a:lnTo>
                  <a:cubicBezTo>
                    <a:pt x="4" y="29"/>
                    <a:pt x="11" y="29"/>
                    <a:pt x="13" y="29"/>
                  </a:cubicBezTo>
                  <a:cubicBezTo>
                    <a:pt x="13" y="31"/>
                    <a:pt x="13" y="37"/>
                    <a:pt x="13" y="37"/>
                  </a:cubicBezTo>
                  <a:lnTo>
                    <a:pt x="27" y="37"/>
                  </a:lnTo>
                  <a:lnTo>
                    <a:pt x="27" y="25"/>
                  </a:lnTo>
                  <a:cubicBezTo>
                    <a:pt x="27" y="25"/>
                    <a:pt x="22" y="25"/>
                    <a:pt x="20" y="25"/>
                  </a:cubicBezTo>
                  <a:cubicBezTo>
                    <a:pt x="20" y="24"/>
                    <a:pt x="20" y="24"/>
                    <a:pt x="20" y="23"/>
                  </a:cubicBezTo>
                  <a:cubicBezTo>
                    <a:pt x="22" y="23"/>
                    <a:pt x="27" y="23"/>
                    <a:pt x="29" y="23"/>
                  </a:cubicBezTo>
                  <a:cubicBezTo>
                    <a:pt x="29" y="25"/>
                    <a:pt x="29" y="36"/>
                    <a:pt x="29" y="38"/>
                  </a:cubicBezTo>
                  <a:cubicBezTo>
                    <a:pt x="27" y="38"/>
                    <a:pt x="13" y="38"/>
                    <a:pt x="10" y="38"/>
                  </a:cubicBezTo>
                  <a:cubicBezTo>
                    <a:pt x="10" y="36"/>
                    <a:pt x="10" y="29"/>
                    <a:pt x="10" y="29"/>
                  </a:cubicBezTo>
                  <a:cubicBezTo>
                    <a:pt x="10" y="29"/>
                    <a:pt x="4" y="29"/>
                    <a:pt x="3" y="29"/>
                  </a:cubicBezTo>
                  <a:cubicBezTo>
                    <a:pt x="3" y="28"/>
                    <a:pt x="3" y="19"/>
                    <a:pt x="3" y="17"/>
                  </a:cubicBezTo>
                  <a:cubicBezTo>
                    <a:pt x="4" y="17"/>
                    <a:pt x="10" y="17"/>
                    <a:pt x="10" y="17"/>
                  </a:cubicBezTo>
                  <a:cubicBezTo>
                    <a:pt x="10" y="17"/>
                    <a:pt x="10" y="7"/>
                    <a:pt x="10" y="5"/>
                  </a:cubicBezTo>
                  <a:cubicBezTo>
                    <a:pt x="12" y="5"/>
                    <a:pt x="22" y="5"/>
                    <a:pt x="22" y="5"/>
                  </a:cubicBezTo>
                  <a:cubicBezTo>
                    <a:pt x="22" y="5"/>
                    <a:pt x="22" y="3"/>
                    <a:pt x="22" y="2"/>
                  </a:cubicBezTo>
                  <a:cubicBezTo>
                    <a:pt x="25" y="2"/>
                    <a:pt x="38" y="2"/>
                    <a:pt x="40" y="2"/>
                  </a:cubicBezTo>
                  <a:close/>
                </a:path>
              </a:pathLst>
            </a:custGeom>
            <a:solidFill>
              <a:schemeClr val="accent2">
                <a:alpha val="60001"/>
              </a:schemeClr>
            </a:solidFill>
            <a:ln w="0">
              <a:noFill/>
            </a:ln>
          </p:spPr>
          <p:txBody>
            <a:bodyPr/>
            <a:p>
              <a:endParaRPr lang="zh-CN" altLang="en-US"/>
            </a:p>
          </p:txBody>
        </p:sp>
        <p:sp>
          <p:nvSpPr>
            <p:cNvPr id="33842" name="任意多边形 33841"/>
            <p:cNvSpPr>
              <a:spLocks noEditPoints="1"/>
            </p:cNvSpPr>
            <p:nvPr/>
          </p:nvSpPr>
          <p:spPr>
            <a:xfrm>
              <a:off x="4815" y="3303"/>
              <a:ext cx="310" cy="362"/>
            </a:xfrm>
            <a:custGeom>
              <a:avLst/>
              <a:gdLst/>
              <a:ahLst/>
              <a:cxnLst/>
              <a:pathLst>
                <a:path w="61" h="71">
                  <a:moveTo>
                    <a:pt x="34" y="0"/>
                  </a:moveTo>
                  <a:lnTo>
                    <a:pt x="0" y="0"/>
                  </a:lnTo>
                  <a:lnTo>
                    <a:pt x="0" y="27"/>
                  </a:lnTo>
                  <a:lnTo>
                    <a:pt x="19" y="45"/>
                  </a:lnTo>
                  <a:lnTo>
                    <a:pt x="20" y="44"/>
                  </a:lnTo>
                  <a:cubicBezTo>
                    <a:pt x="23" y="43"/>
                    <a:pt x="25" y="41"/>
                    <a:pt x="29" y="45"/>
                  </a:cubicBezTo>
                  <a:cubicBezTo>
                    <a:pt x="33" y="48"/>
                    <a:pt x="31" y="53"/>
                    <a:pt x="30" y="53"/>
                  </a:cubicBezTo>
                  <a:lnTo>
                    <a:pt x="30" y="54"/>
                  </a:lnTo>
                  <a:lnTo>
                    <a:pt x="31" y="55"/>
                  </a:lnTo>
                  <a:lnTo>
                    <a:pt x="48" y="71"/>
                  </a:lnTo>
                  <a:lnTo>
                    <a:pt x="49" y="69"/>
                  </a:lnTo>
                  <a:cubicBezTo>
                    <a:pt x="50" y="67"/>
                    <a:pt x="56" y="65"/>
                    <a:pt x="60" y="64"/>
                  </a:cubicBezTo>
                  <a:lnTo>
                    <a:pt x="61" y="64"/>
                  </a:lnTo>
                  <a:lnTo>
                    <a:pt x="61" y="25"/>
                  </a:lnTo>
                  <a:lnTo>
                    <a:pt x="37" y="25"/>
                  </a:lnTo>
                  <a:lnTo>
                    <a:pt x="37" y="45"/>
                  </a:lnTo>
                  <a:lnTo>
                    <a:pt x="51" y="45"/>
                  </a:lnTo>
                  <a:lnTo>
                    <a:pt x="51" y="34"/>
                  </a:lnTo>
                  <a:lnTo>
                    <a:pt x="44" y="34"/>
                  </a:lnTo>
                  <a:cubicBezTo>
                    <a:pt x="44" y="34"/>
                    <a:pt x="44" y="38"/>
                    <a:pt x="44" y="40"/>
                  </a:cubicBezTo>
                  <a:cubicBezTo>
                    <a:pt x="44" y="40"/>
                    <a:pt x="44" y="40"/>
                    <a:pt x="43" y="40"/>
                  </a:cubicBezTo>
                  <a:cubicBezTo>
                    <a:pt x="43" y="38"/>
                    <a:pt x="43" y="32"/>
                    <a:pt x="43" y="31"/>
                  </a:cubicBezTo>
                  <a:cubicBezTo>
                    <a:pt x="45" y="31"/>
                    <a:pt x="53" y="31"/>
                    <a:pt x="55" y="31"/>
                  </a:cubicBezTo>
                  <a:cubicBezTo>
                    <a:pt x="55" y="33"/>
                    <a:pt x="55" y="57"/>
                    <a:pt x="55" y="59"/>
                  </a:cubicBezTo>
                  <a:cubicBezTo>
                    <a:pt x="52" y="59"/>
                    <a:pt x="49" y="61"/>
                    <a:pt x="47" y="62"/>
                  </a:cubicBezTo>
                  <a:cubicBezTo>
                    <a:pt x="46" y="61"/>
                    <a:pt x="39" y="54"/>
                    <a:pt x="37" y="53"/>
                  </a:cubicBezTo>
                  <a:cubicBezTo>
                    <a:pt x="38" y="53"/>
                    <a:pt x="38" y="52"/>
                    <a:pt x="38" y="50"/>
                  </a:cubicBezTo>
                  <a:cubicBezTo>
                    <a:pt x="38" y="48"/>
                    <a:pt x="37" y="44"/>
                    <a:pt x="35" y="41"/>
                  </a:cubicBezTo>
                  <a:cubicBezTo>
                    <a:pt x="30" y="37"/>
                    <a:pt x="23" y="37"/>
                    <a:pt x="21" y="37"/>
                  </a:cubicBezTo>
                  <a:cubicBezTo>
                    <a:pt x="20" y="37"/>
                    <a:pt x="8" y="26"/>
                    <a:pt x="7" y="25"/>
                  </a:cubicBezTo>
                  <a:cubicBezTo>
                    <a:pt x="7" y="24"/>
                    <a:pt x="7" y="9"/>
                    <a:pt x="7" y="6"/>
                  </a:cubicBezTo>
                  <a:cubicBezTo>
                    <a:pt x="9" y="6"/>
                    <a:pt x="26" y="6"/>
                    <a:pt x="29" y="6"/>
                  </a:cubicBezTo>
                  <a:cubicBezTo>
                    <a:pt x="29" y="8"/>
                    <a:pt x="29" y="20"/>
                    <a:pt x="29" y="22"/>
                  </a:cubicBezTo>
                  <a:cubicBezTo>
                    <a:pt x="27" y="22"/>
                    <a:pt x="20" y="22"/>
                    <a:pt x="18" y="22"/>
                  </a:cubicBezTo>
                  <a:cubicBezTo>
                    <a:pt x="18" y="21"/>
                    <a:pt x="18" y="20"/>
                    <a:pt x="18" y="19"/>
                  </a:cubicBezTo>
                  <a:cubicBezTo>
                    <a:pt x="19" y="19"/>
                    <a:pt x="24" y="19"/>
                    <a:pt x="24" y="19"/>
                  </a:cubicBezTo>
                  <a:lnTo>
                    <a:pt x="24" y="13"/>
                  </a:lnTo>
                  <a:lnTo>
                    <a:pt x="12" y="13"/>
                  </a:lnTo>
                  <a:lnTo>
                    <a:pt x="12" y="28"/>
                  </a:lnTo>
                  <a:lnTo>
                    <a:pt x="35" y="28"/>
                  </a:lnTo>
                  <a:lnTo>
                    <a:pt x="35" y="0"/>
                  </a:lnTo>
                  <a:lnTo>
                    <a:pt x="34" y="0"/>
                  </a:lnTo>
                  <a:close/>
                  <a:moveTo>
                    <a:pt x="32" y="2"/>
                  </a:moveTo>
                  <a:cubicBezTo>
                    <a:pt x="32" y="4"/>
                    <a:pt x="32" y="23"/>
                    <a:pt x="32" y="25"/>
                  </a:cubicBezTo>
                  <a:cubicBezTo>
                    <a:pt x="30" y="25"/>
                    <a:pt x="17" y="25"/>
                    <a:pt x="14" y="25"/>
                  </a:cubicBezTo>
                  <a:cubicBezTo>
                    <a:pt x="14" y="23"/>
                    <a:pt x="14" y="17"/>
                    <a:pt x="14" y="16"/>
                  </a:cubicBezTo>
                  <a:cubicBezTo>
                    <a:pt x="16" y="16"/>
                    <a:pt x="20" y="16"/>
                    <a:pt x="21" y="16"/>
                  </a:cubicBezTo>
                  <a:cubicBezTo>
                    <a:pt x="21" y="16"/>
                    <a:pt x="21" y="16"/>
                    <a:pt x="21" y="16"/>
                  </a:cubicBezTo>
                  <a:cubicBezTo>
                    <a:pt x="20" y="16"/>
                    <a:pt x="15" y="16"/>
                    <a:pt x="15" y="16"/>
                  </a:cubicBezTo>
                  <a:lnTo>
                    <a:pt x="15" y="24"/>
                  </a:lnTo>
                  <a:lnTo>
                    <a:pt x="31" y="24"/>
                  </a:lnTo>
                  <a:lnTo>
                    <a:pt x="31" y="4"/>
                  </a:lnTo>
                  <a:lnTo>
                    <a:pt x="4" y="4"/>
                  </a:lnTo>
                  <a:lnTo>
                    <a:pt x="4" y="26"/>
                  </a:lnTo>
                  <a:lnTo>
                    <a:pt x="20" y="40"/>
                  </a:lnTo>
                  <a:lnTo>
                    <a:pt x="20" y="40"/>
                  </a:lnTo>
                  <a:cubicBezTo>
                    <a:pt x="20" y="40"/>
                    <a:pt x="29" y="39"/>
                    <a:pt x="32" y="43"/>
                  </a:cubicBezTo>
                  <a:cubicBezTo>
                    <a:pt x="36" y="47"/>
                    <a:pt x="35" y="52"/>
                    <a:pt x="35" y="53"/>
                  </a:cubicBezTo>
                  <a:lnTo>
                    <a:pt x="34" y="54"/>
                  </a:lnTo>
                  <a:lnTo>
                    <a:pt x="35" y="55"/>
                  </a:lnTo>
                  <a:lnTo>
                    <a:pt x="47" y="65"/>
                  </a:lnTo>
                  <a:lnTo>
                    <a:pt x="48" y="65"/>
                  </a:lnTo>
                  <a:cubicBezTo>
                    <a:pt x="49" y="64"/>
                    <a:pt x="54" y="61"/>
                    <a:pt x="56" y="61"/>
                  </a:cubicBezTo>
                  <a:lnTo>
                    <a:pt x="57" y="61"/>
                  </a:lnTo>
                  <a:lnTo>
                    <a:pt x="57" y="28"/>
                  </a:lnTo>
                  <a:lnTo>
                    <a:pt x="40" y="28"/>
                  </a:lnTo>
                  <a:lnTo>
                    <a:pt x="40" y="42"/>
                  </a:lnTo>
                  <a:lnTo>
                    <a:pt x="47" y="42"/>
                  </a:lnTo>
                  <a:cubicBezTo>
                    <a:pt x="47" y="42"/>
                    <a:pt x="47" y="38"/>
                    <a:pt x="47" y="36"/>
                  </a:cubicBezTo>
                  <a:cubicBezTo>
                    <a:pt x="48" y="36"/>
                    <a:pt x="48" y="36"/>
                    <a:pt x="48" y="36"/>
                  </a:cubicBezTo>
                  <a:cubicBezTo>
                    <a:pt x="48" y="38"/>
                    <a:pt x="48" y="41"/>
                    <a:pt x="48" y="42"/>
                  </a:cubicBezTo>
                  <a:cubicBezTo>
                    <a:pt x="46" y="42"/>
                    <a:pt x="41" y="42"/>
                    <a:pt x="40" y="42"/>
                  </a:cubicBezTo>
                  <a:cubicBezTo>
                    <a:pt x="40" y="40"/>
                    <a:pt x="40" y="29"/>
                    <a:pt x="40" y="27"/>
                  </a:cubicBezTo>
                  <a:cubicBezTo>
                    <a:pt x="42" y="27"/>
                    <a:pt x="56" y="27"/>
                    <a:pt x="58" y="27"/>
                  </a:cubicBezTo>
                  <a:cubicBezTo>
                    <a:pt x="58" y="30"/>
                    <a:pt x="58" y="60"/>
                    <a:pt x="58" y="62"/>
                  </a:cubicBezTo>
                  <a:cubicBezTo>
                    <a:pt x="56" y="63"/>
                    <a:pt x="50" y="65"/>
                    <a:pt x="47" y="67"/>
                  </a:cubicBezTo>
                  <a:cubicBezTo>
                    <a:pt x="46" y="65"/>
                    <a:pt x="34" y="55"/>
                    <a:pt x="33" y="54"/>
                  </a:cubicBezTo>
                  <a:cubicBezTo>
                    <a:pt x="34" y="53"/>
                    <a:pt x="34" y="51"/>
                    <a:pt x="34" y="50"/>
                  </a:cubicBezTo>
                  <a:cubicBezTo>
                    <a:pt x="34" y="47"/>
                    <a:pt x="33" y="45"/>
                    <a:pt x="31" y="43"/>
                  </a:cubicBezTo>
                  <a:cubicBezTo>
                    <a:pt x="26" y="39"/>
                    <a:pt x="22" y="41"/>
                    <a:pt x="19" y="42"/>
                  </a:cubicBezTo>
                  <a:cubicBezTo>
                    <a:pt x="18" y="41"/>
                    <a:pt x="4" y="27"/>
                    <a:pt x="3" y="26"/>
                  </a:cubicBezTo>
                  <a:cubicBezTo>
                    <a:pt x="3" y="25"/>
                    <a:pt x="3" y="5"/>
                    <a:pt x="3" y="2"/>
                  </a:cubicBezTo>
                  <a:cubicBezTo>
                    <a:pt x="5" y="2"/>
                    <a:pt x="30" y="2"/>
                    <a:pt x="32" y="2"/>
                  </a:cubicBezTo>
                  <a:close/>
                </a:path>
              </a:pathLst>
            </a:custGeom>
            <a:solidFill>
              <a:schemeClr val="accent2">
                <a:alpha val="60001"/>
              </a:schemeClr>
            </a:solidFill>
            <a:ln w="0">
              <a:noFill/>
            </a:ln>
          </p:spPr>
          <p:txBody>
            <a:bodyPr/>
            <a:p>
              <a:endParaRPr lang="zh-CN" altLang="en-US"/>
            </a:p>
          </p:txBody>
        </p:sp>
        <p:sp>
          <p:nvSpPr>
            <p:cNvPr id="33843" name="任意多边形 33842"/>
            <p:cNvSpPr>
              <a:spLocks noEditPoints="1"/>
            </p:cNvSpPr>
            <p:nvPr/>
          </p:nvSpPr>
          <p:spPr>
            <a:xfrm>
              <a:off x="1570" y="1144"/>
              <a:ext cx="218" cy="192"/>
            </a:xfrm>
            <a:custGeom>
              <a:avLst/>
              <a:gdLst/>
              <a:ahLst/>
              <a:cxnLst/>
              <a:pathLst>
                <a:path w="43" h="38">
                  <a:moveTo>
                    <a:pt x="28" y="0"/>
                  </a:moveTo>
                  <a:lnTo>
                    <a:pt x="0" y="0"/>
                  </a:lnTo>
                  <a:lnTo>
                    <a:pt x="0" y="16"/>
                  </a:lnTo>
                  <a:lnTo>
                    <a:pt x="19" y="16"/>
                  </a:lnTo>
                  <a:lnTo>
                    <a:pt x="19" y="6"/>
                  </a:lnTo>
                  <a:lnTo>
                    <a:pt x="10" y="6"/>
                  </a:lnTo>
                  <a:lnTo>
                    <a:pt x="10" y="11"/>
                  </a:lnTo>
                  <a:cubicBezTo>
                    <a:pt x="10" y="11"/>
                    <a:pt x="13" y="11"/>
                    <a:pt x="14" y="11"/>
                  </a:cubicBezTo>
                  <a:cubicBezTo>
                    <a:pt x="14" y="11"/>
                    <a:pt x="14" y="11"/>
                    <a:pt x="14" y="12"/>
                  </a:cubicBezTo>
                  <a:cubicBezTo>
                    <a:pt x="13" y="12"/>
                    <a:pt x="6" y="12"/>
                    <a:pt x="5" y="12"/>
                  </a:cubicBezTo>
                  <a:cubicBezTo>
                    <a:pt x="5" y="11"/>
                    <a:pt x="5" y="6"/>
                    <a:pt x="5" y="5"/>
                  </a:cubicBezTo>
                  <a:cubicBezTo>
                    <a:pt x="6" y="5"/>
                    <a:pt x="23" y="5"/>
                    <a:pt x="24" y="5"/>
                  </a:cubicBezTo>
                  <a:cubicBezTo>
                    <a:pt x="24" y="6"/>
                    <a:pt x="24" y="10"/>
                    <a:pt x="24" y="10"/>
                  </a:cubicBezTo>
                  <a:cubicBezTo>
                    <a:pt x="24" y="10"/>
                    <a:pt x="34" y="10"/>
                    <a:pt x="36" y="10"/>
                  </a:cubicBezTo>
                  <a:cubicBezTo>
                    <a:pt x="36" y="11"/>
                    <a:pt x="36" y="14"/>
                    <a:pt x="36" y="15"/>
                  </a:cubicBezTo>
                  <a:cubicBezTo>
                    <a:pt x="35" y="15"/>
                    <a:pt x="33" y="15"/>
                    <a:pt x="33" y="15"/>
                  </a:cubicBezTo>
                  <a:lnTo>
                    <a:pt x="33" y="19"/>
                  </a:lnTo>
                  <a:cubicBezTo>
                    <a:pt x="33" y="19"/>
                    <a:pt x="35" y="19"/>
                    <a:pt x="36" y="19"/>
                  </a:cubicBezTo>
                  <a:cubicBezTo>
                    <a:pt x="35" y="19"/>
                    <a:pt x="33" y="19"/>
                    <a:pt x="33" y="19"/>
                  </a:cubicBezTo>
                  <a:lnTo>
                    <a:pt x="33" y="23"/>
                  </a:lnTo>
                  <a:cubicBezTo>
                    <a:pt x="33" y="23"/>
                    <a:pt x="35" y="23"/>
                    <a:pt x="36" y="23"/>
                  </a:cubicBezTo>
                  <a:cubicBezTo>
                    <a:pt x="36" y="24"/>
                    <a:pt x="36" y="28"/>
                    <a:pt x="36" y="29"/>
                  </a:cubicBezTo>
                  <a:cubicBezTo>
                    <a:pt x="35" y="29"/>
                    <a:pt x="27" y="29"/>
                    <a:pt x="27" y="29"/>
                  </a:cubicBezTo>
                  <a:cubicBezTo>
                    <a:pt x="27" y="29"/>
                    <a:pt x="27" y="32"/>
                    <a:pt x="27" y="33"/>
                  </a:cubicBezTo>
                  <a:cubicBezTo>
                    <a:pt x="26" y="33"/>
                    <a:pt x="24" y="33"/>
                    <a:pt x="23" y="33"/>
                  </a:cubicBezTo>
                  <a:cubicBezTo>
                    <a:pt x="23" y="32"/>
                    <a:pt x="23" y="28"/>
                    <a:pt x="23" y="28"/>
                  </a:cubicBezTo>
                  <a:cubicBezTo>
                    <a:pt x="23" y="28"/>
                    <a:pt x="18" y="28"/>
                    <a:pt x="17" y="28"/>
                  </a:cubicBezTo>
                  <a:cubicBezTo>
                    <a:pt x="17" y="27"/>
                    <a:pt x="17" y="24"/>
                    <a:pt x="17" y="22"/>
                  </a:cubicBezTo>
                  <a:cubicBezTo>
                    <a:pt x="18" y="22"/>
                    <a:pt x="21" y="22"/>
                    <a:pt x="22" y="22"/>
                  </a:cubicBezTo>
                  <a:cubicBezTo>
                    <a:pt x="22" y="24"/>
                    <a:pt x="22" y="27"/>
                    <a:pt x="22" y="27"/>
                  </a:cubicBezTo>
                  <a:lnTo>
                    <a:pt x="27" y="27"/>
                  </a:lnTo>
                  <a:lnTo>
                    <a:pt x="27" y="18"/>
                  </a:lnTo>
                  <a:lnTo>
                    <a:pt x="12" y="18"/>
                  </a:lnTo>
                  <a:lnTo>
                    <a:pt x="12" y="33"/>
                  </a:lnTo>
                  <a:cubicBezTo>
                    <a:pt x="12" y="33"/>
                    <a:pt x="17" y="33"/>
                    <a:pt x="19" y="33"/>
                  </a:cubicBezTo>
                  <a:cubicBezTo>
                    <a:pt x="19" y="34"/>
                    <a:pt x="19" y="38"/>
                    <a:pt x="19" y="38"/>
                  </a:cubicBezTo>
                  <a:lnTo>
                    <a:pt x="32" y="38"/>
                  </a:lnTo>
                  <a:cubicBezTo>
                    <a:pt x="32" y="38"/>
                    <a:pt x="32" y="34"/>
                    <a:pt x="32" y="33"/>
                  </a:cubicBezTo>
                  <a:cubicBezTo>
                    <a:pt x="33" y="33"/>
                    <a:pt x="41" y="33"/>
                    <a:pt x="41" y="33"/>
                  </a:cubicBezTo>
                  <a:cubicBezTo>
                    <a:pt x="41" y="33"/>
                    <a:pt x="41" y="27"/>
                    <a:pt x="41" y="26"/>
                  </a:cubicBezTo>
                  <a:cubicBezTo>
                    <a:pt x="42" y="26"/>
                    <a:pt x="43" y="26"/>
                    <a:pt x="43" y="26"/>
                  </a:cubicBezTo>
                  <a:lnTo>
                    <a:pt x="43" y="12"/>
                  </a:lnTo>
                  <a:cubicBezTo>
                    <a:pt x="43" y="12"/>
                    <a:pt x="42" y="12"/>
                    <a:pt x="41" y="12"/>
                  </a:cubicBezTo>
                  <a:cubicBezTo>
                    <a:pt x="41" y="10"/>
                    <a:pt x="41" y="6"/>
                    <a:pt x="41" y="6"/>
                  </a:cubicBezTo>
                  <a:cubicBezTo>
                    <a:pt x="41" y="6"/>
                    <a:pt x="31" y="6"/>
                    <a:pt x="29" y="6"/>
                  </a:cubicBezTo>
                  <a:cubicBezTo>
                    <a:pt x="29" y="5"/>
                    <a:pt x="29" y="0"/>
                    <a:pt x="29" y="0"/>
                  </a:cubicBezTo>
                  <a:lnTo>
                    <a:pt x="28" y="0"/>
                  </a:lnTo>
                  <a:close/>
                  <a:moveTo>
                    <a:pt x="27" y="2"/>
                  </a:moveTo>
                  <a:cubicBezTo>
                    <a:pt x="27" y="3"/>
                    <a:pt x="27" y="7"/>
                    <a:pt x="27" y="7"/>
                  </a:cubicBezTo>
                  <a:cubicBezTo>
                    <a:pt x="27" y="7"/>
                    <a:pt x="38" y="7"/>
                    <a:pt x="39" y="7"/>
                  </a:cubicBezTo>
                  <a:cubicBezTo>
                    <a:pt x="39" y="9"/>
                    <a:pt x="39" y="13"/>
                    <a:pt x="39" y="13"/>
                  </a:cubicBezTo>
                  <a:cubicBezTo>
                    <a:pt x="39" y="13"/>
                    <a:pt x="41" y="13"/>
                    <a:pt x="41" y="13"/>
                  </a:cubicBezTo>
                  <a:cubicBezTo>
                    <a:pt x="41" y="14"/>
                    <a:pt x="41" y="23"/>
                    <a:pt x="41" y="24"/>
                  </a:cubicBezTo>
                  <a:cubicBezTo>
                    <a:pt x="41" y="24"/>
                    <a:pt x="39" y="24"/>
                    <a:pt x="39" y="24"/>
                  </a:cubicBezTo>
                  <a:cubicBezTo>
                    <a:pt x="39" y="24"/>
                    <a:pt x="39" y="30"/>
                    <a:pt x="39" y="31"/>
                  </a:cubicBezTo>
                  <a:cubicBezTo>
                    <a:pt x="38" y="31"/>
                    <a:pt x="30" y="31"/>
                    <a:pt x="30" y="31"/>
                  </a:cubicBezTo>
                  <a:cubicBezTo>
                    <a:pt x="30" y="31"/>
                    <a:pt x="30" y="35"/>
                    <a:pt x="30" y="36"/>
                  </a:cubicBezTo>
                  <a:cubicBezTo>
                    <a:pt x="28" y="36"/>
                    <a:pt x="22" y="36"/>
                    <a:pt x="21" y="36"/>
                  </a:cubicBezTo>
                  <a:cubicBezTo>
                    <a:pt x="21" y="35"/>
                    <a:pt x="21" y="31"/>
                    <a:pt x="21" y="31"/>
                  </a:cubicBezTo>
                  <a:cubicBezTo>
                    <a:pt x="21" y="31"/>
                    <a:pt x="16" y="31"/>
                    <a:pt x="14" y="31"/>
                  </a:cubicBezTo>
                  <a:cubicBezTo>
                    <a:pt x="14" y="30"/>
                    <a:pt x="14" y="21"/>
                    <a:pt x="14" y="20"/>
                  </a:cubicBezTo>
                  <a:cubicBezTo>
                    <a:pt x="16" y="20"/>
                    <a:pt x="24" y="20"/>
                    <a:pt x="25" y="20"/>
                  </a:cubicBezTo>
                  <a:cubicBezTo>
                    <a:pt x="25" y="21"/>
                    <a:pt x="25" y="24"/>
                    <a:pt x="25" y="26"/>
                  </a:cubicBezTo>
                  <a:cubicBezTo>
                    <a:pt x="25" y="26"/>
                    <a:pt x="25" y="26"/>
                    <a:pt x="24" y="26"/>
                  </a:cubicBezTo>
                  <a:cubicBezTo>
                    <a:pt x="24" y="24"/>
                    <a:pt x="24" y="21"/>
                    <a:pt x="24" y="21"/>
                  </a:cubicBezTo>
                  <a:lnTo>
                    <a:pt x="15" y="21"/>
                  </a:lnTo>
                  <a:lnTo>
                    <a:pt x="15" y="30"/>
                  </a:lnTo>
                  <a:cubicBezTo>
                    <a:pt x="15" y="30"/>
                    <a:pt x="20" y="30"/>
                    <a:pt x="21" y="30"/>
                  </a:cubicBezTo>
                  <a:cubicBezTo>
                    <a:pt x="21" y="31"/>
                    <a:pt x="21" y="35"/>
                    <a:pt x="21" y="35"/>
                  </a:cubicBezTo>
                  <a:lnTo>
                    <a:pt x="29" y="35"/>
                  </a:lnTo>
                  <a:cubicBezTo>
                    <a:pt x="29" y="35"/>
                    <a:pt x="29" y="31"/>
                    <a:pt x="29" y="30"/>
                  </a:cubicBezTo>
                  <a:cubicBezTo>
                    <a:pt x="30" y="30"/>
                    <a:pt x="38" y="30"/>
                    <a:pt x="38" y="30"/>
                  </a:cubicBezTo>
                  <a:lnTo>
                    <a:pt x="38" y="21"/>
                  </a:lnTo>
                  <a:cubicBezTo>
                    <a:pt x="38" y="21"/>
                    <a:pt x="36" y="21"/>
                    <a:pt x="35" y="21"/>
                  </a:cubicBezTo>
                  <a:cubicBezTo>
                    <a:pt x="35" y="21"/>
                    <a:pt x="35" y="21"/>
                    <a:pt x="35" y="20"/>
                  </a:cubicBezTo>
                  <a:cubicBezTo>
                    <a:pt x="36" y="20"/>
                    <a:pt x="38" y="20"/>
                    <a:pt x="38" y="20"/>
                  </a:cubicBezTo>
                  <a:lnTo>
                    <a:pt x="38" y="17"/>
                  </a:lnTo>
                  <a:cubicBezTo>
                    <a:pt x="38" y="17"/>
                    <a:pt x="36" y="17"/>
                    <a:pt x="35" y="17"/>
                  </a:cubicBezTo>
                  <a:cubicBezTo>
                    <a:pt x="35" y="17"/>
                    <a:pt x="35" y="17"/>
                    <a:pt x="35" y="16"/>
                  </a:cubicBezTo>
                  <a:cubicBezTo>
                    <a:pt x="36" y="16"/>
                    <a:pt x="38" y="16"/>
                    <a:pt x="38" y="16"/>
                  </a:cubicBezTo>
                  <a:lnTo>
                    <a:pt x="38" y="9"/>
                  </a:lnTo>
                  <a:cubicBezTo>
                    <a:pt x="38" y="9"/>
                    <a:pt x="28" y="9"/>
                    <a:pt x="26" y="9"/>
                  </a:cubicBezTo>
                  <a:cubicBezTo>
                    <a:pt x="26" y="7"/>
                    <a:pt x="26" y="3"/>
                    <a:pt x="26" y="3"/>
                  </a:cubicBezTo>
                  <a:lnTo>
                    <a:pt x="3" y="3"/>
                  </a:lnTo>
                  <a:lnTo>
                    <a:pt x="3" y="13"/>
                  </a:lnTo>
                  <a:lnTo>
                    <a:pt x="16" y="13"/>
                  </a:lnTo>
                  <a:lnTo>
                    <a:pt x="16" y="9"/>
                  </a:lnTo>
                  <a:cubicBezTo>
                    <a:pt x="16" y="9"/>
                    <a:pt x="13" y="9"/>
                    <a:pt x="12" y="9"/>
                  </a:cubicBezTo>
                  <a:cubicBezTo>
                    <a:pt x="12" y="8"/>
                    <a:pt x="12" y="8"/>
                    <a:pt x="12" y="8"/>
                  </a:cubicBezTo>
                  <a:cubicBezTo>
                    <a:pt x="13" y="8"/>
                    <a:pt x="16" y="8"/>
                    <a:pt x="17" y="8"/>
                  </a:cubicBezTo>
                  <a:cubicBezTo>
                    <a:pt x="17" y="9"/>
                    <a:pt x="17" y="13"/>
                    <a:pt x="17" y="14"/>
                  </a:cubicBezTo>
                  <a:cubicBezTo>
                    <a:pt x="16" y="14"/>
                    <a:pt x="3" y="14"/>
                    <a:pt x="2" y="14"/>
                  </a:cubicBezTo>
                  <a:cubicBezTo>
                    <a:pt x="2" y="13"/>
                    <a:pt x="2" y="3"/>
                    <a:pt x="2" y="2"/>
                  </a:cubicBezTo>
                  <a:cubicBezTo>
                    <a:pt x="4" y="2"/>
                    <a:pt x="25" y="2"/>
                    <a:pt x="27" y="2"/>
                  </a:cubicBezTo>
                  <a:close/>
                </a:path>
              </a:pathLst>
            </a:custGeom>
            <a:solidFill>
              <a:schemeClr val="accent2">
                <a:alpha val="39999"/>
              </a:schemeClr>
            </a:solidFill>
            <a:ln w="0">
              <a:noFill/>
            </a:ln>
          </p:spPr>
          <p:txBody>
            <a:bodyPr/>
            <a:p>
              <a:endParaRPr lang="zh-CN" altLang="en-US"/>
            </a:p>
          </p:txBody>
        </p:sp>
        <p:sp>
          <p:nvSpPr>
            <p:cNvPr id="33844" name="任意多边形 33843"/>
            <p:cNvSpPr>
              <a:spLocks noEditPoints="1"/>
            </p:cNvSpPr>
            <p:nvPr/>
          </p:nvSpPr>
          <p:spPr>
            <a:xfrm>
              <a:off x="1351" y="1149"/>
              <a:ext cx="279" cy="187"/>
            </a:xfrm>
            <a:custGeom>
              <a:avLst/>
              <a:gdLst/>
              <a:ahLst/>
              <a:cxnLst/>
              <a:pathLst>
                <a:path w="55" h="37">
                  <a:moveTo>
                    <a:pt x="35" y="0"/>
                  </a:moveTo>
                  <a:lnTo>
                    <a:pt x="6" y="0"/>
                  </a:lnTo>
                  <a:lnTo>
                    <a:pt x="6" y="1"/>
                  </a:lnTo>
                  <a:cubicBezTo>
                    <a:pt x="5" y="3"/>
                    <a:pt x="3" y="7"/>
                    <a:pt x="1" y="8"/>
                  </a:cubicBezTo>
                  <a:lnTo>
                    <a:pt x="0" y="8"/>
                  </a:lnTo>
                  <a:lnTo>
                    <a:pt x="13" y="19"/>
                  </a:lnTo>
                  <a:lnTo>
                    <a:pt x="14" y="19"/>
                  </a:lnTo>
                  <a:cubicBezTo>
                    <a:pt x="14" y="19"/>
                    <a:pt x="18" y="17"/>
                    <a:pt x="20" y="19"/>
                  </a:cubicBezTo>
                  <a:cubicBezTo>
                    <a:pt x="23" y="22"/>
                    <a:pt x="22" y="23"/>
                    <a:pt x="21" y="25"/>
                  </a:cubicBezTo>
                  <a:lnTo>
                    <a:pt x="20" y="26"/>
                  </a:lnTo>
                  <a:lnTo>
                    <a:pt x="21" y="26"/>
                  </a:lnTo>
                  <a:lnTo>
                    <a:pt x="34" y="37"/>
                  </a:lnTo>
                  <a:lnTo>
                    <a:pt x="55" y="37"/>
                  </a:lnTo>
                  <a:lnTo>
                    <a:pt x="55" y="16"/>
                  </a:lnTo>
                  <a:lnTo>
                    <a:pt x="33" y="16"/>
                  </a:lnTo>
                  <a:lnTo>
                    <a:pt x="33" y="30"/>
                  </a:lnTo>
                  <a:lnTo>
                    <a:pt x="45" y="30"/>
                  </a:lnTo>
                  <a:lnTo>
                    <a:pt x="44" y="23"/>
                  </a:lnTo>
                  <a:lnTo>
                    <a:pt x="40" y="23"/>
                  </a:lnTo>
                  <a:cubicBezTo>
                    <a:pt x="40" y="23"/>
                    <a:pt x="40" y="25"/>
                    <a:pt x="40" y="26"/>
                  </a:cubicBezTo>
                  <a:cubicBezTo>
                    <a:pt x="39" y="26"/>
                    <a:pt x="39" y="26"/>
                    <a:pt x="38" y="26"/>
                  </a:cubicBezTo>
                  <a:cubicBezTo>
                    <a:pt x="38" y="25"/>
                    <a:pt x="38" y="21"/>
                    <a:pt x="38" y="20"/>
                  </a:cubicBezTo>
                  <a:cubicBezTo>
                    <a:pt x="39" y="20"/>
                    <a:pt x="48" y="20"/>
                    <a:pt x="50" y="20"/>
                  </a:cubicBezTo>
                  <a:cubicBezTo>
                    <a:pt x="50" y="21"/>
                    <a:pt x="50" y="31"/>
                    <a:pt x="50" y="33"/>
                  </a:cubicBezTo>
                  <a:cubicBezTo>
                    <a:pt x="48" y="33"/>
                    <a:pt x="36" y="33"/>
                    <a:pt x="35" y="33"/>
                  </a:cubicBezTo>
                  <a:cubicBezTo>
                    <a:pt x="35" y="32"/>
                    <a:pt x="27" y="25"/>
                    <a:pt x="26" y="25"/>
                  </a:cubicBezTo>
                  <a:cubicBezTo>
                    <a:pt x="26" y="24"/>
                    <a:pt x="26" y="24"/>
                    <a:pt x="26" y="23"/>
                  </a:cubicBezTo>
                  <a:cubicBezTo>
                    <a:pt x="26" y="21"/>
                    <a:pt x="25" y="18"/>
                    <a:pt x="23" y="16"/>
                  </a:cubicBezTo>
                  <a:cubicBezTo>
                    <a:pt x="20" y="14"/>
                    <a:pt x="16" y="14"/>
                    <a:pt x="14" y="14"/>
                  </a:cubicBezTo>
                  <a:cubicBezTo>
                    <a:pt x="13" y="14"/>
                    <a:pt x="8" y="9"/>
                    <a:pt x="7" y="9"/>
                  </a:cubicBezTo>
                  <a:cubicBezTo>
                    <a:pt x="8" y="8"/>
                    <a:pt x="9" y="6"/>
                    <a:pt x="9" y="4"/>
                  </a:cubicBezTo>
                  <a:cubicBezTo>
                    <a:pt x="11" y="4"/>
                    <a:pt x="29" y="4"/>
                    <a:pt x="31" y="4"/>
                  </a:cubicBezTo>
                  <a:cubicBezTo>
                    <a:pt x="31" y="5"/>
                    <a:pt x="31" y="10"/>
                    <a:pt x="31" y="11"/>
                  </a:cubicBezTo>
                  <a:cubicBezTo>
                    <a:pt x="30" y="11"/>
                    <a:pt x="25" y="11"/>
                    <a:pt x="24" y="11"/>
                  </a:cubicBezTo>
                  <a:cubicBezTo>
                    <a:pt x="24" y="11"/>
                    <a:pt x="24" y="11"/>
                    <a:pt x="24" y="10"/>
                  </a:cubicBezTo>
                  <a:cubicBezTo>
                    <a:pt x="25" y="10"/>
                    <a:pt x="28" y="10"/>
                    <a:pt x="28" y="10"/>
                  </a:cubicBezTo>
                  <a:lnTo>
                    <a:pt x="28" y="6"/>
                  </a:lnTo>
                  <a:lnTo>
                    <a:pt x="20" y="6"/>
                  </a:lnTo>
                  <a:lnTo>
                    <a:pt x="20" y="15"/>
                  </a:lnTo>
                  <a:lnTo>
                    <a:pt x="36" y="15"/>
                  </a:lnTo>
                  <a:lnTo>
                    <a:pt x="36" y="0"/>
                  </a:lnTo>
                  <a:lnTo>
                    <a:pt x="35" y="0"/>
                  </a:lnTo>
                  <a:close/>
                  <a:moveTo>
                    <a:pt x="34" y="2"/>
                  </a:moveTo>
                  <a:cubicBezTo>
                    <a:pt x="34" y="3"/>
                    <a:pt x="34" y="12"/>
                    <a:pt x="34" y="13"/>
                  </a:cubicBezTo>
                  <a:cubicBezTo>
                    <a:pt x="32" y="13"/>
                    <a:pt x="24" y="13"/>
                    <a:pt x="22" y="13"/>
                  </a:cubicBezTo>
                  <a:cubicBezTo>
                    <a:pt x="22" y="12"/>
                    <a:pt x="22" y="9"/>
                    <a:pt x="22" y="8"/>
                  </a:cubicBezTo>
                  <a:cubicBezTo>
                    <a:pt x="23" y="8"/>
                    <a:pt x="25" y="8"/>
                    <a:pt x="27" y="8"/>
                  </a:cubicBezTo>
                  <a:cubicBezTo>
                    <a:pt x="27" y="8"/>
                    <a:pt x="27" y="8"/>
                    <a:pt x="27" y="9"/>
                  </a:cubicBezTo>
                  <a:cubicBezTo>
                    <a:pt x="25" y="9"/>
                    <a:pt x="22" y="9"/>
                    <a:pt x="22" y="9"/>
                  </a:cubicBezTo>
                  <a:lnTo>
                    <a:pt x="22" y="13"/>
                  </a:lnTo>
                  <a:lnTo>
                    <a:pt x="33" y="13"/>
                  </a:lnTo>
                  <a:lnTo>
                    <a:pt x="33" y="2"/>
                  </a:lnTo>
                  <a:lnTo>
                    <a:pt x="8" y="2"/>
                  </a:lnTo>
                  <a:lnTo>
                    <a:pt x="8" y="3"/>
                  </a:lnTo>
                  <a:cubicBezTo>
                    <a:pt x="8" y="5"/>
                    <a:pt x="6" y="7"/>
                    <a:pt x="5" y="8"/>
                  </a:cubicBezTo>
                  <a:lnTo>
                    <a:pt x="5" y="9"/>
                  </a:lnTo>
                  <a:lnTo>
                    <a:pt x="13" y="17"/>
                  </a:lnTo>
                  <a:lnTo>
                    <a:pt x="14" y="16"/>
                  </a:lnTo>
                  <a:cubicBezTo>
                    <a:pt x="15" y="16"/>
                    <a:pt x="19" y="15"/>
                    <a:pt x="22" y="17"/>
                  </a:cubicBezTo>
                  <a:cubicBezTo>
                    <a:pt x="25" y="20"/>
                    <a:pt x="24" y="25"/>
                    <a:pt x="24" y="25"/>
                  </a:cubicBezTo>
                  <a:lnTo>
                    <a:pt x="24" y="25"/>
                  </a:lnTo>
                  <a:lnTo>
                    <a:pt x="35" y="34"/>
                  </a:lnTo>
                  <a:lnTo>
                    <a:pt x="52" y="34"/>
                  </a:lnTo>
                  <a:lnTo>
                    <a:pt x="52" y="18"/>
                  </a:lnTo>
                  <a:lnTo>
                    <a:pt x="36" y="18"/>
                  </a:lnTo>
                  <a:lnTo>
                    <a:pt x="36" y="28"/>
                  </a:lnTo>
                  <a:lnTo>
                    <a:pt x="42" y="28"/>
                  </a:lnTo>
                  <a:cubicBezTo>
                    <a:pt x="42" y="28"/>
                    <a:pt x="42" y="25"/>
                    <a:pt x="42" y="24"/>
                  </a:cubicBezTo>
                  <a:cubicBezTo>
                    <a:pt x="42" y="24"/>
                    <a:pt x="42" y="24"/>
                    <a:pt x="42" y="24"/>
                  </a:cubicBezTo>
                  <a:cubicBezTo>
                    <a:pt x="43" y="25"/>
                    <a:pt x="43" y="27"/>
                    <a:pt x="43" y="28"/>
                  </a:cubicBezTo>
                  <a:cubicBezTo>
                    <a:pt x="41" y="28"/>
                    <a:pt x="37" y="28"/>
                    <a:pt x="35" y="28"/>
                  </a:cubicBezTo>
                  <a:cubicBezTo>
                    <a:pt x="35" y="27"/>
                    <a:pt x="35" y="19"/>
                    <a:pt x="35" y="17"/>
                  </a:cubicBezTo>
                  <a:cubicBezTo>
                    <a:pt x="37" y="17"/>
                    <a:pt x="51" y="17"/>
                    <a:pt x="53" y="17"/>
                  </a:cubicBezTo>
                  <a:cubicBezTo>
                    <a:pt x="53" y="19"/>
                    <a:pt x="53" y="34"/>
                    <a:pt x="53" y="35"/>
                  </a:cubicBezTo>
                  <a:cubicBezTo>
                    <a:pt x="51" y="35"/>
                    <a:pt x="35" y="35"/>
                    <a:pt x="35" y="35"/>
                  </a:cubicBezTo>
                  <a:cubicBezTo>
                    <a:pt x="34" y="35"/>
                    <a:pt x="24" y="26"/>
                    <a:pt x="23" y="25"/>
                  </a:cubicBezTo>
                  <a:cubicBezTo>
                    <a:pt x="23" y="25"/>
                    <a:pt x="24" y="24"/>
                    <a:pt x="24" y="22"/>
                  </a:cubicBezTo>
                  <a:cubicBezTo>
                    <a:pt x="24" y="21"/>
                    <a:pt x="23" y="20"/>
                    <a:pt x="22" y="18"/>
                  </a:cubicBezTo>
                  <a:cubicBezTo>
                    <a:pt x="19" y="16"/>
                    <a:pt x="15" y="16"/>
                    <a:pt x="13" y="17"/>
                  </a:cubicBezTo>
                  <a:cubicBezTo>
                    <a:pt x="13" y="16"/>
                    <a:pt x="4" y="9"/>
                    <a:pt x="3" y="8"/>
                  </a:cubicBezTo>
                  <a:cubicBezTo>
                    <a:pt x="5" y="7"/>
                    <a:pt x="7" y="3"/>
                    <a:pt x="7" y="2"/>
                  </a:cubicBezTo>
                  <a:cubicBezTo>
                    <a:pt x="8" y="2"/>
                    <a:pt x="32" y="2"/>
                    <a:pt x="34" y="2"/>
                  </a:cubicBezTo>
                  <a:close/>
                </a:path>
              </a:pathLst>
            </a:custGeom>
            <a:solidFill>
              <a:schemeClr val="accent2">
                <a:alpha val="39999"/>
              </a:schemeClr>
            </a:solidFill>
            <a:ln w="0">
              <a:noFill/>
            </a:ln>
          </p:spPr>
          <p:txBody>
            <a:bodyPr/>
            <a:p>
              <a:endParaRPr lang="zh-CN" altLang="en-US"/>
            </a:p>
          </p:txBody>
        </p:sp>
        <p:sp>
          <p:nvSpPr>
            <p:cNvPr id="33845" name="任意多边形 33844"/>
            <p:cNvSpPr>
              <a:spLocks noEditPoints="1"/>
            </p:cNvSpPr>
            <p:nvPr/>
          </p:nvSpPr>
          <p:spPr>
            <a:xfrm>
              <a:off x="1295" y="1383"/>
              <a:ext cx="219" cy="187"/>
            </a:xfrm>
            <a:custGeom>
              <a:avLst/>
              <a:gdLst/>
              <a:ahLst/>
              <a:cxnLst/>
              <a:pathLst>
                <a:path w="43" h="37">
                  <a:moveTo>
                    <a:pt x="17" y="0"/>
                  </a:moveTo>
                  <a:lnTo>
                    <a:pt x="0" y="0"/>
                  </a:lnTo>
                  <a:lnTo>
                    <a:pt x="0" y="25"/>
                  </a:lnTo>
                  <a:cubicBezTo>
                    <a:pt x="0" y="25"/>
                    <a:pt x="5" y="25"/>
                    <a:pt x="7" y="25"/>
                  </a:cubicBezTo>
                  <a:cubicBezTo>
                    <a:pt x="7" y="26"/>
                    <a:pt x="7" y="35"/>
                    <a:pt x="7" y="35"/>
                  </a:cubicBezTo>
                  <a:cubicBezTo>
                    <a:pt x="7" y="35"/>
                    <a:pt x="12" y="35"/>
                    <a:pt x="13" y="35"/>
                  </a:cubicBezTo>
                  <a:cubicBezTo>
                    <a:pt x="13" y="35"/>
                    <a:pt x="13" y="37"/>
                    <a:pt x="13" y="37"/>
                  </a:cubicBezTo>
                  <a:lnTo>
                    <a:pt x="29" y="37"/>
                  </a:lnTo>
                  <a:cubicBezTo>
                    <a:pt x="29" y="37"/>
                    <a:pt x="29" y="35"/>
                    <a:pt x="29" y="35"/>
                  </a:cubicBezTo>
                  <a:cubicBezTo>
                    <a:pt x="31" y="35"/>
                    <a:pt x="38" y="35"/>
                    <a:pt x="38" y="35"/>
                  </a:cubicBezTo>
                  <a:cubicBezTo>
                    <a:pt x="38" y="35"/>
                    <a:pt x="38" y="28"/>
                    <a:pt x="38" y="27"/>
                  </a:cubicBezTo>
                  <a:cubicBezTo>
                    <a:pt x="39" y="27"/>
                    <a:pt x="43" y="27"/>
                    <a:pt x="43" y="27"/>
                  </a:cubicBezTo>
                  <a:lnTo>
                    <a:pt x="43" y="16"/>
                  </a:lnTo>
                  <a:cubicBezTo>
                    <a:pt x="43" y="16"/>
                    <a:pt x="39" y="16"/>
                    <a:pt x="38" y="16"/>
                  </a:cubicBezTo>
                  <a:cubicBezTo>
                    <a:pt x="38" y="14"/>
                    <a:pt x="38" y="10"/>
                    <a:pt x="38" y="10"/>
                  </a:cubicBezTo>
                  <a:lnTo>
                    <a:pt x="21" y="10"/>
                  </a:lnTo>
                  <a:lnTo>
                    <a:pt x="21" y="23"/>
                  </a:lnTo>
                  <a:lnTo>
                    <a:pt x="31" y="23"/>
                  </a:lnTo>
                  <a:lnTo>
                    <a:pt x="31" y="19"/>
                  </a:lnTo>
                  <a:cubicBezTo>
                    <a:pt x="31" y="19"/>
                    <a:pt x="27" y="19"/>
                    <a:pt x="26" y="19"/>
                  </a:cubicBezTo>
                  <a:cubicBezTo>
                    <a:pt x="26" y="18"/>
                    <a:pt x="26" y="15"/>
                    <a:pt x="26" y="14"/>
                  </a:cubicBezTo>
                  <a:cubicBezTo>
                    <a:pt x="27" y="14"/>
                    <a:pt x="31" y="14"/>
                    <a:pt x="32" y="14"/>
                  </a:cubicBezTo>
                  <a:cubicBezTo>
                    <a:pt x="32" y="15"/>
                    <a:pt x="32" y="19"/>
                    <a:pt x="32" y="19"/>
                  </a:cubicBezTo>
                  <a:cubicBezTo>
                    <a:pt x="32" y="19"/>
                    <a:pt x="37" y="19"/>
                    <a:pt x="38" y="19"/>
                  </a:cubicBezTo>
                  <a:cubicBezTo>
                    <a:pt x="38" y="20"/>
                    <a:pt x="38" y="22"/>
                    <a:pt x="38" y="23"/>
                  </a:cubicBezTo>
                  <a:cubicBezTo>
                    <a:pt x="37" y="23"/>
                    <a:pt x="33" y="23"/>
                    <a:pt x="33" y="23"/>
                  </a:cubicBezTo>
                  <a:cubicBezTo>
                    <a:pt x="33" y="23"/>
                    <a:pt x="33" y="29"/>
                    <a:pt x="33" y="31"/>
                  </a:cubicBezTo>
                  <a:cubicBezTo>
                    <a:pt x="32" y="31"/>
                    <a:pt x="28" y="31"/>
                    <a:pt x="26" y="31"/>
                  </a:cubicBezTo>
                  <a:cubicBezTo>
                    <a:pt x="26" y="30"/>
                    <a:pt x="26" y="28"/>
                    <a:pt x="26" y="28"/>
                  </a:cubicBezTo>
                  <a:lnTo>
                    <a:pt x="17" y="28"/>
                  </a:lnTo>
                  <a:cubicBezTo>
                    <a:pt x="17" y="28"/>
                    <a:pt x="17" y="30"/>
                    <a:pt x="17" y="30"/>
                  </a:cubicBezTo>
                  <a:cubicBezTo>
                    <a:pt x="15" y="30"/>
                    <a:pt x="13" y="30"/>
                    <a:pt x="12" y="30"/>
                  </a:cubicBezTo>
                  <a:cubicBezTo>
                    <a:pt x="12" y="29"/>
                    <a:pt x="12" y="20"/>
                    <a:pt x="12" y="20"/>
                  </a:cubicBezTo>
                  <a:cubicBezTo>
                    <a:pt x="12" y="20"/>
                    <a:pt x="6" y="20"/>
                    <a:pt x="5" y="20"/>
                  </a:cubicBezTo>
                  <a:cubicBezTo>
                    <a:pt x="5" y="19"/>
                    <a:pt x="5" y="5"/>
                    <a:pt x="5" y="4"/>
                  </a:cubicBezTo>
                  <a:cubicBezTo>
                    <a:pt x="7" y="4"/>
                    <a:pt x="12" y="4"/>
                    <a:pt x="13" y="4"/>
                  </a:cubicBezTo>
                  <a:cubicBezTo>
                    <a:pt x="13" y="5"/>
                    <a:pt x="13" y="11"/>
                    <a:pt x="13" y="12"/>
                  </a:cubicBezTo>
                  <a:cubicBezTo>
                    <a:pt x="13" y="12"/>
                    <a:pt x="13" y="12"/>
                    <a:pt x="12" y="12"/>
                  </a:cubicBezTo>
                  <a:cubicBezTo>
                    <a:pt x="12" y="11"/>
                    <a:pt x="12" y="8"/>
                    <a:pt x="12" y="8"/>
                  </a:cubicBezTo>
                  <a:lnTo>
                    <a:pt x="7" y="8"/>
                  </a:lnTo>
                  <a:lnTo>
                    <a:pt x="7" y="16"/>
                  </a:lnTo>
                  <a:lnTo>
                    <a:pt x="18" y="16"/>
                  </a:lnTo>
                  <a:lnTo>
                    <a:pt x="18" y="0"/>
                  </a:lnTo>
                  <a:lnTo>
                    <a:pt x="17" y="0"/>
                  </a:lnTo>
                  <a:close/>
                  <a:moveTo>
                    <a:pt x="16" y="1"/>
                  </a:moveTo>
                  <a:cubicBezTo>
                    <a:pt x="16" y="3"/>
                    <a:pt x="16" y="13"/>
                    <a:pt x="16" y="14"/>
                  </a:cubicBezTo>
                  <a:cubicBezTo>
                    <a:pt x="15" y="14"/>
                    <a:pt x="10" y="14"/>
                    <a:pt x="9" y="14"/>
                  </a:cubicBezTo>
                  <a:cubicBezTo>
                    <a:pt x="9" y="13"/>
                    <a:pt x="9" y="11"/>
                    <a:pt x="9" y="10"/>
                  </a:cubicBezTo>
                  <a:cubicBezTo>
                    <a:pt x="9" y="10"/>
                    <a:pt x="10" y="10"/>
                    <a:pt x="10" y="10"/>
                  </a:cubicBezTo>
                  <a:cubicBezTo>
                    <a:pt x="10" y="11"/>
                    <a:pt x="10" y="14"/>
                    <a:pt x="10" y="14"/>
                  </a:cubicBezTo>
                  <a:lnTo>
                    <a:pt x="15" y="14"/>
                  </a:lnTo>
                  <a:lnTo>
                    <a:pt x="15" y="2"/>
                  </a:lnTo>
                  <a:lnTo>
                    <a:pt x="3" y="2"/>
                  </a:lnTo>
                  <a:lnTo>
                    <a:pt x="3" y="22"/>
                  </a:lnTo>
                  <a:cubicBezTo>
                    <a:pt x="3" y="22"/>
                    <a:pt x="8" y="22"/>
                    <a:pt x="10" y="22"/>
                  </a:cubicBezTo>
                  <a:cubicBezTo>
                    <a:pt x="10" y="23"/>
                    <a:pt x="10" y="32"/>
                    <a:pt x="10" y="32"/>
                  </a:cubicBezTo>
                  <a:lnTo>
                    <a:pt x="19" y="32"/>
                  </a:lnTo>
                  <a:cubicBezTo>
                    <a:pt x="19" y="32"/>
                    <a:pt x="19" y="30"/>
                    <a:pt x="19" y="29"/>
                  </a:cubicBezTo>
                  <a:cubicBezTo>
                    <a:pt x="19" y="29"/>
                    <a:pt x="19" y="29"/>
                    <a:pt x="20" y="29"/>
                  </a:cubicBezTo>
                  <a:cubicBezTo>
                    <a:pt x="20" y="30"/>
                    <a:pt x="20" y="32"/>
                    <a:pt x="20" y="32"/>
                  </a:cubicBezTo>
                  <a:lnTo>
                    <a:pt x="23" y="32"/>
                  </a:lnTo>
                  <a:cubicBezTo>
                    <a:pt x="23" y="32"/>
                    <a:pt x="23" y="30"/>
                    <a:pt x="23" y="29"/>
                  </a:cubicBezTo>
                  <a:cubicBezTo>
                    <a:pt x="24" y="29"/>
                    <a:pt x="24" y="29"/>
                    <a:pt x="24" y="29"/>
                  </a:cubicBezTo>
                  <a:cubicBezTo>
                    <a:pt x="24" y="30"/>
                    <a:pt x="24" y="32"/>
                    <a:pt x="24" y="32"/>
                  </a:cubicBezTo>
                  <a:lnTo>
                    <a:pt x="35" y="32"/>
                  </a:lnTo>
                  <a:cubicBezTo>
                    <a:pt x="35" y="32"/>
                    <a:pt x="35" y="26"/>
                    <a:pt x="35" y="25"/>
                  </a:cubicBezTo>
                  <a:cubicBezTo>
                    <a:pt x="36" y="25"/>
                    <a:pt x="40" y="25"/>
                    <a:pt x="40" y="25"/>
                  </a:cubicBezTo>
                  <a:lnTo>
                    <a:pt x="40" y="18"/>
                  </a:lnTo>
                  <a:cubicBezTo>
                    <a:pt x="40" y="18"/>
                    <a:pt x="36" y="18"/>
                    <a:pt x="34" y="18"/>
                  </a:cubicBezTo>
                  <a:cubicBezTo>
                    <a:pt x="34" y="16"/>
                    <a:pt x="34" y="12"/>
                    <a:pt x="34" y="12"/>
                  </a:cubicBezTo>
                  <a:lnTo>
                    <a:pt x="24" y="12"/>
                  </a:lnTo>
                  <a:lnTo>
                    <a:pt x="24" y="20"/>
                  </a:lnTo>
                  <a:cubicBezTo>
                    <a:pt x="24" y="20"/>
                    <a:pt x="28" y="20"/>
                    <a:pt x="29" y="20"/>
                  </a:cubicBezTo>
                  <a:cubicBezTo>
                    <a:pt x="29" y="21"/>
                    <a:pt x="29" y="21"/>
                    <a:pt x="29" y="21"/>
                  </a:cubicBezTo>
                  <a:cubicBezTo>
                    <a:pt x="28" y="21"/>
                    <a:pt x="24" y="21"/>
                    <a:pt x="23" y="21"/>
                  </a:cubicBezTo>
                  <a:cubicBezTo>
                    <a:pt x="23" y="20"/>
                    <a:pt x="23" y="13"/>
                    <a:pt x="23" y="12"/>
                  </a:cubicBezTo>
                  <a:cubicBezTo>
                    <a:pt x="24" y="12"/>
                    <a:pt x="34" y="12"/>
                    <a:pt x="36" y="12"/>
                  </a:cubicBezTo>
                  <a:cubicBezTo>
                    <a:pt x="36" y="13"/>
                    <a:pt x="36" y="17"/>
                    <a:pt x="36" y="17"/>
                  </a:cubicBezTo>
                  <a:cubicBezTo>
                    <a:pt x="36" y="17"/>
                    <a:pt x="40" y="17"/>
                    <a:pt x="41" y="17"/>
                  </a:cubicBezTo>
                  <a:cubicBezTo>
                    <a:pt x="41" y="18"/>
                    <a:pt x="41" y="24"/>
                    <a:pt x="41" y="25"/>
                  </a:cubicBezTo>
                  <a:cubicBezTo>
                    <a:pt x="40" y="25"/>
                    <a:pt x="36" y="25"/>
                    <a:pt x="36" y="25"/>
                  </a:cubicBezTo>
                  <a:cubicBezTo>
                    <a:pt x="36" y="25"/>
                    <a:pt x="36" y="32"/>
                    <a:pt x="36" y="33"/>
                  </a:cubicBezTo>
                  <a:cubicBezTo>
                    <a:pt x="34" y="33"/>
                    <a:pt x="27" y="33"/>
                    <a:pt x="27" y="33"/>
                  </a:cubicBezTo>
                  <a:cubicBezTo>
                    <a:pt x="27" y="33"/>
                    <a:pt x="27" y="35"/>
                    <a:pt x="27" y="35"/>
                  </a:cubicBezTo>
                  <a:cubicBezTo>
                    <a:pt x="26" y="35"/>
                    <a:pt x="17" y="35"/>
                    <a:pt x="15" y="35"/>
                  </a:cubicBezTo>
                  <a:cubicBezTo>
                    <a:pt x="15" y="35"/>
                    <a:pt x="15" y="33"/>
                    <a:pt x="15" y="33"/>
                  </a:cubicBezTo>
                  <a:cubicBezTo>
                    <a:pt x="15" y="33"/>
                    <a:pt x="10" y="33"/>
                    <a:pt x="8" y="33"/>
                  </a:cubicBezTo>
                  <a:cubicBezTo>
                    <a:pt x="8" y="32"/>
                    <a:pt x="8" y="23"/>
                    <a:pt x="8" y="23"/>
                  </a:cubicBezTo>
                  <a:cubicBezTo>
                    <a:pt x="8" y="23"/>
                    <a:pt x="3" y="23"/>
                    <a:pt x="2" y="23"/>
                  </a:cubicBezTo>
                  <a:cubicBezTo>
                    <a:pt x="2" y="21"/>
                    <a:pt x="2" y="3"/>
                    <a:pt x="2" y="1"/>
                  </a:cubicBezTo>
                  <a:cubicBezTo>
                    <a:pt x="4" y="1"/>
                    <a:pt x="14" y="1"/>
                    <a:pt x="16" y="1"/>
                  </a:cubicBezTo>
                  <a:close/>
                </a:path>
              </a:pathLst>
            </a:custGeom>
            <a:solidFill>
              <a:schemeClr val="accent2">
                <a:alpha val="39999"/>
              </a:schemeClr>
            </a:solidFill>
            <a:ln w="0">
              <a:noFill/>
            </a:ln>
          </p:spPr>
          <p:txBody>
            <a:bodyPr/>
            <a:p>
              <a:endParaRPr lang="zh-CN" altLang="en-US"/>
            </a:p>
          </p:txBody>
        </p:sp>
        <p:sp>
          <p:nvSpPr>
            <p:cNvPr id="33846" name="任意多边形 33845"/>
            <p:cNvSpPr>
              <a:spLocks noEditPoints="1"/>
            </p:cNvSpPr>
            <p:nvPr/>
          </p:nvSpPr>
          <p:spPr>
            <a:xfrm>
              <a:off x="1300" y="1195"/>
              <a:ext cx="218" cy="239"/>
            </a:xfrm>
            <a:custGeom>
              <a:avLst/>
              <a:gdLst/>
              <a:ahLst/>
              <a:cxnLst/>
              <a:pathLst>
                <a:path w="43" h="47">
                  <a:moveTo>
                    <a:pt x="9" y="1"/>
                  </a:moveTo>
                  <a:cubicBezTo>
                    <a:pt x="8" y="2"/>
                    <a:pt x="3" y="4"/>
                    <a:pt x="1" y="4"/>
                  </a:cubicBezTo>
                  <a:lnTo>
                    <a:pt x="0" y="4"/>
                  </a:lnTo>
                  <a:lnTo>
                    <a:pt x="0" y="30"/>
                  </a:lnTo>
                  <a:lnTo>
                    <a:pt x="17" y="30"/>
                  </a:lnTo>
                  <a:lnTo>
                    <a:pt x="17" y="17"/>
                  </a:lnTo>
                  <a:lnTo>
                    <a:pt x="7" y="17"/>
                  </a:lnTo>
                  <a:lnTo>
                    <a:pt x="7" y="24"/>
                  </a:lnTo>
                  <a:lnTo>
                    <a:pt x="12" y="24"/>
                  </a:lnTo>
                  <a:cubicBezTo>
                    <a:pt x="12" y="24"/>
                    <a:pt x="12" y="21"/>
                    <a:pt x="12" y="20"/>
                  </a:cubicBezTo>
                  <a:cubicBezTo>
                    <a:pt x="12" y="20"/>
                    <a:pt x="12" y="20"/>
                    <a:pt x="13" y="20"/>
                  </a:cubicBezTo>
                  <a:cubicBezTo>
                    <a:pt x="13" y="21"/>
                    <a:pt x="13" y="25"/>
                    <a:pt x="13" y="26"/>
                  </a:cubicBezTo>
                  <a:cubicBezTo>
                    <a:pt x="11" y="26"/>
                    <a:pt x="6" y="26"/>
                    <a:pt x="5" y="26"/>
                  </a:cubicBezTo>
                  <a:cubicBezTo>
                    <a:pt x="5" y="25"/>
                    <a:pt x="5" y="9"/>
                    <a:pt x="5" y="8"/>
                  </a:cubicBezTo>
                  <a:cubicBezTo>
                    <a:pt x="6" y="7"/>
                    <a:pt x="9" y="6"/>
                    <a:pt x="10" y="5"/>
                  </a:cubicBezTo>
                  <a:cubicBezTo>
                    <a:pt x="11" y="6"/>
                    <a:pt x="16" y="10"/>
                    <a:pt x="17" y="11"/>
                  </a:cubicBezTo>
                  <a:cubicBezTo>
                    <a:pt x="16" y="12"/>
                    <a:pt x="16" y="12"/>
                    <a:pt x="16" y="13"/>
                  </a:cubicBezTo>
                  <a:cubicBezTo>
                    <a:pt x="16" y="15"/>
                    <a:pt x="17" y="17"/>
                    <a:pt x="19" y="19"/>
                  </a:cubicBezTo>
                  <a:cubicBezTo>
                    <a:pt x="22" y="22"/>
                    <a:pt x="27" y="22"/>
                    <a:pt x="29" y="22"/>
                  </a:cubicBezTo>
                  <a:cubicBezTo>
                    <a:pt x="29" y="22"/>
                    <a:pt x="37" y="30"/>
                    <a:pt x="38" y="30"/>
                  </a:cubicBezTo>
                  <a:cubicBezTo>
                    <a:pt x="38" y="31"/>
                    <a:pt x="38" y="41"/>
                    <a:pt x="38" y="42"/>
                  </a:cubicBezTo>
                  <a:cubicBezTo>
                    <a:pt x="36" y="42"/>
                    <a:pt x="24" y="42"/>
                    <a:pt x="23" y="42"/>
                  </a:cubicBezTo>
                  <a:cubicBezTo>
                    <a:pt x="23" y="41"/>
                    <a:pt x="23" y="33"/>
                    <a:pt x="23" y="32"/>
                  </a:cubicBezTo>
                  <a:cubicBezTo>
                    <a:pt x="24" y="32"/>
                    <a:pt x="29" y="32"/>
                    <a:pt x="31" y="32"/>
                  </a:cubicBezTo>
                  <a:cubicBezTo>
                    <a:pt x="31" y="33"/>
                    <a:pt x="31" y="33"/>
                    <a:pt x="31" y="34"/>
                  </a:cubicBezTo>
                  <a:cubicBezTo>
                    <a:pt x="29" y="34"/>
                    <a:pt x="26" y="34"/>
                    <a:pt x="26" y="34"/>
                  </a:cubicBezTo>
                  <a:lnTo>
                    <a:pt x="26" y="38"/>
                  </a:lnTo>
                  <a:lnTo>
                    <a:pt x="35" y="38"/>
                  </a:lnTo>
                  <a:lnTo>
                    <a:pt x="35" y="28"/>
                  </a:lnTo>
                  <a:lnTo>
                    <a:pt x="18" y="28"/>
                  </a:lnTo>
                  <a:lnTo>
                    <a:pt x="18" y="47"/>
                  </a:lnTo>
                  <a:lnTo>
                    <a:pt x="43" y="47"/>
                  </a:lnTo>
                  <a:lnTo>
                    <a:pt x="43" y="29"/>
                  </a:lnTo>
                  <a:lnTo>
                    <a:pt x="30" y="17"/>
                  </a:lnTo>
                  <a:lnTo>
                    <a:pt x="29" y="17"/>
                  </a:lnTo>
                  <a:cubicBezTo>
                    <a:pt x="27" y="18"/>
                    <a:pt x="25" y="19"/>
                    <a:pt x="22" y="17"/>
                  </a:cubicBezTo>
                  <a:cubicBezTo>
                    <a:pt x="20" y="15"/>
                    <a:pt x="21" y="11"/>
                    <a:pt x="22" y="11"/>
                  </a:cubicBezTo>
                  <a:lnTo>
                    <a:pt x="22" y="11"/>
                  </a:lnTo>
                  <a:lnTo>
                    <a:pt x="21" y="10"/>
                  </a:lnTo>
                  <a:lnTo>
                    <a:pt x="9" y="0"/>
                  </a:lnTo>
                  <a:lnTo>
                    <a:pt x="9" y="1"/>
                  </a:lnTo>
                  <a:close/>
                  <a:moveTo>
                    <a:pt x="10" y="2"/>
                  </a:moveTo>
                  <a:cubicBezTo>
                    <a:pt x="11" y="3"/>
                    <a:pt x="19" y="10"/>
                    <a:pt x="20" y="11"/>
                  </a:cubicBezTo>
                  <a:cubicBezTo>
                    <a:pt x="19" y="12"/>
                    <a:pt x="19" y="13"/>
                    <a:pt x="19" y="14"/>
                  </a:cubicBezTo>
                  <a:cubicBezTo>
                    <a:pt x="19" y="15"/>
                    <a:pt x="19" y="17"/>
                    <a:pt x="21" y="18"/>
                  </a:cubicBezTo>
                  <a:cubicBezTo>
                    <a:pt x="25" y="21"/>
                    <a:pt x="28" y="20"/>
                    <a:pt x="29" y="19"/>
                  </a:cubicBezTo>
                  <a:cubicBezTo>
                    <a:pt x="30" y="20"/>
                    <a:pt x="40" y="29"/>
                    <a:pt x="41" y="29"/>
                  </a:cubicBezTo>
                  <a:cubicBezTo>
                    <a:pt x="41" y="30"/>
                    <a:pt x="41" y="44"/>
                    <a:pt x="41" y="45"/>
                  </a:cubicBezTo>
                  <a:cubicBezTo>
                    <a:pt x="39" y="45"/>
                    <a:pt x="22" y="45"/>
                    <a:pt x="20" y="45"/>
                  </a:cubicBezTo>
                  <a:cubicBezTo>
                    <a:pt x="20" y="44"/>
                    <a:pt x="20" y="31"/>
                    <a:pt x="20" y="30"/>
                  </a:cubicBezTo>
                  <a:cubicBezTo>
                    <a:pt x="22" y="30"/>
                    <a:pt x="31" y="30"/>
                    <a:pt x="33" y="30"/>
                  </a:cubicBezTo>
                  <a:cubicBezTo>
                    <a:pt x="33" y="31"/>
                    <a:pt x="33" y="35"/>
                    <a:pt x="33" y="36"/>
                  </a:cubicBezTo>
                  <a:cubicBezTo>
                    <a:pt x="32" y="36"/>
                    <a:pt x="29" y="36"/>
                    <a:pt x="28" y="36"/>
                  </a:cubicBezTo>
                  <a:cubicBezTo>
                    <a:pt x="28" y="36"/>
                    <a:pt x="28" y="36"/>
                    <a:pt x="28" y="36"/>
                  </a:cubicBezTo>
                  <a:cubicBezTo>
                    <a:pt x="29" y="36"/>
                    <a:pt x="32" y="36"/>
                    <a:pt x="32" y="36"/>
                  </a:cubicBezTo>
                  <a:lnTo>
                    <a:pt x="32" y="31"/>
                  </a:lnTo>
                  <a:lnTo>
                    <a:pt x="21" y="31"/>
                  </a:lnTo>
                  <a:lnTo>
                    <a:pt x="21" y="44"/>
                  </a:lnTo>
                  <a:lnTo>
                    <a:pt x="40" y="44"/>
                  </a:lnTo>
                  <a:lnTo>
                    <a:pt x="40" y="29"/>
                  </a:lnTo>
                  <a:lnTo>
                    <a:pt x="29" y="20"/>
                  </a:lnTo>
                  <a:lnTo>
                    <a:pt x="29" y="20"/>
                  </a:lnTo>
                  <a:cubicBezTo>
                    <a:pt x="29" y="20"/>
                    <a:pt x="23" y="21"/>
                    <a:pt x="20" y="18"/>
                  </a:cubicBezTo>
                  <a:cubicBezTo>
                    <a:pt x="18" y="15"/>
                    <a:pt x="18" y="12"/>
                    <a:pt x="19" y="12"/>
                  </a:cubicBezTo>
                  <a:lnTo>
                    <a:pt x="19" y="11"/>
                  </a:lnTo>
                  <a:lnTo>
                    <a:pt x="19" y="10"/>
                  </a:lnTo>
                  <a:lnTo>
                    <a:pt x="10" y="3"/>
                  </a:lnTo>
                  <a:lnTo>
                    <a:pt x="9" y="4"/>
                  </a:lnTo>
                  <a:cubicBezTo>
                    <a:pt x="8" y="4"/>
                    <a:pt x="5" y="6"/>
                    <a:pt x="3" y="6"/>
                  </a:cubicBezTo>
                  <a:lnTo>
                    <a:pt x="3" y="6"/>
                  </a:lnTo>
                  <a:lnTo>
                    <a:pt x="3" y="28"/>
                  </a:lnTo>
                  <a:lnTo>
                    <a:pt x="15" y="28"/>
                  </a:lnTo>
                  <a:lnTo>
                    <a:pt x="15" y="18"/>
                  </a:lnTo>
                  <a:lnTo>
                    <a:pt x="10" y="18"/>
                  </a:lnTo>
                  <a:cubicBezTo>
                    <a:pt x="10" y="18"/>
                    <a:pt x="10" y="21"/>
                    <a:pt x="10" y="22"/>
                  </a:cubicBezTo>
                  <a:cubicBezTo>
                    <a:pt x="10" y="22"/>
                    <a:pt x="10" y="22"/>
                    <a:pt x="9" y="22"/>
                  </a:cubicBezTo>
                  <a:cubicBezTo>
                    <a:pt x="9" y="21"/>
                    <a:pt x="9" y="19"/>
                    <a:pt x="9" y="18"/>
                  </a:cubicBezTo>
                  <a:cubicBezTo>
                    <a:pt x="10" y="18"/>
                    <a:pt x="14" y="18"/>
                    <a:pt x="15" y="18"/>
                  </a:cubicBezTo>
                  <a:cubicBezTo>
                    <a:pt x="15" y="20"/>
                    <a:pt x="15" y="27"/>
                    <a:pt x="15" y="28"/>
                  </a:cubicBezTo>
                  <a:cubicBezTo>
                    <a:pt x="13" y="28"/>
                    <a:pt x="4" y="28"/>
                    <a:pt x="2" y="28"/>
                  </a:cubicBezTo>
                  <a:cubicBezTo>
                    <a:pt x="2" y="27"/>
                    <a:pt x="2" y="7"/>
                    <a:pt x="2" y="6"/>
                  </a:cubicBezTo>
                  <a:cubicBezTo>
                    <a:pt x="4" y="5"/>
                    <a:pt x="8" y="4"/>
                    <a:pt x="10" y="2"/>
                  </a:cubicBezTo>
                  <a:close/>
                </a:path>
              </a:pathLst>
            </a:custGeom>
            <a:solidFill>
              <a:schemeClr val="accent2">
                <a:alpha val="39999"/>
              </a:schemeClr>
            </a:solidFill>
            <a:ln w="0">
              <a:noFill/>
            </a:ln>
          </p:spPr>
          <p:txBody>
            <a:bodyPr/>
            <a:p>
              <a:endParaRPr lang="zh-CN" altLang="en-US"/>
            </a:p>
          </p:txBody>
        </p:sp>
        <p:sp>
          <p:nvSpPr>
            <p:cNvPr id="33847" name="矩形 33846"/>
            <p:cNvSpPr/>
            <p:nvPr/>
          </p:nvSpPr>
          <p:spPr>
            <a:xfrm>
              <a:off x="1783" y="1220"/>
              <a:ext cx="2189" cy="15"/>
            </a:xfrm>
            <a:prstGeom prst="rect">
              <a:avLst/>
            </a:prstGeom>
            <a:solidFill>
              <a:schemeClr val="accent2">
                <a:alpha val="39999"/>
              </a:schemeClr>
            </a:solidFill>
            <a:ln w="0">
              <a:noFill/>
            </a:ln>
          </p:spPr>
          <p:txBody>
            <a:bodyPr/>
            <a:p>
              <a:endParaRPr lang="zh-CN" altLang="en-US"/>
            </a:p>
          </p:txBody>
        </p:sp>
        <p:sp>
          <p:nvSpPr>
            <p:cNvPr id="33848" name="矩形 33847"/>
            <p:cNvSpPr/>
            <p:nvPr/>
          </p:nvSpPr>
          <p:spPr>
            <a:xfrm>
              <a:off x="1783" y="1240"/>
              <a:ext cx="2189" cy="16"/>
            </a:xfrm>
            <a:prstGeom prst="rect">
              <a:avLst/>
            </a:prstGeom>
            <a:solidFill>
              <a:schemeClr val="accent2">
                <a:alpha val="39999"/>
              </a:schemeClr>
            </a:solidFill>
            <a:ln w="0">
              <a:noFill/>
            </a:ln>
          </p:spPr>
          <p:txBody>
            <a:bodyPr/>
            <a:p>
              <a:endParaRPr lang="zh-CN" altLang="en-US"/>
            </a:p>
          </p:txBody>
        </p:sp>
        <p:sp>
          <p:nvSpPr>
            <p:cNvPr id="33849" name="任意多边形 33848"/>
            <p:cNvSpPr>
              <a:spLocks noEditPoints="1"/>
            </p:cNvSpPr>
            <p:nvPr/>
          </p:nvSpPr>
          <p:spPr>
            <a:xfrm>
              <a:off x="3972" y="1144"/>
              <a:ext cx="218" cy="192"/>
            </a:xfrm>
            <a:custGeom>
              <a:avLst/>
              <a:gdLst/>
              <a:ahLst/>
              <a:cxnLst/>
              <a:pathLst>
                <a:path w="43" h="38">
                  <a:moveTo>
                    <a:pt x="42" y="0"/>
                  </a:moveTo>
                  <a:lnTo>
                    <a:pt x="14" y="0"/>
                  </a:lnTo>
                  <a:cubicBezTo>
                    <a:pt x="14" y="0"/>
                    <a:pt x="14" y="5"/>
                    <a:pt x="14" y="6"/>
                  </a:cubicBezTo>
                  <a:cubicBezTo>
                    <a:pt x="12" y="6"/>
                    <a:pt x="2" y="6"/>
                    <a:pt x="2" y="6"/>
                  </a:cubicBezTo>
                  <a:cubicBezTo>
                    <a:pt x="2" y="6"/>
                    <a:pt x="2" y="10"/>
                    <a:pt x="2" y="12"/>
                  </a:cubicBezTo>
                  <a:cubicBezTo>
                    <a:pt x="1" y="12"/>
                    <a:pt x="0" y="12"/>
                    <a:pt x="0" y="12"/>
                  </a:cubicBezTo>
                  <a:lnTo>
                    <a:pt x="0" y="26"/>
                  </a:lnTo>
                  <a:cubicBezTo>
                    <a:pt x="0" y="26"/>
                    <a:pt x="1" y="26"/>
                    <a:pt x="2" y="26"/>
                  </a:cubicBezTo>
                  <a:cubicBezTo>
                    <a:pt x="2" y="27"/>
                    <a:pt x="2" y="33"/>
                    <a:pt x="2" y="33"/>
                  </a:cubicBezTo>
                  <a:cubicBezTo>
                    <a:pt x="2" y="33"/>
                    <a:pt x="9" y="33"/>
                    <a:pt x="11" y="33"/>
                  </a:cubicBezTo>
                  <a:cubicBezTo>
                    <a:pt x="11" y="34"/>
                    <a:pt x="11" y="38"/>
                    <a:pt x="11" y="38"/>
                  </a:cubicBezTo>
                  <a:lnTo>
                    <a:pt x="24" y="38"/>
                  </a:lnTo>
                  <a:cubicBezTo>
                    <a:pt x="24" y="38"/>
                    <a:pt x="24" y="34"/>
                    <a:pt x="24" y="33"/>
                  </a:cubicBezTo>
                  <a:cubicBezTo>
                    <a:pt x="25" y="33"/>
                    <a:pt x="30" y="33"/>
                    <a:pt x="30" y="33"/>
                  </a:cubicBezTo>
                  <a:lnTo>
                    <a:pt x="30" y="18"/>
                  </a:lnTo>
                  <a:lnTo>
                    <a:pt x="16" y="18"/>
                  </a:lnTo>
                  <a:lnTo>
                    <a:pt x="16" y="27"/>
                  </a:lnTo>
                  <a:lnTo>
                    <a:pt x="20" y="27"/>
                  </a:lnTo>
                  <a:cubicBezTo>
                    <a:pt x="20" y="27"/>
                    <a:pt x="20" y="24"/>
                    <a:pt x="20" y="22"/>
                  </a:cubicBezTo>
                  <a:cubicBezTo>
                    <a:pt x="22" y="22"/>
                    <a:pt x="25" y="22"/>
                    <a:pt x="26" y="22"/>
                  </a:cubicBezTo>
                  <a:cubicBezTo>
                    <a:pt x="26" y="24"/>
                    <a:pt x="26" y="27"/>
                    <a:pt x="26" y="28"/>
                  </a:cubicBezTo>
                  <a:cubicBezTo>
                    <a:pt x="25" y="28"/>
                    <a:pt x="20" y="28"/>
                    <a:pt x="20" y="28"/>
                  </a:cubicBezTo>
                  <a:cubicBezTo>
                    <a:pt x="20" y="28"/>
                    <a:pt x="20" y="32"/>
                    <a:pt x="20" y="33"/>
                  </a:cubicBezTo>
                  <a:cubicBezTo>
                    <a:pt x="19" y="33"/>
                    <a:pt x="17" y="33"/>
                    <a:pt x="16" y="33"/>
                  </a:cubicBezTo>
                  <a:cubicBezTo>
                    <a:pt x="16" y="32"/>
                    <a:pt x="16" y="29"/>
                    <a:pt x="16" y="29"/>
                  </a:cubicBezTo>
                  <a:cubicBezTo>
                    <a:pt x="16" y="29"/>
                    <a:pt x="8" y="29"/>
                    <a:pt x="7" y="29"/>
                  </a:cubicBezTo>
                  <a:cubicBezTo>
                    <a:pt x="7" y="28"/>
                    <a:pt x="7" y="24"/>
                    <a:pt x="7" y="23"/>
                  </a:cubicBezTo>
                  <a:cubicBezTo>
                    <a:pt x="8" y="23"/>
                    <a:pt x="10" y="23"/>
                    <a:pt x="10" y="23"/>
                  </a:cubicBezTo>
                  <a:lnTo>
                    <a:pt x="10" y="19"/>
                  </a:lnTo>
                  <a:cubicBezTo>
                    <a:pt x="10" y="19"/>
                    <a:pt x="8" y="19"/>
                    <a:pt x="7" y="19"/>
                  </a:cubicBezTo>
                  <a:cubicBezTo>
                    <a:pt x="8" y="19"/>
                    <a:pt x="10" y="19"/>
                    <a:pt x="10" y="19"/>
                  </a:cubicBezTo>
                  <a:lnTo>
                    <a:pt x="10" y="15"/>
                  </a:lnTo>
                  <a:cubicBezTo>
                    <a:pt x="10" y="15"/>
                    <a:pt x="8" y="15"/>
                    <a:pt x="7" y="15"/>
                  </a:cubicBezTo>
                  <a:cubicBezTo>
                    <a:pt x="7" y="14"/>
                    <a:pt x="7" y="11"/>
                    <a:pt x="7" y="10"/>
                  </a:cubicBezTo>
                  <a:cubicBezTo>
                    <a:pt x="8" y="10"/>
                    <a:pt x="18" y="10"/>
                    <a:pt x="18" y="10"/>
                  </a:cubicBezTo>
                  <a:cubicBezTo>
                    <a:pt x="18" y="10"/>
                    <a:pt x="18" y="6"/>
                    <a:pt x="18" y="5"/>
                  </a:cubicBezTo>
                  <a:cubicBezTo>
                    <a:pt x="20" y="5"/>
                    <a:pt x="36" y="5"/>
                    <a:pt x="38" y="5"/>
                  </a:cubicBezTo>
                  <a:cubicBezTo>
                    <a:pt x="38" y="6"/>
                    <a:pt x="38" y="11"/>
                    <a:pt x="38" y="12"/>
                  </a:cubicBezTo>
                  <a:cubicBezTo>
                    <a:pt x="36" y="12"/>
                    <a:pt x="30" y="12"/>
                    <a:pt x="28" y="12"/>
                  </a:cubicBezTo>
                  <a:cubicBezTo>
                    <a:pt x="28" y="11"/>
                    <a:pt x="28" y="11"/>
                    <a:pt x="28" y="11"/>
                  </a:cubicBezTo>
                  <a:cubicBezTo>
                    <a:pt x="29" y="11"/>
                    <a:pt x="33" y="11"/>
                    <a:pt x="33" y="11"/>
                  </a:cubicBezTo>
                  <a:lnTo>
                    <a:pt x="33" y="6"/>
                  </a:lnTo>
                  <a:lnTo>
                    <a:pt x="24" y="6"/>
                  </a:lnTo>
                  <a:lnTo>
                    <a:pt x="24" y="16"/>
                  </a:lnTo>
                  <a:lnTo>
                    <a:pt x="43" y="16"/>
                  </a:lnTo>
                  <a:lnTo>
                    <a:pt x="43" y="0"/>
                  </a:lnTo>
                  <a:lnTo>
                    <a:pt x="42" y="0"/>
                  </a:lnTo>
                  <a:close/>
                  <a:moveTo>
                    <a:pt x="41" y="2"/>
                  </a:moveTo>
                  <a:cubicBezTo>
                    <a:pt x="41" y="3"/>
                    <a:pt x="41" y="13"/>
                    <a:pt x="41" y="14"/>
                  </a:cubicBezTo>
                  <a:cubicBezTo>
                    <a:pt x="39" y="14"/>
                    <a:pt x="27" y="14"/>
                    <a:pt x="25" y="14"/>
                  </a:cubicBezTo>
                  <a:cubicBezTo>
                    <a:pt x="25" y="13"/>
                    <a:pt x="25" y="9"/>
                    <a:pt x="25" y="8"/>
                  </a:cubicBezTo>
                  <a:cubicBezTo>
                    <a:pt x="27" y="8"/>
                    <a:pt x="29" y="8"/>
                    <a:pt x="31" y="8"/>
                  </a:cubicBezTo>
                  <a:cubicBezTo>
                    <a:pt x="31" y="8"/>
                    <a:pt x="31" y="8"/>
                    <a:pt x="31" y="9"/>
                  </a:cubicBezTo>
                  <a:cubicBezTo>
                    <a:pt x="29" y="9"/>
                    <a:pt x="26" y="9"/>
                    <a:pt x="26" y="9"/>
                  </a:cubicBezTo>
                  <a:lnTo>
                    <a:pt x="26" y="13"/>
                  </a:lnTo>
                  <a:lnTo>
                    <a:pt x="40" y="13"/>
                  </a:lnTo>
                  <a:lnTo>
                    <a:pt x="40" y="3"/>
                  </a:lnTo>
                  <a:lnTo>
                    <a:pt x="17" y="3"/>
                  </a:lnTo>
                  <a:cubicBezTo>
                    <a:pt x="17" y="3"/>
                    <a:pt x="17" y="7"/>
                    <a:pt x="17" y="9"/>
                  </a:cubicBezTo>
                  <a:cubicBezTo>
                    <a:pt x="15" y="9"/>
                    <a:pt x="5" y="9"/>
                    <a:pt x="5" y="9"/>
                  </a:cubicBezTo>
                  <a:lnTo>
                    <a:pt x="5" y="16"/>
                  </a:lnTo>
                  <a:cubicBezTo>
                    <a:pt x="5" y="16"/>
                    <a:pt x="7" y="16"/>
                    <a:pt x="8" y="16"/>
                  </a:cubicBezTo>
                  <a:cubicBezTo>
                    <a:pt x="8" y="17"/>
                    <a:pt x="8" y="17"/>
                    <a:pt x="8" y="17"/>
                  </a:cubicBezTo>
                  <a:cubicBezTo>
                    <a:pt x="7" y="17"/>
                    <a:pt x="5" y="17"/>
                    <a:pt x="5" y="17"/>
                  </a:cubicBezTo>
                  <a:lnTo>
                    <a:pt x="5" y="20"/>
                  </a:lnTo>
                  <a:cubicBezTo>
                    <a:pt x="5" y="20"/>
                    <a:pt x="7" y="20"/>
                    <a:pt x="8" y="20"/>
                  </a:cubicBezTo>
                  <a:cubicBezTo>
                    <a:pt x="8" y="21"/>
                    <a:pt x="8" y="21"/>
                    <a:pt x="8" y="21"/>
                  </a:cubicBezTo>
                  <a:cubicBezTo>
                    <a:pt x="7" y="21"/>
                    <a:pt x="5" y="21"/>
                    <a:pt x="5" y="21"/>
                  </a:cubicBezTo>
                  <a:lnTo>
                    <a:pt x="5" y="30"/>
                  </a:lnTo>
                  <a:cubicBezTo>
                    <a:pt x="5" y="30"/>
                    <a:pt x="12" y="30"/>
                    <a:pt x="14" y="30"/>
                  </a:cubicBezTo>
                  <a:cubicBezTo>
                    <a:pt x="14" y="31"/>
                    <a:pt x="14" y="35"/>
                    <a:pt x="14" y="35"/>
                  </a:cubicBezTo>
                  <a:lnTo>
                    <a:pt x="22" y="35"/>
                  </a:lnTo>
                  <a:cubicBezTo>
                    <a:pt x="22" y="35"/>
                    <a:pt x="22" y="31"/>
                    <a:pt x="22" y="30"/>
                  </a:cubicBezTo>
                  <a:cubicBezTo>
                    <a:pt x="23" y="30"/>
                    <a:pt x="28" y="30"/>
                    <a:pt x="28" y="30"/>
                  </a:cubicBezTo>
                  <a:lnTo>
                    <a:pt x="28" y="21"/>
                  </a:lnTo>
                  <a:lnTo>
                    <a:pt x="18" y="21"/>
                  </a:lnTo>
                  <a:cubicBezTo>
                    <a:pt x="18" y="21"/>
                    <a:pt x="18" y="24"/>
                    <a:pt x="18" y="26"/>
                  </a:cubicBezTo>
                  <a:cubicBezTo>
                    <a:pt x="18" y="26"/>
                    <a:pt x="18" y="26"/>
                    <a:pt x="17" y="26"/>
                  </a:cubicBezTo>
                  <a:cubicBezTo>
                    <a:pt x="17" y="24"/>
                    <a:pt x="17" y="21"/>
                    <a:pt x="17" y="20"/>
                  </a:cubicBezTo>
                  <a:cubicBezTo>
                    <a:pt x="19" y="20"/>
                    <a:pt x="27" y="20"/>
                    <a:pt x="29" y="20"/>
                  </a:cubicBezTo>
                  <a:cubicBezTo>
                    <a:pt x="29" y="21"/>
                    <a:pt x="29" y="30"/>
                    <a:pt x="29" y="31"/>
                  </a:cubicBezTo>
                  <a:cubicBezTo>
                    <a:pt x="27" y="31"/>
                    <a:pt x="22" y="31"/>
                    <a:pt x="22" y="31"/>
                  </a:cubicBezTo>
                  <a:cubicBezTo>
                    <a:pt x="22" y="31"/>
                    <a:pt x="22" y="35"/>
                    <a:pt x="22" y="36"/>
                  </a:cubicBezTo>
                  <a:cubicBezTo>
                    <a:pt x="21" y="36"/>
                    <a:pt x="14" y="36"/>
                    <a:pt x="13" y="36"/>
                  </a:cubicBezTo>
                  <a:cubicBezTo>
                    <a:pt x="13" y="35"/>
                    <a:pt x="13" y="31"/>
                    <a:pt x="13" y="31"/>
                  </a:cubicBezTo>
                  <a:cubicBezTo>
                    <a:pt x="13" y="31"/>
                    <a:pt x="5" y="31"/>
                    <a:pt x="4" y="31"/>
                  </a:cubicBezTo>
                  <a:cubicBezTo>
                    <a:pt x="4" y="30"/>
                    <a:pt x="4" y="24"/>
                    <a:pt x="4" y="24"/>
                  </a:cubicBezTo>
                  <a:cubicBezTo>
                    <a:pt x="4" y="24"/>
                    <a:pt x="2" y="24"/>
                    <a:pt x="1" y="24"/>
                  </a:cubicBezTo>
                  <a:cubicBezTo>
                    <a:pt x="1" y="23"/>
                    <a:pt x="1" y="14"/>
                    <a:pt x="1" y="13"/>
                  </a:cubicBezTo>
                  <a:cubicBezTo>
                    <a:pt x="2" y="13"/>
                    <a:pt x="3" y="13"/>
                    <a:pt x="3" y="13"/>
                  </a:cubicBezTo>
                  <a:cubicBezTo>
                    <a:pt x="3" y="13"/>
                    <a:pt x="3" y="9"/>
                    <a:pt x="3" y="7"/>
                  </a:cubicBezTo>
                  <a:cubicBezTo>
                    <a:pt x="5" y="7"/>
                    <a:pt x="16" y="7"/>
                    <a:pt x="16" y="7"/>
                  </a:cubicBezTo>
                  <a:cubicBezTo>
                    <a:pt x="16" y="7"/>
                    <a:pt x="16" y="3"/>
                    <a:pt x="16" y="2"/>
                  </a:cubicBezTo>
                  <a:cubicBezTo>
                    <a:pt x="17" y="2"/>
                    <a:pt x="39" y="2"/>
                    <a:pt x="41" y="2"/>
                  </a:cubicBezTo>
                  <a:close/>
                </a:path>
              </a:pathLst>
            </a:custGeom>
            <a:solidFill>
              <a:schemeClr val="accent2">
                <a:alpha val="39999"/>
              </a:schemeClr>
            </a:solidFill>
            <a:ln w="0">
              <a:noFill/>
            </a:ln>
          </p:spPr>
          <p:txBody>
            <a:bodyPr/>
            <a:p>
              <a:endParaRPr lang="zh-CN" altLang="en-US"/>
            </a:p>
          </p:txBody>
        </p:sp>
        <p:sp>
          <p:nvSpPr>
            <p:cNvPr id="33850" name="任意多边形 33849"/>
            <p:cNvSpPr>
              <a:spLocks noEditPoints="1"/>
            </p:cNvSpPr>
            <p:nvPr/>
          </p:nvSpPr>
          <p:spPr>
            <a:xfrm>
              <a:off x="4130" y="1149"/>
              <a:ext cx="274" cy="187"/>
            </a:xfrm>
            <a:custGeom>
              <a:avLst/>
              <a:gdLst/>
              <a:ahLst/>
              <a:cxnLst/>
              <a:pathLst>
                <a:path w="54" h="37">
                  <a:moveTo>
                    <a:pt x="20" y="0"/>
                  </a:moveTo>
                  <a:lnTo>
                    <a:pt x="19" y="0"/>
                  </a:lnTo>
                  <a:lnTo>
                    <a:pt x="19" y="15"/>
                  </a:lnTo>
                  <a:lnTo>
                    <a:pt x="34" y="15"/>
                  </a:lnTo>
                  <a:lnTo>
                    <a:pt x="34" y="6"/>
                  </a:lnTo>
                  <a:lnTo>
                    <a:pt x="26" y="6"/>
                  </a:lnTo>
                  <a:lnTo>
                    <a:pt x="26" y="10"/>
                  </a:lnTo>
                  <a:cubicBezTo>
                    <a:pt x="26" y="10"/>
                    <a:pt x="30" y="10"/>
                    <a:pt x="31" y="10"/>
                  </a:cubicBezTo>
                  <a:cubicBezTo>
                    <a:pt x="31" y="11"/>
                    <a:pt x="31" y="11"/>
                    <a:pt x="31" y="11"/>
                  </a:cubicBezTo>
                  <a:cubicBezTo>
                    <a:pt x="29" y="11"/>
                    <a:pt x="25" y="11"/>
                    <a:pt x="24" y="11"/>
                  </a:cubicBezTo>
                  <a:cubicBezTo>
                    <a:pt x="24" y="10"/>
                    <a:pt x="24" y="5"/>
                    <a:pt x="24" y="4"/>
                  </a:cubicBezTo>
                  <a:cubicBezTo>
                    <a:pt x="25" y="4"/>
                    <a:pt x="44" y="4"/>
                    <a:pt x="45" y="4"/>
                  </a:cubicBezTo>
                  <a:cubicBezTo>
                    <a:pt x="46" y="6"/>
                    <a:pt x="47" y="8"/>
                    <a:pt x="48" y="9"/>
                  </a:cubicBezTo>
                  <a:cubicBezTo>
                    <a:pt x="47" y="9"/>
                    <a:pt x="42" y="14"/>
                    <a:pt x="41" y="14"/>
                  </a:cubicBezTo>
                  <a:cubicBezTo>
                    <a:pt x="39" y="14"/>
                    <a:pt x="35" y="14"/>
                    <a:pt x="32" y="16"/>
                  </a:cubicBezTo>
                  <a:cubicBezTo>
                    <a:pt x="29" y="18"/>
                    <a:pt x="29" y="21"/>
                    <a:pt x="29" y="23"/>
                  </a:cubicBezTo>
                  <a:cubicBezTo>
                    <a:pt x="29" y="24"/>
                    <a:pt x="29" y="24"/>
                    <a:pt x="29" y="25"/>
                  </a:cubicBezTo>
                  <a:cubicBezTo>
                    <a:pt x="28" y="25"/>
                    <a:pt x="20" y="32"/>
                    <a:pt x="19" y="33"/>
                  </a:cubicBezTo>
                  <a:cubicBezTo>
                    <a:pt x="19" y="33"/>
                    <a:pt x="7" y="33"/>
                    <a:pt x="5" y="33"/>
                  </a:cubicBezTo>
                  <a:cubicBezTo>
                    <a:pt x="5" y="31"/>
                    <a:pt x="5" y="21"/>
                    <a:pt x="5" y="20"/>
                  </a:cubicBezTo>
                  <a:cubicBezTo>
                    <a:pt x="6" y="20"/>
                    <a:pt x="15" y="20"/>
                    <a:pt x="17" y="20"/>
                  </a:cubicBezTo>
                  <a:cubicBezTo>
                    <a:pt x="17" y="21"/>
                    <a:pt x="17" y="25"/>
                    <a:pt x="17" y="26"/>
                  </a:cubicBezTo>
                  <a:cubicBezTo>
                    <a:pt x="16" y="26"/>
                    <a:pt x="15" y="26"/>
                    <a:pt x="15" y="26"/>
                  </a:cubicBezTo>
                  <a:cubicBezTo>
                    <a:pt x="15" y="25"/>
                    <a:pt x="15" y="23"/>
                    <a:pt x="15" y="23"/>
                  </a:cubicBezTo>
                  <a:lnTo>
                    <a:pt x="10" y="23"/>
                  </a:lnTo>
                  <a:lnTo>
                    <a:pt x="10" y="30"/>
                  </a:lnTo>
                  <a:lnTo>
                    <a:pt x="21" y="30"/>
                  </a:lnTo>
                  <a:lnTo>
                    <a:pt x="21" y="16"/>
                  </a:lnTo>
                  <a:lnTo>
                    <a:pt x="0" y="16"/>
                  </a:lnTo>
                  <a:lnTo>
                    <a:pt x="0" y="37"/>
                  </a:lnTo>
                  <a:lnTo>
                    <a:pt x="21" y="37"/>
                  </a:lnTo>
                  <a:lnTo>
                    <a:pt x="34" y="26"/>
                  </a:lnTo>
                  <a:lnTo>
                    <a:pt x="34" y="25"/>
                  </a:lnTo>
                  <a:cubicBezTo>
                    <a:pt x="33" y="23"/>
                    <a:pt x="32" y="22"/>
                    <a:pt x="34" y="19"/>
                  </a:cubicBezTo>
                  <a:cubicBezTo>
                    <a:pt x="37" y="17"/>
                    <a:pt x="41" y="19"/>
                    <a:pt x="41" y="19"/>
                  </a:cubicBezTo>
                  <a:lnTo>
                    <a:pt x="42" y="19"/>
                  </a:lnTo>
                  <a:lnTo>
                    <a:pt x="42" y="18"/>
                  </a:lnTo>
                  <a:lnTo>
                    <a:pt x="54" y="8"/>
                  </a:lnTo>
                  <a:lnTo>
                    <a:pt x="53" y="8"/>
                  </a:lnTo>
                  <a:cubicBezTo>
                    <a:pt x="52" y="7"/>
                    <a:pt x="50" y="3"/>
                    <a:pt x="49" y="1"/>
                  </a:cubicBezTo>
                  <a:lnTo>
                    <a:pt x="49" y="0"/>
                  </a:lnTo>
                  <a:lnTo>
                    <a:pt x="48" y="0"/>
                  </a:lnTo>
                  <a:lnTo>
                    <a:pt x="20" y="0"/>
                  </a:lnTo>
                  <a:close/>
                  <a:moveTo>
                    <a:pt x="47" y="2"/>
                  </a:moveTo>
                  <a:cubicBezTo>
                    <a:pt x="48" y="3"/>
                    <a:pt x="50" y="7"/>
                    <a:pt x="51" y="8"/>
                  </a:cubicBezTo>
                  <a:cubicBezTo>
                    <a:pt x="50" y="9"/>
                    <a:pt x="42" y="16"/>
                    <a:pt x="41" y="17"/>
                  </a:cubicBezTo>
                  <a:cubicBezTo>
                    <a:pt x="39" y="16"/>
                    <a:pt x="36" y="16"/>
                    <a:pt x="33" y="18"/>
                  </a:cubicBezTo>
                  <a:cubicBezTo>
                    <a:pt x="31" y="20"/>
                    <a:pt x="31" y="21"/>
                    <a:pt x="31" y="22"/>
                  </a:cubicBezTo>
                  <a:cubicBezTo>
                    <a:pt x="31" y="24"/>
                    <a:pt x="32" y="25"/>
                    <a:pt x="32" y="25"/>
                  </a:cubicBezTo>
                  <a:cubicBezTo>
                    <a:pt x="31" y="26"/>
                    <a:pt x="21" y="35"/>
                    <a:pt x="20" y="35"/>
                  </a:cubicBezTo>
                  <a:cubicBezTo>
                    <a:pt x="19" y="35"/>
                    <a:pt x="4" y="35"/>
                    <a:pt x="2" y="35"/>
                  </a:cubicBezTo>
                  <a:cubicBezTo>
                    <a:pt x="2" y="34"/>
                    <a:pt x="2" y="19"/>
                    <a:pt x="2" y="17"/>
                  </a:cubicBezTo>
                  <a:cubicBezTo>
                    <a:pt x="3" y="17"/>
                    <a:pt x="18" y="17"/>
                    <a:pt x="19" y="17"/>
                  </a:cubicBezTo>
                  <a:cubicBezTo>
                    <a:pt x="19" y="19"/>
                    <a:pt x="19" y="27"/>
                    <a:pt x="19" y="28"/>
                  </a:cubicBezTo>
                  <a:cubicBezTo>
                    <a:pt x="18" y="28"/>
                    <a:pt x="13" y="28"/>
                    <a:pt x="12" y="28"/>
                  </a:cubicBezTo>
                  <a:cubicBezTo>
                    <a:pt x="12" y="27"/>
                    <a:pt x="12" y="25"/>
                    <a:pt x="12" y="24"/>
                  </a:cubicBezTo>
                  <a:cubicBezTo>
                    <a:pt x="12" y="24"/>
                    <a:pt x="12" y="24"/>
                    <a:pt x="13" y="24"/>
                  </a:cubicBezTo>
                  <a:cubicBezTo>
                    <a:pt x="13" y="25"/>
                    <a:pt x="13" y="28"/>
                    <a:pt x="13" y="28"/>
                  </a:cubicBezTo>
                  <a:lnTo>
                    <a:pt x="19" y="28"/>
                  </a:lnTo>
                  <a:lnTo>
                    <a:pt x="19" y="18"/>
                  </a:lnTo>
                  <a:lnTo>
                    <a:pt x="3" y="18"/>
                  </a:lnTo>
                  <a:lnTo>
                    <a:pt x="3" y="34"/>
                  </a:lnTo>
                  <a:lnTo>
                    <a:pt x="20" y="34"/>
                  </a:lnTo>
                  <a:lnTo>
                    <a:pt x="31" y="25"/>
                  </a:lnTo>
                  <a:lnTo>
                    <a:pt x="31" y="25"/>
                  </a:lnTo>
                  <a:cubicBezTo>
                    <a:pt x="31" y="25"/>
                    <a:pt x="30" y="20"/>
                    <a:pt x="33" y="17"/>
                  </a:cubicBezTo>
                  <a:cubicBezTo>
                    <a:pt x="36" y="15"/>
                    <a:pt x="40" y="16"/>
                    <a:pt x="41" y="16"/>
                  </a:cubicBezTo>
                  <a:lnTo>
                    <a:pt x="41" y="17"/>
                  </a:lnTo>
                  <a:lnTo>
                    <a:pt x="42" y="16"/>
                  </a:lnTo>
                  <a:lnTo>
                    <a:pt x="50" y="9"/>
                  </a:lnTo>
                  <a:lnTo>
                    <a:pt x="50" y="8"/>
                  </a:lnTo>
                  <a:cubicBezTo>
                    <a:pt x="49" y="7"/>
                    <a:pt x="47" y="5"/>
                    <a:pt x="47" y="3"/>
                  </a:cubicBezTo>
                  <a:lnTo>
                    <a:pt x="47" y="2"/>
                  </a:lnTo>
                  <a:lnTo>
                    <a:pt x="22" y="2"/>
                  </a:lnTo>
                  <a:lnTo>
                    <a:pt x="22" y="13"/>
                  </a:lnTo>
                  <a:lnTo>
                    <a:pt x="33" y="13"/>
                  </a:lnTo>
                  <a:cubicBezTo>
                    <a:pt x="33" y="13"/>
                    <a:pt x="33" y="13"/>
                    <a:pt x="33" y="13"/>
                  </a:cubicBezTo>
                  <a:cubicBezTo>
                    <a:pt x="31" y="13"/>
                    <a:pt x="22" y="13"/>
                    <a:pt x="21" y="13"/>
                  </a:cubicBezTo>
                  <a:cubicBezTo>
                    <a:pt x="21" y="12"/>
                    <a:pt x="21" y="3"/>
                    <a:pt x="21" y="2"/>
                  </a:cubicBezTo>
                  <a:cubicBezTo>
                    <a:pt x="23" y="2"/>
                    <a:pt x="46" y="2"/>
                    <a:pt x="47" y="2"/>
                  </a:cubicBezTo>
                  <a:close/>
                  <a:moveTo>
                    <a:pt x="33" y="8"/>
                  </a:moveTo>
                  <a:cubicBezTo>
                    <a:pt x="33" y="8"/>
                    <a:pt x="33" y="8"/>
                    <a:pt x="33" y="9"/>
                  </a:cubicBezTo>
                  <a:cubicBezTo>
                    <a:pt x="33" y="9"/>
                    <a:pt x="29" y="9"/>
                    <a:pt x="28" y="9"/>
                  </a:cubicBezTo>
                  <a:cubicBezTo>
                    <a:pt x="28" y="8"/>
                    <a:pt x="28" y="8"/>
                    <a:pt x="28" y="8"/>
                  </a:cubicBezTo>
                  <a:cubicBezTo>
                    <a:pt x="29" y="8"/>
                    <a:pt x="31" y="8"/>
                    <a:pt x="33" y="8"/>
                  </a:cubicBezTo>
                  <a:close/>
                </a:path>
              </a:pathLst>
            </a:custGeom>
            <a:solidFill>
              <a:schemeClr val="accent2">
                <a:alpha val="39999"/>
              </a:schemeClr>
            </a:solidFill>
            <a:ln w="0">
              <a:noFill/>
            </a:ln>
          </p:spPr>
          <p:txBody>
            <a:bodyPr/>
            <a:p>
              <a:endParaRPr lang="zh-CN" altLang="en-US"/>
            </a:p>
          </p:txBody>
        </p:sp>
        <p:sp>
          <p:nvSpPr>
            <p:cNvPr id="33851" name="任意多边形 33850"/>
            <p:cNvSpPr>
              <a:spLocks noEditPoints="1"/>
            </p:cNvSpPr>
            <p:nvPr/>
          </p:nvSpPr>
          <p:spPr>
            <a:xfrm>
              <a:off x="4242" y="1383"/>
              <a:ext cx="223" cy="187"/>
            </a:xfrm>
            <a:custGeom>
              <a:avLst/>
              <a:gdLst/>
              <a:ahLst/>
              <a:cxnLst/>
              <a:pathLst>
                <a:path w="44" h="37">
                  <a:moveTo>
                    <a:pt x="43" y="0"/>
                  </a:moveTo>
                  <a:lnTo>
                    <a:pt x="26" y="0"/>
                  </a:lnTo>
                  <a:lnTo>
                    <a:pt x="26" y="16"/>
                  </a:lnTo>
                  <a:lnTo>
                    <a:pt x="37" y="16"/>
                  </a:lnTo>
                  <a:lnTo>
                    <a:pt x="37" y="8"/>
                  </a:lnTo>
                  <a:lnTo>
                    <a:pt x="32" y="8"/>
                  </a:lnTo>
                  <a:cubicBezTo>
                    <a:pt x="32" y="8"/>
                    <a:pt x="32" y="11"/>
                    <a:pt x="32" y="12"/>
                  </a:cubicBezTo>
                  <a:cubicBezTo>
                    <a:pt x="31" y="12"/>
                    <a:pt x="31" y="12"/>
                    <a:pt x="30" y="12"/>
                  </a:cubicBezTo>
                  <a:cubicBezTo>
                    <a:pt x="30" y="11"/>
                    <a:pt x="30" y="5"/>
                    <a:pt x="30" y="4"/>
                  </a:cubicBezTo>
                  <a:cubicBezTo>
                    <a:pt x="32" y="4"/>
                    <a:pt x="37" y="4"/>
                    <a:pt x="39" y="4"/>
                  </a:cubicBezTo>
                  <a:cubicBezTo>
                    <a:pt x="39" y="5"/>
                    <a:pt x="39" y="19"/>
                    <a:pt x="39" y="20"/>
                  </a:cubicBezTo>
                  <a:cubicBezTo>
                    <a:pt x="37" y="20"/>
                    <a:pt x="32" y="20"/>
                    <a:pt x="32" y="20"/>
                  </a:cubicBezTo>
                  <a:cubicBezTo>
                    <a:pt x="32" y="20"/>
                    <a:pt x="32" y="29"/>
                    <a:pt x="32" y="30"/>
                  </a:cubicBezTo>
                  <a:cubicBezTo>
                    <a:pt x="31" y="30"/>
                    <a:pt x="28" y="30"/>
                    <a:pt x="27" y="30"/>
                  </a:cubicBezTo>
                  <a:cubicBezTo>
                    <a:pt x="27" y="30"/>
                    <a:pt x="27" y="28"/>
                    <a:pt x="27" y="28"/>
                  </a:cubicBezTo>
                  <a:lnTo>
                    <a:pt x="17" y="28"/>
                  </a:lnTo>
                  <a:cubicBezTo>
                    <a:pt x="17" y="28"/>
                    <a:pt x="17" y="30"/>
                    <a:pt x="17" y="31"/>
                  </a:cubicBezTo>
                  <a:cubicBezTo>
                    <a:pt x="16" y="31"/>
                    <a:pt x="12" y="31"/>
                    <a:pt x="11" y="31"/>
                  </a:cubicBezTo>
                  <a:cubicBezTo>
                    <a:pt x="11" y="29"/>
                    <a:pt x="11" y="23"/>
                    <a:pt x="11" y="23"/>
                  </a:cubicBezTo>
                  <a:cubicBezTo>
                    <a:pt x="11" y="23"/>
                    <a:pt x="7" y="23"/>
                    <a:pt x="5" y="23"/>
                  </a:cubicBezTo>
                  <a:cubicBezTo>
                    <a:pt x="5" y="22"/>
                    <a:pt x="5" y="20"/>
                    <a:pt x="5" y="19"/>
                  </a:cubicBezTo>
                  <a:cubicBezTo>
                    <a:pt x="7" y="19"/>
                    <a:pt x="11" y="19"/>
                    <a:pt x="11" y="19"/>
                  </a:cubicBezTo>
                  <a:cubicBezTo>
                    <a:pt x="11" y="19"/>
                    <a:pt x="11" y="15"/>
                    <a:pt x="11" y="14"/>
                  </a:cubicBezTo>
                  <a:cubicBezTo>
                    <a:pt x="13" y="14"/>
                    <a:pt x="17" y="14"/>
                    <a:pt x="18" y="14"/>
                  </a:cubicBezTo>
                  <a:cubicBezTo>
                    <a:pt x="18" y="15"/>
                    <a:pt x="18" y="18"/>
                    <a:pt x="18" y="19"/>
                  </a:cubicBezTo>
                  <a:cubicBezTo>
                    <a:pt x="17" y="19"/>
                    <a:pt x="12" y="19"/>
                    <a:pt x="12" y="19"/>
                  </a:cubicBezTo>
                  <a:lnTo>
                    <a:pt x="12" y="23"/>
                  </a:lnTo>
                  <a:lnTo>
                    <a:pt x="23" y="23"/>
                  </a:lnTo>
                  <a:lnTo>
                    <a:pt x="23" y="10"/>
                  </a:lnTo>
                  <a:lnTo>
                    <a:pt x="6" y="10"/>
                  </a:lnTo>
                  <a:cubicBezTo>
                    <a:pt x="6" y="10"/>
                    <a:pt x="6" y="14"/>
                    <a:pt x="6" y="16"/>
                  </a:cubicBezTo>
                  <a:cubicBezTo>
                    <a:pt x="5" y="16"/>
                    <a:pt x="0" y="16"/>
                    <a:pt x="0" y="16"/>
                  </a:cubicBezTo>
                  <a:lnTo>
                    <a:pt x="0" y="27"/>
                  </a:lnTo>
                  <a:cubicBezTo>
                    <a:pt x="0" y="27"/>
                    <a:pt x="5" y="27"/>
                    <a:pt x="6" y="27"/>
                  </a:cubicBezTo>
                  <a:cubicBezTo>
                    <a:pt x="6" y="28"/>
                    <a:pt x="6" y="35"/>
                    <a:pt x="6" y="35"/>
                  </a:cubicBezTo>
                  <a:cubicBezTo>
                    <a:pt x="6" y="35"/>
                    <a:pt x="13" y="35"/>
                    <a:pt x="14" y="35"/>
                  </a:cubicBezTo>
                  <a:cubicBezTo>
                    <a:pt x="14" y="35"/>
                    <a:pt x="14" y="37"/>
                    <a:pt x="14" y="37"/>
                  </a:cubicBezTo>
                  <a:lnTo>
                    <a:pt x="31" y="37"/>
                  </a:lnTo>
                  <a:cubicBezTo>
                    <a:pt x="31" y="37"/>
                    <a:pt x="31" y="35"/>
                    <a:pt x="31" y="35"/>
                  </a:cubicBezTo>
                  <a:cubicBezTo>
                    <a:pt x="32" y="35"/>
                    <a:pt x="37" y="35"/>
                    <a:pt x="37" y="35"/>
                  </a:cubicBezTo>
                  <a:cubicBezTo>
                    <a:pt x="37" y="35"/>
                    <a:pt x="37" y="26"/>
                    <a:pt x="37" y="25"/>
                  </a:cubicBezTo>
                  <a:cubicBezTo>
                    <a:pt x="39" y="25"/>
                    <a:pt x="44" y="25"/>
                    <a:pt x="44" y="25"/>
                  </a:cubicBezTo>
                  <a:lnTo>
                    <a:pt x="44" y="0"/>
                  </a:lnTo>
                  <a:lnTo>
                    <a:pt x="43" y="0"/>
                  </a:lnTo>
                  <a:close/>
                  <a:moveTo>
                    <a:pt x="42" y="1"/>
                  </a:moveTo>
                  <a:cubicBezTo>
                    <a:pt x="42" y="3"/>
                    <a:pt x="42" y="21"/>
                    <a:pt x="42" y="23"/>
                  </a:cubicBezTo>
                  <a:cubicBezTo>
                    <a:pt x="40" y="23"/>
                    <a:pt x="35" y="23"/>
                    <a:pt x="35" y="23"/>
                  </a:cubicBezTo>
                  <a:cubicBezTo>
                    <a:pt x="35" y="23"/>
                    <a:pt x="35" y="32"/>
                    <a:pt x="35" y="33"/>
                  </a:cubicBezTo>
                  <a:cubicBezTo>
                    <a:pt x="34" y="33"/>
                    <a:pt x="29" y="33"/>
                    <a:pt x="29" y="33"/>
                  </a:cubicBezTo>
                  <a:cubicBezTo>
                    <a:pt x="29" y="33"/>
                    <a:pt x="29" y="35"/>
                    <a:pt x="29" y="35"/>
                  </a:cubicBezTo>
                  <a:cubicBezTo>
                    <a:pt x="27" y="35"/>
                    <a:pt x="18" y="35"/>
                    <a:pt x="16" y="35"/>
                  </a:cubicBezTo>
                  <a:cubicBezTo>
                    <a:pt x="16" y="35"/>
                    <a:pt x="16" y="33"/>
                    <a:pt x="16" y="33"/>
                  </a:cubicBezTo>
                  <a:cubicBezTo>
                    <a:pt x="16" y="33"/>
                    <a:pt x="9" y="33"/>
                    <a:pt x="8" y="33"/>
                  </a:cubicBezTo>
                  <a:cubicBezTo>
                    <a:pt x="8" y="32"/>
                    <a:pt x="8" y="25"/>
                    <a:pt x="8" y="25"/>
                  </a:cubicBezTo>
                  <a:cubicBezTo>
                    <a:pt x="8" y="25"/>
                    <a:pt x="4" y="25"/>
                    <a:pt x="2" y="25"/>
                  </a:cubicBezTo>
                  <a:cubicBezTo>
                    <a:pt x="2" y="24"/>
                    <a:pt x="2" y="18"/>
                    <a:pt x="2" y="17"/>
                  </a:cubicBezTo>
                  <a:cubicBezTo>
                    <a:pt x="4" y="17"/>
                    <a:pt x="8" y="17"/>
                    <a:pt x="8" y="17"/>
                  </a:cubicBezTo>
                  <a:cubicBezTo>
                    <a:pt x="8" y="17"/>
                    <a:pt x="8" y="13"/>
                    <a:pt x="8" y="12"/>
                  </a:cubicBezTo>
                  <a:cubicBezTo>
                    <a:pt x="9" y="12"/>
                    <a:pt x="19" y="12"/>
                    <a:pt x="21" y="12"/>
                  </a:cubicBezTo>
                  <a:cubicBezTo>
                    <a:pt x="21" y="13"/>
                    <a:pt x="21" y="20"/>
                    <a:pt x="21" y="21"/>
                  </a:cubicBezTo>
                  <a:cubicBezTo>
                    <a:pt x="20" y="21"/>
                    <a:pt x="16" y="21"/>
                    <a:pt x="14" y="21"/>
                  </a:cubicBezTo>
                  <a:cubicBezTo>
                    <a:pt x="14" y="21"/>
                    <a:pt x="14" y="21"/>
                    <a:pt x="14" y="20"/>
                  </a:cubicBezTo>
                  <a:cubicBezTo>
                    <a:pt x="16" y="20"/>
                    <a:pt x="20" y="20"/>
                    <a:pt x="20" y="20"/>
                  </a:cubicBezTo>
                  <a:lnTo>
                    <a:pt x="20" y="12"/>
                  </a:lnTo>
                  <a:lnTo>
                    <a:pt x="9" y="12"/>
                  </a:lnTo>
                  <a:cubicBezTo>
                    <a:pt x="9" y="12"/>
                    <a:pt x="9" y="16"/>
                    <a:pt x="9" y="18"/>
                  </a:cubicBezTo>
                  <a:cubicBezTo>
                    <a:pt x="8" y="18"/>
                    <a:pt x="3" y="18"/>
                    <a:pt x="3" y="18"/>
                  </a:cubicBezTo>
                  <a:lnTo>
                    <a:pt x="3" y="25"/>
                  </a:lnTo>
                  <a:cubicBezTo>
                    <a:pt x="3" y="25"/>
                    <a:pt x="7" y="25"/>
                    <a:pt x="9" y="25"/>
                  </a:cubicBezTo>
                  <a:cubicBezTo>
                    <a:pt x="9" y="26"/>
                    <a:pt x="9" y="32"/>
                    <a:pt x="9" y="32"/>
                  </a:cubicBezTo>
                  <a:lnTo>
                    <a:pt x="19" y="32"/>
                  </a:lnTo>
                  <a:cubicBezTo>
                    <a:pt x="19" y="32"/>
                    <a:pt x="19" y="30"/>
                    <a:pt x="19" y="29"/>
                  </a:cubicBezTo>
                  <a:cubicBezTo>
                    <a:pt x="20" y="29"/>
                    <a:pt x="20" y="29"/>
                    <a:pt x="20" y="29"/>
                  </a:cubicBezTo>
                  <a:cubicBezTo>
                    <a:pt x="20" y="30"/>
                    <a:pt x="20" y="32"/>
                    <a:pt x="20" y="32"/>
                  </a:cubicBezTo>
                  <a:lnTo>
                    <a:pt x="24" y="32"/>
                  </a:lnTo>
                  <a:cubicBezTo>
                    <a:pt x="24" y="32"/>
                    <a:pt x="24" y="30"/>
                    <a:pt x="24" y="29"/>
                  </a:cubicBezTo>
                  <a:cubicBezTo>
                    <a:pt x="24" y="29"/>
                    <a:pt x="25" y="29"/>
                    <a:pt x="25" y="29"/>
                  </a:cubicBezTo>
                  <a:cubicBezTo>
                    <a:pt x="25" y="30"/>
                    <a:pt x="25" y="32"/>
                    <a:pt x="25" y="32"/>
                  </a:cubicBezTo>
                  <a:lnTo>
                    <a:pt x="34" y="32"/>
                  </a:lnTo>
                  <a:cubicBezTo>
                    <a:pt x="34" y="32"/>
                    <a:pt x="34" y="23"/>
                    <a:pt x="34" y="22"/>
                  </a:cubicBezTo>
                  <a:cubicBezTo>
                    <a:pt x="35" y="22"/>
                    <a:pt x="40" y="22"/>
                    <a:pt x="40" y="22"/>
                  </a:cubicBezTo>
                  <a:lnTo>
                    <a:pt x="40" y="2"/>
                  </a:lnTo>
                  <a:lnTo>
                    <a:pt x="28" y="2"/>
                  </a:lnTo>
                  <a:lnTo>
                    <a:pt x="28" y="14"/>
                  </a:lnTo>
                  <a:lnTo>
                    <a:pt x="34" y="14"/>
                  </a:lnTo>
                  <a:cubicBezTo>
                    <a:pt x="34" y="14"/>
                    <a:pt x="34" y="11"/>
                    <a:pt x="34" y="10"/>
                  </a:cubicBezTo>
                  <a:cubicBezTo>
                    <a:pt x="34" y="10"/>
                    <a:pt x="34" y="10"/>
                    <a:pt x="35" y="10"/>
                  </a:cubicBezTo>
                  <a:cubicBezTo>
                    <a:pt x="35" y="11"/>
                    <a:pt x="35" y="13"/>
                    <a:pt x="35" y="14"/>
                  </a:cubicBezTo>
                  <a:cubicBezTo>
                    <a:pt x="33" y="14"/>
                    <a:pt x="29" y="14"/>
                    <a:pt x="28" y="14"/>
                  </a:cubicBezTo>
                  <a:cubicBezTo>
                    <a:pt x="28" y="13"/>
                    <a:pt x="28" y="3"/>
                    <a:pt x="28" y="1"/>
                  </a:cubicBezTo>
                  <a:cubicBezTo>
                    <a:pt x="29" y="1"/>
                    <a:pt x="40" y="1"/>
                    <a:pt x="42" y="1"/>
                  </a:cubicBezTo>
                  <a:close/>
                </a:path>
              </a:pathLst>
            </a:custGeom>
            <a:solidFill>
              <a:schemeClr val="accent2">
                <a:alpha val="39999"/>
              </a:schemeClr>
            </a:solidFill>
            <a:ln w="0">
              <a:noFill/>
            </a:ln>
          </p:spPr>
          <p:txBody>
            <a:bodyPr/>
            <a:p>
              <a:endParaRPr lang="zh-CN" altLang="en-US"/>
            </a:p>
          </p:txBody>
        </p:sp>
        <p:sp>
          <p:nvSpPr>
            <p:cNvPr id="33852" name="任意多边形 33851"/>
            <p:cNvSpPr>
              <a:spLocks noEditPoints="1"/>
            </p:cNvSpPr>
            <p:nvPr/>
          </p:nvSpPr>
          <p:spPr>
            <a:xfrm>
              <a:off x="4242" y="1195"/>
              <a:ext cx="218" cy="239"/>
            </a:xfrm>
            <a:custGeom>
              <a:avLst/>
              <a:gdLst/>
              <a:ahLst/>
              <a:cxnLst/>
              <a:pathLst>
                <a:path w="43" h="47">
                  <a:moveTo>
                    <a:pt x="32" y="0"/>
                  </a:moveTo>
                  <a:lnTo>
                    <a:pt x="21" y="11"/>
                  </a:lnTo>
                  <a:lnTo>
                    <a:pt x="21" y="11"/>
                  </a:lnTo>
                  <a:cubicBezTo>
                    <a:pt x="21" y="11"/>
                    <a:pt x="23" y="15"/>
                    <a:pt x="20" y="17"/>
                  </a:cubicBezTo>
                  <a:cubicBezTo>
                    <a:pt x="18" y="19"/>
                    <a:pt x="16" y="18"/>
                    <a:pt x="14" y="17"/>
                  </a:cubicBezTo>
                  <a:lnTo>
                    <a:pt x="13" y="17"/>
                  </a:lnTo>
                  <a:lnTo>
                    <a:pt x="12" y="17"/>
                  </a:lnTo>
                  <a:lnTo>
                    <a:pt x="0" y="29"/>
                  </a:lnTo>
                  <a:lnTo>
                    <a:pt x="0" y="47"/>
                  </a:lnTo>
                  <a:lnTo>
                    <a:pt x="24" y="47"/>
                  </a:lnTo>
                  <a:lnTo>
                    <a:pt x="24" y="28"/>
                  </a:lnTo>
                  <a:lnTo>
                    <a:pt x="8" y="28"/>
                  </a:lnTo>
                  <a:lnTo>
                    <a:pt x="8" y="38"/>
                  </a:lnTo>
                  <a:lnTo>
                    <a:pt x="16" y="38"/>
                  </a:lnTo>
                  <a:lnTo>
                    <a:pt x="16" y="34"/>
                  </a:lnTo>
                  <a:cubicBezTo>
                    <a:pt x="16" y="34"/>
                    <a:pt x="13" y="34"/>
                    <a:pt x="12" y="34"/>
                  </a:cubicBezTo>
                  <a:cubicBezTo>
                    <a:pt x="12" y="33"/>
                    <a:pt x="12" y="33"/>
                    <a:pt x="12" y="32"/>
                  </a:cubicBezTo>
                  <a:cubicBezTo>
                    <a:pt x="13" y="32"/>
                    <a:pt x="18" y="32"/>
                    <a:pt x="20" y="32"/>
                  </a:cubicBezTo>
                  <a:cubicBezTo>
                    <a:pt x="20" y="33"/>
                    <a:pt x="20" y="41"/>
                    <a:pt x="20" y="42"/>
                  </a:cubicBezTo>
                  <a:cubicBezTo>
                    <a:pt x="18" y="42"/>
                    <a:pt x="6" y="42"/>
                    <a:pt x="5" y="42"/>
                  </a:cubicBezTo>
                  <a:cubicBezTo>
                    <a:pt x="5" y="41"/>
                    <a:pt x="5" y="31"/>
                    <a:pt x="5" y="30"/>
                  </a:cubicBezTo>
                  <a:cubicBezTo>
                    <a:pt x="5" y="30"/>
                    <a:pt x="14" y="22"/>
                    <a:pt x="14" y="22"/>
                  </a:cubicBezTo>
                  <a:cubicBezTo>
                    <a:pt x="16" y="22"/>
                    <a:pt x="21" y="22"/>
                    <a:pt x="24" y="19"/>
                  </a:cubicBezTo>
                  <a:cubicBezTo>
                    <a:pt x="26" y="17"/>
                    <a:pt x="26" y="15"/>
                    <a:pt x="26" y="13"/>
                  </a:cubicBezTo>
                  <a:cubicBezTo>
                    <a:pt x="26" y="12"/>
                    <a:pt x="26" y="12"/>
                    <a:pt x="26" y="11"/>
                  </a:cubicBezTo>
                  <a:cubicBezTo>
                    <a:pt x="27" y="10"/>
                    <a:pt x="32" y="6"/>
                    <a:pt x="33" y="5"/>
                  </a:cubicBezTo>
                  <a:cubicBezTo>
                    <a:pt x="34" y="6"/>
                    <a:pt x="36" y="7"/>
                    <a:pt x="38" y="8"/>
                  </a:cubicBezTo>
                  <a:cubicBezTo>
                    <a:pt x="38" y="9"/>
                    <a:pt x="38" y="25"/>
                    <a:pt x="38" y="26"/>
                  </a:cubicBezTo>
                  <a:cubicBezTo>
                    <a:pt x="37" y="26"/>
                    <a:pt x="31" y="26"/>
                    <a:pt x="30" y="26"/>
                  </a:cubicBezTo>
                  <a:cubicBezTo>
                    <a:pt x="30" y="25"/>
                    <a:pt x="30" y="21"/>
                    <a:pt x="30" y="20"/>
                  </a:cubicBezTo>
                  <a:cubicBezTo>
                    <a:pt x="30" y="20"/>
                    <a:pt x="31" y="20"/>
                    <a:pt x="31" y="20"/>
                  </a:cubicBezTo>
                  <a:cubicBezTo>
                    <a:pt x="31" y="21"/>
                    <a:pt x="31" y="24"/>
                    <a:pt x="31" y="24"/>
                  </a:cubicBezTo>
                  <a:lnTo>
                    <a:pt x="35" y="24"/>
                  </a:lnTo>
                  <a:lnTo>
                    <a:pt x="35" y="17"/>
                  </a:lnTo>
                  <a:lnTo>
                    <a:pt x="26" y="17"/>
                  </a:lnTo>
                  <a:lnTo>
                    <a:pt x="26" y="30"/>
                  </a:lnTo>
                  <a:lnTo>
                    <a:pt x="43" y="30"/>
                  </a:lnTo>
                  <a:lnTo>
                    <a:pt x="43" y="4"/>
                  </a:lnTo>
                  <a:lnTo>
                    <a:pt x="42" y="4"/>
                  </a:lnTo>
                  <a:cubicBezTo>
                    <a:pt x="39" y="4"/>
                    <a:pt x="35" y="2"/>
                    <a:pt x="34" y="1"/>
                  </a:cubicBezTo>
                  <a:lnTo>
                    <a:pt x="33" y="0"/>
                  </a:lnTo>
                  <a:lnTo>
                    <a:pt x="32" y="0"/>
                  </a:lnTo>
                  <a:close/>
                  <a:moveTo>
                    <a:pt x="33" y="2"/>
                  </a:moveTo>
                  <a:cubicBezTo>
                    <a:pt x="35" y="4"/>
                    <a:pt x="39" y="5"/>
                    <a:pt x="41" y="6"/>
                  </a:cubicBezTo>
                  <a:cubicBezTo>
                    <a:pt x="41" y="7"/>
                    <a:pt x="41" y="27"/>
                    <a:pt x="41" y="28"/>
                  </a:cubicBezTo>
                  <a:cubicBezTo>
                    <a:pt x="39" y="28"/>
                    <a:pt x="29" y="28"/>
                    <a:pt x="28" y="28"/>
                  </a:cubicBezTo>
                  <a:cubicBezTo>
                    <a:pt x="28" y="27"/>
                    <a:pt x="28" y="20"/>
                    <a:pt x="28" y="18"/>
                  </a:cubicBezTo>
                  <a:cubicBezTo>
                    <a:pt x="29" y="18"/>
                    <a:pt x="32" y="18"/>
                    <a:pt x="33" y="18"/>
                  </a:cubicBezTo>
                  <a:cubicBezTo>
                    <a:pt x="33" y="19"/>
                    <a:pt x="33" y="21"/>
                    <a:pt x="33" y="22"/>
                  </a:cubicBezTo>
                  <a:cubicBezTo>
                    <a:pt x="33" y="22"/>
                    <a:pt x="33" y="22"/>
                    <a:pt x="33" y="22"/>
                  </a:cubicBezTo>
                  <a:cubicBezTo>
                    <a:pt x="33" y="21"/>
                    <a:pt x="33" y="18"/>
                    <a:pt x="33" y="18"/>
                  </a:cubicBezTo>
                  <a:lnTo>
                    <a:pt x="28" y="18"/>
                  </a:lnTo>
                  <a:lnTo>
                    <a:pt x="28" y="28"/>
                  </a:lnTo>
                  <a:lnTo>
                    <a:pt x="40" y="28"/>
                  </a:lnTo>
                  <a:lnTo>
                    <a:pt x="40" y="6"/>
                  </a:lnTo>
                  <a:lnTo>
                    <a:pt x="39" y="6"/>
                  </a:lnTo>
                  <a:cubicBezTo>
                    <a:pt x="37" y="6"/>
                    <a:pt x="34" y="4"/>
                    <a:pt x="33" y="4"/>
                  </a:cubicBezTo>
                  <a:lnTo>
                    <a:pt x="33" y="3"/>
                  </a:lnTo>
                  <a:lnTo>
                    <a:pt x="24" y="11"/>
                  </a:lnTo>
                  <a:lnTo>
                    <a:pt x="24" y="12"/>
                  </a:lnTo>
                  <a:cubicBezTo>
                    <a:pt x="25" y="12"/>
                    <a:pt x="25" y="15"/>
                    <a:pt x="23" y="18"/>
                  </a:cubicBezTo>
                  <a:cubicBezTo>
                    <a:pt x="20" y="21"/>
                    <a:pt x="14" y="20"/>
                    <a:pt x="14" y="20"/>
                  </a:cubicBezTo>
                  <a:lnTo>
                    <a:pt x="14" y="20"/>
                  </a:lnTo>
                  <a:lnTo>
                    <a:pt x="3" y="29"/>
                  </a:lnTo>
                  <a:lnTo>
                    <a:pt x="3" y="44"/>
                  </a:lnTo>
                  <a:lnTo>
                    <a:pt x="22" y="44"/>
                  </a:lnTo>
                  <a:lnTo>
                    <a:pt x="22" y="31"/>
                  </a:lnTo>
                  <a:lnTo>
                    <a:pt x="10" y="31"/>
                  </a:lnTo>
                  <a:lnTo>
                    <a:pt x="10" y="36"/>
                  </a:lnTo>
                  <a:cubicBezTo>
                    <a:pt x="10" y="36"/>
                    <a:pt x="13" y="36"/>
                    <a:pt x="15" y="36"/>
                  </a:cubicBezTo>
                  <a:cubicBezTo>
                    <a:pt x="15" y="36"/>
                    <a:pt x="15" y="36"/>
                    <a:pt x="15" y="36"/>
                  </a:cubicBezTo>
                  <a:cubicBezTo>
                    <a:pt x="13" y="36"/>
                    <a:pt x="11" y="36"/>
                    <a:pt x="10" y="36"/>
                  </a:cubicBezTo>
                  <a:cubicBezTo>
                    <a:pt x="10" y="35"/>
                    <a:pt x="10" y="31"/>
                    <a:pt x="10" y="30"/>
                  </a:cubicBezTo>
                  <a:cubicBezTo>
                    <a:pt x="11" y="30"/>
                    <a:pt x="21" y="30"/>
                    <a:pt x="22" y="30"/>
                  </a:cubicBezTo>
                  <a:cubicBezTo>
                    <a:pt x="22" y="31"/>
                    <a:pt x="22" y="44"/>
                    <a:pt x="22" y="45"/>
                  </a:cubicBezTo>
                  <a:cubicBezTo>
                    <a:pt x="21" y="45"/>
                    <a:pt x="3" y="45"/>
                    <a:pt x="2" y="45"/>
                  </a:cubicBezTo>
                  <a:cubicBezTo>
                    <a:pt x="2" y="44"/>
                    <a:pt x="2" y="30"/>
                    <a:pt x="2" y="29"/>
                  </a:cubicBezTo>
                  <a:cubicBezTo>
                    <a:pt x="2" y="29"/>
                    <a:pt x="12" y="20"/>
                    <a:pt x="13" y="19"/>
                  </a:cubicBezTo>
                  <a:cubicBezTo>
                    <a:pt x="15" y="20"/>
                    <a:pt x="18" y="21"/>
                    <a:pt x="22" y="18"/>
                  </a:cubicBezTo>
                  <a:cubicBezTo>
                    <a:pt x="23" y="17"/>
                    <a:pt x="24" y="15"/>
                    <a:pt x="24" y="14"/>
                  </a:cubicBezTo>
                  <a:cubicBezTo>
                    <a:pt x="24" y="13"/>
                    <a:pt x="23" y="12"/>
                    <a:pt x="23" y="11"/>
                  </a:cubicBezTo>
                  <a:cubicBezTo>
                    <a:pt x="24" y="10"/>
                    <a:pt x="32" y="3"/>
                    <a:pt x="33" y="2"/>
                  </a:cubicBezTo>
                  <a:close/>
                </a:path>
              </a:pathLst>
            </a:custGeom>
            <a:solidFill>
              <a:schemeClr val="accent2">
                <a:alpha val="39999"/>
              </a:schemeClr>
            </a:solidFill>
            <a:ln w="0">
              <a:noFill/>
            </a:ln>
          </p:spPr>
          <p:txBody>
            <a:bodyPr/>
            <a:p>
              <a:endParaRPr lang="zh-CN" altLang="en-US"/>
            </a:p>
          </p:txBody>
        </p:sp>
        <p:sp>
          <p:nvSpPr>
            <p:cNvPr id="33853" name="任意多边形 33852"/>
            <p:cNvSpPr>
              <a:spLocks noEditPoints="1"/>
            </p:cNvSpPr>
            <p:nvPr/>
          </p:nvSpPr>
          <p:spPr>
            <a:xfrm>
              <a:off x="1570" y="3019"/>
              <a:ext cx="218" cy="188"/>
            </a:xfrm>
            <a:custGeom>
              <a:avLst/>
              <a:gdLst/>
              <a:ahLst/>
              <a:cxnLst/>
              <a:pathLst>
                <a:path w="43" h="37">
                  <a:moveTo>
                    <a:pt x="31" y="0"/>
                  </a:moveTo>
                  <a:lnTo>
                    <a:pt x="19" y="0"/>
                  </a:lnTo>
                  <a:cubicBezTo>
                    <a:pt x="19" y="0"/>
                    <a:pt x="19" y="4"/>
                    <a:pt x="19" y="5"/>
                  </a:cubicBezTo>
                  <a:cubicBezTo>
                    <a:pt x="17" y="5"/>
                    <a:pt x="12" y="5"/>
                    <a:pt x="12" y="5"/>
                  </a:cubicBezTo>
                  <a:lnTo>
                    <a:pt x="12" y="19"/>
                  </a:lnTo>
                  <a:lnTo>
                    <a:pt x="27" y="19"/>
                  </a:lnTo>
                  <a:lnTo>
                    <a:pt x="27" y="10"/>
                  </a:lnTo>
                  <a:lnTo>
                    <a:pt x="22" y="10"/>
                  </a:lnTo>
                  <a:cubicBezTo>
                    <a:pt x="22" y="10"/>
                    <a:pt x="22" y="14"/>
                    <a:pt x="22" y="15"/>
                  </a:cubicBezTo>
                  <a:cubicBezTo>
                    <a:pt x="21" y="15"/>
                    <a:pt x="18" y="15"/>
                    <a:pt x="17" y="15"/>
                  </a:cubicBezTo>
                  <a:cubicBezTo>
                    <a:pt x="17" y="14"/>
                    <a:pt x="17" y="11"/>
                    <a:pt x="17" y="9"/>
                  </a:cubicBezTo>
                  <a:cubicBezTo>
                    <a:pt x="18" y="9"/>
                    <a:pt x="23" y="9"/>
                    <a:pt x="23" y="9"/>
                  </a:cubicBezTo>
                  <a:cubicBezTo>
                    <a:pt x="23" y="9"/>
                    <a:pt x="23" y="6"/>
                    <a:pt x="23" y="4"/>
                  </a:cubicBezTo>
                  <a:cubicBezTo>
                    <a:pt x="24" y="4"/>
                    <a:pt x="26" y="4"/>
                    <a:pt x="27" y="4"/>
                  </a:cubicBezTo>
                  <a:cubicBezTo>
                    <a:pt x="27" y="5"/>
                    <a:pt x="27" y="9"/>
                    <a:pt x="27" y="9"/>
                  </a:cubicBezTo>
                  <a:cubicBezTo>
                    <a:pt x="27" y="9"/>
                    <a:pt x="35" y="9"/>
                    <a:pt x="36" y="9"/>
                  </a:cubicBezTo>
                  <a:cubicBezTo>
                    <a:pt x="36" y="10"/>
                    <a:pt x="36" y="14"/>
                    <a:pt x="36" y="15"/>
                  </a:cubicBezTo>
                  <a:cubicBezTo>
                    <a:pt x="35" y="15"/>
                    <a:pt x="33" y="15"/>
                    <a:pt x="33" y="15"/>
                  </a:cubicBezTo>
                  <a:lnTo>
                    <a:pt x="33" y="19"/>
                  </a:lnTo>
                  <a:cubicBezTo>
                    <a:pt x="33" y="19"/>
                    <a:pt x="35" y="19"/>
                    <a:pt x="36" y="19"/>
                  </a:cubicBezTo>
                  <a:cubicBezTo>
                    <a:pt x="35" y="19"/>
                    <a:pt x="33" y="19"/>
                    <a:pt x="33" y="19"/>
                  </a:cubicBezTo>
                  <a:lnTo>
                    <a:pt x="33" y="23"/>
                  </a:lnTo>
                  <a:cubicBezTo>
                    <a:pt x="33" y="23"/>
                    <a:pt x="35" y="23"/>
                    <a:pt x="36" y="23"/>
                  </a:cubicBezTo>
                  <a:cubicBezTo>
                    <a:pt x="36" y="24"/>
                    <a:pt x="36" y="26"/>
                    <a:pt x="36" y="27"/>
                  </a:cubicBezTo>
                  <a:cubicBezTo>
                    <a:pt x="34" y="27"/>
                    <a:pt x="24" y="27"/>
                    <a:pt x="24" y="27"/>
                  </a:cubicBezTo>
                  <a:cubicBezTo>
                    <a:pt x="24" y="27"/>
                    <a:pt x="24" y="32"/>
                    <a:pt x="24" y="33"/>
                  </a:cubicBezTo>
                  <a:cubicBezTo>
                    <a:pt x="23" y="33"/>
                    <a:pt x="6" y="33"/>
                    <a:pt x="5" y="33"/>
                  </a:cubicBezTo>
                  <a:cubicBezTo>
                    <a:pt x="5" y="32"/>
                    <a:pt x="5" y="27"/>
                    <a:pt x="5" y="26"/>
                  </a:cubicBezTo>
                  <a:cubicBezTo>
                    <a:pt x="6" y="26"/>
                    <a:pt x="13" y="26"/>
                    <a:pt x="14" y="26"/>
                  </a:cubicBezTo>
                  <a:cubicBezTo>
                    <a:pt x="14" y="26"/>
                    <a:pt x="14" y="27"/>
                    <a:pt x="14" y="27"/>
                  </a:cubicBezTo>
                  <a:cubicBezTo>
                    <a:pt x="13" y="27"/>
                    <a:pt x="10" y="27"/>
                    <a:pt x="10" y="27"/>
                  </a:cubicBezTo>
                  <a:lnTo>
                    <a:pt x="10" y="31"/>
                  </a:lnTo>
                  <a:lnTo>
                    <a:pt x="19" y="31"/>
                  </a:lnTo>
                  <a:lnTo>
                    <a:pt x="19" y="22"/>
                  </a:lnTo>
                  <a:lnTo>
                    <a:pt x="0" y="22"/>
                  </a:lnTo>
                  <a:lnTo>
                    <a:pt x="0" y="37"/>
                  </a:lnTo>
                  <a:lnTo>
                    <a:pt x="29" y="37"/>
                  </a:lnTo>
                  <a:cubicBezTo>
                    <a:pt x="29" y="37"/>
                    <a:pt x="29" y="33"/>
                    <a:pt x="29" y="32"/>
                  </a:cubicBezTo>
                  <a:cubicBezTo>
                    <a:pt x="31" y="32"/>
                    <a:pt x="41" y="32"/>
                    <a:pt x="41" y="32"/>
                  </a:cubicBezTo>
                  <a:cubicBezTo>
                    <a:pt x="41" y="32"/>
                    <a:pt x="41" y="27"/>
                    <a:pt x="41" y="26"/>
                  </a:cubicBezTo>
                  <a:cubicBezTo>
                    <a:pt x="42" y="26"/>
                    <a:pt x="43" y="26"/>
                    <a:pt x="43" y="26"/>
                  </a:cubicBezTo>
                  <a:lnTo>
                    <a:pt x="43" y="12"/>
                  </a:lnTo>
                  <a:cubicBezTo>
                    <a:pt x="43" y="12"/>
                    <a:pt x="42" y="12"/>
                    <a:pt x="41" y="12"/>
                  </a:cubicBezTo>
                  <a:cubicBezTo>
                    <a:pt x="41" y="11"/>
                    <a:pt x="41" y="5"/>
                    <a:pt x="41" y="5"/>
                  </a:cubicBezTo>
                  <a:cubicBezTo>
                    <a:pt x="41" y="5"/>
                    <a:pt x="33" y="5"/>
                    <a:pt x="32" y="5"/>
                  </a:cubicBezTo>
                  <a:cubicBezTo>
                    <a:pt x="32" y="4"/>
                    <a:pt x="32" y="0"/>
                    <a:pt x="32" y="0"/>
                  </a:cubicBezTo>
                  <a:lnTo>
                    <a:pt x="31" y="0"/>
                  </a:lnTo>
                  <a:close/>
                  <a:moveTo>
                    <a:pt x="30" y="2"/>
                  </a:moveTo>
                  <a:cubicBezTo>
                    <a:pt x="30" y="3"/>
                    <a:pt x="30" y="6"/>
                    <a:pt x="30" y="6"/>
                  </a:cubicBezTo>
                  <a:cubicBezTo>
                    <a:pt x="30" y="6"/>
                    <a:pt x="38" y="6"/>
                    <a:pt x="39" y="6"/>
                  </a:cubicBezTo>
                  <a:cubicBezTo>
                    <a:pt x="39" y="8"/>
                    <a:pt x="39" y="14"/>
                    <a:pt x="39" y="14"/>
                  </a:cubicBezTo>
                  <a:cubicBezTo>
                    <a:pt x="39" y="14"/>
                    <a:pt x="41" y="14"/>
                    <a:pt x="41" y="14"/>
                  </a:cubicBezTo>
                  <a:cubicBezTo>
                    <a:pt x="41" y="15"/>
                    <a:pt x="41" y="23"/>
                    <a:pt x="41" y="24"/>
                  </a:cubicBezTo>
                  <a:cubicBezTo>
                    <a:pt x="41" y="24"/>
                    <a:pt x="39" y="24"/>
                    <a:pt x="39" y="24"/>
                  </a:cubicBezTo>
                  <a:cubicBezTo>
                    <a:pt x="39" y="24"/>
                    <a:pt x="39" y="29"/>
                    <a:pt x="39" y="30"/>
                  </a:cubicBezTo>
                  <a:cubicBezTo>
                    <a:pt x="38" y="30"/>
                    <a:pt x="27" y="30"/>
                    <a:pt x="27" y="30"/>
                  </a:cubicBezTo>
                  <a:cubicBezTo>
                    <a:pt x="27" y="30"/>
                    <a:pt x="27" y="34"/>
                    <a:pt x="27" y="36"/>
                  </a:cubicBezTo>
                  <a:cubicBezTo>
                    <a:pt x="25" y="36"/>
                    <a:pt x="4" y="36"/>
                    <a:pt x="2" y="36"/>
                  </a:cubicBezTo>
                  <a:cubicBezTo>
                    <a:pt x="2" y="34"/>
                    <a:pt x="2" y="25"/>
                    <a:pt x="2" y="24"/>
                  </a:cubicBezTo>
                  <a:cubicBezTo>
                    <a:pt x="3" y="24"/>
                    <a:pt x="16" y="24"/>
                    <a:pt x="17" y="24"/>
                  </a:cubicBezTo>
                  <a:cubicBezTo>
                    <a:pt x="17" y="25"/>
                    <a:pt x="17" y="29"/>
                    <a:pt x="17" y="30"/>
                  </a:cubicBezTo>
                  <a:cubicBezTo>
                    <a:pt x="16" y="30"/>
                    <a:pt x="13" y="30"/>
                    <a:pt x="12" y="30"/>
                  </a:cubicBezTo>
                  <a:cubicBezTo>
                    <a:pt x="12" y="29"/>
                    <a:pt x="12" y="29"/>
                    <a:pt x="12" y="29"/>
                  </a:cubicBezTo>
                  <a:cubicBezTo>
                    <a:pt x="13" y="29"/>
                    <a:pt x="16" y="29"/>
                    <a:pt x="16" y="29"/>
                  </a:cubicBezTo>
                  <a:lnTo>
                    <a:pt x="16" y="24"/>
                  </a:lnTo>
                  <a:lnTo>
                    <a:pt x="3" y="24"/>
                  </a:lnTo>
                  <a:lnTo>
                    <a:pt x="3" y="35"/>
                  </a:lnTo>
                  <a:lnTo>
                    <a:pt x="26" y="35"/>
                  </a:lnTo>
                  <a:cubicBezTo>
                    <a:pt x="26" y="35"/>
                    <a:pt x="26" y="30"/>
                    <a:pt x="26" y="29"/>
                  </a:cubicBezTo>
                  <a:cubicBezTo>
                    <a:pt x="28" y="29"/>
                    <a:pt x="38" y="29"/>
                    <a:pt x="38" y="29"/>
                  </a:cubicBezTo>
                  <a:lnTo>
                    <a:pt x="38" y="21"/>
                  </a:lnTo>
                  <a:cubicBezTo>
                    <a:pt x="38" y="21"/>
                    <a:pt x="36" y="21"/>
                    <a:pt x="35" y="21"/>
                  </a:cubicBezTo>
                  <a:cubicBezTo>
                    <a:pt x="35" y="21"/>
                    <a:pt x="35" y="21"/>
                    <a:pt x="35" y="20"/>
                  </a:cubicBezTo>
                  <a:cubicBezTo>
                    <a:pt x="36" y="20"/>
                    <a:pt x="38" y="20"/>
                    <a:pt x="38" y="20"/>
                  </a:cubicBezTo>
                  <a:lnTo>
                    <a:pt x="38" y="17"/>
                  </a:lnTo>
                  <a:cubicBezTo>
                    <a:pt x="38" y="17"/>
                    <a:pt x="36" y="17"/>
                    <a:pt x="35" y="17"/>
                  </a:cubicBezTo>
                  <a:cubicBezTo>
                    <a:pt x="35" y="17"/>
                    <a:pt x="35" y="17"/>
                    <a:pt x="35" y="16"/>
                  </a:cubicBezTo>
                  <a:cubicBezTo>
                    <a:pt x="36" y="16"/>
                    <a:pt x="38" y="16"/>
                    <a:pt x="38" y="16"/>
                  </a:cubicBezTo>
                  <a:lnTo>
                    <a:pt x="38" y="7"/>
                  </a:lnTo>
                  <a:cubicBezTo>
                    <a:pt x="38" y="7"/>
                    <a:pt x="30" y="7"/>
                    <a:pt x="29" y="7"/>
                  </a:cubicBezTo>
                  <a:cubicBezTo>
                    <a:pt x="29" y="6"/>
                    <a:pt x="29" y="3"/>
                    <a:pt x="29" y="3"/>
                  </a:cubicBezTo>
                  <a:lnTo>
                    <a:pt x="21" y="3"/>
                  </a:lnTo>
                  <a:cubicBezTo>
                    <a:pt x="21" y="3"/>
                    <a:pt x="21" y="7"/>
                    <a:pt x="21" y="8"/>
                  </a:cubicBezTo>
                  <a:cubicBezTo>
                    <a:pt x="20" y="8"/>
                    <a:pt x="15" y="8"/>
                    <a:pt x="15" y="8"/>
                  </a:cubicBezTo>
                  <a:lnTo>
                    <a:pt x="15" y="17"/>
                  </a:lnTo>
                  <a:lnTo>
                    <a:pt x="24" y="17"/>
                  </a:lnTo>
                  <a:cubicBezTo>
                    <a:pt x="24" y="17"/>
                    <a:pt x="24" y="13"/>
                    <a:pt x="24" y="12"/>
                  </a:cubicBezTo>
                  <a:cubicBezTo>
                    <a:pt x="25" y="12"/>
                    <a:pt x="25" y="12"/>
                    <a:pt x="25" y="12"/>
                  </a:cubicBezTo>
                  <a:cubicBezTo>
                    <a:pt x="25" y="13"/>
                    <a:pt x="25" y="17"/>
                    <a:pt x="25" y="18"/>
                  </a:cubicBezTo>
                  <a:cubicBezTo>
                    <a:pt x="24" y="18"/>
                    <a:pt x="16" y="18"/>
                    <a:pt x="14" y="18"/>
                  </a:cubicBezTo>
                  <a:cubicBezTo>
                    <a:pt x="14" y="16"/>
                    <a:pt x="14" y="8"/>
                    <a:pt x="14" y="6"/>
                  </a:cubicBezTo>
                  <a:cubicBezTo>
                    <a:pt x="16" y="6"/>
                    <a:pt x="21" y="6"/>
                    <a:pt x="21" y="6"/>
                  </a:cubicBezTo>
                  <a:cubicBezTo>
                    <a:pt x="21" y="6"/>
                    <a:pt x="21" y="3"/>
                    <a:pt x="21" y="2"/>
                  </a:cubicBezTo>
                  <a:cubicBezTo>
                    <a:pt x="22" y="2"/>
                    <a:pt x="28" y="2"/>
                    <a:pt x="30" y="2"/>
                  </a:cubicBezTo>
                  <a:close/>
                </a:path>
              </a:pathLst>
            </a:custGeom>
            <a:solidFill>
              <a:schemeClr val="accent2">
                <a:alpha val="39999"/>
              </a:schemeClr>
            </a:solidFill>
            <a:ln w="0">
              <a:noFill/>
            </a:ln>
          </p:spPr>
          <p:txBody>
            <a:bodyPr/>
            <a:p>
              <a:endParaRPr lang="zh-CN" altLang="en-US"/>
            </a:p>
          </p:txBody>
        </p:sp>
        <p:sp>
          <p:nvSpPr>
            <p:cNvPr id="33854" name="任意多边形 33853"/>
            <p:cNvSpPr>
              <a:spLocks noEditPoints="1"/>
            </p:cNvSpPr>
            <p:nvPr/>
          </p:nvSpPr>
          <p:spPr>
            <a:xfrm>
              <a:off x="1351" y="3019"/>
              <a:ext cx="279" cy="183"/>
            </a:xfrm>
            <a:custGeom>
              <a:avLst/>
              <a:gdLst/>
              <a:ahLst/>
              <a:cxnLst/>
              <a:pathLst>
                <a:path w="55" h="36">
                  <a:moveTo>
                    <a:pt x="54" y="0"/>
                  </a:moveTo>
                  <a:lnTo>
                    <a:pt x="34" y="0"/>
                  </a:lnTo>
                  <a:lnTo>
                    <a:pt x="20" y="11"/>
                  </a:lnTo>
                  <a:lnTo>
                    <a:pt x="21" y="12"/>
                  </a:lnTo>
                  <a:cubicBezTo>
                    <a:pt x="22" y="13"/>
                    <a:pt x="23" y="15"/>
                    <a:pt x="20" y="17"/>
                  </a:cubicBezTo>
                  <a:cubicBezTo>
                    <a:pt x="18" y="20"/>
                    <a:pt x="14" y="18"/>
                    <a:pt x="14" y="18"/>
                  </a:cubicBezTo>
                  <a:lnTo>
                    <a:pt x="13" y="18"/>
                  </a:lnTo>
                  <a:lnTo>
                    <a:pt x="12" y="18"/>
                  </a:lnTo>
                  <a:lnTo>
                    <a:pt x="0" y="28"/>
                  </a:lnTo>
                  <a:lnTo>
                    <a:pt x="1" y="29"/>
                  </a:lnTo>
                  <a:cubicBezTo>
                    <a:pt x="3" y="30"/>
                    <a:pt x="5" y="34"/>
                    <a:pt x="6" y="36"/>
                  </a:cubicBezTo>
                  <a:lnTo>
                    <a:pt x="6" y="36"/>
                  </a:lnTo>
                  <a:lnTo>
                    <a:pt x="36" y="36"/>
                  </a:lnTo>
                  <a:lnTo>
                    <a:pt x="36" y="22"/>
                  </a:lnTo>
                  <a:lnTo>
                    <a:pt x="20" y="22"/>
                  </a:lnTo>
                  <a:lnTo>
                    <a:pt x="20" y="30"/>
                  </a:lnTo>
                  <a:lnTo>
                    <a:pt x="28" y="30"/>
                  </a:lnTo>
                  <a:lnTo>
                    <a:pt x="28" y="26"/>
                  </a:lnTo>
                  <a:cubicBezTo>
                    <a:pt x="28" y="26"/>
                    <a:pt x="25" y="26"/>
                    <a:pt x="24" y="26"/>
                  </a:cubicBezTo>
                  <a:cubicBezTo>
                    <a:pt x="24" y="26"/>
                    <a:pt x="24" y="26"/>
                    <a:pt x="24" y="26"/>
                  </a:cubicBezTo>
                  <a:cubicBezTo>
                    <a:pt x="25" y="26"/>
                    <a:pt x="30" y="26"/>
                    <a:pt x="31" y="26"/>
                  </a:cubicBezTo>
                  <a:cubicBezTo>
                    <a:pt x="31" y="27"/>
                    <a:pt x="31" y="31"/>
                    <a:pt x="31" y="33"/>
                  </a:cubicBezTo>
                  <a:cubicBezTo>
                    <a:pt x="29" y="33"/>
                    <a:pt x="11" y="33"/>
                    <a:pt x="9" y="33"/>
                  </a:cubicBezTo>
                  <a:cubicBezTo>
                    <a:pt x="9" y="31"/>
                    <a:pt x="8" y="29"/>
                    <a:pt x="7" y="28"/>
                  </a:cubicBezTo>
                  <a:cubicBezTo>
                    <a:pt x="8" y="27"/>
                    <a:pt x="13" y="23"/>
                    <a:pt x="14" y="22"/>
                  </a:cubicBezTo>
                  <a:cubicBezTo>
                    <a:pt x="16" y="23"/>
                    <a:pt x="20" y="23"/>
                    <a:pt x="23" y="20"/>
                  </a:cubicBezTo>
                  <a:cubicBezTo>
                    <a:pt x="25" y="19"/>
                    <a:pt x="26" y="16"/>
                    <a:pt x="26" y="14"/>
                  </a:cubicBezTo>
                  <a:cubicBezTo>
                    <a:pt x="26" y="13"/>
                    <a:pt x="26" y="12"/>
                    <a:pt x="26" y="12"/>
                  </a:cubicBezTo>
                  <a:cubicBezTo>
                    <a:pt x="27" y="11"/>
                    <a:pt x="35" y="4"/>
                    <a:pt x="35" y="4"/>
                  </a:cubicBezTo>
                  <a:cubicBezTo>
                    <a:pt x="36" y="4"/>
                    <a:pt x="48" y="4"/>
                    <a:pt x="50" y="4"/>
                  </a:cubicBezTo>
                  <a:cubicBezTo>
                    <a:pt x="50" y="5"/>
                    <a:pt x="50" y="15"/>
                    <a:pt x="50" y="17"/>
                  </a:cubicBezTo>
                  <a:cubicBezTo>
                    <a:pt x="48" y="17"/>
                    <a:pt x="39" y="17"/>
                    <a:pt x="38" y="17"/>
                  </a:cubicBezTo>
                  <a:cubicBezTo>
                    <a:pt x="38" y="16"/>
                    <a:pt x="38" y="11"/>
                    <a:pt x="38" y="10"/>
                  </a:cubicBezTo>
                  <a:cubicBezTo>
                    <a:pt x="39" y="10"/>
                    <a:pt x="39" y="10"/>
                    <a:pt x="40" y="10"/>
                  </a:cubicBezTo>
                  <a:cubicBezTo>
                    <a:pt x="40" y="11"/>
                    <a:pt x="40" y="14"/>
                    <a:pt x="40" y="14"/>
                  </a:cubicBezTo>
                  <a:lnTo>
                    <a:pt x="44" y="14"/>
                  </a:lnTo>
                  <a:lnTo>
                    <a:pt x="45" y="7"/>
                  </a:lnTo>
                  <a:lnTo>
                    <a:pt x="33" y="7"/>
                  </a:lnTo>
                  <a:lnTo>
                    <a:pt x="33" y="21"/>
                  </a:lnTo>
                  <a:lnTo>
                    <a:pt x="55" y="21"/>
                  </a:lnTo>
                  <a:lnTo>
                    <a:pt x="55" y="0"/>
                  </a:lnTo>
                  <a:lnTo>
                    <a:pt x="54" y="0"/>
                  </a:lnTo>
                  <a:close/>
                  <a:moveTo>
                    <a:pt x="53" y="1"/>
                  </a:moveTo>
                  <a:cubicBezTo>
                    <a:pt x="53" y="3"/>
                    <a:pt x="53" y="18"/>
                    <a:pt x="53" y="19"/>
                  </a:cubicBezTo>
                  <a:cubicBezTo>
                    <a:pt x="51" y="19"/>
                    <a:pt x="37" y="19"/>
                    <a:pt x="35" y="19"/>
                  </a:cubicBezTo>
                  <a:cubicBezTo>
                    <a:pt x="35" y="18"/>
                    <a:pt x="35" y="10"/>
                    <a:pt x="35" y="8"/>
                  </a:cubicBezTo>
                  <a:cubicBezTo>
                    <a:pt x="37" y="8"/>
                    <a:pt x="41" y="8"/>
                    <a:pt x="43" y="8"/>
                  </a:cubicBezTo>
                  <a:cubicBezTo>
                    <a:pt x="43" y="9"/>
                    <a:pt x="43" y="11"/>
                    <a:pt x="42" y="12"/>
                  </a:cubicBezTo>
                  <a:cubicBezTo>
                    <a:pt x="42" y="12"/>
                    <a:pt x="42" y="12"/>
                    <a:pt x="42" y="12"/>
                  </a:cubicBezTo>
                  <a:cubicBezTo>
                    <a:pt x="42" y="11"/>
                    <a:pt x="42" y="9"/>
                    <a:pt x="42" y="9"/>
                  </a:cubicBezTo>
                  <a:lnTo>
                    <a:pt x="36" y="9"/>
                  </a:lnTo>
                  <a:lnTo>
                    <a:pt x="36" y="18"/>
                  </a:lnTo>
                  <a:lnTo>
                    <a:pt x="52" y="18"/>
                  </a:lnTo>
                  <a:lnTo>
                    <a:pt x="52" y="2"/>
                  </a:lnTo>
                  <a:lnTo>
                    <a:pt x="35" y="2"/>
                  </a:lnTo>
                  <a:lnTo>
                    <a:pt x="24" y="11"/>
                  </a:lnTo>
                  <a:lnTo>
                    <a:pt x="24" y="12"/>
                  </a:lnTo>
                  <a:cubicBezTo>
                    <a:pt x="24" y="12"/>
                    <a:pt x="25" y="17"/>
                    <a:pt x="22" y="19"/>
                  </a:cubicBezTo>
                  <a:cubicBezTo>
                    <a:pt x="19" y="21"/>
                    <a:pt x="15" y="21"/>
                    <a:pt x="14" y="21"/>
                  </a:cubicBezTo>
                  <a:lnTo>
                    <a:pt x="13" y="20"/>
                  </a:lnTo>
                  <a:lnTo>
                    <a:pt x="13" y="21"/>
                  </a:lnTo>
                  <a:lnTo>
                    <a:pt x="5" y="28"/>
                  </a:lnTo>
                  <a:lnTo>
                    <a:pt x="5" y="28"/>
                  </a:lnTo>
                  <a:cubicBezTo>
                    <a:pt x="6" y="29"/>
                    <a:pt x="8" y="32"/>
                    <a:pt x="8" y="34"/>
                  </a:cubicBezTo>
                  <a:lnTo>
                    <a:pt x="8" y="34"/>
                  </a:lnTo>
                  <a:lnTo>
                    <a:pt x="33" y="34"/>
                  </a:lnTo>
                  <a:lnTo>
                    <a:pt x="33" y="24"/>
                  </a:lnTo>
                  <a:lnTo>
                    <a:pt x="22" y="24"/>
                  </a:lnTo>
                  <a:lnTo>
                    <a:pt x="22" y="28"/>
                  </a:lnTo>
                  <a:cubicBezTo>
                    <a:pt x="22" y="28"/>
                    <a:pt x="25" y="28"/>
                    <a:pt x="27" y="28"/>
                  </a:cubicBezTo>
                  <a:cubicBezTo>
                    <a:pt x="27" y="28"/>
                    <a:pt x="27" y="28"/>
                    <a:pt x="27" y="29"/>
                  </a:cubicBezTo>
                  <a:cubicBezTo>
                    <a:pt x="25" y="29"/>
                    <a:pt x="23" y="29"/>
                    <a:pt x="22" y="29"/>
                  </a:cubicBezTo>
                  <a:cubicBezTo>
                    <a:pt x="22" y="28"/>
                    <a:pt x="22" y="25"/>
                    <a:pt x="22" y="24"/>
                  </a:cubicBezTo>
                  <a:cubicBezTo>
                    <a:pt x="24" y="24"/>
                    <a:pt x="32" y="24"/>
                    <a:pt x="34" y="24"/>
                  </a:cubicBezTo>
                  <a:cubicBezTo>
                    <a:pt x="34" y="25"/>
                    <a:pt x="34" y="33"/>
                    <a:pt x="34" y="35"/>
                  </a:cubicBezTo>
                  <a:cubicBezTo>
                    <a:pt x="32" y="35"/>
                    <a:pt x="8" y="35"/>
                    <a:pt x="7" y="35"/>
                  </a:cubicBezTo>
                  <a:cubicBezTo>
                    <a:pt x="7" y="33"/>
                    <a:pt x="5" y="30"/>
                    <a:pt x="3" y="28"/>
                  </a:cubicBezTo>
                  <a:cubicBezTo>
                    <a:pt x="4" y="27"/>
                    <a:pt x="13" y="20"/>
                    <a:pt x="13" y="20"/>
                  </a:cubicBezTo>
                  <a:cubicBezTo>
                    <a:pt x="15" y="20"/>
                    <a:pt x="19" y="21"/>
                    <a:pt x="22" y="18"/>
                  </a:cubicBezTo>
                  <a:cubicBezTo>
                    <a:pt x="23" y="17"/>
                    <a:pt x="24" y="16"/>
                    <a:pt x="24" y="14"/>
                  </a:cubicBezTo>
                  <a:cubicBezTo>
                    <a:pt x="24" y="13"/>
                    <a:pt x="23" y="12"/>
                    <a:pt x="23" y="11"/>
                  </a:cubicBezTo>
                  <a:cubicBezTo>
                    <a:pt x="24" y="10"/>
                    <a:pt x="34" y="2"/>
                    <a:pt x="35" y="1"/>
                  </a:cubicBezTo>
                  <a:cubicBezTo>
                    <a:pt x="35" y="1"/>
                    <a:pt x="51" y="1"/>
                    <a:pt x="53" y="1"/>
                  </a:cubicBezTo>
                  <a:close/>
                </a:path>
              </a:pathLst>
            </a:custGeom>
            <a:solidFill>
              <a:schemeClr val="accent2">
                <a:alpha val="39999"/>
              </a:schemeClr>
            </a:solidFill>
            <a:ln w="0">
              <a:noFill/>
            </a:ln>
          </p:spPr>
          <p:txBody>
            <a:bodyPr/>
            <a:p>
              <a:endParaRPr lang="zh-CN" altLang="en-US"/>
            </a:p>
          </p:txBody>
        </p:sp>
        <p:sp>
          <p:nvSpPr>
            <p:cNvPr id="33855" name="任意多边形 33854"/>
            <p:cNvSpPr>
              <a:spLocks noEditPoints="1"/>
            </p:cNvSpPr>
            <p:nvPr/>
          </p:nvSpPr>
          <p:spPr>
            <a:xfrm>
              <a:off x="1295" y="2785"/>
              <a:ext cx="219" cy="188"/>
            </a:xfrm>
            <a:custGeom>
              <a:avLst/>
              <a:gdLst/>
              <a:ahLst/>
              <a:cxnLst/>
              <a:pathLst>
                <a:path w="43" h="37">
                  <a:moveTo>
                    <a:pt x="28" y="0"/>
                  </a:moveTo>
                  <a:lnTo>
                    <a:pt x="13" y="0"/>
                  </a:lnTo>
                  <a:cubicBezTo>
                    <a:pt x="13" y="0"/>
                    <a:pt x="13" y="1"/>
                    <a:pt x="13" y="2"/>
                  </a:cubicBezTo>
                  <a:cubicBezTo>
                    <a:pt x="12" y="2"/>
                    <a:pt x="7" y="2"/>
                    <a:pt x="7" y="2"/>
                  </a:cubicBezTo>
                  <a:cubicBezTo>
                    <a:pt x="7" y="2"/>
                    <a:pt x="7" y="11"/>
                    <a:pt x="7" y="12"/>
                  </a:cubicBezTo>
                  <a:cubicBezTo>
                    <a:pt x="5" y="12"/>
                    <a:pt x="0" y="12"/>
                    <a:pt x="0" y="12"/>
                  </a:cubicBezTo>
                  <a:lnTo>
                    <a:pt x="0" y="37"/>
                  </a:lnTo>
                  <a:lnTo>
                    <a:pt x="18" y="37"/>
                  </a:lnTo>
                  <a:lnTo>
                    <a:pt x="18" y="21"/>
                  </a:lnTo>
                  <a:lnTo>
                    <a:pt x="7" y="21"/>
                  </a:lnTo>
                  <a:lnTo>
                    <a:pt x="7" y="28"/>
                  </a:lnTo>
                  <a:lnTo>
                    <a:pt x="12" y="28"/>
                  </a:lnTo>
                  <a:cubicBezTo>
                    <a:pt x="12" y="28"/>
                    <a:pt x="12" y="26"/>
                    <a:pt x="12" y="25"/>
                  </a:cubicBezTo>
                  <a:cubicBezTo>
                    <a:pt x="13" y="25"/>
                    <a:pt x="13" y="25"/>
                    <a:pt x="13" y="25"/>
                  </a:cubicBezTo>
                  <a:cubicBezTo>
                    <a:pt x="13" y="26"/>
                    <a:pt x="13" y="32"/>
                    <a:pt x="13" y="33"/>
                  </a:cubicBezTo>
                  <a:cubicBezTo>
                    <a:pt x="12" y="33"/>
                    <a:pt x="7" y="33"/>
                    <a:pt x="5" y="33"/>
                  </a:cubicBezTo>
                  <a:cubicBezTo>
                    <a:pt x="5" y="32"/>
                    <a:pt x="5" y="18"/>
                    <a:pt x="5" y="16"/>
                  </a:cubicBezTo>
                  <a:cubicBezTo>
                    <a:pt x="6" y="16"/>
                    <a:pt x="12" y="16"/>
                    <a:pt x="12" y="16"/>
                  </a:cubicBezTo>
                  <a:cubicBezTo>
                    <a:pt x="12" y="16"/>
                    <a:pt x="12" y="8"/>
                    <a:pt x="12" y="6"/>
                  </a:cubicBezTo>
                  <a:cubicBezTo>
                    <a:pt x="13" y="6"/>
                    <a:pt x="15" y="6"/>
                    <a:pt x="17" y="6"/>
                  </a:cubicBezTo>
                  <a:cubicBezTo>
                    <a:pt x="17" y="7"/>
                    <a:pt x="17" y="9"/>
                    <a:pt x="17" y="9"/>
                  </a:cubicBezTo>
                  <a:lnTo>
                    <a:pt x="22" y="9"/>
                  </a:lnTo>
                  <a:cubicBezTo>
                    <a:pt x="22" y="9"/>
                    <a:pt x="22" y="7"/>
                    <a:pt x="22" y="6"/>
                  </a:cubicBezTo>
                  <a:cubicBezTo>
                    <a:pt x="22" y="7"/>
                    <a:pt x="22" y="9"/>
                    <a:pt x="22" y="9"/>
                  </a:cubicBezTo>
                  <a:lnTo>
                    <a:pt x="26" y="9"/>
                  </a:lnTo>
                  <a:cubicBezTo>
                    <a:pt x="26" y="9"/>
                    <a:pt x="26" y="7"/>
                    <a:pt x="26" y="6"/>
                  </a:cubicBezTo>
                  <a:cubicBezTo>
                    <a:pt x="28" y="6"/>
                    <a:pt x="32" y="6"/>
                    <a:pt x="33" y="6"/>
                  </a:cubicBezTo>
                  <a:cubicBezTo>
                    <a:pt x="33" y="7"/>
                    <a:pt x="33" y="14"/>
                    <a:pt x="33" y="14"/>
                  </a:cubicBezTo>
                  <a:cubicBezTo>
                    <a:pt x="33" y="14"/>
                    <a:pt x="37" y="14"/>
                    <a:pt x="38" y="14"/>
                  </a:cubicBezTo>
                  <a:cubicBezTo>
                    <a:pt x="38" y="15"/>
                    <a:pt x="38" y="16"/>
                    <a:pt x="38" y="17"/>
                  </a:cubicBezTo>
                  <a:cubicBezTo>
                    <a:pt x="37" y="17"/>
                    <a:pt x="32" y="17"/>
                    <a:pt x="32" y="17"/>
                  </a:cubicBezTo>
                  <a:cubicBezTo>
                    <a:pt x="32" y="17"/>
                    <a:pt x="32" y="22"/>
                    <a:pt x="32" y="23"/>
                  </a:cubicBezTo>
                  <a:cubicBezTo>
                    <a:pt x="31" y="23"/>
                    <a:pt x="27" y="23"/>
                    <a:pt x="26" y="23"/>
                  </a:cubicBezTo>
                  <a:cubicBezTo>
                    <a:pt x="26" y="22"/>
                    <a:pt x="26" y="19"/>
                    <a:pt x="26" y="18"/>
                  </a:cubicBezTo>
                  <a:cubicBezTo>
                    <a:pt x="27" y="18"/>
                    <a:pt x="31" y="18"/>
                    <a:pt x="31" y="18"/>
                  </a:cubicBezTo>
                  <a:lnTo>
                    <a:pt x="31" y="14"/>
                  </a:lnTo>
                  <a:lnTo>
                    <a:pt x="21" y="14"/>
                  </a:lnTo>
                  <a:lnTo>
                    <a:pt x="21" y="27"/>
                  </a:lnTo>
                  <a:lnTo>
                    <a:pt x="38" y="27"/>
                  </a:lnTo>
                  <a:cubicBezTo>
                    <a:pt x="38" y="27"/>
                    <a:pt x="38" y="22"/>
                    <a:pt x="38" y="21"/>
                  </a:cubicBezTo>
                  <a:cubicBezTo>
                    <a:pt x="39" y="21"/>
                    <a:pt x="43" y="21"/>
                    <a:pt x="43" y="21"/>
                  </a:cubicBezTo>
                  <a:lnTo>
                    <a:pt x="43" y="10"/>
                  </a:lnTo>
                  <a:cubicBezTo>
                    <a:pt x="43" y="10"/>
                    <a:pt x="39" y="10"/>
                    <a:pt x="38" y="10"/>
                  </a:cubicBezTo>
                  <a:cubicBezTo>
                    <a:pt x="38" y="8"/>
                    <a:pt x="38" y="2"/>
                    <a:pt x="38" y="2"/>
                  </a:cubicBezTo>
                  <a:cubicBezTo>
                    <a:pt x="38" y="2"/>
                    <a:pt x="31" y="2"/>
                    <a:pt x="29" y="2"/>
                  </a:cubicBezTo>
                  <a:cubicBezTo>
                    <a:pt x="29" y="1"/>
                    <a:pt x="29" y="0"/>
                    <a:pt x="29" y="0"/>
                  </a:cubicBezTo>
                  <a:lnTo>
                    <a:pt x="28" y="0"/>
                  </a:lnTo>
                  <a:close/>
                  <a:moveTo>
                    <a:pt x="27" y="2"/>
                  </a:moveTo>
                  <a:cubicBezTo>
                    <a:pt x="27" y="2"/>
                    <a:pt x="27" y="3"/>
                    <a:pt x="27" y="3"/>
                  </a:cubicBezTo>
                  <a:cubicBezTo>
                    <a:pt x="27" y="3"/>
                    <a:pt x="34" y="3"/>
                    <a:pt x="36" y="3"/>
                  </a:cubicBezTo>
                  <a:cubicBezTo>
                    <a:pt x="36" y="5"/>
                    <a:pt x="36" y="11"/>
                    <a:pt x="36" y="11"/>
                  </a:cubicBezTo>
                  <a:cubicBezTo>
                    <a:pt x="36" y="11"/>
                    <a:pt x="40" y="11"/>
                    <a:pt x="41" y="11"/>
                  </a:cubicBezTo>
                  <a:cubicBezTo>
                    <a:pt x="41" y="13"/>
                    <a:pt x="41" y="18"/>
                    <a:pt x="41" y="19"/>
                  </a:cubicBezTo>
                  <a:cubicBezTo>
                    <a:pt x="40" y="19"/>
                    <a:pt x="36" y="19"/>
                    <a:pt x="36" y="19"/>
                  </a:cubicBezTo>
                  <a:cubicBezTo>
                    <a:pt x="36" y="19"/>
                    <a:pt x="36" y="24"/>
                    <a:pt x="36" y="25"/>
                  </a:cubicBezTo>
                  <a:cubicBezTo>
                    <a:pt x="34" y="25"/>
                    <a:pt x="24" y="25"/>
                    <a:pt x="23" y="25"/>
                  </a:cubicBezTo>
                  <a:cubicBezTo>
                    <a:pt x="23" y="24"/>
                    <a:pt x="23" y="17"/>
                    <a:pt x="23" y="15"/>
                  </a:cubicBezTo>
                  <a:cubicBezTo>
                    <a:pt x="24" y="15"/>
                    <a:pt x="28" y="15"/>
                    <a:pt x="29" y="15"/>
                  </a:cubicBezTo>
                  <a:cubicBezTo>
                    <a:pt x="29" y="16"/>
                    <a:pt x="29" y="16"/>
                    <a:pt x="29" y="16"/>
                  </a:cubicBezTo>
                  <a:cubicBezTo>
                    <a:pt x="28" y="16"/>
                    <a:pt x="24" y="16"/>
                    <a:pt x="24" y="16"/>
                  </a:cubicBezTo>
                  <a:lnTo>
                    <a:pt x="24" y="24"/>
                  </a:lnTo>
                  <a:lnTo>
                    <a:pt x="34" y="24"/>
                  </a:lnTo>
                  <a:cubicBezTo>
                    <a:pt x="34" y="24"/>
                    <a:pt x="34" y="20"/>
                    <a:pt x="34" y="19"/>
                  </a:cubicBezTo>
                  <a:cubicBezTo>
                    <a:pt x="36" y="19"/>
                    <a:pt x="40" y="19"/>
                    <a:pt x="40" y="19"/>
                  </a:cubicBezTo>
                  <a:lnTo>
                    <a:pt x="40" y="12"/>
                  </a:lnTo>
                  <a:cubicBezTo>
                    <a:pt x="40" y="12"/>
                    <a:pt x="36" y="12"/>
                    <a:pt x="35" y="12"/>
                  </a:cubicBezTo>
                  <a:cubicBezTo>
                    <a:pt x="35" y="11"/>
                    <a:pt x="35" y="4"/>
                    <a:pt x="35" y="4"/>
                  </a:cubicBezTo>
                  <a:lnTo>
                    <a:pt x="24" y="4"/>
                  </a:lnTo>
                  <a:cubicBezTo>
                    <a:pt x="24" y="4"/>
                    <a:pt x="24" y="6"/>
                    <a:pt x="24" y="7"/>
                  </a:cubicBezTo>
                  <a:cubicBezTo>
                    <a:pt x="24" y="7"/>
                    <a:pt x="24" y="7"/>
                    <a:pt x="23" y="7"/>
                  </a:cubicBezTo>
                  <a:cubicBezTo>
                    <a:pt x="23" y="6"/>
                    <a:pt x="23" y="5"/>
                    <a:pt x="23" y="5"/>
                  </a:cubicBezTo>
                  <a:lnTo>
                    <a:pt x="20" y="5"/>
                  </a:lnTo>
                  <a:cubicBezTo>
                    <a:pt x="20" y="5"/>
                    <a:pt x="20" y="6"/>
                    <a:pt x="20" y="7"/>
                  </a:cubicBezTo>
                  <a:cubicBezTo>
                    <a:pt x="19" y="7"/>
                    <a:pt x="19" y="7"/>
                    <a:pt x="19" y="7"/>
                  </a:cubicBezTo>
                  <a:cubicBezTo>
                    <a:pt x="19" y="6"/>
                    <a:pt x="19" y="5"/>
                    <a:pt x="19" y="5"/>
                  </a:cubicBezTo>
                  <a:lnTo>
                    <a:pt x="10" y="5"/>
                  </a:lnTo>
                  <a:cubicBezTo>
                    <a:pt x="10" y="5"/>
                    <a:pt x="10" y="13"/>
                    <a:pt x="10" y="15"/>
                  </a:cubicBezTo>
                  <a:cubicBezTo>
                    <a:pt x="8" y="15"/>
                    <a:pt x="3" y="15"/>
                    <a:pt x="3" y="15"/>
                  </a:cubicBezTo>
                  <a:lnTo>
                    <a:pt x="3" y="35"/>
                  </a:lnTo>
                  <a:lnTo>
                    <a:pt x="15" y="35"/>
                  </a:lnTo>
                  <a:lnTo>
                    <a:pt x="15" y="23"/>
                  </a:lnTo>
                  <a:lnTo>
                    <a:pt x="10" y="23"/>
                  </a:lnTo>
                  <a:cubicBezTo>
                    <a:pt x="10" y="23"/>
                    <a:pt x="10" y="26"/>
                    <a:pt x="10" y="27"/>
                  </a:cubicBezTo>
                  <a:cubicBezTo>
                    <a:pt x="10" y="27"/>
                    <a:pt x="9" y="27"/>
                    <a:pt x="9" y="27"/>
                  </a:cubicBezTo>
                  <a:cubicBezTo>
                    <a:pt x="9" y="26"/>
                    <a:pt x="9" y="23"/>
                    <a:pt x="9" y="22"/>
                  </a:cubicBezTo>
                  <a:cubicBezTo>
                    <a:pt x="10" y="22"/>
                    <a:pt x="15" y="22"/>
                    <a:pt x="16" y="22"/>
                  </a:cubicBezTo>
                  <a:cubicBezTo>
                    <a:pt x="16" y="24"/>
                    <a:pt x="16" y="34"/>
                    <a:pt x="16" y="35"/>
                  </a:cubicBezTo>
                  <a:cubicBezTo>
                    <a:pt x="14" y="35"/>
                    <a:pt x="4" y="35"/>
                    <a:pt x="2" y="35"/>
                  </a:cubicBezTo>
                  <a:cubicBezTo>
                    <a:pt x="2" y="34"/>
                    <a:pt x="2" y="15"/>
                    <a:pt x="2" y="14"/>
                  </a:cubicBezTo>
                  <a:cubicBezTo>
                    <a:pt x="3" y="14"/>
                    <a:pt x="8" y="14"/>
                    <a:pt x="8" y="14"/>
                  </a:cubicBezTo>
                  <a:cubicBezTo>
                    <a:pt x="8" y="14"/>
                    <a:pt x="8" y="5"/>
                    <a:pt x="8" y="3"/>
                  </a:cubicBezTo>
                  <a:cubicBezTo>
                    <a:pt x="10" y="3"/>
                    <a:pt x="15" y="3"/>
                    <a:pt x="15" y="3"/>
                  </a:cubicBezTo>
                  <a:cubicBezTo>
                    <a:pt x="15" y="3"/>
                    <a:pt x="15" y="2"/>
                    <a:pt x="15" y="2"/>
                  </a:cubicBezTo>
                  <a:cubicBezTo>
                    <a:pt x="17" y="2"/>
                    <a:pt x="26" y="2"/>
                    <a:pt x="27" y="2"/>
                  </a:cubicBezTo>
                  <a:close/>
                </a:path>
              </a:pathLst>
            </a:custGeom>
            <a:solidFill>
              <a:schemeClr val="accent2">
                <a:alpha val="39999"/>
              </a:schemeClr>
            </a:solidFill>
            <a:ln w="0">
              <a:noFill/>
            </a:ln>
          </p:spPr>
          <p:txBody>
            <a:bodyPr/>
            <a:p>
              <a:endParaRPr lang="zh-CN" altLang="en-US"/>
            </a:p>
          </p:txBody>
        </p:sp>
        <p:sp>
          <p:nvSpPr>
            <p:cNvPr id="33856" name="任意多边形 33855"/>
            <p:cNvSpPr>
              <a:spLocks noEditPoints="1"/>
            </p:cNvSpPr>
            <p:nvPr/>
          </p:nvSpPr>
          <p:spPr>
            <a:xfrm>
              <a:off x="1300" y="2922"/>
              <a:ext cx="218" cy="239"/>
            </a:xfrm>
            <a:custGeom>
              <a:avLst/>
              <a:gdLst/>
              <a:ahLst/>
              <a:cxnLst/>
              <a:pathLst>
                <a:path w="43" h="47">
                  <a:moveTo>
                    <a:pt x="42" y="0"/>
                  </a:moveTo>
                  <a:lnTo>
                    <a:pt x="18" y="0"/>
                  </a:lnTo>
                  <a:lnTo>
                    <a:pt x="18" y="18"/>
                  </a:lnTo>
                  <a:lnTo>
                    <a:pt x="35" y="18"/>
                  </a:lnTo>
                  <a:lnTo>
                    <a:pt x="35" y="9"/>
                  </a:lnTo>
                  <a:lnTo>
                    <a:pt x="26" y="9"/>
                  </a:lnTo>
                  <a:lnTo>
                    <a:pt x="26" y="13"/>
                  </a:lnTo>
                  <a:cubicBezTo>
                    <a:pt x="26" y="13"/>
                    <a:pt x="29" y="13"/>
                    <a:pt x="31" y="13"/>
                  </a:cubicBezTo>
                  <a:cubicBezTo>
                    <a:pt x="31" y="13"/>
                    <a:pt x="31" y="14"/>
                    <a:pt x="31" y="14"/>
                  </a:cubicBezTo>
                  <a:cubicBezTo>
                    <a:pt x="29" y="14"/>
                    <a:pt x="24" y="14"/>
                    <a:pt x="23" y="14"/>
                  </a:cubicBezTo>
                  <a:cubicBezTo>
                    <a:pt x="23" y="13"/>
                    <a:pt x="23" y="6"/>
                    <a:pt x="23" y="4"/>
                  </a:cubicBezTo>
                  <a:cubicBezTo>
                    <a:pt x="24" y="4"/>
                    <a:pt x="36" y="4"/>
                    <a:pt x="38" y="4"/>
                  </a:cubicBezTo>
                  <a:cubicBezTo>
                    <a:pt x="38" y="6"/>
                    <a:pt x="38" y="16"/>
                    <a:pt x="38" y="17"/>
                  </a:cubicBezTo>
                  <a:cubicBezTo>
                    <a:pt x="37" y="17"/>
                    <a:pt x="29" y="24"/>
                    <a:pt x="29" y="25"/>
                  </a:cubicBezTo>
                  <a:cubicBezTo>
                    <a:pt x="27" y="25"/>
                    <a:pt x="22" y="24"/>
                    <a:pt x="19" y="27"/>
                  </a:cubicBezTo>
                  <a:cubicBezTo>
                    <a:pt x="17" y="29"/>
                    <a:pt x="16" y="32"/>
                    <a:pt x="16" y="33"/>
                  </a:cubicBezTo>
                  <a:cubicBezTo>
                    <a:pt x="16" y="34"/>
                    <a:pt x="16" y="35"/>
                    <a:pt x="17" y="35"/>
                  </a:cubicBezTo>
                  <a:cubicBezTo>
                    <a:pt x="16" y="36"/>
                    <a:pt x="11" y="40"/>
                    <a:pt x="10" y="41"/>
                  </a:cubicBezTo>
                  <a:cubicBezTo>
                    <a:pt x="9" y="41"/>
                    <a:pt x="6" y="39"/>
                    <a:pt x="5" y="39"/>
                  </a:cubicBezTo>
                  <a:cubicBezTo>
                    <a:pt x="5" y="38"/>
                    <a:pt x="5" y="22"/>
                    <a:pt x="5" y="20"/>
                  </a:cubicBezTo>
                  <a:cubicBezTo>
                    <a:pt x="6" y="20"/>
                    <a:pt x="11" y="20"/>
                    <a:pt x="13" y="20"/>
                  </a:cubicBezTo>
                  <a:cubicBezTo>
                    <a:pt x="13" y="22"/>
                    <a:pt x="13" y="25"/>
                    <a:pt x="13" y="27"/>
                  </a:cubicBezTo>
                  <a:cubicBezTo>
                    <a:pt x="12" y="27"/>
                    <a:pt x="12" y="27"/>
                    <a:pt x="12" y="27"/>
                  </a:cubicBezTo>
                  <a:cubicBezTo>
                    <a:pt x="12" y="25"/>
                    <a:pt x="12" y="23"/>
                    <a:pt x="12" y="23"/>
                  </a:cubicBezTo>
                  <a:lnTo>
                    <a:pt x="7" y="23"/>
                  </a:lnTo>
                  <a:lnTo>
                    <a:pt x="7" y="30"/>
                  </a:lnTo>
                  <a:lnTo>
                    <a:pt x="17" y="30"/>
                  </a:lnTo>
                  <a:lnTo>
                    <a:pt x="17" y="17"/>
                  </a:lnTo>
                  <a:lnTo>
                    <a:pt x="0" y="17"/>
                  </a:lnTo>
                  <a:lnTo>
                    <a:pt x="0" y="42"/>
                  </a:lnTo>
                  <a:lnTo>
                    <a:pt x="1" y="42"/>
                  </a:lnTo>
                  <a:cubicBezTo>
                    <a:pt x="3" y="43"/>
                    <a:pt x="8" y="45"/>
                    <a:pt x="9" y="46"/>
                  </a:cubicBezTo>
                  <a:lnTo>
                    <a:pt x="9" y="47"/>
                  </a:lnTo>
                  <a:lnTo>
                    <a:pt x="22" y="36"/>
                  </a:lnTo>
                  <a:lnTo>
                    <a:pt x="22" y="35"/>
                  </a:lnTo>
                  <a:cubicBezTo>
                    <a:pt x="21" y="35"/>
                    <a:pt x="20" y="32"/>
                    <a:pt x="22" y="30"/>
                  </a:cubicBezTo>
                  <a:cubicBezTo>
                    <a:pt x="25" y="28"/>
                    <a:pt x="27" y="28"/>
                    <a:pt x="29" y="29"/>
                  </a:cubicBezTo>
                  <a:lnTo>
                    <a:pt x="30" y="30"/>
                  </a:lnTo>
                  <a:lnTo>
                    <a:pt x="30" y="29"/>
                  </a:lnTo>
                  <a:lnTo>
                    <a:pt x="43" y="18"/>
                  </a:lnTo>
                  <a:lnTo>
                    <a:pt x="43" y="0"/>
                  </a:lnTo>
                  <a:lnTo>
                    <a:pt x="42" y="0"/>
                  </a:lnTo>
                  <a:close/>
                  <a:moveTo>
                    <a:pt x="41" y="2"/>
                  </a:moveTo>
                  <a:cubicBezTo>
                    <a:pt x="41" y="3"/>
                    <a:pt x="41" y="17"/>
                    <a:pt x="41" y="17"/>
                  </a:cubicBezTo>
                  <a:cubicBezTo>
                    <a:pt x="40" y="18"/>
                    <a:pt x="30" y="27"/>
                    <a:pt x="29" y="28"/>
                  </a:cubicBezTo>
                  <a:cubicBezTo>
                    <a:pt x="28" y="27"/>
                    <a:pt x="25" y="26"/>
                    <a:pt x="21" y="29"/>
                  </a:cubicBezTo>
                  <a:cubicBezTo>
                    <a:pt x="19" y="30"/>
                    <a:pt x="19" y="31"/>
                    <a:pt x="19" y="33"/>
                  </a:cubicBezTo>
                  <a:cubicBezTo>
                    <a:pt x="19" y="34"/>
                    <a:pt x="19" y="35"/>
                    <a:pt x="20" y="36"/>
                  </a:cubicBezTo>
                  <a:cubicBezTo>
                    <a:pt x="19" y="36"/>
                    <a:pt x="11" y="43"/>
                    <a:pt x="10" y="44"/>
                  </a:cubicBezTo>
                  <a:cubicBezTo>
                    <a:pt x="8" y="43"/>
                    <a:pt x="4" y="41"/>
                    <a:pt x="2" y="41"/>
                  </a:cubicBezTo>
                  <a:cubicBezTo>
                    <a:pt x="2" y="40"/>
                    <a:pt x="2" y="20"/>
                    <a:pt x="2" y="18"/>
                  </a:cubicBezTo>
                  <a:cubicBezTo>
                    <a:pt x="4" y="18"/>
                    <a:pt x="13" y="18"/>
                    <a:pt x="15" y="18"/>
                  </a:cubicBezTo>
                  <a:cubicBezTo>
                    <a:pt x="15" y="19"/>
                    <a:pt x="15" y="27"/>
                    <a:pt x="15" y="28"/>
                  </a:cubicBezTo>
                  <a:cubicBezTo>
                    <a:pt x="14" y="28"/>
                    <a:pt x="10" y="28"/>
                    <a:pt x="9" y="28"/>
                  </a:cubicBezTo>
                  <a:cubicBezTo>
                    <a:pt x="9" y="27"/>
                    <a:pt x="9" y="25"/>
                    <a:pt x="9" y="24"/>
                  </a:cubicBezTo>
                  <a:cubicBezTo>
                    <a:pt x="10" y="24"/>
                    <a:pt x="10" y="24"/>
                    <a:pt x="10" y="24"/>
                  </a:cubicBezTo>
                  <a:cubicBezTo>
                    <a:pt x="10" y="25"/>
                    <a:pt x="10" y="28"/>
                    <a:pt x="10" y="28"/>
                  </a:cubicBezTo>
                  <a:lnTo>
                    <a:pt x="15" y="28"/>
                  </a:lnTo>
                  <a:lnTo>
                    <a:pt x="15" y="19"/>
                  </a:lnTo>
                  <a:lnTo>
                    <a:pt x="3" y="19"/>
                  </a:lnTo>
                  <a:lnTo>
                    <a:pt x="3" y="40"/>
                  </a:lnTo>
                  <a:lnTo>
                    <a:pt x="3" y="40"/>
                  </a:lnTo>
                  <a:cubicBezTo>
                    <a:pt x="5" y="41"/>
                    <a:pt x="8" y="42"/>
                    <a:pt x="9" y="43"/>
                  </a:cubicBezTo>
                  <a:lnTo>
                    <a:pt x="10" y="43"/>
                  </a:lnTo>
                  <a:lnTo>
                    <a:pt x="19" y="36"/>
                  </a:lnTo>
                  <a:lnTo>
                    <a:pt x="19" y="35"/>
                  </a:lnTo>
                  <a:cubicBezTo>
                    <a:pt x="18" y="35"/>
                    <a:pt x="18" y="31"/>
                    <a:pt x="20" y="29"/>
                  </a:cubicBezTo>
                  <a:cubicBezTo>
                    <a:pt x="23" y="26"/>
                    <a:pt x="29" y="26"/>
                    <a:pt x="29" y="27"/>
                  </a:cubicBezTo>
                  <a:lnTo>
                    <a:pt x="29" y="27"/>
                  </a:lnTo>
                  <a:lnTo>
                    <a:pt x="40" y="17"/>
                  </a:lnTo>
                  <a:lnTo>
                    <a:pt x="40" y="3"/>
                  </a:lnTo>
                  <a:lnTo>
                    <a:pt x="21" y="3"/>
                  </a:lnTo>
                  <a:lnTo>
                    <a:pt x="21" y="16"/>
                  </a:lnTo>
                  <a:lnTo>
                    <a:pt x="32" y="16"/>
                  </a:lnTo>
                  <a:lnTo>
                    <a:pt x="32" y="11"/>
                  </a:lnTo>
                  <a:cubicBezTo>
                    <a:pt x="32" y="11"/>
                    <a:pt x="29" y="11"/>
                    <a:pt x="28" y="11"/>
                  </a:cubicBezTo>
                  <a:cubicBezTo>
                    <a:pt x="28" y="11"/>
                    <a:pt x="28" y="11"/>
                    <a:pt x="28" y="11"/>
                  </a:cubicBezTo>
                  <a:cubicBezTo>
                    <a:pt x="29" y="11"/>
                    <a:pt x="32" y="10"/>
                    <a:pt x="33" y="10"/>
                  </a:cubicBezTo>
                  <a:cubicBezTo>
                    <a:pt x="33" y="12"/>
                    <a:pt x="33" y="16"/>
                    <a:pt x="33" y="17"/>
                  </a:cubicBezTo>
                  <a:cubicBezTo>
                    <a:pt x="31" y="17"/>
                    <a:pt x="22" y="17"/>
                    <a:pt x="20" y="17"/>
                  </a:cubicBezTo>
                  <a:cubicBezTo>
                    <a:pt x="20" y="15"/>
                    <a:pt x="20" y="3"/>
                    <a:pt x="20" y="2"/>
                  </a:cubicBezTo>
                  <a:cubicBezTo>
                    <a:pt x="22" y="2"/>
                    <a:pt x="39" y="2"/>
                    <a:pt x="41" y="2"/>
                  </a:cubicBezTo>
                  <a:close/>
                </a:path>
              </a:pathLst>
            </a:custGeom>
            <a:solidFill>
              <a:schemeClr val="accent2">
                <a:alpha val="39999"/>
              </a:schemeClr>
            </a:solidFill>
            <a:ln w="0">
              <a:noFill/>
            </a:ln>
          </p:spPr>
          <p:txBody>
            <a:bodyPr/>
            <a:p>
              <a:endParaRPr lang="zh-CN" altLang="en-US"/>
            </a:p>
          </p:txBody>
        </p:sp>
        <p:sp>
          <p:nvSpPr>
            <p:cNvPr id="33857" name="矩形 33856"/>
            <p:cNvSpPr/>
            <p:nvPr/>
          </p:nvSpPr>
          <p:spPr>
            <a:xfrm>
              <a:off x="1783" y="3121"/>
              <a:ext cx="2189" cy="15"/>
            </a:xfrm>
            <a:prstGeom prst="rect">
              <a:avLst/>
            </a:prstGeom>
            <a:solidFill>
              <a:schemeClr val="accent2">
                <a:alpha val="39999"/>
              </a:schemeClr>
            </a:solidFill>
            <a:ln w="0">
              <a:noFill/>
            </a:ln>
          </p:spPr>
          <p:txBody>
            <a:bodyPr/>
            <a:p>
              <a:endParaRPr lang="zh-CN" altLang="en-US"/>
            </a:p>
          </p:txBody>
        </p:sp>
        <p:sp>
          <p:nvSpPr>
            <p:cNvPr id="33858" name="矩形 33857"/>
            <p:cNvSpPr/>
            <p:nvPr/>
          </p:nvSpPr>
          <p:spPr>
            <a:xfrm>
              <a:off x="1407" y="1566"/>
              <a:ext cx="15" cy="1219"/>
            </a:xfrm>
            <a:prstGeom prst="rect">
              <a:avLst/>
            </a:prstGeom>
            <a:solidFill>
              <a:schemeClr val="accent2">
                <a:alpha val="39999"/>
              </a:schemeClr>
            </a:solidFill>
            <a:ln w="0">
              <a:noFill/>
            </a:ln>
          </p:spPr>
          <p:txBody>
            <a:bodyPr/>
            <a:p>
              <a:endParaRPr lang="zh-CN" altLang="en-US"/>
            </a:p>
          </p:txBody>
        </p:sp>
        <p:sp>
          <p:nvSpPr>
            <p:cNvPr id="33859" name="矩形 33858"/>
            <p:cNvSpPr/>
            <p:nvPr/>
          </p:nvSpPr>
          <p:spPr>
            <a:xfrm>
              <a:off x="1382" y="1566"/>
              <a:ext cx="15" cy="1219"/>
            </a:xfrm>
            <a:prstGeom prst="rect">
              <a:avLst/>
            </a:prstGeom>
            <a:solidFill>
              <a:schemeClr val="accent2">
                <a:alpha val="39999"/>
              </a:schemeClr>
            </a:solidFill>
            <a:ln w="0">
              <a:noFill/>
            </a:ln>
          </p:spPr>
          <p:txBody>
            <a:bodyPr/>
            <a:p>
              <a:endParaRPr lang="zh-CN" altLang="en-US"/>
            </a:p>
          </p:txBody>
        </p:sp>
        <p:sp>
          <p:nvSpPr>
            <p:cNvPr id="33860" name="矩形 33859"/>
            <p:cNvSpPr/>
            <p:nvPr/>
          </p:nvSpPr>
          <p:spPr>
            <a:xfrm>
              <a:off x="4333" y="1566"/>
              <a:ext cx="20" cy="1219"/>
            </a:xfrm>
            <a:prstGeom prst="rect">
              <a:avLst/>
            </a:prstGeom>
            <a:solidFill>
              <a:schemeClr val="accent2">
                <a:alpha val="39999"/>
              </a:schemeClr>
            </a:solidFill>
            <a:ln w="0">
              <a:noFill/>
            </a:ln>
          </p:spPr>
          <p:txBody>
            <a:bodyPr/>
            <a:p>
              <a:endParaRPr lang="zh-CN" altLang="en-US"/>
            </a:p>
          </p:txBody>
        </p:sp>
        <p:sp>
          <p:nvSpPr>
            <p:cNvPr id="33861" name="矩形 33860"/>
            <p:cNvSpPr/>
            <p:nvPr/>
          </p:nvSpPr>
          <p:spPr>
            <a:xfrm>
              <a:off x="4358" y="1566"/>
              <a:ext cx="20" cy="1219"/>
            </a:xfrm>
            <a:prstGeom prst="rect">
              <a:avLst/>
            </a:prstGeom>
            <a:solidFill>
              <a:schemeClr val="accent2">
                <a:alpha val="39999"/>
              </a:schemeClr>
            </a:solidFill>
            <a:ln w="0">
              <a:noFill/>
            </a:ln>
          </p:spPr>
          <p:txBody>
            <a:bodyPr/>
            <a:p>
              <a:endParaRPr lang="zh-CN" altLang="en-US"/>
            </a:p>
          </p:txBody>
        </p:sp>
        <p:sp>
          <p:nvSpPr>
            <p:cNvPr id="33862" name="任意多边形 33861"/>
            <p:cNvSpPr>
              <a:spLocks noEditPoints="1"/>
            </p:cNvSpPr>
            <p:nvPr/>
          </p:nvSpPr>
          <p:spPr>
            <a:xfrm>
              <a:off x="3972" y="3019"/>
              <a:ext cx="218" cy="188"/>
            </a:xfrm>
            <a:custGeom>
              <a:avLst/>
              <a:gdLst/>
              <a:ahLst/>
              <a:cxnLst/>
              <a:pathLst>
                <a:path w="43" h="37">
                  <a:moveTo>
                    <a:pt x="23" y="0"/>
                  </a:moveTo>
                  <a:lnTo>
                    <a:pt x="11" y="0"/>
                  </a:lnTo>
                  <a:cubicBezTo>
                    <a:pt x="11" y="0"/>
                    <a:pt x="11" y="4"/>
                    <a:pt x="11" y="5"/>
                  </a:cubicBezTo>
                  <a:cubicBezTo>
                    <a:pt x="9" y="5"/>
                    <a:pt x="2" y="5"/>
                    <a:pt x="2" y="5"/>
                  </a:cubicBezTo>
                  <a:cubicBezTo>
                    <a:pt x="2" y="5"/>
                    <a:pt x="2" y="11"/>
                    <a:pt x="2" y="12"/>
                  </a:cubicBezTo>
                  <a:cubicBezTo>
                    <a:pt x="1" y="12"/>
                    <a:pt x="0" y="12"/>
                    <a:pt x="0" y="12"/>
                  </a:cubicBezTo>
                  <a:lnTo>
                    <a:pt x="0" y="26"/>
                  </a:lnTo>
                  <a:cubicBezTo>
                    <a:pt x="0" y="26"/>
                    <a:pt x="1" y="26"/>
                    <a:pt x="2" y="26"/>
                  </a:cubicBezTo>
                  <a:cubicBezTo>
                    <a:pt x="2" y="27"/>
                    <a:pt x="2" y="32"/>
                    <a:pt x="2" y="32"/>
                  </a:cubicBezTo>
                  <a:cubicBezTo>
                    <a:pt x="2" y="32"/>
                    <a:pt x="12" y="32"/>
                    <a:pt x="14" y="32"/>
                  </a:cubicBezTo>
                  <a:cubicBezTo>
                    <a:pt x="14" y="33"/>
                    <a:pt x="14" y="37"/>
                    <a:pt x="14" y="37"/>
                  </a:cubicBezTo>
                  <a:lnTo>
                    <a:pt x="43" y="37"/>
                  </a:lnTo>
                  <a:lnTo>
                    <a:pt x="43" y="22"/>
                  </a:lnTo>
                  <a:lnTo>
                    <a:pt x="24" y="22"/>
                  </a:lnTo>
                  <a:lnTo>
                    <a:pt x="24" y="31"/>
                  </a:lnTo>
                  <a:lnTo>
                    <a:pt x="33" y="31"/>
                  </a:lnTo>
                  <a:lnTo>
                    <a:pt x="33" y="27"/>
                  </a:lnTo>
                  <a:cubicBezTo>
                    <a:pt x="33" y="27"/>
                    <a:pt x="29" y="27"/>
                    <a:pt x="28" y="27"/>
                  </a:cubicBezTo>
                  <a:cubicBezTo>
                    <a:pt x="28" y="27"/>
                    <a:pt x="28" y="26"/>
                    <a:pt x="28" y="26"/>
                  </a:cubicBezTo>
                  <a:cubicBezTo>
                    <a:pt x="30" y="26"/>
                    <a:pt x="36" y="26"/>
                    <a:pt x="38" y="26"/>
                  </a:cubicBezTo>
                  <a:cubicBezTo>
                    <a:pt x="38" y="27"/>
                    <a:pt x="38" y="32"/>
                    <a:pt x="38" y="33"/>
                  </a:cubicBezTo>
                  <a:cubicBezTo>
                    <a:pt x="36" y="33"/>
                    <a:pt x="20" y="33"/>
                    <a:pt x="18" y="33"/>
                  </a:cubicBezTo>
                  <a:cubicBezTo>
                    <a:pt x="18" y="32"/>
                    <a:pt x="18" y="27"/>
                    <a:pt x="18" y="27"/>
                  </a:cubicBezTo>
                  <a:cubicBezTo>
                    <a:pt x="18" y="27"/>
                    <a:pt x="8" y="27"/>
                    <a:pt x="7" y="27"/>
                  </a:cubicBezTo>
                  <a:cubicBezTo>
                    <a:pt x="7" y="26"/>
                    <a:pt x="7" y="24"/>
                    <a:pt x="7" y="23"/>
                  </a:cubicBezTo>
                  <a:cubicBezTo>
                    <a:pt x="8" y="23"/>
                    <a:pt x="10" y="23"/>
                    <a:pt x="10" y="23"/>
                  </a:cubicBezTo>
                  <a:lnTo>
                    <a:pt x="10" y="19"/>
                  </a:lnTo>
                  <a:cubicBezTo>
                    <a:pt x="10" y="19"/>
                    <a:pt x="8" y="19"/>
                    <a:pt x="7" y="19"/>
                  </a:cubicBezTo>
                  <a:cubicBezTo>
                    <a:pt x="8" y="19"/>
                    <a:pt x="10" y="19"/>
                    <a:pt x="10" y="19"/>
                  </a:cubicBezTo>
                  <a:lnTo>
                    <a:pt x="10" y="15"/>
                  </a:lnTo>
                  <a:cubicBezTo>
                    <a:pt x="10" y="15"/>
                    <a:pt x="8" y="15"/>
                    <a:pt x="7" y="15"/>
                  </a:cubicBezTo>
                  <a:cubicBezTo>
                    <a:pt x="7" y="14"/>
                    <a:pt x="7" y="10"/>
                    <a:pt x="7" y="9"/>
                  </a:cubicBezTo>
                  <a:cubicBezTo>
                    <a:pt x="8" y="9"/>
                    <a:pt x="16" y="9"/>
                    <a:pt x="16" y="9"/>
                  </a:cubicBezTo>
                  <a:cubicBezTo>
                    <a:pt x="16" y="9"/>
                    <a:pt x="16" y="5"/>
                    <a:pt x="16" y="4"/>
                  </a:cubicBezTo>
                  <a:cubicBezTo>
                    <a:pt x="17" y="4"/>
                    <a:pt x="19" y="4"/>
                    <a:pt x="20" y="4"/>
                  </a:cubicBezTo>
                  <a:cubicBezTo>
                    <a:pt x="20" y="6"/>
                    <a:pt x="20" y="9"/>
                    <a:pt x="20" y="9"/>
                  </a:cubicBezTo>
                  <a:cubicBezTo>
                    <a:pt x="20" y="9"/>
                    <a:pt x="25" y="9"/>
                    <a:pt x="26" y="9"/>
                  </a:cubicBezTo>
                  <a:cubicBezTo>
                    <a:pt x="26" y="11"/>
                    <a:pt x="26" y="14"/>
                    <a:pt x="26" y="15"/>
                  </a:cubicBezTo>
                  <a:cubicBezTo>
                    <a:pt x="25" y="15"/>
                    <a:pt x="22" y="15"/>
                    <a:pt x="20" y="15"/>
                  </a:cubicBezTo>
                  <a:cubicBezTo>
                    <a:pt x="20" y="14"/>
                    <a:pt x="20" y="10"/>
                    <a:pt x="20" y="10"/>
                  </a:cubicBezTo>
                  <a:lnTo>
                    <a:pt x="16" y="10"/>
                  </a:lnTo>
                  <a:lnTo>
                    <a:pt x="16" y="19"/>
                  </a:lnTo>
                  <a:lnTo>
                    <a:pt x="30" y="19"/>
                  </a:lnTo>
                  <a:lnTo>
                    <a:pt x="30" y="5"/>
                  </a:lnTo>
                  <a:cubicBezTo>
                    <a:pt x="30" y="5"/>
                    <a:pt x="25" y="5"/>
                    <a:pt x="24" y="5"/>
                  </a:cubicBezTo>
                  <a:cubicBezTo>
                    <a:pt x="24" y="4"/>
                    <a:pt x="24" y="0"/>
                    <a:pt x="24" y="0"/>
                  </a:cubicBezTo>
                  <a:lnTo>
                    <a:pt x="23" y="0"/>
                  </a:lnTo>
                  <a:close/>
                  <a:moveTo>
                    <a:pt x="22" y="2"/>
                  </a:moveTo>
                  <a:cubicBezTo>
                    <a:pt x="22" y="3"/>
                    <a:pt x="22" y="6"/>
                    <a:pt x="22" y="6"/>
                  </a:cubicBezTo>
                  <a:cubicBezTo>
                    <a:pt x="22" y="6"/>
                    <a:pt x="27" y="6"/>
                    <a:pt x="29" y="6"/>
                  </a:cubicBezTo>
                  <a:cubicBezTo>
                    <a:pt x="29" y="8"/>
                    <a:pt x="29" y="16"/>
                    <a:pt x="29" y="18"/>
                  </a:cubicBezTo>
                  <a:cubicBezTo>
                    <a:pt x="27" y="18"/>
                    <a:pt x="19" y="18"/>
                    <a:pt x="17" y="18"/>
                  </a:cubicBezTo>
                  <a:cubicBezTo>
                    <a:pt x="17" y="17"/>
                    <a:pt x="17" y="13"/>
                    <a:pt x="17" y="12"/>
                  </a:cubicBezTo>
                  <a:cubicBezTo>
                    <a:pt x="18" y="12"/>
                    <a:pt x="18" y="12"/>
                    <a:pt x="18" y="12"/>
                  </a:cubicBezTo>
                  <a:cubicBezTo>
                    <a:pt x="18" y="13"/>
                    <a:pt x="18" y="17"/>
                    <a:pt x="18" y="17"/>
                  </a:cubicBezTo>
                  <a:lnTo>
                    <a:pt x="28" y="17"/>
                  </a:lnTo>
                  <a:lnTo>
                    <a:pt x="28" y="8"/>
                  </a:lnTo>
                  <a:cubicBezTo>
                    <a:pt x="28" y="8"/>
                    <a:pt x="23" y="8"/>
                    <a:pt x="22" y="8"/>
                  </a:cubicBezTo>
                  <a:cubicBezTo>
                    <a:pt x="22" y="7"/>
                    <a:pt x="22" y="3"/>
                    <a:pt x="22" y="3"/>
                  </a:cubicBezTo>
                  <a:lnTo>
                    <a:pt x="14" y="3"/>
                  </a:lnTo>
                  <a:cubicBezTo>
                    <a:pt x="14" y="3"/>
                    <a:pt x="14" y="6"/>
                    <a:pt x="14" y="7"/>
                  </a:cubicBezTo>
                  <a:cubicBezTo>
                    <a:pt x="12" y="7"/>
                    <a:pt x="5" y="7"/>
                    <a:pt x="5" y="7"/>
                  </a:cubicBezTo>
                  <a:lnTo>
                    <a:pt x="5" y="16"/>
                  </a:lnTo>
                  <a:cubicBezTo>
                    <a:pt x="5" y="16"/>
                    <a:pt x="7" y="16"/>
                    <a:pt x="8" y="16"/>
                  </a:cubicBezTo>
                  <a:cubicBezTo>
                    <a:pt x="8" y="17"/>
                    <a:pt x="8" y="17"/>
                    <a:pt x="8" y="17"/>
                  </a:cubicBezTo>
                  <a:cubicBezTo>
                    <a:pt x="7" y="17"/>
                    <a:pt x="5" y="17"/>
                    <a:pt x="5" y="17"/>
                  </a:cubicBezTo>
                  <a:lnTo>
                    <a:pt x="5" y="20"/>
                  </a:lnTo>
                  <a:cubicBezTo>
                    <a:pt x="5" y="20"/>
                    <a:pt x="7" y="20"/>
                    <a:pt x="8" y="20"/>
                  </a:cubicBezTo>
                  <a:cubicBezTo>
                    <a:pt x="8" y="21"/>
                    <a:pt x="8" y="21"/>
                    <a:pt x="8" y="21"/>
                  </a:cubicBezTo>
                  <a:cubicBezTo>
                    <a:pt x="7" y="21"/>
                    <a:pt x="5" y="21"/>
                    <a:pt x="5" y="21"/>
                  </a:cubicBezTo>
                  <a:lnTo>
                    <a:pt x="5" y="29"/>
                  </a:lnTo>
                  <a:cubicBezTo>
                    <a:pt x="5" y="29"/>
                    <a:pt x="15" y="29"/>
                    <a:pt x="17" y="29"/>
                  </a:cubicBezTo>
                  <a:cubicBezTo>
                    <a:pt x="17" y="30"/>
                    <a:pt x="17" y="35"/>
                    <a:pt x="17" y="35"/>
                  </a:cubicBezTo>
                  <a:lnTo>
                    <a:pt x="40" y="35"/>
                  </a:lnTo>
                  <a:lnTo>
                    <a:pt x="40" y="24"/>
                  </a:lnTo>
                  <a:lnTo>
                    <a:pt x="26" y="24"/>
                  </a:lnTo>
                  <a:lnTo>
                    <a:pt x="26" y="29"/>
                  </a:lnTo>
                  <a:cubicBezTo>
                    <a:pt x="26" y="29"/>
                    <a:pt x="29" y="29"/>
                    <a:pt x="31" y="29"/>
                  </a:cubicBezTo>
                  <a:cubicBezTo>
                    <a:pt x="31" y="29"/>
                    <a:pt x="31" y="29"/>
                    <a:pt x="31" y="30"/>
                  </a:cubicBezTo>
                  <a:cubicBezTo>
                    <a:pt x="29" y="30"/>
                    <a:pt x="27" y="30"/>
                    <a:pt x="25" y="30"/>
                  </a:cubicBezTo>
                  <a:cubicBezTo>
                    <a:pt x="25" y="29"/>
                    <a:pt x="25" y="25"/>
                    <a:pt x="25" y="24"/>
                  </a:cubicBezTo>
                  <a:cubicBezTo>
                    <a:pt x="27" y="24"/>
                    <a:pt x="39" y="24"/>
                    <a:pt x="41" y="24"/>
                  </a:cubicBezTo>
                  <a:cubicBezTo>
                    <a:pt x="41" y="25"/>
                    <a:pt x="41" y="34"/>
                    <a:pt x="41" y="36"/>
                  </a:cubicBezTo>
                  <a:cubicBezTo>
                    <a:pt x="39" y="36"/>
                    <a:pt x="17" y="36"/>
                    <a:pt x="16" y="36"/>
                  </a:cubicBezTo>
                  <a:cubicBezTo>
                    <a:pt x="16" y="34"/>
                    <a:pt x="16" y="30"/>
                    <a:pt x="16" y="30"/>
                  </a:cubicBezTo>
                  <a:cubicBezTo>
                    <a:pt x="16" y="30"/>
                    <a:pt x="5" y="30"/>
                    <a:pt x="3" y="30"/>
                  </a:cubicBezTo>
                  <a:cubicBezTo>
                    <a:pt x="3" y="29"/>
                    <a:pt x="3" y="24"/>
                    <a:pt x="3" y="24"/>
                  </a:cubicBezTo>
                  <a:cubicBezTo>
                    <a:pt x="3" y="24"/>
                    <a:pt x="2" y="24"/>
                    <a:pt x="1" y="24"/>
                  </a:cubicBezTo>
                  <a:cubicBezTo>
                    <a:pt x="1" y="23"/>
                    <a:pt x="1" y="15"/>
                    <a:pt x="1" y="14"/>
                  </a:cubicBezTo>
                  <a:cubicBezTo>
                    <a:pt x="2" y="14"/>
                    <a:pt x="4" y="14"/>
                    <a:pt x="4" y="14"/>
                  </a:cubicBezTo>
                  <a:cubicBezTo>
                    <a:pt x="4" y="14"/>
                    <a:pt x="4" y="8"/>
                    <a:pt x="4" y="6"/>
                  </a:cubicBezTo>
                  <a:cubicBezTo>
                    <a:pt x="5" y="6"/>
                    <a:pt x="13" y="6"/>
                    <a:pt x="13" y="6"/>
                  </a:cubicBezTo>
                  <a:cubicBezTo>
                    <a:pt x="13" y="6"/>
                    <a:pt x="13" y="3"/>
                    <a:pt x="13" y="2"/>
                  </a:cubicBezTo>
                  <a:cubicBezTo>
                    <a:pt x="14" y="2"/>
                    <a:pt x="21" y="2"/>
                    <a:pt x="22" y="2"/>
                  </a:cubicBezTo>
                  <a:close/>
                </a:path>
              </a:pathLst>
            </a:custGeom>
            <a:solidFill>
              <a:schemeClr val="accent2">
                <a:alpha val="39999"/>
              </a:schemeClr>
            </a:solidFill>
            <a:ln w="0">
              <a:noFill/>
            </a:ln>
          </p:spPr>
          <p:txBody>
            <a:bodyPr/>
            <a:p>
              <a:endParaRPr lang="zh-CN" altLang="en-US"/>
            </a:p>
          </p:txBody>
        </p:sp>
        <p:sp>
          <p:nvSpPr>
            <p:cNvPr id="33863" name="任意多边形 33862"/>
            <p:cNvSpPr>
              <a:spLocks noEditPoints="1"/>
            </p:cNvSpPr>
            <p:nvPr/>
          </p:nvSpPr>
          <p:spPr>
            <a:xfrm>
              <a:off x="4130" y="3019"/>
              <a:ext cx="274" cy="183"/>
            </a:xfrm>
            <a:custGeom>
              <a:avLst/>
              <a:gdLst/>
              <a:ahLst/>
              <a:cxnLst/>
              <a:pathLst>
                <a:path w="54" h="36">
                  <a:moveTo>
                    <a:pt x="21" y="0"/>
                  </a:moveTo>
                  <a:lnTo>
                    <a:pt x="0" y="0"/>
                  </a:lnTo>
                  <a:lnTo>
                    <a:pt x="0" y="21"/>
                  </a:lnTo>
                  <a:lnTo>
                    <a:pt x="21" y="21"/>
                  </a:lnTo>
                  <a:lnTo>
                    <a:pt x="21" y="7"/>
                  </a:lnTo>
                  <a:lnTo>
                    <a:pt x="10" y="7"/>
                  </a:lnTo>
                  <a:lnTo>
                    <a:pt x="10" y="14"/>
                  </a:lnTo>
                  <a:lnTo>
                    <a:pt x="15" y="14"/>
                  </a:lnTo>
                  <a:cubicBezTo>
                    <a:pt x="15" y="14"/>
                    <a:pt x="15" y="11"/>
                    <a:pt x="15" y="10"/>
                  </a:cubicBezTo>
                  <a:cubicBezTo>
                    <a:pt x="15" y="10"/>
                    <a:pt x="16" y="10"/>
                    <a:pt x="17" y="10"/>
                  </a:cubicBezTo>
                  <a:cubicBezTo>
                    <a:pt x="17" y="11"/>
                    <a:pt x="17" y="16"/>
                    <a:pt x="17" y="17"/>
                  </a:cubicBezTo>
                  <a:cubicBezTo>
                    <a:pt x="15" y="17"/>
                    <a:pt x="6" y="17"/>
                    <a:pt x="5" y="17"/>
                  </a:cubicBezTo>
                  <a:cubicBezTo>
                    <a:pt x="5" y="15"/>
                    <a:pt x="5" y="5"/>
                    <a:pt x="5" y="4"/>
                  </a:cubicBezTo>
                  <a:cubicBezTo>
                    <a:pt x="7" y="4"/>
                    <a:pt x="19" y="4"/>
                    <a:pt x="19" y="4"/>
                  </a:cubicBezTo>
                  <a:cubicBezTo>
                    <a:pt x="20" y="4"/>
                    <a:pt x="28" y="11"/>
                    <a:pt x="29" y="12"/>
                  </a:cubicBezTo>
                  <a:cubicBezTo>
                    <a:pt x="29" y="12"/>
                    <a:pt x="29" y="13"/>
                    <a:pt x="29" y="14"/>
                  </a:cubicBezTo>
                  <a:cubicBezTo>
                    <a:pt x="29" y="16"/>
                    <a:pt x="29" y="19"/>
                    <a:pt x="32" y="20"/>
                  </a:cubicBezTo>
                  <a:cubicBezTo>
                    <a:pt x="35" y="23"/>
                    <a:pt x="39" y="23"/>
                    <a:pt x="41" y="22"/>
                  </a:cubicBezTo>
                  <a:cubicBezTo>
                    <a:pt x="42" y="23"/>
                    <a:pt x="47" y="27"/>
                    <a:pt x="48" y="28"/>
                  </a:cubicBezTo>
                  <a:cubicBezTo>
                    <a:pt x="47" y="29"/>
                    <a:pt x="46" y="31"/>
                    <a:pt x="45" y="33"/>
                  </a:cubicBezTo>
                  <a:cubicBezTo>
                    <a:pt x="44" y="33"/>
                    <a:pt x="25" y="33"/>
                    <a:pt x="24" y="33"/>
                  </a:cubicBezTo>
                  <a:cubicBezTo>
                    <a:pt x="24" y="31"/>
                    <a:pt x="24" y="27"/>
                    <a:pt x="24" y="26"/>
                  </a:cubicBezTo>
                  <a:cubicBezTo>
                    <a:pt x="25" y="26"/>
                    <a:pt x="29" y="26"/>
                    <a:pt x="31" y="26"/>
                  </a:cubicBezTo>
                  <a:cubicBezTo>
                    <a:pt x="31" y="26"/>
                    <a:pt x="31" y="26"/>
                    <a:pt x="31" y="26"/>
                  </a:cubicBezTo>
                  <a:cubicBezTo>
                    <a:pt x="30" y="26"/>
                    <a:pt x="26" y="26"/>
                    <a:pt x="26" y="26"/>
                  </a:cubicBezTo>
                  <a:lnTo>
                    <a:pt x="26" y="30"/>
                  </a:lnTo>
                  <a:lnTo>
                    <a:pt x="34" y="30"/>
                  </a:lnTo>
                  <a:lnTo>
                    <a:pt x="34" y="22"/>
                  </a:lnTo>
                  <a:lnTo>
                    <a:pt x="19" y="22"/>
                  </a:lnTo>
                  <a:lnTo>
                    <a:pt x="19" y="36"/>
                  </a:lnTo>
                  <a:lnTo>
                    <a:pt x="49" y="36"/>
                  </a:lnTo>
                  <a:lnTo>
                    <a:pt x="49" y="36"/>
                  </a:lnTo>
                  <a:cubicBezTo>
                    <a:pt x="50" y="34"/>
                    <a:pt x="52" y="30"/>
                    <a:pt x="53" y="29"/>
                  </a:cubicBezTo>
                  <a:lnTo>
                    <a:pt x="54" y="28"/>
                  </a:lnTo>
                  <a:lnTo>
                    <a:pt x="42" y="18"/>
                  </a:lnTo>
                  <a:lnTo>
                    <a:pt x="41" y="18"/>
                  </a:lnTo>
                  <a:cubicBezTo>
                    <a:pt x="41" y="18"/>
                    <a:pt x="37" y="20"/>
                    <a:pt x="34" y="17"/>
                  </a:cubicBezTo>
                  <a:cubicBezTo>
                    <a:pt x="32" y="15"/>
                    <a:pt x="33" y="13"/>
                    <a:pt x="34" y="12"/>
                  </a:cubicBezTo>
                  <a:lnTo>
                    <a:pt x="34" y="11"/>
                  </a:lnTo>
                  <a:lnTo>
                    <a:pt x="34" y="10"/>
                  </a:lnTo>
                  <a:lnTo>
                    <a:pt x="21" y="0"/>
                  </a:lnTo>
                  <a:lnTo>
                    <a:pt x="21" y="0"/>
                  </a:lnTo>
                  <a:close/>
                  <a:moveTo>
                    <a:pt x="20" y="1"/>
                  </a:moveTo>
                  <a:cubicBezTo>
                    <a:pt x="21" y="2"/>
                    <a:pt x="31" y="10"/>
                    <a:pt x="32" y="11"/>
                  </a:cubicBezTo>
                  <a:cubicBezTo>
                    <a:pt x="32" y="12"/>
                    <a:pt x="31" y="13"/>
                    <a:pt x="31" y="14"/>
                  </a:cubicBezTo>
                  <a:cubicBezTo>
                    <a:pt x="31" y="16"/>
                    <a:pt x="31" y="17"/>
                    <a:pt x="33" y="18"/>
                  </a:cubicBezTo>
                  <a:cubicBezTo>
                    <a:pt x="36" y="21"/>
                    <a:pt x="39" y="20"/>
                    <a:pt x="41" y="20"/>
                  </a:cubicBezTo>
                  <a:cubicBezTo>
                    <a:pt x="42" y="20"/>
                    <a:pt x="50" y="27"/>
                    <a:pt x="51" y="28"/>
                  </a:cubicBezTo>
                  <a:cubicBezTo>
                    <a:pt x="50" y="30"/>
                    <a:pt x="48" y="33"/>
                    <a:pt x="47" y="35"/>
                  </a:cubicBezTo>
                  <a:cubicBezTo>
                    <a:pt x="46" y="35"/>
                    <a:pt x="23" y="35"/>
                    <a:pt x="21" y="35"/>
                  </a:cubicBezTo>
                  <a:cubicBezTo>
                    <a:pt x="21" y="33"/>
                    <a:pt x="21" y="25"/>
                    <a:pt x="21" y="24"/>
                  </a:cubicBezTo>
                  <a:cubicBezTo>
                    <a:pt x="22" y="24"/>
                    <a:pt x="31" y="24"/>
                    <a:pt x="33" y="24"/>
                  </a:cubicBezTo>
                  <a:cubicBezTo>
                    <a:pt x="33" y="24"/>
                    <a:pt x="33" y="24"/>
                    <a:pt x="33" y="24"/>
                  </a:cubicBezTo>
                  <a:lnTo>
                    <a:pt x="22" y="24"/>
                  </a:lnTo>
                  <a:lnTo>
                    <a:pt x="22" y="34"/>
                  </a:lnTo>
                  <a:lnTo>
                    <a:pt x="47" y="34"/>
                  </a:lnTo>
                  <a:lnTo>
                    <a:pt x="47" y="34"/>
                  </a:lnTo>
                  <a:cubicBezTo>
                    <a:pt x="47" y="32"/>
                    <a:pt x="49" y="29"/>
                    <a:pt x="50" y="28"/>
                  </a:cubicBezTo>
                  <a:lnTo>
                    <a:pt x="50" y="28"/>
                  </a:lnTo>
                  <a:lnTo>
                    <a:pt x="41" y="20"/>
                  </a:lnTo>
                  <a:lnTo>
                    <a:pt x="41" y="21"/>
                  </a:lnTo>
                  <a:cubicBezTo>
                    <a:pt x="40" y="21"/>
                    <a:pt x="36" y="21"/>
                    <a:pt x="33" y="19"/>
                  </a:cubicBezTo>
                  <a:cubicBezTo>
                    <a:pt x="30" y="17"/>
                    <a:pt x="31" y="12"/>
                    <a:pt x="31" y="12"/>
                  </a:cubicBezTo>
                  <a:lnTo>
                    <a:pt x="31" y="11"/>
                  </a:lnTo>
                  <a:lnTo>
                    <a:pt x="20" y="2"/>
                  </a:lnTo>
                  <a:lnTo>
                    <a:pt x="3" y="2"/>
                  </a:lnTo>
                  <a:lnTo>
                    <a:pt x="3" y="18"/>
                  </a:lnTo>
                  <a:lnTo>
                    <a:pt x="19" y="18"/>
                  </a:lnTo>
                  <a:lnTo>
                    <a:pt x="19" y="9"/>
                  </a:lnTo>
                  <a:lnTo>
                    <a:pt x="13" y="9"/>
                  </a:lnTo>
                  <a:cubicBezTo>
                    <a:pt x="13" y="9"/>
                    <a:pt x="13" y="11"/>
                    <a:pt x="13" y="12"/>
                  </a:cubicBezTo>
                  <a:cubicBezTo>
                    <a:pt x="12" y="12"/>
                    <a:pt x="12" y="12"/>
                    <a:pt x="12" y="12"/>
                  </a:cubicBezTo>
                  <a:cubicBezTo>
                    <a:pt x="12" y="11"/>
                    <a:pt x="12" y="9"/>
                    <a:pt x="12" y="8"/>
                  </a:cubicBezTo>
                  <a:cubicBezTo>
                    <a:pt x="13" y="8"/>
                    <a:pt x="18" y="8"/>
                    <a:pt x="19" y="8"/>
                  </a:cubicBezTo>
                  <a:cubicBezTo>
                    <a:pt x="19" y="10"/>
                    <a:pt x="19" y="18"/>
                    <a:pt x="19" y="19"/>
                  </a:cubicBezTo>
                  <a:cubicBezTo>
                    <a:pt x="18" y="19"/>
                    <a:pt x="3" y="19"/>
                    <a:pt x="2" y="19"/>
                  </a:cubicBezTo>
                  <a:cubicBezTo>
                    <a:pt x="2" y="18"/>
                    <a:pt x="2" y="3"/>
                    <a:pt x="2" y="1"/>
                  </a:cubicBezTo>
                  <a:cubicBezTo>
                    <a:pt x="4" y="1"/>
                    <a:pt x="19" y="1"/>
                    <a:pt x="20" y="1"/>
                  </a:cubicBezTo>
                  <a:close/>
                  <a:moveTo>
                    <a:pt x="32" y="28"/>
                  </a:moveTo>
                  <a:lnTo>
                    <a:pt x="33" y="28"/>
                  </a:lnTo>
                  <a:cubicBezTo>
                    <a:pt x="33" y="28"/>
                    <a:pt x="33" y="28"/>
                    <a:pt x="33" y="29"/>
                  </a:cubicBezTo>
                  <a:cubicBezTo>
                    <a:pt x="31" y="29"/>
                    <a:pt x="29" y="29"/>
                    <a:pt x="28" y="29"/>
                  </a:cubicBezTo>
                  <a:cubicBezTo>
                    <a:pt x="28" y="28"/>
                    <a:pt x="28" y="28"/>
                    <a:pt x="28" y="28"/>
                  </a:cubicBezTo>
                  <a:cubicBezTo>
                    <a:pt x="29" y="28"/>
                    <a:pt x="32" y="28"/>
                    <a:pt x="32" y="28"/>
                  </a:cubicBezTo>
                  <a:close/>
                </a:path>
              </a:pathLst>
            </a:custGeom>
            <a:solidFill>
              <a:schemeClr val="accent2">
                <a:alpha val="39999"/>
              </a:schemeClr>
            </a:solidFill>
            <a:ln w="0">
              <a:noFill/>
            </a:ln>
          </p:spPr>
          <p:txBody>
            <a:bodyPr/>
            <a:p>
              <a:endParaRPr lang="zh-CN" altLang="en-US"/>
            </a:p>
          </p:txBody>
        </p:sp>
        <p:sp>
          <p:nvSpPr>
            <p:cNvPr id="33864" name="任意多边形 33863"/>
            <p:cNvSpPr>
              <a:spLocks noEditPoints="1"/>
            </p:cNvSpPr>
            <p:nvPr/>
          </p:nvSpPr>
          <p:spPr>
            <a:xfrm>
              <a:off x="4242" y="2785"/>
              <a:ext cx="223" cy="188"/>
            </a:xfrm>
            <a:custGeom>
              <a:avLst/>
              <a:gdLst/>
              <a:ahLst/>
              <a:cxnLst/>
              <a:pathLst>
                <a:path w="44" h="37">
                  <a:moveTo>
                    <a:pt x="30" y="0"/>
                  </a:moveTo>
                  <a:lnTo>
                    <a:pt x="14" y="0"/>
                  </a:lnTo>
                  <a:cubicBezTo>
                    <a:pt x="14" y="0"/>
                    <a:pt x="14" y="1"/>
                    <a:pt x="14" y="2"/>
                  </a:cubicBezTo>
                  <a:cubicBezTo>
                    <a:pt x="13" y="2"/>
                    <a:pt x="6" y="2"/>
                    <a:pt x="6" y="2"/>
                  </a:cubicBezTo>
                  <a:cubicBezTo>
                    <a:pt x="6" y="2"/>
                    <a:pt x="6" y="8"/>
                    <a:pt x="6" y="10"/>
                  </a:cubicBezTo>
                  <a:cubicBezTo>
                    <a:pt x="5" y="10"/>
                    <a:pt x="0" y="10"/>
                    <a:pt x="0" y="10"/>
                  </a:cubicBezTo>
                  <a:lnTo>
                    <a:pt x="0" y="21"/>
                  </a:lnTo>
                  <a:cubicBezTo>
                    <a:pt x="0" y="21"/>
                    <a:pt x="5" y="21"/>
                    <a:pt x="6" y="21"/>
                  </a:cubicBezTo>
                  <a:cubicBezTo>
                    <a:pt x="6" y="22"/>
                    <a:pt x="6" y="27"/>
                    <a:pt x="6" y="27"/>
                  </a:cubicBezTo>
                  <a:lnTo>
                    <a:pt x="23" y="27"/>
                  </a:lnTo>
                  <a:lnTo>
                    <a:pt x="23" y="14"/>
                  </a:lnTo>
                  <a:lnTo>
                    <a:pt x="12" y="14"/>
                  </a:lnTo>
                  <a:lnTo>
                    <a:pt x="12" y="18"/>
                  </a:lnTo>
                  <a:cubicBezTo>
                    <a:pt x="12" y="18"/>
                    <a:pt x="17" y="18"/>
                    <a:pt x="18" y="18"/>
                  </a:cubicBezTo>
                  <a:cubicBezTo>
                    <a:pt x="18" y="19"/>
                    <a:pt x="18" y="22"/>
                    <a:pt x="18" y="23"/>
                  </a:cubicBezTo>
                  <a:cubicBezTo>
                    <a:pt x="17" y="23"/>
                    <a:pt x="13" y="23"/>
                    <a:pt x="11" y="23"/>
                  </a:cubicBezTo>
                  <a:cubicBezTo>
                    <a:pt x="11" y="22"/>
                    <a:pt x="11" y="17"/>
                    <a:pt x="11" y="17"/>
                  </a:cubicBezTo>
                  <a:cubicBezTo>
                    <a:pt x="11" y="17"/>
                    <a:pt x="7" y="17"/>
                    <a:pt x="5" y="17"/>
                  </a:cubicBezTo>
                  <a:cubicBezTo>
                    <a:pt x="5" y="16"/>
                    <a:pt x="5" y="15"/>
                    <a:pt x="5" y="14"/>
                  </a:cubicBezTo>
                  <a:cubicBezTo>
                    <a:pt x="7" y="14"/>
                    <a:pt x="11" y="14"/>
                    <a:pt x="11" y="14"/>
                  </a:cubicBezTo>
                  <a:cubicBezTo>
                    <a:pt x="11" y="14"/>
                    <a:pt x="11" y="7"/>
                    <a:pt x="11" y="6"/>
                  </a:cubicBezTo>
                  <a:cubicBezTo>
                    <a:pt x="12" y="6"/>
                    <a:pt x="16" y="6"/>
                    <a:pt x="17" y="6"/>
                  </a:cubicBezTo>
                  <a:cubicBezTo>
                    <a:pt x="17" y="7"/>
                    <a:pt x="17" y="9"/>
                    <a:pt x="17" y="9"/>
                  </a:cubicBezTo>
                  <a:lnTo>
                    <a:pt x="22" y="9"/>
                  </a:lnTo>
                  <a:cubicBezTo>
                    <a:pt x="22" y="9"/>
                    <a:pt x="22" y="7"/>
                    <a:pt x="22" y="6"/>
                  </a:cubicBezTo>
                  <a:cubicBezTo>
                    <a:pt x="22" y="7"/>
                    <a:pt x="22" y="9"/>
                    <a:pt x="22" y="9"/>
                  </a:cubicBezTo>
                  <a:lnTo>
                    <a:pt x="27" y="9"/>
                  </a:lnTo>
                  <a:cubicBezTo>
                    <a:pt x="27" y="9"/>
                    <a:pt x="27" y="7"/>
                    <a:pt x="27" y="6"/>
                  </a:cubicBezTo>
                  <a:cubicBezTo>
                    <a:pt x="28" y="6"/>
                    <a:pt x="31" y="6"/>
                    <a:pt x="32" y="6"/>
                  </a:cubicBezTo>
                  <a:cubicBezTo>
                    <a:pt x="32" y="8"/>
                    <a:pt x="32" y="16"/>
                    <a:pt x="32" y="16"/>
                  </a:cubicBezTo>
                  <a:cubicBezTo>
                    <a:pt x="32" y="16"/>
                    <a:pt x="37" y="16"/>
                    <a:pt x="39" y="16"/>
                  </a:cubicBezTo>
                  <a:cubicBezTo>
                    <a:pt x="39" y="18"/>
                    <a:pt x="39" y="32"/>
                    <a:pt x="39" y="33"/>
                  </a:cubicBezTo>
                  <a:cubicBezTo>
                    <a:pt x="37" y="33"/>
                    <a:pt x="32" y="33"/>
                    <a:pt x="30" y="33"/>
                  </a:cubicBezTo>
                  <a:cubicBezTo>
                    <a:pt x="30" y="32"/>
                    <a:pt x="30" y="26"/>
                    <a:pt x="30" y="25"/>
                  </a:cubicBezTo>
                  <a:cubicBezTo>
                    <a:pt x="31" y="25"/>
                    <a:pt x="31" y="25"/>
                    <a:pt x="32" y="25"/>
                  </a:cubicBezTo>
                  <a:cubicBezTo>
                    <a:pt x="32" y="26"/>
                    <a:pt x="32" y="28"/>
                    <a:pt x="32" y="28"/>
                  </a:cubicBezTo>
                  <a:lnTo>
                    <a:pt x="37" y="28"/>
                  </a:lnTo>
                  <a:lnTo>
                    <a:pt x="37" y="21"/>
                  </a:lnTo>
                  <a:lnTo>
                    <a:pt x="26" y="21"/>
                  </a:lnTo>
                  <a:lnTo>
                    <a:pt x="26" y="37"/>
                  </a:lnTo>
                  <a:lnTo>
                    <a:pt x="44" y="37"/>
                  </a:lnTo>
                  <a:lnTo>
                    <a:pt x="44" y="12"/>
                  </a:lnTo>
                  <a:cubicBezTo>
                    <a:pt x="44" y="12"/>
                    <a:pt x="39" y="12"/>
                    <a:pt x="37" y="12"/>
                  </a:cubicBezTo>
                  <a:cubicBezTo>
                    <a:pt x="37" y="11"/>
                    <a:pt x="37" y="2"/>
                    <a:pt x="37" y="2"/>
                  </a:cubicBezTo>
                  <a:cubicBezTo>
                    <a:pt x="37" y="2"/>
                    <a:pt x="32" y="2"/>
                    <a:pt x="31" y="2"/>
                  </a:cubicBezTo>
                  <a:cubicBezTo>
                    <a:pt x="31" y="1"/>
                    <a:pt x="31" y="0"/>
                    <a:pt x="31" y="0"/>
                  </a:cubicBezTo>
                  <a:lnTo>
                    <a:pt x="30" y="0"/>
                  </a:lnTo>
                  <a:close/>
                  <a:moveTo>
                    <a:pt x="29" y="2"/>
                  </a:moveTo>
                  <a:cubicBezTo>
                    <a:pt x="29" y="2"/>
                    <a:pt x="29" y="3"/>
                    <a:pt x="29" y="3"/>
                  </a:cubicBezTo>
                  <a:cubicBezTo>
                    <a:pt x="29" y="3"/>
                    <a:pt x="34" y="3"/>
                    <a:pt x="35" y="3"/>
                  </a:cubicBezTo>
                  <a:cubicBezTo>
                    <a:pt x="35" y="5"/>
                    <a:pt x="35" y="14"/>
                    <a:pt x="35" y="14"/>
                  </a:cubicBezTo>
                  <a:cubicBezTo>
                    <a:pt x="35" y="14"/>
                    <a:pt x="40" y="14"/>
                    <a:pt x="42" y="14"/>
                  </a:cubicBezTo>
                  <a:cubicBezTo>
                    <a:pt x="42" y="15"/>
                    <a:pt x="42" y="34"/>
                    <a:pt x="42" y="35"/>
                  </a:cubicBezTo>
                  <a:cubicBezTo>
                    <a:pt x="40" y="35"/>
                    <a:pt x="29" y="35"/>
                    <a:pt x="28" y="35"/>
                  </a:cubicBezTo>
                  <a:cubicBezTo>
                    <a:pt x="28" y="34"/>
                    <a:pt x="28" y="24"/>
                    <a:pt x="28" y="22"/>
                  </a:cubicBezTo>
                  <a:cubicBezTo>
                    <a:pt x="29" y="22"/>
                    <a:pt x="33" y="22"/>
                    <a:pt x="35" y="22"/>
                  </a:cubicBezTo>
                  <a:cubicBezTo>
                    <a:pt x="35" y="23"/>
                    <a:pt x="35" y="26"/>
                    <a:pt x="35" y="27"/>
                  </a:cubicBezTo>
                  <a:cubicBezTo>
                    <a:pt x="34" y="27"/>
                    <a:pt x="34" y="27"/>
                    <a:pt x="34" y="27"/>
                  </a:cubicBezTo>
                  <a:cubicBezTo>
                    <a:pt x="34" y="26"/>
                    <a:pt x="34" y="23"/>
                    <a:pt x="34" y="23"/>
                  </a:cubicBezTo>
                  <a:lnTo>
                    <a:pt x="28" y="23"/>
                  </a:lnTo>
                  <a:lnTo>
                    <a:pt x="28" y="35"/>
                  </a:lnTo>
                  <a:lnTo>
                    <a:pt x="40" y="35"/>
                  </a:lnTo>
                  <a:lnTo>
                    <a:pt x="40" y="15"/>
                  </a:lnTo>
                  <a:cubicBezTo>
                    <a:pt x="40" y="15"/>
                    <a:pt x="35" y="15"/>
                    <a:pt x="34" y="15"/>
                  </a:cubicBezTo>
                  <a:cubicBezTo>
                    <a:pt x="34" y="13"/>
                    <a:pt x="34" y="5"/>
                    <a:pt x="34" y="5"/>
                  </a:cubicBezTo>
                  <a:lnTo>
                    <a:pt x="25" y="5"/>
                  </a:lnTo>
                  <a:cubicBezTo>
                    <a:pt x="25" y="5"/>
                    <a:pt x="25" y="6"/>
                    <a:pt x="25" y="7"/>
                  </a:cubicBezTo>
                  <a:cubicBezTo>
                    <a:pt x="25" y="7"/>
                    <a:pt x="24" y="7"/>
                    <a:pt x="24" y="7"/>
                  </a:cubicBezTo>
                  <a:cubicBezTo>
                    <a:pt x="24" y="6"/>
                    <a:pt x="24" y="5"/>
                    <a:pt x="24" y="5"/>
                  </a:cubicBezTo>
                  <a:lnTo>
                    <a:pt x="20" y="5"/>
                  </a:lnTo>
                  <a:cubicBezTo>
                    <a:pt x="20" y="5"/>
                    <a:pt x="20" y="6"/>
                    <a:pt x="20" y="7"/>
                  </a:cubicBezTo>
                  <a:cubicBezTo>
                    <a:pt x="20" y="7"/>
                    <a:pt x="20" y="7"/>
                    <a:pt x="19" y="7"/>
                  </a:cubicBezTo>
                  <a:cubicBezTo>
                    <a:pt x="19" y="6"/>
                    <a:pt x="19" y="4"/>
                    <a:pt x="19" y="4"/>
                  </a:cubicBezTo>
                  <a:lnTo>
                    <a:pt x="9" y="4"/>
                  </a:lnTo>
                  <a:cubicBezTo>
                    <a:pt x="9" y="4"/>
                    <a:pt x="9" y="11"/>
                    <a:pt x="9" y="12"/>
                  </a:cubicBezTo>
                  <a:cubicBezTo>
                    <a:pt x="7" y="12"/>
                    <a:pt x="3" y="12"/>
                    <a:pt x="3" y="12"/>
                  </a:cubicBezTo>
                  <a:lnTo>
                    <a:pt x="3" y="19"/>
                  </a:lnTo>
                  <a:cubicBezTo>
                    <a:pt x="3" y="19"/>
                    <a:pt x="8" y="19"/>
                    <a:pt x="9" y="19"/>
                  </a:cubicBezTo>
                  <a:cubicBezTo>
                    <a:pt x="9" y="20"/>
                    <a:pt x="9" y="24"/>
                    <a:pt x="9" y="24"/>
                  </a:cubicBezTo>
                  <a:lnTo>
                    <a:pt x="20" y="24"/>
                  </a:lnTo>
                  <a:lnTo>
                    <a:pt x="20" y="16"/>
                  </a:lnTo>
                  <a:cubicBezTo>
                    <a:pt x="20" y="16"/>
                    <a:pt x="16" y="16"/>
                    <a:pt x="14" y="16"/>
                  </a:cubicBezTo>
                  <a:cubicBezTo>
                    <a:pt x="14" y="16"/>
                    <a:pt x="14" y="16"/>
                    <a:pt x="14" y="15"/>
                  </a:cubicBezTo>
                  <a:cubicBezTo>
                    <a:pt x="16" y="15"/>
                    <a:pt x="20" y="15"/>
                    <a:pt x="21" y="15"/>
                  </a:cubicBezTo>
                  <a:cubicBezTo>
                    <a:pt x="21" y="17"/>
                    <a:pt x="21" y="24"/>
                    <a:pt x="21" y="25"/>
                  </a:cubicBezTo>
                  <a:cubicBezTo>
                    <a:pt x="19" y="25"/>
                    <a:pt x="9" y="25"/>
                    <a:pt x="8" y="25"/>
                  </a:cubicBezTo>
                  <a:cubicBezTo>
                    <a:pt x="8" y="24"/>
                    <a:pt x="8" y="19"/>
                    <a:pt x="8" y="19"/>
                  </a:cubicBezTo>
                  <a:cubicBezTo>
                    <a:pt x="8" y="19"/>
                    <a:pt x="4" y="19"/>
                    <a:pt x="2" y="19"/>
                  </a:cubicBezTo>
                  <a:cubicBezTo>
                    <a:pt x="2" y="18"/>
                    <a:pt x="2" y="13"/>
                    <a:pt x="2" y="11"/>
                  </a:cubicBezTo>
                  <a:cubicBezTo>
                    <a:pt x="4" y="11"/>
                    <a:pt x="8" y="11"/>
                    <a:pt x="8" y="11"/>
                  </a:cubicBezTo>
                  <a:cubicBezTo>
                    <a:pt x="8" y="11"/>
                    <a:pt x="8" y="5"/>
                    <a:pt x="8" y="3"/>
                  </a:cubicBezTo>
                  <a:cubicBezTo>
                    <a:pt x="9" y="3"/>
                    <a:pt x="16" y="3"/>
                    <a:pt x="16" y="3"/>
                  </a:cubicBezTo>
                  <a:cubicBezTo>
                    <a:pt x="16" y="3"/>
                    <a:pt x="16" y="2"/>
                    <a:pt x="16" y="2"/>
                  </a:cubicBezTo>
                  <a:cubicBezTo>
                    <a:pt x="18" y="2"/>
                    <a:pt x="27" y="2"/>
                    <a:pt x="29" y="2"/>
                  </a:cubicBezTo>
                  <a:close/>
                </a:path>
              </a:pathLst>
            </a:custGeom>
            <a:solidFill>
              <a:schemeClr val="accent2">
                <a:alpha val="39999"/>
              </a:schemeClr>
            </a:solidFill>
            <a:ln w="0">
              <a:noFill/>
            </a:ln>
          </p:spPr>
          <p:txBody>
            <a:bodyPr/>
            <a:p>
              <a:endParaRPr lang="zh-CN" altLang="en-US"/>
            </a:p>
          </p:txBody>
        </p:sp>
        <p:sp>
          <p:nvSpPr>
            <p:cNvPr id="33865" name="任意多边形 33864"/>
            <p:cNvSpPr>
              <a:spLocks noEditPoints="1"/>
            </p:cNvSpPr>
            <p:nvPr/>
          </p:nvSpPr>
          <p:spPr>
            <a:xfrm>
              <a:off x="4242" y="2922"/>
              <a:ext cx="218" cy="239"/>
            </a:xfrm>
            <a:custGeom>
              <a:avLst/>
              <a:gdLst/>
              <a:ahLst/>
              <a:cxnLst/>
              <a:pathLst>
                <a:path w="43" h="47">
                  <a:moveTo>
                    <a:pt x="23" y="0"/>
                  </a:moveTo>
                  <a:lnTo>
                    <a:pt x="0" y="0"/>
                  </a:lnTo>
                  <a:lnTo>
                    <a:pt x="0" y="18"/>
                  </a:lnTo>
                  <a:lnTo>
                    <a:pt x="13" y="30"/>
                  </a:lnTo>
                  <a:lnTo>
                    <a:pt x="14" y="29"/>
                  </a:lnTo>
                  <a:cubicBezTo>
                    <a:pt x="16" y="28"/>
                    <a:pt x="18" y="28"/>
                    <a:pt x="20" y="30"/>
                  </a:cubicBezTo>
                  <a:cubicBezTo>
                    <a:pt x="23" y="32"/>
                    <a:pt x="21" y="35"/>
                    <a:pt x="21" y="35"/>
                  </a:cubicBezTo>
                  <a:lnTo>
                    <a:pt x="21" y="36"/>
                  </a:lnTo>
                  <a:lnTo>
                    <a:pt x="21" y="36"/>
                  </a:lnTo>
                  <a:lnTo>
                    <a:pt x="33" y="47"/>
                  </a:lnTo>
                  <a:lnTo>
                    <a:pt x="34" y="46"/>
                  </a:lnTo>
                  <a:cubicBezTo>
                    <a:pt x="35" y="45"/>
                    <a:pt x="39" y="43"/>
                    <a:pt x="42" y="42"/>
                  </a:cubicBezTo>
                  <a:lnTo>
                    <a:pt x="43" y="42"/>
                  </a:lnTo>
                  <a:lnTo>
                    <a:pt x="43" y="17"/>
                  </a:lnTo>
                  <a:lnTo>
                    <a:pt x="26" y="17"/>
                  </a:lnTo>
                  <a:lnTo>
                    <a:pt x="26" y="30"/>
                  </a:lnTo>
                  <a:lnTo>
                    <a:pt x="35" y="30"/>
                  </a:lnTo>
                  <a:lnTo>
                    <a:pt x="35" y="23"/>
                  </a:lnTo>
                  <a:lnTo>
                    <a:pt x="31" y="23"/>
                  </a:lnTo>
                  <a:cubicBezTo>
                    <a:pt x="31" y="23"/>
                    <a:pt x="31" y="25"/>
                    <a:pt x="31" y="27"/>
                  </a:cubicBezTo>
                  <a:cubicBezTo>
                    <a:pt x="31" y="27"/>
                    <a:pt x="30" y="27"/>
                    <a:pt x="30" y="27"/>
                  </a:cubicBezTo>
                  <a:cubicBezTo>
                    <a:pt x="30" y="25"/>
                    <a:pt x="30" y="22"/>
                    <a:pt x="30" y="20"/>
                  </a:cubicBezTo>
                  <a:cubicBezTo>
                    <a:pt x="31" y="20"/>
                    <a:pt x="37" y="20"/>
                    <a:pt x="38" y="20"/>
                  </a:cubicBezTo>
                  <a:cubicBezTo>
                    <a:pt x="38" y="22"/>
                    <a:pt x="38" y="38"/>
                    <a:pt x="38" y="39"/>
                  </a:cubicBezTo>
                  <a:cubicBezTo>
                    <a:pt x="36" y="39"/>
                    <a:pt x="34" y="41"/>
                    <a:pt x="33" y="41"/>
                  </a:cubicBezTo>
                  <a:cubicBezTo>
                    <a:pt x="32" y="40"/>
                    <a:pt x="27" y="36"/>
                    <a:pt x="26" y="35"/>
                  </a:cubicBezTo>
                  <a:cubicBezTo>
                    <a:pt x="26" y="35"/>
                    <a:pt x="26" y="34"/>
                    <a:pt x="26" y="33"/>
                  </a:cubicBezTo>
                  <a:cubicBezTo>
                    <a:pt x="26" y="32"/>
                    <a:pt x="26" y="29"/>
                    <a:pt x="24" y="27"/>
                  </a:cubicBezTo>
                  <a:cubicBezTo>
                    <a:pt x="21" y="24"/>
                    <a:pt x="16" y="25"/>
                    <a:pt x="14" y="25"/>
                  </a:cubicBezTo>
                  <a:cubicBezTo>
                    <a:pt x="14" y="24"/>
                    <a:pt x="5" y="17"/>
                    <a:pt x="5" y="17"/>
                  </a:cubicBezTo>
                  <a:cubicBezTo>
                    <a:pt x="5" y="16"/>
                    <a:pt x="5" y="6"/>
                    <a:pt x="5" y="4"/>
                  </a:cubicBezTo>
                  <a:cubicBezTo>
                    <a:pt x="6" y="4"/>
                    <a:pt x="18" y="4"/>
                    <a:pt x="20" y="4"/>
                  </a:cubicBezTo>
                  <a:cubicBezTo>
                    <a:pt x="20" y="6"/>
                    <a:pt x="20" y="13"/>
                    <a:pt x="20" y="14"/>
                  </a:cubicBezTo>
                  <a:cubicBezTo>
                    <a:pt x="18" y="14"/>
                    <a:pt x="13" y="14"/>
                    <a:pt x="12" y="14"/>
                  </a:cubicBezTo>
                  <a:cubicBezTo>
                    <a:pt x="12" y="14"/>
                    <a:pt x="12" y="13"/>
                    <a:pt x="12" y="13"/>
                  </a:cubicBezTo>
                  <a:cubicBezTo>
                    <a:pt x="13" y="13"/>
                    <a:pt x="16" y="13"/>
                    <a:pt x="16" y="13"/>
                  </a:cubicBezTo>
                  <a:lnTo>
                    <a:pt x="16" y="9"/>
                  </a:lnTo>
                  <a:lnTo>
                    <a:pt x="8" y="9"/>
                  </a:lnTo>
                  <a:lnTo>
                    <a:pt x="8" y="18"/>
                  </a:lnTo>
                  <a:lnTo>
                    <a:pt x="24" y="18"/>
                  </a:lnTo>
                  <a:lnTo>
                    <a:pt x="24" y="0"/>
                  </a:lnTo>
                  <a:lnTo>
                    <a:pt x="23" y="0"/>
                  </a:lnTo>
                  <a:close/>
                  <a:moveTo>
                    <a:pt x="22" y="2"/>
                  </a:moveTo>
                  <a:cubicBezTo>
                    <a:pt x="22" y="3"/>
                    <a:pt x="22" y="15"/>
                    <a:pt x="22" y="17"/>
                  </a:cubicBezTo>
                  <a:cubicBezTo>
                    <a:pt x="21" y="17"/>
                    <a:pt x="11" y="17"/>
                    <a:pt x="10" y="17"/>
                  </a:cubicBezTo>
                  <a:cubicBezTo>
                    <a:pt x="10" y="16"/>
                    <a:pt x="10" y="12"/>
                    <a:pt x="10" y="10"/>
                  </a:cubicBezTo>
                  <a:cubicBezTo>
                    <a:pt x="11" y="10"/>
                    <a:pt x="13" y="11"/>
                    <a:pt x="15" y="11"/>
                  </a:cubicBezTo>
                  <a:cubicBezTo>
                    <a:pt x="15" y="11"/>
                    <a:pt x="15" y="11"/>
                    <a:pt x="15" y="11"/>
                  </a:cubicBezTo>
                  <a:cubicBezTo>
                    <a:pt x="13" y="11"/>
                    <a:pt x="10" y="11"/>
                    <a:pt x="10" y="11"/>
                  </a:cubicBezTo>
                  <a:lnTo>
                    <a:pt x="10" y="16"/>
                  </a:lnTo>
                  <a:lnTo>
                    <a:pt x="22" y="16"/>
                  </a:lnTo>
                  <a:lnTo>
                    <a:pt x="22" y="3"/>
                  </a:lnTo>
                  <a:lnTo>
                    <a:pt x="3" y="3"/>
                  </a:lnTo>
                  <a:lnTo>
                    <a:pt x="3" y="17"/>
                  </a:lnTo>
                  <a:lnTo>
                    <a:pt x="14" y="27"/>
                  </a:lnTo>
                  <a:lnTo>
                    <a:pt x="14" y="27"/>
                  </a:lnTo>
                  <a:cubicBezTo>
                    <a:pt x="14" y="26"/>
                    <a:pt x="20" y="26"/>
                    <a:pt x="23" y="29"/>
                  </a:cubicBezTo>
                  <a:cubicBezTo>
                    <a:pt x="25" y="31"/>
                    <a:pt x="25" y="35"/>
                    <a:pt x="24" y="35"/>
                  </a:cubicBezTo>
                  <a:lnTo>
                    <a:pt x="24" y="36"/>
                  </a:lnTo>
                  <a:lnTo>
                    <a:pt x="24" y="36"/>
                  </a:lnTo>
                  <a:lnTo>
                    <a:pt x="33" y="43"/>
                  </a:lnTo>
                  <a:lnTo>
                    <a:pt x="33" y="43"/>
                  </a:lnTo>
                  <a:cubicBezTo>
                    <a:pt x="34" y="42"/>
                    <a:pt x="37" y="41"/>
                    <a:pt x="39" y="40"/>
                  </a:cubicBezTo>
                  <a:lnTo>
                    <a:pt x="40" y="40"/>
                  </a:lnTo>
                  <a:lnTo>
                    <a:pt x="40" y="19"/>
                  </a:lnTo>
                  <a:lnTo>
                    <a:pt x="28" y="19"/>
                  </a:lnTo>
                  <a:lnTo>
                    <a:pt x="28" y="28"/>
                  </a:lnTo>
                  <a:lnTo>
                    <a:pt x="33" y="28"/>
                  </a:lnTo>
                  <a:cubicBezTo>
                    <a:pt x="33" y="28"/>
                    <a:pt x="33" y="25"/>
                    <a:pt x="33" y="24"/>
                  </a:cubicBezTo>
                  <a:cubicBezTo>
                    <a:pt x="33" y="24"/>
                    <a:pt x="33" y="24"/>
                    <a:pt x="33" y="24"/>
                  </a:cubicBezTo>
                  <a:cubicBezTo>
                    <a:pt x="33" y="25"/>
                    <a:pt x="33" y="27"/>
                    <a:pt x="33" y="28"/>
                  </a:cubicBezTo>
                  <a:cubicBezTo>
                    <a:pt x="32" y="28"/>
                    <a:pt x="29" y="28"/>
                    <a:pt x="28" y="28"/>
                  </a:cubicBezTo>
                  <a:cubicBezTo>
                    <a:pt x="28" y="27"/>
                    <a:pt x="28" y="19"/>
                    <a:pt x="28" y="18"/>
                  </a:cubicBezTo>
                  <a:cubicBezTo>
                    <a:pt x="29" y="18"/>
                    <a:pt x="39" y="18"/>
                    <a:pt x="41" y="18"/>
                  </a:cubicBezTo>
                  <a:cubicBezTo>
                    <a:pt x="41" y="20"/>
                    <a:pt x="41" y="40"/>
                    <a:pt x="41" y="41"/>
                  </a:cubicBezTo>
                  <a:cubicBezTo>
                    <a:pt x="39" y="41"/>
                    <a:pt x="35" y="43"/>
                    <a:pt x="33" y="44"/>
                  </a:cubicBezTo>
                  <a:cubicBezTo>
                    <a:pt x="32" y="43"/>
                    <a:pt x="24" y="36"/>
                    <a:pt x="23" y="36"/>
                  </a:cubicBezTo>
                  <a:cubicBezTo>
                    <a:pt x="23" y="35"/>
                    <a:pt x="24" y="34"/>
                    <a:pt x="24" y="33"/>
                  </a:cubicBezTo>
                  <a:cubicBezTo>
                    <a:pt x="24" y="31"/>
                    <a:pt x="23" y="30"/>
                    <a:pt x="22" y="29"/>
                  </a:cubicBezTo>
                  <a:cubicBezTo>
                    <a:pt x="18" y="26"/>
                    <a:pt x="15" y="27"/>
                    <a:pt x="13" y="28"/>
                  </a:cubicBezTo>
                  <a:cubicBezTo>
                    <a:pt x="12" y="27"/>
                    <a:pt x="2" y="18"/>
                    <a:pt x="2" y="17"/>
                  </a:cubicBezTo>
                  <a:cubicBezTo>
                    <a:pt x="2" y="17"/>
                    <a:pt x="2" y="3"/>
                    <a:pt x="2" y="2"/>
                  </a:cubicBezTo>
                  <a:cubicBezTo>
                    <a:pt x="3" y="2"/>
                    <a:pt x="21" y="2"/>
                    <a:pt x="22" y="2"/>
                  </a:cubicBezTo>
                  <a:close/>
                </a:path>
              </a:pathLst>
            </a:custGeom>
            <a:solidFill>
              <a:schemeClr val="accent2">
                <a:alpha val="39999"/>
              </a:schemeClr>
            </a:solidFill>
            <a:ln w="0">
              <a:noFill/>
            </a:ln>
          </p:spPr>
          <p:txBody>
            <a:bodyPr/>
            <a:p>
              <a:endParaRPr lang="zh-CN" altLang="en-US"/>
            </a:p>
          </p:txBody>
        </p:sp>
        <p:sp>
          <p:nvSpPr>
            <p:cNvPr id="33866" name="任意多边形 33865"/>
            <p:cNvSpPr>
              <a:spLocks noEditPoints="1"/>
            </p:cNvSpPr>
            <p:nvPr/>
          </p:nvSpPr>
          <p:spPr>
            <a:xfrm>
              <a:off x="2118" y="1581"/>
              <a:ext cx="127" cy="107"/>
            </a:xfrm>
            <a:custGeom>
              <a:avLst/>
              <a:gdLst/>
              <a:ahLst/>
              <a:cxnLst/>
              <a:pathLst>
                <a:path w="25" h="21">
                  <a:moveTo>
                    <a:pt x="17" y="0"/>
                  </a:moveTo>
                  <a:lnTo>
                    <a:pt x="0" y="0"/>
                  </a:lnTo>
                  <a:lnTo>
                    <a:pt x="0" y="9"/>
                  </a:lnTo>
                  <a:lnTo>
                    <a:pt x="11" y="9"/>
                  </a:lnTo>
                  <a:lnTo>
                    <a:pt x="11" y="3"/>
                  </a:lnTo>
                  <a:lnTo>
                    <a:pt x="6" y="3"/>
                  </a:lnTo>
                  <a:lnTo>
                    <a:pt x="6" y="6"/>
                  </a:lnTo>
                  <a:cubicBezTo>
                    <a:pt x="6" y="6"/>
                    <a:pt x="8" y="6"/>
                    <a:pt x="9" y="6"/>
                  </a:cubicBezTo>
                  <a:cubicBezTo>
                    <a:pt x="9" y="6"/>
                    <a:pt x="9" y="6"/>
                    <a:pt x="9" y="6"/>
                  </a:cubicBezTo>
                  <a:cubicBezTo>
                    <a:pt x="8" y="6"/>
                    <a:pt x="4" y="6"/>
                    <a:pt x="3" y="6"/>
                  </a:cubicBezTo>
                  <a:cubicBezTo>
                    <a:pt x="3" y="6"/>
                    <a:pt x="3" y="3"/>
                    <a:pt x="3" y="2"/>
                  </a:cubicBezTo>
                  <a:cubicBezTo>
                    <a:pt x="4" y="2"/>
                    <a:pt x="14" y="2"/>
                    <a:pt x="14" y="2"/>
                  </a:cubicBezTo>
                  <a:cubicBezTo>
                    <a:pt x="14" y="3"/>
                    <a:pt x="14" y="5"/>
                    <a:pt x="14" y="5"/>
                  </a:cubicBezTo>
                  <a:cubicBezTo>
                    <a:pt x="14" y="5"/>
                    <a:pt x="20" y="5"/>
                    <a:pt x="21" y="5"/>
                  </a:cubicBezTo>
                  <a:cubicBezTo>
                    <a:pt x="21" y="6"/>
                    <a:pt x="21" y="7"/>
                    <a:pt x="21" y="8"/>
                  </a:cubicBezTo>
                  <a:cubicBezTo>
                    <a:pt x="21" y="8"/>
                    <a:pt x="19" y="8"/>
                    <a:pt x="19" y="8"/>
                  </a:cubicBezTo>
                  <a:lnTo>
                    <a:pt x="19" y="10"/>
                  </a:lnTo>
                  <a:cubicBezTo>
                    <a:pt x="19" y="10"/>
                    <a:pt x="21" y="10"/>
                    <a:pt x="21" y="10"/>
                  </a:cubicBezTo>
                  <a:cubicBezTo>
                    <a:pt x="21" y="10"/>
                    <a:pt x="19" y="10"/>
                    <a:pt x="19" y="10"/>
                  </a:cubicBezTo>
                  <a:lnTo>
                    <a:pt x="19" y="13"/>
                  </a:lnTo>
                  <a:cubicBezTo>
                    <a:pt x="19" y="13"/>
                    <a:pt x="21" y="13"/>
                    <a:pt x="21" y="13"/>
                  </a:cubicBezTo>
                  <a:cubicBezTo>
                    <a:pt x="21" y="13"/>
                    <a:pt x="21" y="16"/>
                    <a:pt x="21" y="16"/>
                  </a:cubicBezTo>
                  <a:cubicBezTo>
                    <a:pt x="20" y="16"/>
                    <a:pt x="16" y="16"/>
                    <a:pt x="16" y="16"/>
                  </a:cubicBezTo>
                  <a:cubicBezTo>
                    <a:pt x="16" y="16"/>
                    <a:pt x="16" y="18"/>
                    <a:pt x="16" y="19"/>
                  </a:cubicBezTo>
                  <a:cubicBezTo>
                    <a:pt x="15" y="19"/>
                    <a:pt x="14" y="19"/>
                    <a:pt x="14" y="19"/>
                  </a:cubicBezTo>
                  <a:cubicBezTo>
                    <a:pt x="14" y="18"/>
                    <a:pt x="14" y="16"/>
                    <a:pt x="14" y="16"/>
                  </a:cubicBezTo>
                  <a:cubicBezTo>
                    <a:pt x="14" y="16"/>
                    <a:pt x="11" y="16"/>
                    <a:pt x="10" y="16"/>
                  </a:cubicBezTo>
                  <a:cubicBezTo>
                    <a:pt x="10" y="15"/>
                    <a:pt x="10" y="13"/>
                    <a:pt x="10" y="13"/>
                  </a:cubicBezTo>
                  <a:cubicBezTo>
                    <a:pt x="11" y="13"/>
                    <a:pt x="13" y="13"/>
                    <a:pt x="13" y="13"/>
                  </a:cubicBezTo>
                  <a:cubicBezTo>
                    <a:pt x="13" y="13"/>
                    <a:pt x="13" y="15"/>
                    <a:pt x="13" y="15"/>
                  </a:cubicBezTo>
                  <a:lnTo>
                    <a:pt x="16" y="15"/>
                  </a:lnTo>
                  <a:lnTo>
                    <a:pt x="16" y="10"/>
                  </a:lnTo>
                  <a:lnTo>
                    <a:pt x="8" y="10"/>
                  </a:lnTo>
                  <a:lnTo>
                    <a:pt x="8" y="19"/>
                  </a:lnTo>
                  <a:cubicBezTo>
                    <a:pt x="8" y="19"/>
                    <a:pt x="10" y="19"/>
                    <a:pt x="11" y="19"/>
                  </a:cubicBezTo>
                  <a:cubicBezTo>
                    <a:pt x="11" y="19"/>
                    <a:pt x="11" y="21"/>
                    <a:pt x="11" y="21"/>
                  </a:cubicBezTo>
                  <a:lnTo>
                    <a:pt x="19" y="21"/>
                  </a:lnTo>
                  <a:cubicBezTo>
                    <a:pt x="19" y="21"/>
                    <a:pt x="19" y="19"/>
                    <a:pt x="19" y="19"/>
                  </a:cubicBezTo>
                  <a:cubicBezTo>
                    <a:pt x="20" y="19"/>
                    <a:pt x="24" y="19"/>
                    <a:pt x="24" y="19"/>
                  </a:cubicBezTo>
                  <a:cubicBezTo>
                    <a:pt x="24" y="19"/>
                    <a:pt x="24" y="15"/>
                    <a:pt x="24" y="14"/>
                  </a:cubicBezTo>
                  <a:cubicBezTo>
                    <a:pt x="25" y="14"/>
                    <a:pt x="25" y="14"/>
                    <a:pt x="25" y="14"/>
                  </a:cubicBezTo>
                  <a:lnTo>
                    <a:pt x="25" y="6"/>
                  </a:lnTo>
                  <a:cubicBezTo>
                    <a:pt x="25" y="6"/>
                    <a:pt x="25" y="6"/>
                    <a:pt x="24" y="6"/>
                  </a:cubicBezTo>
                  <a:cubicBezTo>
                    <a:pt x="24" y="5"/>
                    <a:pt x="24" y="3"/>
                    <a:pt x="24" y="3"/>
                  </a:cubicBezTo>
                  <a:cubicBezTo>
                    <a:pt x="24" y="3"/>
                    <a:pt x="18" y="3"/>
                    <a:pt x="17" y="3"/>
                  </a:cubicBezTo>
                  <a:cubicBezTo>
                    <a:pt x="17" y="2"/>
                    <a:pt x="17" y="0"/>
                    <a:pt x="17" y="0"/>
                  </a:cubicBezTo>
                  <a:lnTo>
                    <a:pt x="17" y="0"/>
                  </a:lnTo>
                  <a:close/>
                  <a:moveTo>
                    <a:pt x="16" y="1"/>
                  </a:moveTo>
                  <a:cubicBezTo>
                    <a:pt x="16" y="1"/>
                    <a:pt x="16" y="4"/>
                    <a:pt x="16" y="4"/>
                  </a:cubicBezTo>
                  <a:cubicBezTo>
                    <a:pt x="16" y="4"/>
                    <a:pt x="22" y="4"/>
                    <a:pt x="23" y="4"/>
                  </a:cubicBezTo>
                  <a:cubicBezTo>
                    <a:pt x="23" y="5"/>
                    <a:pt x="23" y="7"/>
                    <a:pt x="23" y="7"/>
                  </a:cubicBezTo>
                  <a:cubicBezTo>
                    <a:pt x="23" y="7"/>
                    <a:pt x="24" y="7"/>
                    <a:pt x="24" y="7"/>
                  </a:cubicBezTo>
                  <a:cubicBezTo>
                    <a:pt x="24" y="8"/>
                    <a:pt x="24" y="13"/>
                    <a:pt x="24" y="13"/>
                  </a:cubicBezTo>
                  <a:cubicBezTo>
                    <a:pt x="24" y="13"/>
                    <a:pt x="23" y="13"/>
                    <a:pt x="23" y="13"/>
                  </a:cubicBezTo>
                  <a:cubicBezTo>
                    <a:pt x="23" y="13"/>
                    <a:pt x="23" y="17"/>
                    <a:pt x="23" y="18"/>
                  </a:cubicBezTo>
                  <a:cubicBezTo>
                    <a:pt x="22" y="18"/>
                    <a:pt x="18" y="18"/>
                    <a:pt x="18" y="18"/>
                  </a:cubicBezTo>
                  <a:cubicBezTo>
                    <a:pt x="18" y="18"/>
                    <a:pt x="18" y="20"/>
                    <a:pt x="18" y="20"/>
                  </a:cubicBezTo>
                  <a:cubicBezTo>
                    <a:pt x="17" y="20"/>
                    <a:pt x="13" y="20"/>
                    <a:pt x="12" y="20"/>
                  </a:cubicBezTo>
                  <a:cubicBezTo>
                    <a:pt x="12" y="20"/>
                    <a:pt x="12" y="18"/>
                    <a:pt x="12" y="18"/>
                  </a:cubicBezTo>
                  <a:cubicBezTo>
                    <a:pt x="12" y="18"/>
                    <a:pt x="9" y="18"/>
                    <a:pt x="9" y="18"/>
                  </a:cubicBezTo>
                  <a:cubicBezTo>
                    <a:pt x="9" y="17"/>
                    <a:pt x="9" y="12"/>
                    <a:pt x="9" y="11"/>
                  </a:cubicBezTo>
                  <a:cubicBezTo>
                    <a:pt x="9" y="11"/>
                    <a:pt x="14" y="11"/>
                    <a:pt x="15" y="11"/>
                  </a:cubicBezTo>
                  <a:cubicBezTo>
                    <a:pt x="15" y="12"/>
                    <a:pt x="15" y="14"/>
                    <a:pt x="15" y="14"/>
                  </a:cubicBezTo>
                  <a:cubicBezTo>
                    <a:pt x="15" y="14"/>
                    <a:pt x="15" y="14"/>
                    <a:pt x="14" y="14"/>
                  </a:cubicBezTo>
                  <a:cubicBezTo>
                    <a:pt x="14" y="14"/>
                    <a:pt x="14" y="12"/>
                    <a:pt x="14" y="12"/>
                  </a:cubicBezTo>
                  <a:lnTo>
                    <a:pt x="9" y="12"/>
                  </a:lnTo>
                  <a:lnTo>
                    <a:pt x="9" y="17"/>
                  </a:lnTo>
                  <a:cubicBezTo>
                    <a:pt x="9" y="17"/>
                    <a:pt x="12" y="17"/>
                    <a:pt x="13" y="17"/>
                  </a:cubicBezTo>
                  <a:cubicBezTo>
                    <a:pt x="13" y="17"/>
                    <a:pt x="13" y="20"/>
                    <a:pt x="13" y="20"/>
                  </a:cubicBezTo>
                  <a:lnTo>
                    <a:pt x="17" y="20"/>
                  </a:lnTo>
                  <a:cubicBezTo>
                    <a:pt x="17" y="20"/>
                    <a:pt x="17" y="18"/>
                    <a:pt x="17" y="17"/>
                  </a:cubicBezTo>
                  <a:cubicBezTo>
                    <a:pt x="18" y="17"/>
                    <a:pt x="22" y="17"/>
                    <a:pt x="22" y="17"/>
                  </a:cubicBezTo>
                  <a:lnTo>
                    <a:pt x="22" y="12"/>
                  </a:lnTo>
                  <a:cubicBezTo>
                    <a:pt x="22" y="12"/>
                    <a:pt x="21" y="12"/>
                    <a:pt x="21" y="12"/>
                  </a:cubicBezTo>
                  <a:cubicBezTo>
                    <a:pt x="21" y="12"/>
                    <a:pt x="21" y="12"/>
                    <a:pt x="21" y="11"/>
                  </a:cubicBezTo>
                  <a:cubicBezTo>
                    <a:pt x="21" y="11"/>
                    <a:pt x="22" y="11"/>
                    <a:pt x="22" y="11"/>
                  </a:cubicBezTo>
                  <a:lnTo>
                    <a:pt x="22" y="9"/>
                  </a:lnTo>
                  <a:cubicBezTo>
                    <a:pt x="22" y="9"/>
                    <a:pt x="21" y="9"/>
                    <a:pt x="21" y="9"/>
                  </a:cubicBezTo>
                  <a:cubicBezTo>
                    <a:pt x="21" y="9"/>
                    <a:pt x="21" y="9"/>
                    <a:pt x="21" y="9"/>
                  </a:cubicBezTo>
                  <a:cubicBezTo>
                    <a:pt x="21" y="9"/>
                    <a:pt x="22" y="9"/>
                    <a:pt x="22" y="9"/>
                  </a:cubicBezTo>
                  <a:lnTo>
                    <a:pt x="22" y="5"/>
                  </a:lnTo>
                  <a:cubicBezTo>
                    <a:pt x="22" y="5"/>
                    <a:pt x="17" y="5"/>
                    <a:pt x="16" y="5"/>
                  </a:cubicBezTo>
                  <a:cubicBezTo>
                    <a:pt x="16" y="4"/>
                    <a:pt x="16" y="1"/>
                    <a:pt x="16" y="1"/>
                  </a:cubicBezTo>
                  <a:lnTo>
                    <a:pt x="2" y="1"/>
                  </a:lnTo>
                  <a:lnTo>
                    <a:pt x="2" y="7"/>
                  </a:lnTo>
                  <a:lnTo>
                    <a:pt x="10" y="7"/>
                  </a:lnTo>
                  <a:lnTo>
                    <a:pt x="10" y="5"/>
                  </a:lnTo>
                  <a:cubicBezTo>
                    <a:pt x="10" y="5"/>
                    <a:pt x="8" y="5"/>
                    <a:pt x="7" y="5"/>
                  </a:cubicBezTo>
                  <a:cubicBezTo>
                    <a:pt x="7" y="4"/>
                    <a:pt x="7" y="4"/>
                    <a:pt x="7" y="4"/>
                  </a:cubicBezTo>
                  <a:cubicBezTo>
                    <a:pt x="8" y="4"/>
                    <a:pt x="10" y="4"/>
                    <a:pt x="10" y="4"/>
                  </a:cubicBezTo>
                  <a:cubicBezTo>
                    <a:pt x="10" y="5"/>
                    <a:pt x="10" y="7"/>
                    <a:pt x="10" y="8"/>
                  </a:cubicBezTo>
                  <a:cubicBezTo>
                    <a:pt x="9" y="8"/>
                    <a:pt x="2" y="8"/>
                    <a:pt x="2" y="8"/>
                  </a:cubicBezTo>
                  <a:cubicBezTo>
                    <a:pt x="2" y="7"/>
                    <a:pt x="2" y="1"/>
                    <a:pt x="2" y="1"/>
                  </a:cubicBezTo>
                  <a:cubicBezTo>
                    <a:pt x="3" y="1"/>
                    <a:pt x="15" y="1"/>
                    <a:pt x="16" y="1"/>
                  </a:cubicBezTo>
                  <a:close/>
                </a:path>
              </a:pathLst>
            </a:custGeom>
            <a:solidFill>
              <a:schemeClr val="accent2">
                <a:alpha val="30000"/>
              </a:schemeClr>
            </a:solidFill>
            <a:ln w="0">
              <a:noFill/>
            </a:ln>
          </p:spPr>
          <p:txBody>
            <a:bodyPr/>
            <a:p>
              <a:endParaRPr lang="zh-CN" altLang="en-US"/>
            </a:p>
          </p:txBody>
        </p:sp>
        <p:sp>
          <p:nvSpPr>
            <p:cNvPr id="33867" name="任意多边形 33866"/>
            <p:cNvSpPr>
              <a:spLocks noEditPoints="1"/>
            </p:cNvSpPr>
            <p:nvPr/>
          </p:nvSpPr>
          <p:spPr>
            <a:xfrm>
              <a:off x="1996" y="1581"/>
              <a:ext cx="158" cy="112"/>
            </a:xfrm>
            <a:custGeom>
              <a:avLst/>
              <a:gdLst/>
              <a:ahLst/>
              <a:cxnLst/>
              <a:pathLst>
                <a:path w="31" h="22">
                  <a:moveTo>
                    <a:pt x="20" y="0"/>
                  </a:moveTo>
                  <a:lnTo>
                    <a:pt x="3" y="0"/>
                  </a:lnTo>
                  <a:lnTo>
                    <a:pt x="3" y="1"/>
                  </a:lnTo>
                  <a:cubicBezTo>
                    <a:pt x="2" y="2"/>
                    <a:pt x="1" y="4"/>
                    <a:pt x="0" y="4"/>
                  </a:cubicBezTo>
                  <a:lnTo>
                    <a:pt x="0" y="5"/>
                  </a:lnTo>
                  <a:lnTo>
                    <a:pt x="7" y="11"/>
                  </a:lnTo>
                  <a:lnTo>
                    <a:pt x="7" y="11"/>
                  </a:lnTo>
                  <a:cubicBezTo>
                    <a:pt x="7" y="11"/>
                    <a:pt x="10" y="10"/>
                    <a:pt x="11" y="11"/>
                  </a:cubicBezTo>
                  <a:cubicBezTo>
                    <a:pt x="13" y="13"/>
                    <a:pt x="12" y="14"/>
                    <a:pt x="12" y="14"/>
                  </a:cubicBezTo>
                  <a:lnTo>
                    <a:pt x="11" y="15"/>
                  </a:lnTo>
                  <a:lnTo>
                    <a:pt x="12" y="15"/>
                  </a:lnTo>
                  <a:lnTo>
                    <a:pt x="19" y="22"/>
                  </a:lnTo>
                  <a:lnTo>
                    <a:pt x="31" y="22"/>
                  </a:lnTo>
                  <a:lnTo>
                    <a:pt x="31" y="9"/>
                  </a:lnTo>
                  <a:lnTo>
                    <a:pt x="19" y="9"/>
                  </a:lnTo>
                  <a:lnTo>
                    <a:pt x="19" y="17"/>
                  </a:lnTo>
                  <a:lnTo>
                    <a:pt x="25" y="17"/>
                  </a:lnTo>
                  <a:lnTo>
                    <a:pt x="25" y="13"/>
                  </a:lnTo>
                  <a:lnTo>
                    <a:pt x="23" y="13"/>
                  </a:lnTo>
                  <a:cubicBezTo>
                    <a:pt x="23" y="13"/>
                    <a:pt x="23" y="15"/>
                    <a:pt x="23" y="15"/>
                  </a:cubicBezTo>
                  <a:cubicBezTo>
                    <a:pt x="22" y="15"/>
                    <a:pt x="22" y="15"/>
                    <a:pt x="21" y="15"/>
                  </a:cubicBezTo>
                  <a:cubicBezTo>
                    <a:pt x="21" y="15"/>
                    <a:pt x="21" y="12"/>
                    <a:pt x="21" y="12"/>
                  </a:cubicBezTo>
                  <a:cubicBezTo>
                    <a:pt x="22" y="12"/>
                    <a:pt x="27" y="12"/>
                    <a:pt x="28" y="12"/>
                  </a:cubicBezTo>
                  <a:cubicBezTo>
                    <a:pt x="28" y="12"/>
                    <a:pt x="28" y="18"/>
                    <a:pt x="28" y="19"/>
                  </a:cubicBezTo>
                  <a:cubicBezTo>
                    <a:pt x="27" y="19"/>
                    <a:pt x="20" y="19"/>
                    <a:pt x="20" y="19"/>
                  </a:cubicBezTo>
                  <a:cubicBezTo>
                    <a:pt x="20" y="19"/>
                    <a:pt x="15" y="15"/>
                    <a:pt x="15" y="14"/>
                  </a:cubicBezTo>
                  <a:cubicBezTo>
                    <a:pt x="15" y="14"/>
                    <a:pt x="15" y="14"/>
                    <a:pt x="15" y="13"/>
                  </a:cubicBezTo>
                  <a:cubicBezTo>
                    <a:pt x="15" y="12"/>
                    <a:pt x="14" y="11"/>
                    <a:pt x="13" y="9"/>
                  </a:cubicBezTo>
                  <a:cubicBezTo>
                    <a:pt x="11" y="8"/>
                    <a:pt x="9" y="8"/>
                    <a:pt x="7" y="8"/>
                  </a:cubicBezTo>
                  <a:cubicBezTo>
                    <a:pt x="7" y="8"/>
                    <a:pt x="4" y="5"/>
                    <a:pt x="4" y="5"/>
                  </a:cubicBezTo>
                  <a:cubicBezTo>
                    <a:pt x="4" y="5"/>
                    <a:pt x="5" y="3"/>
                    <a:pt x="5" y="2"/>
                  </a:cubicBezTo>
                  <a:cubicBezTo>
                    <a:pt x="6" y="2"/>
                    <a:pt x="17" y="2"/>
                    <a:pt x="17" y="2"/>
                  </a:cubicBezTo>
                  <a:cubicBezTo>
                    <a:pt x="17" y="3"/>
                    <a:pt x="17" y="6"/>
                    <a:pt x="17" y="6"/>
                  </a:cubicBezTo>
                  <a:cubicBezTo>
                    <a:pt x="17" y="6"/>
                    <a:pt x="14" y="6"/>
                    <a:pt x="13" y="6"/>
                  </a:cubicBezTo>
                  <a:cubicBezTo>
                    <a:pt x="13" y="6"/>
                    <a:pt x="13" y="6"/>
                    <a:pt x="13" y="6"/>
                  </a:cubicBezTo>
                  <a:cubicBezTo>
                    <a:pt x="14" y="6"/>
                    <a:pt x="16" y="6"/>
                    <a:pt x="16" y="6"/>
                  </a:cubicBezTo>
                  <a:lnTo>
                    <a:pt x="16" y="4"/>
                  </a:lnTo>
                  <a:lnTo>
                    <a:pt x="11" y="4"/>
                  </a:lnTo>
                  <a:lnTo>
                    <a:pt x="11" y="9"/>
                  </a:lnTo>
                  <a:lnTo>
                    <a:pt x="20" y="9"/>
                  </a:lnTo>
                  <a:lnTo>
                    <a:pt x="20" y="0"/>
                  </a:lnTo>
                  <a:lnTo>
                    <a:pt x="20" y="0"/>
                  </a:lnTo>
                  <a:close/>
                  <a:moveTo>
                    <a:pt x="19" y="1"/>
                  </a:moveTo>
                  <a:cubicBezTo>
                    <a:pt x="19" y="2"/>
                    <a:pt x="19" y="7"/>
                    <a:pt x="19" y="8"/>
                  </a:cubicBezTo>
                  <a:cubicBezTo>
                    <a:pt x="18" y="8"/>
                    <a:pt x="13" y="8"/>
                    <a:pt x="12" y="8"/>
                  </a:cubicBezTo>
                  <a:cubicBezTo>
                    <a:pt x="12" y="7"/>
                    <a:pt x="12" y="5"/>
                    <a:pt x="12" y="5"/>
                  </a:cubicBezTo>
                  <a:cubicBezTo>
                    <a:pt x="13" y="5"/>
                    <a:pt x="14" y="5"/>
                    <a:pt x="15" y="5"/>
                  </a:cubicBezTo>
                  <a:cubicBezTo>
                    <a:pt x="15" y="5"/>
                    <a:pt x="15" y="5"/>
                    <a:pt x="15" y="5"/>
                  </a:cubicBezTo>
                  <a:cubicBezTo>
                    <a:pt x="14" y="5"/>
                    <a:pt x="12" y="5"/>
                    <a:pt x="12" y="5"/>
                  </a:cubicBezTo>
                  <a:lnTo>
                    <a:pt x="12" y="7"/>
                  </a:lnTo>
                  <a:lnTo>
                    <a:pt x="19" y="7"/>
                  </a:lnTo>
                  <a:lnTo>
                    <a:pt x="19" y="1"/>
                  </a:lnTo>
                  <a:lnTo>
                    <a:pt x="4" y="1"/>
                  </a:lnTo>
                  <a:lnTo>
                    <a:pt x="4" y="2"/>
                  </a:lnTo>
                  <a:cubicBezTo>
                    <a:pt x="4" y="3"/>
                    <a:pt x="3" y="4"/>
                    <a:pt x="2" y="5"/>
                  </a:cubicBezTo>
                  <a:lnTo>
                    <a:pt x="2" y="5"/>
                  </a:lnTo>
                  <a:lnTo>
                    <a:pt x="7" y="10"/>
                  </a:lnTo>
                  <a:lnTo>
                    <a:pt x="8" y="9"/>
                  </a:lnTo>
                  <a:cubicBezTo>
                    <a:pt x="8" y="9"/>
                    <a:pt x="10" y="9"/>
                    <a:pt x="12" y="10"/>
                  </a:cubicBezTo>
                  <a:cubicBezTo>
                    <a:pt x="14" y="12"/>
                    <a:pt x="13" y="14"/>
                    <a:pt x="13" y="14"/>
                  </a:cubicBezTo>
                  <a:lnTo>
                    <a:pt x="13" y="15"/>
                  </a:lnTo>
                  <a:lnTo>
                    <a:pt x="20" y="20"/>
                  </a:lnTo>
                  <a:lnTo>
                    <a:pt x="29" y="20"/>
                  </a:lnTo>
                  <a:lnTo>
                    <a:pt x="29" y="11"/>
                  </a:lnTo>
                  <a:lnTo>
                    <a:pt x="20" y="11"/>
                  </a:lnTo>
                  <a:lnTo>
                    <a:pt x="20" y="16"/>
                  </a:lnTo>
                  <a:lnTo>
                    <a:pt x="24" y="16"/>
                  </a:lnTo>
                  <a:cubicBezTo>
                    <a:pt x="24" y="16"/>
                    <a:pt x="24" y="15"/>
                    <a:pt x="24" y="14"/>
                  </a:cubicBezTo>
                  <a:cubicBezTo>
                    <a:pt x="24" y="14"/>
                    <a:pt x="24" y="14"/>
                    <a:pt x="24" y="14"/>
                  </a:cubicBezTo>
                  <a:cubicBezTo>
                    <a:pt x="24" y="15"/>
                    <a:pt x="24" y="16"/>
                    <a:pt x="24" y="16"/>
                  </a:cubicBezTo>
                  <a:cubicBezTo>
                    <a:pt x="23" y="16"/>
                    <a:pt x="21" y="16"/>
                    <a:pt x="20" y="16"/>
                  </a:cubicBezTo>
                  <a:cubicBezTo>
                    <a:pt x="20" y="16"/>
                    <a:pt x="20" y="11"/>
                    <a:pt x="20" y="10"/>
                  </a:cubicBezTo>
                  <a:cubicBezTo>
                    <a:pt x="21" y="10"/>
                    <a:pt x="29" y="10"/>
                    <a:pt x="30" y="10"/>
                  </a:cubicBezTo>
                  <a:cubicBezTo>
                    <a:pt x="30" y="11"/>
                    <a:pt x="30" y="20"/>
                    <a:pt x="30" y="21"/>
                  </a:cubicBezTo>
                  <a:cubicBezTo>
                    <a:pt x="29" y="21"/>
                    <a:pt x="20" y="21"/>
                    <a:pt x="20" y="21"/>
                  </a:cubicBezTo>
                  <a:cubicBezTo>
                    <a:pt x="19" y="20"/>
                    <a:pt x="13" y="15"/>
                    <a:pt x="13" y="15"/>
                  </a:cubicBezTo>
                  <a:cubicBezTo>
                    <a:pt x="13" y="14"/>
                    <a:pt x="13" y="14"/>
                    <a:pt x="13" y="13"/>
                  </a:cubicBezTo>
                  <a:cubicBezTo>
                    <a:pt x="13" y="12"/>
                    <a:pt x="13" y="12"/>
                    <a:pt x="12" y="11"/>
                  </a:cubicBezTo>
                  <a:cubicBezTo>
                    <a:pt x="10" y="9"/>
                    <a:pt x="8" y="10"/>
                    <a:pt x="7" y="10"/>
                  </a:cubicBezTo>
                  <a:cubicBezTo>
                    <a:pt x="7" y="10"/>
                    <a:pt x="2" y="6"/>
                    <a:pt x="1" y="5"/>
                  </a:cubicBezTo>
                  <a:cubicBezTo>
                    <a:pt x="2" y="4"/>
                    <a:pt x="3" y="2"/>
                    <a:pt x="4" y="1"/>
                  </a:cubicBezTo>
                  <a:cubicBezTo>
                    <a:pt x="4" y="1"/>
                    <a:pt x="18" y="1"/>
                    <a:pt x="19" y="1"/>
                  </a:cubicBezTo>
                  <a:close/>
                </a:path>
              </a:pathLst>
            </a:custGeom>
            <a:solidFill>
              <a:schemeClr val="accent2">
                <a:alpha val="30000"/>
              </a:schemeClr>
            </a:solidFill>
            <a:ln w="0">
              <a:noFill/>
            </a:ln>
          </p:spPr>
          <p:txBody>
            <a:bodyPr/>
            <a:p>
              <a:endParaRPr lang="zh-CN" altLang="en-US"/>
            </a:p>
          </p:txBody>
        </p:sp>
        <p:sp>
          <p:nvSpPr>
            <p:cNvPr id="33868" name="任意多边形 33867"/>
            <p:cNvSpPr>
              <a:spLocks noEditPoints="1"/>
            </p:cNvSpPr>
            <p:nvPr/>
          </p:nvSpPr>
          <p:spPr>
            <a:xfrm>
              <a:off x="1960" y="1713"/>
              <a:ext cx="128" cy="112"/>
            </a:xfrm>
            <a:custGeom>
              <a:avLst/>
              <a:gdLst/>
              <a:ahLst/>
              <a:cxnLst/>
              <a:pathLst>
                <a:path w="25" h="22">
                  <a:moveTo>
                    <a:pt x="10" y="0"/>
                  </a:moveTo>
                  <a:lnTo>
                    <a:pt x="0" y="0"/>
                  </a:lnTo>
                  <a:lnTo>
                    <a:pt x="0" y="15"/>
                  </a:lnTo>
                  <a:cubicBezTo>
                    <a:pt x="0" y="15"/>
                    <a:pt x="3" y="15"/>
                    <a:pt x="4" y="15"/>
                  </a:cubicBezTo>
                  <a:cubicBezTo>
                    <a:pt x="4" y="16"/>
                    <a:pt x="4" y="21"/>
                    <a:pt x="4" y="21"/>
                  </a:cubicBezTo>
                  <a:cubicBezTo>
                    <a:pt x="4" y="21"/>
                    <a:pt x="7" y="21"/>
                    <a:pt x="8" y="21"/>
                  </a:cubicBezTo>
                  <a:cubicBezTo>
                    <a:pt x="8" y="21"/>
                    <a:pt x="8" y="22"/>
                    <a:pt x="8" y="22"/>
                  </a:cubicBezTo>
                  <a:lnTo>
                    <a:pt x="17" y="22"/>
                  </a:lnTo>
                  <a:cubicBezTo>
                    <a:pt x="17" y="22"/>
                    <a:pt x="17" y="21"/>
                    <a:pt x="17" y="21"/>
                  </a:cubicBezTo>
                  <a:cubicBezTo>
                    <a:pt x="18" y="21"/>
                    <a:pt x="22" y="21"/>
                    <a:pt x="22" y="21"/>
                  </a:cubicBezTo>
                  <a:cubicBezTo>
                    <a:pt x="22" y="21"/>
                    <a:pt x="22" y="17"/>
                    <a:pt x="22" y="16"/>
                  </a:cubicBezTo>
                  <a:cubicBezTo>
                    <a:pt x="23" y="16"/>
                    <a:pt x="25" y="16"/>
                    <a:pt x="25" y="16"/>
                  </a:cubicBezTo>
                  <a:lnTo>
                    <a:pt x="25" y="10"/>
                  </a:lnTo>
                  <a:cubicBezTo>
                    <a:pt x="25" y="10"/>
                    <a:pt x="23" y="10"/>
                    <a:pt x="22" y="10"/>
                  </a:cubicBezTo>
                  <a:cubicBezTo>
                    <a:pt x="22" y="9"/>
                    <a:pt x="22" y="7"/>
                    <a:pt x="22" y="7"/>
                  </a:cubicBezTo>
                  <a:lnTo>
                    <a:pt x="12" y="7"/>
                  </a:lnTo>
                  <a:lnTo>
                    <a:pt x="12" y="14"/>
                  </a:lnTo>
                  <a:lnTo>
                    <a:pt x="18" y="14"/>
                  </a:lnTo>
                  <a:lnTo>
                    <a:pt x="18" y="12"/>
                  </a:lnTo>
                  <a:cubicBezTo>
                    <a:pt x="18" y="12"/>
                    <a:pt x="16" y="12"/>
                    <a:pt x="15" y="12"/>
                  </a:cubicBezTo>
                  <a:cubicBezTo>
                    <a:pt x="15" y="11"/>
                    <a:pt x="15" y="9"/>
                    <a:pt x="15" y="9"/>
                  </a:cubicBezTo>
                  <a:cubicBezTo>
                    <a:pt x="16" y="9"/>
                    <a:pt x="18" y="9"/>
                    <a:pt x="19" y="9"/>
                  </a:cubicBezTo>
                  <a:cubicBezTo>
                    <a:pt x="19" y="9"/>
                    <a:pt x="19" y="12"/>
                    <a:pt x="19" y="12"/>
                  </a:cubicBezTo>
                  <a:cubicBezTo>
                    <a:pt x="19" y="12"/>
                    <a:pt x="22" y="12"/>
                    <a:pt x="22" y="12"/>
                  </a:cubicBezTo>
                  <a:cubicBezTo>
                    <a:pt x="22" y="12"/>
                    <a:pt x="22" y="13"/>
                    <a:pt x="22" y="14"/>
                  </a:cubicBezTo>
                  <a:cubicBezTo>
                    <a:pt x="22" y="14"/>
                    <a:pt x="19" y="14"/>
                    <a:pt x="19" y="14"/>
                  </a:cubicBezTo>
                  <a:cubicBezTo>
                    <a:pt x="19" y="14"/>
                    <a:pt x="19" y="18"/>
                    <a:pt x="19" y="18"/>
                  </a:cubicBezTo>
                  <a:cubicBezTo>
                    <a:pt x="19" y="18"/>
                    <a:pt x="16" y="18"/>
                    <a:pt x="15" y="18"/>
                  </a:cubicBezTo>
                  <a:cubicBezTo>
                    <a:pt x="15" y="18"/>
                    <a:pt x="15" y="17"/>
                    <a:pt x="15" y="17"/>
                  </a:cubicBezTo>
                  <a:lnTo>
                    <a:pt x="10" y="17"/>
                  </a:lnTo>
                  <a:cubicBezTo>
                    <a:pt x="10" y="17"/>
                    <a:pt x="10" y="18"/>
                    <a:pt x="10" y="18"/>
                  </a:cubicBezTo>
                  <a:cubicBezTo>
                    <a:pt x="9" y="18"/>
                    <a:pt x="8" y="18"/>
                    <a:pt x="7" y="18"/>
                  </a:cubicBezTo>
                  <a:cubicBezTo>
                    <a:pt x="7" y="18"/>
                    <a:pt x="7" y="13"/>
                    <a:pt x="7" y="13"/>
                  </a:cubicBezTo>
                  <a:cubicBezTo>
                    <a:pt x="7" y="13"/>
                    <a:pt x="4" y="13"/>
                    <a:pt x="3" y="13"/>
                  </a:cubicBezTo>
                  <a:cubicBezTo>
                    <a:pt x="3" y="12"/>
                    <a:pt x="3" y="4"/>
                    <a:pt x="3" y="3"/>
                  </a:cubicBezTo>
                  <a:cubicBezTo>
                    <a:pt x="4" y="3"/>
                    <a:pt x="7" y="3"/>
                    <a:pt x="8" y="3"/>
                  </a:cubicBezTo>
                  <a:cubicBezTo>
                    <a:pt x="8" y="4"/>
                    <a:pt x="8" y="7"/>
                    <a:pt x="8" y="8"/>
                  </a:cubicBezTo>
                  <a:cubicBezTo>
                    <a:pt x="8" y="8"/>
                    <a:pt x="7" y="8"/>
                    <a:pt x="7" y="8"/>
                  </a:cubicBezTo>
                  <a:cubicBezTo>
                    <a:pt x="7" y="7"/>
                    <a:pt x="7" y="6"/>
                    <a:pt x="7" y="6"/>
                  </a:cubicBezTo>
                  <a:lnTo>
                    <a:pt x="4" y="6"/>
                  </a:lnTo>
                  <a:lnTo>
                    <a:pt x="4" y="10"/>
                  </a:lnTo>
                  <a:lnTo>
                    <a:pt x="10" y="10"/>
                  </a:lnTo>
                  <a:lnTo>
                    <a:pt x="10" y="0"/>
                  </a:lnTo>
                  <a:lnTo>
                    <a:pt x="10" y="0"/>
                  </a:lnTo>
                  <a:close/>
                  <a:moveTo>
                    <a:pt x="9" y="1"/>
                  </a:moveTo>
                  <a:cubicBezTo>
                    <a:pt x="9" y="2"/>
                    <a:pt x="9" y="8"/>
                    <a:pt x="9" y="9"/>
                  </a:cubicBezTo>
                  <a:cubicBezTo>
                    <a:pt x="9" y="9"/>
                    <a:pt x="6" y="9"/>
                    <a:pt x="5" y="9"/>
                  </a:cubicBezTo>
                  <a:cubicBezTo>
                    <a:pt x="5" y="8"/>
                    <a:pt x="5" y="7"/>
                    <a:pt x="5" y="6"/>
                  </a:cubicBezTo>
                  <a:cubicBezTo>
                    <a:pt x="6" y="6"/>
                    <a:pt x="6" y="6"/>
                    <a:pt x="6" y="6"/>
                  </a:cubicBezTo>
                  <a:cubicBezTo>
                    <a:pt x="6" y="7"/>
                    <a:pt x="6" y="9"/>
                    <a:pt x="6" y="9"/>
                  </a:cubicBezTo>
                  <a:lnTo>
                    <a:pt x="9" y="9"/>
                  </a:lnTo>
                  <a:lnTo>
                    <a:pt x="9" y="2"/>
                  </a:lnTo>
                  <a:lnTo>
                    <a:pt x="2" y="2"/>
                  </a:lnTo>
                  <a:lnTo>
                    <a:pt x="2" y="14"/>
                  </a:lnTo>
                  <a:cubicBezTo>
                    <a:pt x="2" y="14"/>
                    <a:pt x="5" y="14"/>
                    <a:pt x="6" y="14"/>
                  </a:cubicBezTo>
                  <a:cubicBezTo>
                    <a:pt x="6" y="14"/>
                    <a:pt x="6" y="19"/>
                    <a:pt x="6" y="19"/>
                  </a:cubicBezTo>
                  <a:lnTo>
                    <a:pt x="11" y="19"/>
                  </a:lnTo>
                  <a:cubicBezTo>
                    <a:pt x="11" y="19"/>
                    <a:pt x="11" y="18"/>
                    <a:pt x="11" y="18"/>
                  </a:cubicBezTo>
                  <a:cubicBezTo>
                    <a:pt x="11" y="18"/>
                    <a:pt x="11" y="18"/>
                    <a:pt x="12" y="18"/>
                  </a:cubicBezTo>
                  <a:cubicBezTo>
                    <a:pt x="12" y="18"/>
                    <a:pt x="12" y="19"/>
                    <a:pt x="12" y="19"/>
                  </a:cubicBezTo>
                  <a:lnTo>
                    <a:pt x="14" y="19"/>
                  </a:lnTo>
                  <a:cubicBezTo>
                    <a:pt x="14" y="19"/>
                    <a:pt x="14" y="18"/>
                    <a:pt x="14" y="18"/>
                  </a:cubicBezTo>
                  <a:cubicBezTo>
                    <a:pt x="14" y="18"/>
                    <a:pt x="14" y="18"/>
                    <a:pt x="14" y="18"/>
                  </a:cubicBezTo>
                  <a:cubicBezTo>
                    <a:pt x="14" y="18"/>
                    <a:pt x="14" y="19"/>
                    <a:pt x="14" y="19"/>
                  </a:cubicBezTo>
                  <a:lnTo>
                    <a:pt x="20" y="19"/>
                  </a:lnTo>
                  <a:cubicBezTo>
                    <a:pt x="20" y="19"/>
                    <a:pt x="20" y="16"/>
                    <a:pt x="20" y="15"/>
                  </a:cubicBezTo>
                  <a:cubicBezTo>
                    <a:pt x="21" y="15"/>
                    <a:pt x="23" y="15"/>
                    <a:pt x="23" y="15"/>
                  </a:cubicBezTo>
                  <a:lnTo>
                    <a:pt x="23" y="11"/>
                  </a:lnTo>
                  <a:cubicBezTo>
                    <a:pt x="23" y="11"/>
                    <a:pt x="21" y="11"/>
                    <a:pt x="20" y="11"/>
                  </a:cubicBezTo>
                  <a:cubicBezTo>
                    <a:pt x="20" y="10"/>
                    <a:pt x="20" y="8"/>
                    <a:pt x="20" y="8"/>
                  </a:cubicBezTo>
                  <a:lnTo>
                    <a:pt x="14" y="8"/>
                  </a:lnTo>
                  <a:lnTo>
                    <a:pt x="14" y="13"/>
                  </a:lnTo>
                  <a:cubicBezTo>
                    <a:pt x="14" y="13"/>
                    <a:pt x="16" y="13"/>
                    <a:pt x="17" y="13"/>
                  </a:cubicBezTo>
                  <a:cubicBezTo>
                    <a:pt x="17" y="13"/>
                    <a:pt x="17" y="13"/>
                    <a:pt x="17" y="13"/>
                  </a:cubicBezTo>
                  <a:cubicBezTo>
                    <a:pt x="16" y="13"/>
                    <a:pt x="14" y="13"/>
                    <a:pt x="13" y="13"/>
                  </a:cubicBezTo>
                  <a:cubicBezTo>
                    <a:pt x="13" y="12"/>
                    <a:pt x="13" y="8"/>
                    <a:pt x="13" y="8"/>
                  </a:cubicBezTo>
                  <a:cubicBezTo>
                    <a:pt x="14" y="8"/>
                    <a:pt x="20" y="8"/>
                    <a:pt x="21" y="8"/>
                  </a:cubicBezTo>
                  <a:cubicBezTo>
                    <a:pt x="21" y="8"/>
                    <a:pt x="21" y="11"/>
                    <a:pt x="21" y="11"/>
                  </a:cubicBezTo>
                  <a:cubicBezTo>
                    <a:pt x="21" y="11"/>
                    <a:pt x="23" y="11"/>
                    <a:pt x="24" y="11"/>
                  </a:cubicBezTo>
                  <a:cubicBezTo>
                    <a:pt x="24" y="11"/>
                    <a:pt x="24" y="15"/>
                    <a:pt x="24" y="15"/>
                  </a:cubicBezTo>
                  <a:cubicBezTo>
                    <a:pt x="23" y="15"/>
                    <a:pt x="21" y="15"/>
                    <a:pt x="21" y="15"/>
                  </a:cubicBezTo>
                  <a:cubicBezTo>
                    <a:pt x="21" y="15"/>
                    <a:pt x="21" y="19"/>
                    <a:pt x="21" y="20"/>
                  </a:cubicBezTo>
                  <a:cubicBezTo>
                    <a:pt x="20" y="20"/>
                    <a:pt x="16" y="20"/>
                    <a:pt x="16" y="20"/>
                  </a:cubicBezTo>
                  <a:cubicBezTo>
                    <a:pt x="16" y="20"/>
                    <a:pt x="16" y="21"/>
                    <a:pt x="16" y="21"/>
                  </a:cubicBezTo>
                  <a:cubicBezTo>
                    <a:pt x="15" y="21"/>
                    <a:pt x="10" y="21"/>
                    <a:pt x="9" y="21"/>
                  </a:cubicBezTo>
                  <a:cubicBezTo>
                    <a:pt x="9" y="21"/>
                    <a:pt x="9" y="20"/>
                    <a:pt x="9" y="20"/>
                  </a:cubicBezTo>
                  <a:cubicBezTo>
                    <a:pt x="9" y="20"/>
                    <a:pt x="6" y="20"/>
                    <a:pt x="5" y="20"/>
                  </a:cubicBezTo>
                  <a:cubicBezTo>
                    <a:pt x="5" y="19"/>
                    <a:pt x="5" y="14"/>
                    <a:pt x="5" y="14"/>
                  </a:cubicBezTo>
                  <a:cubicBezTo>
                    <a:pt x="5" y="14"/>
                    <a:pt x="2" y="14"/>
                    <a:pt x="1" y="14"/>
                  </a:cubicBezTo>
                  <a:cubicBezTo>
                    <a:pt x="1" y="13"/>
                    <a:pt x="1" y="2"/>
                    <a:pt x="1" y="1"/>
                  </a:cubicBezTo>
                  <a:cubicBezTo>
                    <a:pt x="2" y="1"/>
                    <a:pt x="8" y="1"/>
                    <a:pt x="9" y="1"/>
                  </a:cubicBezTo>
                  <a:close/>
                </a:path>
              </a:pathLst>
            </a:custGeom>
            <a:solidFill>
              <a:schemeClr val="accent2">
                <a:alpha val="30000"/>
              </a:schemeClr>
            </a:solidFill>
            <a:ln w="0">
              <a:noFill/>
            </a:ln>
          </p:spPr>
          <p:txBody>
            <a:bodyPr/>
            <a:p>
              <a:endParaRPr lang="zh-CN" altLang="en-US"/>
            </a:p>
          </p:txBody>
        </p:sp>
        <p:sp>
          <p:nvSpPr>
            <p:cNvPr id="33869" name="任意多边形 33868"/>
            <p:cNvSpPr>
              <a:spLocks noEditPoints="1"/>
            </p:cNvSpPr>
            <p:nvPr/>
          </p:nvSpPr>
          <p:spPr>
            <a:xfrm>
              <a:off x="1965" y="1606"/>
              <a:ext cx="127" cy="138"/>
            </a:xfrm>
            <a:custGeom>
              <a:avLst/>
              <a:gdLst/>
              <a:ahLst/>
              <a:cxnLst/>
              <a:pathLst>
                <a:path w="25" h="27">
                  <a:moveTo>
                    <a:pt x="5" y="1"/>
                  </a:moveTo>
                  <a:cubicBezTo>
                    <a:pt x="4" y="1"/>
                    <a:pt x="2" y="2"/>
                    <a:pt x="0" y="3"/>
                  </a:cubicBezTo>
                  <a:lnTo>
                    <a:pt x="0" y="3"/>
                  </a:lnTo>
                  <a:lnTo>
                    <a:pt x="0" y="18"/>
                  </a:lnTo>
                  <a:lnTo>
                    <a:pt x="10" y="18"/>
                  </a:lnTo>
                  <a:lnTo>
                    <a:pt x="10" y="10"/>
                  </a:lnTo>
                  <a:lnTo>
                    <a:pt x="4" y="10"/>
                  </a:lnTo>
                  <a:lnTo>
                    <a:pt x="4" y="14"/>
                  </a:lnTo>
                  <a:lnTo>
                    <a:pt x="7" y="14"/>
                  </a:lnTo>
                  <a:cubicBezTo>
                    <a:pt x="7" y="14"/>
                    <a:pt x="7" y="13"/>
                    <a:pt x="7" y="12"/>
                  </a:cubicBezTo>
                  <a:cubicBezTo>
                    <a:pt x="7" y="12"/>
                    <a:pt x="7" y="12"/>
                    <a:pt x="7" y="12"/>
                  </a:cubicBezTo>
                  <a:cubicBezTo>
                    <a:pt x="7" y="13"/>
                    <a:pt x="7" y="15"/>
                    <a:pt x="7" y="15"/>
                  </a:cubicBezTo>
                  <a:cubicBezTo>
                    <a:pt x="6" y="15"/>
                    <a:pt x="3" y="15"/>
                    <a:pt x="2" y="15"/>
                  </a:cubicBezTo>
                  <a:cubicBezTo>
                    <a:pt x="2" y="15"/>
                    <a:pt x="2" y="5"/>
                    <a:pt x="2" y="5"/>
                  </a:cubicBezTo>
                  <a:cubicBezTo>
                    <a:pt x="3" y="4"/>
                    <a:pt x="5" y="4"/>
                    <a:pt x="5" y="3"/>
                  </a:cubicBezTo>
                  <a:cubicBezTo>
                    <a:pt x="6" y="4"/>
                    <a:pt x="9" y="6"/>
                    <a:pt x="9" y="7"/>
                  </a:cubicBezTo>
                  <a:cubicBezTo>
                    <a:pt x="9" y="7"/>
                    <a:pt x="9" y="7"/>
                    <a:pt x="9" y="8"/>
                  </a:cubicBezTo>
                  <a:cubicBezTo>
                    <a:pt x="9" y="9"/>
                    <a:pt x="10" y="10"/>
                    <a:pt x="11" y="11"/>
                  </a:cubicBezTo>
                  <a:cubicBezTo>
                    <a:pt x="12" y="13"/>
                    <a:pt x="15" y="13"/>
                    <a:pt x="16" y="13"/>
                  </a:cubicBezTo>
                  <a:cubicBezTo>
                    <a:pt x="17" y="13"/>
                    <a:pt x="21" y="17"/>
                    <a:pt x="22" y="18"/>
                  </a:cubicBezTo>
                  <a:cubicBezTo>
                    <a:pt x="22" y="18"/>
                    <a:pt x="22" y="24"/>
                    <a:pt x="22" y="25"/>
                  </a:cubicBezTo>
                  <a:cubicBezTo>
                    <a:pt x="21" y="25"/>
                    <a:pt x="14" y="25"/>
                    <a:pt x="13" y="25"/>
                  </a:cubicBezTo>
                  <a:cubicBezTo>
                    <a:pt x="13" y="24"/>
                    <a:pt x="13" y="20"/>
                    <a:pt x="13" y="19"/>
                  </a:cubicBezTo>
                  <a:cubicBezTo>
                    <a:pt x="14" y="19"/>
                    <a:pt x="17" y="19"/>
                    <a:pt x="17" y="19"/>
                  </a:cubicBezTo>
                  <a:cubicBezTo>
                    <a:pt x="17" y="19"/>
                    <a:pt x="17" y="20"/>
                    <a:pt x="17" y="20"/>
                  </a:cubicBezTo>
                  <a:cubicBezTo>
                    <a:pt x="17" y="20"/>
                    <a:pt x="15" y="20"/>
                    <a:pt x="15" y="20"/>
                  </a:cubicBezTo>
                  <a:lnTo>
                    <a:pt x="15" y="22"/>
                  </a:lnTo>
                  <a:lnTo>
                    <a:pt x="20" y="22"/>
                  </a:lnTo>
                  <a:lnTo>
                    <a:pt x="20" y="17"/>
                  </a:lnTo>
                  <a:lnTo>
                    <a:pt x="10" y="17"/>
                  </a:lnTo>
                  <a:lnTo>
                    <a:pt x="10" y="27"/>
                  </a:lnTo>
                  <a:lnTo>
                    <a:pt x="25" y="27"/>
                  </a:lnTo>
                  <a:lnTo>
                    <a:pt x="25" y="17"/>
                  </a:lnTo>
                  <a:lnTo>
                    <a:pt x="17" y="10"/>
                  </a:lnTo>
                  <a:lnTo>
                    <a:pt x="16" y="10"/>
                  </a:lnTo>
                  <a:cubicBezTo>
                    <a:pt x="15" y="11"/>
                    <a:pt x="14" y="11"/>
                    <a:pt x="13" y="10"/>
                  </a:cubicBezTo>
                  <a:cubicBezTo>
                    <a:pt x="11" y="9"/>
                    <a:pt x="12" y="7"/>
                    <a:pt x="12" y="7"/>
                  </a:cubicBezTo>
                  <a:lnTo>
                    <a:pt x="12" y="6"/>
                  </a:lnTo>
                  <a:lnTo>
                    <a:pt x="12" y="6"/>
                  </a:lnTo>
                  <a:lnTo>
                    <a:pt x="5" y="0"/>
                  </a:lnTo>
                  <a:lnTo>
                    <a:pt x="5" y="1"/>
                  </a:lnTo>
                  <a:close/>
                  <a:moveTo>
                    <a:pt x="5" y="2"/>
                  </a:moveTo>
                  <a:cubicBezTo>
                    <a:pt x="6" y="2"/>
                    <a:pt x="11" y="6"/>
                    <a:pt x="11" y="7"/>
                  </a:cubicBezTo>
                  <a:cubicBezTo>
                    <a:pt x="11" y="7"/>
                    <a:pt x="11" y="8"/>
                    <a:pt x="11" y="8"/>
                  </a:cubicBezTo>
                  <a:cubicBezTo>
                    <a:pt x="11" y="9"/>
                    <a:pt x="11" y="10"/>
                    <a:pt x="12" y="11"/>
                  </a:cubicBezTo>
                  <a:cubicBezTo>
                    <a:pt x="14" y="12"/>
                    <a:pt x="16" y="12"/>
                    <a:pt x="17" y="11"/>
                  </a:cubicBezTo>
                  <a:cubicBezTo>
                    <a:pt x="17" y="12"/>
                    <a:pt x="23" y="17"/>
                    <a:pt x="23" y="17"/>
                  </a:cubicBezTo>
                  <a:cubicBezTo>
                    <a:pt x="23" y="18"/>
                    <a:pt x="23" y="26"/>
                    <a:pt x="23" y="26"/>
                  </a:cubicBezTo>
                  <a:cubicBezTo>
                    <a:pt x="22" y="26"/>
                    <a:pt x="12" y="26"/>
                    <a:pt x="11" y="26"/>
                  </a:cubicBezTo>
                  <a:cubicBezTo>
                    <a:pt x="11" y="26"/>
                    <a:pt x="11" y="18"/>
                    <a:pt x="11" y="18"/>
                  </a:cubicBezTo>
                  <a:cubicBezTo>
                    <a:pt x="12" y="18"/>
                    <a:pt x="18" y="18"/>
                    <a:pt x="19" y="18"/>
                  </a:cubicBezTo>
                  <a:cubicBezTo>
                    <a:pt x="19" y="18"/>
                    <a:pt x="19" y="21"/>
                    <a:pt x="19" y="21"/>
                  </a:cubicBezTo>
                  <a:cubicBezTo>
                    <a:pt x="18" y="21"/>
                    <a:pt x="17" y="21"/>
                    <a:pt x="16" y="21"/>
                  </a:cubicBezTo>
                  <a:cubicBezTo>
                    <a:pt x="16" y="21"/>
                    <a:pt x="16" y="21"/>
                    <a:pt x="16" y="21"/>
                  </a:cubicBezTo>
                  <a:cubicBezTo>
                    <a:pt x="17" y="21"/>
                    <a:pt x="19" y="21"/>
                    <a:pt x="19" y="21"/>
                  </a:cubicBezTo>
                  <a:lnTo>
                    <a:pt x="19" y="18"/>
                  </a:lnTo>
                  <a:lnTo>
                    <a:pt x="12" y="18"/>
                  </a:lnTo>
                  <a:lnTo>
                    <a:pt x="12" y="26"/>
                  </a:lnTo>
                  <a:lnTo>
                    <a:pt x="23" y="26"/>
                  </a:lnTo>
                  <a:lnTo>
                    <a:pt x="23" y="17"/>
                  </a:lnTo>
                  <a:lnTo>
                    <a:pt x="17" y="12"/>
                  </a:lnTo>
                  <a:lnTo>
                    <a:pt x="16" y="12"/>
                  </a:lnTo>
                  <a:cubicBezTo>
                    <a:pt x="16" y="12"/>
                    <a:pt x="13" y="12"/>
                    <a:pt x="11" y="11"/>
                  </a:cubicBezTo>
                  <a:cubicBezTo>
                    <a:pt x="10" y="9"/>
                    <a:pt x="10" y="7"/>
                    <a:pt x="10" y="7"/>
                  </a:cubicBezTo>
                  <a:lnTo>
                    <a:pt x="11" y="7"/>
                  </a:lnTo>
                  <a:lnTo>
                    <a:pt x="10" y="6"/>
                  </a:lnTo>
                  <a:lnTo>
                    <a:pt x="6" y="2"/>
                  </a:lnTo>
                  <a:lnTo>
                    <a:pt x="5" y="2"/>
                  </a:lnTo>
                  <a:cubicBezTo>
                    <a:pt x="5" y="3"/>
                    <a:pt x="3" y="4"/>
                    <a:pt x="2" y="4"/>
                  </a:cubicBezTo>
                  <a:lnTo>
                    <a:pt x="1" y="4"/>
                  </a:lnTo>
                  <a:lnTo>
                    <a:pt x="1" y="16"/>
                  </a:lnTo>
                  <a:lnTo>
                    <a:pt x="8" y="16"/>
                  </a:lnTo>
                  <a:lnTo>
                    <a:pt x="8" y="11"/>
                  </a:lnTo>
                  <a:lnTo>
                    <a:pt x="5" y="11"/>
                  </a:lnTo>
                  <a:cubicBezTo>
                    <a:pt x="5" y="11"/>
                    <a:pt x="5" y="13"/>
                    <a:pt x="5" y="13"/>
                  </a:cubicBezTo>
                  <a:cubicBezTo>
                    <a:pt x="5" y="13"/>
                    <a:pt x="5" y="13"/>
                    <a:pt x="5" y="13"/>
                  </a:cubicBezTo>
                  <a:cubicBezTo>
                    <a:pt x="5" y="13"/>
                    <a:pt x="5" y="12"/>
                    <a:pt x="5" y="11"/>
                  </a:cubicBezTo>
                  <a:cubicBezTo>
                    <a:pt x="6" y="11"/>
                    <a:pt x="8" y="11"/>
                    <a:pt x="8" y="11"/>
                  </a:cubicBezTo>
                  <a:cubicBezTo>
                    <a:pt x="8" y="12"/>
                    <a:pt x="8" y="16"/>
                    <a:pt x="8" y="17"/>
                  </a:cubicBezTo>
                  <a:cubicBezTo>
                    <a:pt x="8" y="17"/>
                    <a:pt x="2" y="17"/>
                    <a:pt x="1" y="17"/>
                  </a:cubicBezTo>
                  <a:cubicBezTo>
                    <a:pt x="1" y="16"/>
                    <a:pt x="1" y="4"/>
                    <a:pt x="1" y="4"/>
                  </a:cubicBezTo>
                  <a:cubicBezTo>
                    <a:pt x="2" y="3"/>
                    <a:pt x="4" y="2"/>
                    <a:pt x="5" y="2"/>
                  </a:cubicBezTo>
                  <a:close/>
                </a:path>
              </a:pathLst>
            </a:custGeom>
            <a:solidFill>
              <a:schemeClr val="accent2">
                <a:alpha val="30000"/>
              </a:schemeClr>
            </a:solidFill>
            <a:ln w="0">
              <a:noFill/>
            </a:ln>
          </p:spPr>
          <p:txBody>
            <a:bodyPr/>
            <a:p>
              <a:endParaRPr lang="zh-CN" altLang="en-US"/>
            </a:p>
          </p:txBody>
        </p:sp>
        <p:sp>
          <p:nvSpPr>
            <p:cNvPr id="33870" name="矩形 33869"/>
            <p:cNvSpPr/>
            <p:nvPr/>
          </p:nvSpPr>
          <p:spPr>
            <a:xfrm>
              <a:off x="2245" y="1621"/>
              <a:ext cx="1270" cy="11"/>
            </a:xfrm>
            <a:prstGeom prst="rect">
              <a:avLst/>
            </a:prstGeom>
            <a:solidFill>
              <a:schemeClr val="accent2">
                <a:alpha val="30000"/>
              </a:schemeClr>
            </a:solidFill>
            <a:ln w="0">
              <a:noFill/>
            </a:ln>
          </p:spPr>
          <p:txBody>
            <a:bodyPr/>
            <a:p>
              <a:endParaRPr lang="zh-CN" altLang="en-US"/>
            </a:p>
          </p:txBody>
        </p:sp>
        <p:sp>
          <p:nvSpPr>
            <p:cNvPr id="33871" name="任意多边形 33870"/>
            <p:cNvSpPr>
              <a:spLocks noEditPoints="1"/>
            </p:cNvSpPr>
            <p:nvPr/>
          </p:nvSpPr>
          <p:spPr>
            <a:xfrm>
              <a:off x="3510" y="1581"/>
              <a:ext cx="127" cy="107"/>
            </a:xfrm>
            <a:custGeom>
              <a:avLst/>
              <a:gdLst/>
              <a:ahLst/>
              <a:cxnLst/>
              <a:pathLst>
                <a:path w="25" h="21">
                  <a:moveTo>
                    <a:pt x="25" y="0"/>
                  </a:moveTo>
                  <a:lnTo>
                    <a:pt x="8" y="0"/>
                  </a:lnTo>
                  <a:cubicBezTo>
                    <a:pt x="8" y="0"/>
                    <a:pt x="8" y="2"/>
                    <a:pt x="8" y="3"/>
                  </a:cubicBezTo>
                  <a:cubicBezTo>
                    <a:pt x="7" y="3"/>
                    <a:pt x="1" y="3"/>
                    <a:pt x="1" y="3"/>
                  </a:cubicBezTo>
                  <a:cubicBezTo>
                    <a:pt x="1" y="3"/>
                    <a:pt x="1" y="5"/>
                    <a:pt x="1" y="6"/>
                  </a:cubicBezTo>
                  <a:cubicBezTo>
                    <a:pt x="1" y="6"/>
                    <a:pt x="0" y="6"/>
                    <a:pt x="0" y="6"/>
                  </a:cubicBezTo>
                  <a:lnTo>
                    <a:pt x="0" y="14"/>
                  </a:lnTo>
                  <a:cubicBezTo>
                    <a:pt x="0" y="14"/>
                    <a:pt x="1" y="14"/>
                    <a:pt x="1" y="14"/>
                  </a:cubicBezTo>
                  <a:cubicBezTo>
                    <a:pt x="1" y="15"/>
                    <a:pt x="1" y="19"/>
                    <a:pt x="1" y="19"/>
                  </a:cubicBezTo>
                  <a:cubicBezTo>
                    <a:pt x="1" y="19"/>
                    <a:pt x="6" y="19"/>
                    <a:pt x="7" y="19"/>
                  </a:cubicBezTo>
                  <a:cubicBezTo>
                    <a:pt x="7" y="19"/>
                    <a:pt x="7" y="21"/>
                    <a:pt x="7" y="21"/>
                  </a:cubicBezTo>
                  <a:lnTo>
                    <a:pt x="14" y="21"/>
                  </a:lnTo>
                  <a:cubicBezTo>
                    <a:pt x="14" y="21"/>
                    <a:pt x="14" y="19"/>
                    <a:pt x="14" y="19"/>
                  </a:cubicBezTo>
                  <a:cubicBezTo>
                    <a:pt x="15" y="19"/>
                    <a:pt x="18" y="19"/>
                    <a:pt x="18" y="19"/>
                  </a:cubicBezTo>
                  <a:lnTo>
                    <a:pt x="18" y="10"/>
                  </a:lnTo>
                  <a:lnTo>
                    <a:pt x="10" y="10"/>
                  </a:lnTo>
                  <a:lnTo>
                    <a:pt x="10" y="15"/>
                  </a:lnTo>
                  <a:lnTo>
                    <a:pt x="12" y="15"/>
                  </a:lnTo>
                  <a:cubicBezTo>
                    <a:pt x="12" y="15"/>
                    <a:pt x="12" y="13"/>
                    <a:pt x="12" y="13"/>
                  </a:cubicBezTo>
                  <a:cubicBezTo>
                    <a:pt x="13" y="13"/>
                    <a:pt x="15" y="13"/>
                    <a:pt x="16" y="13"/>
                  </a:cubicBezTo>
                  <a:cubicBezTo>
                    <a:pt x="16" y="13"/>
                    <a:pt x="16" y="15"/>
                    <a:pt x="16" y="16"/>
                  </a:cubicBezTo>
                  <a:cubicBezTo>
                    <a:pt x="15" y="16"/>
                    <a:pt x="12" y="16"/>
                    <a:pt x="12" y="16"/>
                  </a:cubicBezTo>
                  <a:cubicBezTo>
                    <a:pt x="12" y="16"/>
                    <a:pt x="12" y="18"/>
                    <a:pt x="12" y="19"/>
                  </a:cubicBezTo>
                  <a:cubicBezTo>
                    <a:pt x="11" y="19"/>
                    <a:pt x="10" y="19"/>
                    <a:pt x="10" y="19"/>
                  </a:cubicBezTo>
                  <a:cubicBezTo>
                    <a:pt x="10" y="18"/>
                    <a:pt x="10" y="16"/>
                    <a:pt x="10" y="16"/>
                  </a:cubicBezTo>
                  <a:cubicBezTo>
                    <a:pt x="10" y="16"/>
                    <a:pt x="5" y="16"/>
                    <a:pt x="4" y="16"/>
                  </a:cubicBezTo>
                  <a:cubicBezTo>
                    <a:pt x="4" y="16"/>
                    <a:pt x="4" y="13"/>
                    <a:pt x="4" y="13"/>
                  </a:cubicBezTo>
                  <a:cubicBezTo>
                    <a:pt x="5" y="13"/>
                    <a:pt x="6" y="13"/>
                    <a:pt x="6" y="13"/>
                  </a:cubicBezTo>
                  <a:lnTo>
                    <a:pt x="6" y="10"/>
                  </a:lnTo>
                  <a:cubicBezTo>
                    <a:pt x="6" y="10"/>
                    <a:pt x="5" y="10"/>
                    <a:pt x="4" y="10"/>
                  </a:cubicBezTo>
                  <a:cubicBezTo>
                    <a:pt x="5" y="10"/>
                    <a:pt x="6" y="10"/>
                    <a:pt x="6" y="10"/>
                  </a:cubicBezTo>
                  <a:lnTo>
                    <a:pt x="6" y="8"/>
                  </a:lnTo>
                  <a:cubicBezTo>
                    <a:pt x="6" y="8"/>
                    <a:pt x="5" y="8"/>
                    <a:pt x="4" y="8"/>
                  </a:cubicBezTo>
                  <a:cubicBezTo>
                    <a:pt x="4" y="7"/>
                    <a:pt x="4" y="6"/>
                    <a:pt x="4" y="5"/>
                  </a:cubicBezTo>
                  <a:cubicBezTo>
                    <a:pt x="5" y="5"/>
                    <a:pt x="11" y="5"/>
                    <a:pt x="11" y="5"/>
                  </a:cubicBezTo>
                  <a:cubicBezTo>
                    <a:pt x="11" y="5"/>
                    <a:pt x="11" y="3"/>
                    <a:pt x="11" y="2"/>
                  </a:cubicBezTo>
                  <a:cubicBezTo>
                    <a:pt x="12" y="2"/>
                    <a:pt x="22" y="2"/>
                    <a:pt x="22" y="2"/>
                  </a:cubicBezTo>
                  <a:cubicBezTo>
                    <a:pt x="22" y="3"/>
                    <a:pt x="22" y="6"/>
                    <a:pt x="22" y="6"/>
                  </a:cubicBezTo>
                  <a:cubicBezTo>
                    <a:pt x="22" y="6"/>
                    <a:pt x="18" y="6"/>
                    <a:pt x="17" y="6"/>
                  </a:cubicBezTo>
                  <a:cubicBezTo>
                    <a:pt x="17" y="6"/>
                    <a:pt x="17" y="6"/>
                    <a:pt x="17" y="6"/>
                  </a:cubicBezTo>
                  <a:cubicBezTo>
                    <a:pt x="18" y="6"/>
                    <a:pt x="19" y="6"/>
                    <a:pt x="19" y="6"/>
                  </a:cubicBezTo>
                  <a:lnTo>
                    <a:pt x="19" y="3"/>
                  </a:lnTo>
                  <a:lnTo>
                    <a:pt x="14" y="3"/>
                  </a:lnTo>
                  <a:lnTo>
                    <a:pt x="14" y="9"/>
                  </a:lnTo>
                  <a:lnTo>
                    <a:pt x="25" y="9"/>
                  </a:lnTo>
                  <a:lnTo>
                    <a:pt x="25" y="0"/>
                  </a:lnTo>
                  <a:lnTo>
                    <a:pt x="25" y="0"/>
                  </a:lnTo>
                  <a:close/>
                  <a:moveTo>
                    <a:pt x="24" y="1"/>
                  </a:moveTo>
                  <a:cubicBezTo>
                    <a:pt x="24" y="1"/>
                    <a:pt x="24" y="7"/>
                    <a:pt x="24" y="8"/>
                  </a:cubicBezTo>
                  <a:cubicBezTo>
                    <a:pt x="23" y="8"/>
                    <a:pt x="16" y="8"/>
                    <a:pt x="15" y="8"/>
                  </a:cubicBezTo>
                  <a:cubicBezTo>
                    <a:pt x="15" y="7"/>
                    <a:pt x="15" y="5"/>
                    <a:pt x="15" y="4"/>
                  </a:cubicBezTo>
                  <a:cubicBezTo>
                    <a:pt x="16" y="4"/>
                    <a:pt x="18" y="4"/>
                    <a:pt x="18" y="4"/>
                  </a:cubicBezTo>
                  <a:cubicBezTo>
                    <a:pt x="18" y="4"/>
                    <a:pt x="18" y="4"/>
                    <a:pt x="18" y="5"/>
                  </a:cubicBezTo>
                  <a:cubicBezTo>
                    <a:pt x="18" y="5"/>
                    <a:pt x="16" y="5"/>
                    <a:pt x="16" y="5"/>
                  </a:cubicBezTo>
                  <a:lnTo>
                    <a:pt x="16" y="7"/>
                  </a:lnTo>
                  <a:lnTo>
                    <a:pt x="24" y="7"/>
                  </a:lnTo>
                  <a:lnTo>
                    <a:pt x="24" y="1"/>
                  </a:lnTo>
                  <a:lnTo>
                    <a:pt x="10" y="1"/>
                  </a:lnTo>
                  <a:cubicBezTo>
                    <a:pt x="10" y="1"/>
                    <a:pt x="10" y="4"/>
                    <a:pt x="10" y="5"/>
                  </a:cubicBezTo>
                  <a:cubicBezTo>
                    <a:pt x="9" y="5"/>
                    <a:pt x="3" y="5"/>
                    <a:pt x="3" y="5"/>
                  </a:cubicBezTo>
                  <a:lnTo>
                    <a:pt x="3" y="9"/>
                  </a:lnTo>
                  <a:cubicBezTo>
                    <a:pt x="3" y="9"/>
                    <a:pt x="5" y="9"/>
                    <a:pt x="5" y="9"/>
                  </a:cubicBezTo>
                  <a:cubicBezTo>
                    <a:pt x="5" y="9"/>
                    <a:pt x="5" y="9"/>
                    <a:pt x="5" y="9"/>
                  </a:cubicBezTo>
                  <a:cubicBezTo>
                    <a:pt x="5" y="9"/>
                    <a:pt x="3" y="9"/>
                    <a:pt x="3" y="9"/>
                  </a:cubicBezTo>
                  <a:lnTo>
                    <a:pt x="3" y="11"/>
                  </a:lnTo>
                  <a:cubicBezTo>
                    <a:pt x="3" y="11"/>
                    <a:pt x="5" y="11"/>
                    <a:pt x="5" y="11"/>
                  </a:cubicBezTo>
                  <a:cubicBezTo>
                    <a:pt x="5" y="12"/>
                    <a:pt x="5" y="12"/>
                    <a:pt x="5" y="12"/>
                  </a:cubicBezTo>
                  <a:cubicBezTo>
                    <a:pt x="5" y="12"/>
                    <a:pt x="3" y="12"/>
                    <a:pt x="3" y="12"/>
                  </a:cubicBezTo>
                  <a:lnTo>
                    <a:pt x="3" y="17"/>
                  </a:lnTo>
                  <a:cubicBezTo>
                    <a:pt x="3" y="17"/>
                    <a:pt x="8" y="17"/>
                    <a:pt x="8" y="17"/>
                  </a:cubicBezTo>
                  <a:cubicBezTo>
                    <a:pt x="8" y="18"/>
                    <a:pt x="8" y="20"/>
                    <a:pt x="8" y="20"/>
                  </a:cubicBezTo>
                  <a:lnTo>
                    <a:pt x="13" y="20"/>
                  </a:lnTo>
                  <a:cubicBezTo>
                    <a:pt x="13" y="20"/>
                    <a:pt x="13" y="17"/>
                    <a:pt x="13" y="17"/>
                  </a:cubicBezTo>
                  <a:cubicBezTo>
                    <a:pt x="14" y="17"/>
                    <a:pt x="17" y="17"/>
                    <a:pt x="17" y="17"/>
                  </a:cubicBezTo>
                  <a:lnTo>
                    <a:pt x="17" y="12"/>
                  </a:lnTo>
                  <a:lnTo>
                    <a:pt x="11" y="12"/>
                  </a:lnTo>
                  <a:cubicBezTo>
                    <a:pt x="11" y="12"/>
                    <a:pt x="11" y="14"/>
                    <a:pt x="11" y="14"/>
                  </a:cubicBezTo>
                  <a:cubicBezTo>
                    <a:pt x="11" y="14"/>
                    <a:pt x="11" y="14"/>
                    <a:pt x="11" y="14"/>
                  </a:cubicBezTo>
                  <a:cubicBezTo>
                    <a:pt x="11" y="14"/>
                    <a:pt x="11" y="12"/>
                    <a:pt x="11" y="11"/>
                  </a:cubicBezTo>
                  <a:cubicBezTo>
                    <a:pt x="11" y="11"/>
                    <a:pt x="16" y="11"/>
                    <a:pt x="17" y="11"/>
                  </a:cubicBezTo>
                  <a:cubicBezTo>
                    <a:pt x="17" y="12"/>
                    <a:pt x="17" y="17"/>
                    <a:pt x="17" y="18"/>
                  </a:cubicBezTo>
                  <a:cubicBezTo>
                    <a:pt x="16" y="18"/>
                    <a:pt x="13" y="18"/>
                    <a:pt x="13" y="18"/>
                  </a:cubicBezTo>
                  <a:cubicBezTo>
                    <a:pt x="13" y="18"/>
                    <a:pt x="13" y="20"/>
                    <a:pt x="13" y="20"/>
                  </a:cubicBezTo>
                  <a:cubicBezTo>
                    <a:pt x="13" y="20"/>
                    <a:pt x="9" y="20"/>
                    <a:pt x="8" y="20"/>
                  </a:cubicBezTo>
                  <a:cubicBezTo>
                    <a:pt x="8" y="20"/>
                    <a:pt x="8" y="18"/>
                    <a:pt x="8" y="18"/>
                  </a:cubicBezTo>
                  <a:cubicBezTo>
                    <a:pt x="8" y="18"/>
                    <a:pt x="3" y="18"/>
                    <a:pt x="3" y="18"/>
                  </a:cubicBezTo>
                  <a:cubicBezTo>
                    <a:pt x="3" y="17"/>
                    <a:pt x="3" y="13"/>
                    <a:pt x="3" y="13"/>
                  </a:cubicBezTo>
                  <a:cubicBezTo>
                    <a:pt x="3" y="13"/>
                    <a:pt x="2" y="13"/>
                    <a:pt x="1" y="13"/>
                  </a:cubicBezTo>
                  <a:cubicBezTo>
                    <a:pt x="1" y="13"/>
                    <a:pt x="1" y="8"/>
                    <a:pt x="1" y="7"/>
                  </a:cubicBezTo>
                  <a:cubicBezTo>
                    <a:pt x="2" y="7"/>
                    <a:pt x="3" y="7"/>
                    <a:pt x="3" y="7"/>
                  </a:cubicBezTo>
                  <a:cubicBezTo>
                    <a:pt x="3" y="7"/>
                    <a:pt x="3" y="5"/>
                    <a:pt x="3" y="4"/>
                  </a:cubicBezTo>
                  <a:cubicBezTo>
                    <a:pt x="3" y="4"/>
                    <a:pt x="10" y="4"/>
                    <a:pt x="10" y="4"/>
                  </a:cubicBezTo>
                  <a:cubicBezTo>
                    <a:pt x="10" y="4"/>
                    <a:pt x="10" y="1"/>
                    <a:pt x="10" y="1"/>
                  </a:cubicBezTo>
                  <a:cubicBezTo>
                    <a:pt x="10" y="1"/>
                    <a:pt x="23" y="1"/>
                    <a:pt x="24" y="1"/>
                  </a:cubicBezTo>
                  <a:close/>
                </a:path>
              </a:pathLst>
            </a:custGeom>
            <a:solidFill>
              <a:schemeClr val="accent2">
                <a:alpha val="30000"/>
              </a:schemeClr>
            </a:solidFill>
            <a:ln w="0">
              <a:noFill/>
            </a:ln>
          </p:spPr>
          <p:txBody>
            <a:bodyPr/>
            <a:p>
              <a:endParaRPr lang="zh-CN" altLang="en-US"/>
            </a:p>
          </p:txBody>
        </p:sp>
        <p:sp>
          <p:nvSpPr>
            <p:cNvPr id="33872" name="任意多边形 33871"/>
            <p:cNvSpPr>
              <a:spLocks noEditPoints="1"/>
            </p:cNvSpPr>
            <p:nvPr/>
          </p:nvSpPr>
          <p:spPr>
            <a:xfrm>
              <a:off x="3601" y="1581"/>
              <a:ext cx="163" cy="112"/>
            </a:xfrm>
            <a:custGeom>
              <a:avLst/>
              <a:gdLst/>
              <a:ahLst/>
              <a:cxnLst/>
              <a:pathLst>
                <a:path w="32" h="22">
                  <a:moveTo>
                    <a:pt x="12" y="0"/>
                  </a:moveTo>
                  <a:lnTo>
                    <a:pt x="12" y="0"/>
                  </a:lnTo>
                  <a:lnTo>
                    <a:pt x="12" y="9"/>
                  </a:lnTo>
                  <a:lnTo>
                    <a:pt x="20" y="9"/>
                  </a:lnTo>
                  <a:lnTo>
                    <a:pt x="20" y="4"/>
                  </a:lnTo>
                  <a:lnTo>
                    <a:pt x="16" y="4"/>
                  </a:lnTo>
                  <a:lnTo>
                    <a:pt x="16" y="6"/>
                  </a:lnTo>
                  <a:cubicBezTo>
                    <a:pt x="16" y="6"/>
                    <a:pt x="18" y="6"/>
                    <a:pt x="18" y="6"/>
                  </a:cubicBezTo>
                  <a:cubicBezTo>
                    <a:pt x="18" y="6"/>
                    <a:pt x="18" y="6"/>
                    <a:pt x="18" y="6"/>
                  </a:cubicBezTo>
                  <a:cubicBezTo>
                    <a:pt x="18" y="6"/>
                    <a:pt x="15" y="6"/>
                    <a:pt x="14" y="6"/>
                  </a:cubicBezTo>
                  <a:cubicBezTo>
                    <a:pt x="14" y="6"/>
                    <a:pt x="14" y="3"/>
                    <a:pt x="14" y="2"/>
                  </a:cubicBezTo>
                  <a:cubicBezTo>
                    <a:pt x="15" y="2"/>
                    <a:pt x="26" y="2"/>
                    <a:pt x="27" y="2"/>
                  </a:cubicBezTo>
                  <a:cubicBezTo>
                    <a:pt x="27" y="3"/>
                    <a:pt x="28" y="5"/>
                    <a:pt x="28" y="5"/>
                  </a:cubicBezTo>
                  <a:cubicBezTo>
                    <a:pt x="28" y="5"/>
                    <a:pt x="25" y="8"/>
                    <a:pt x="24" y="8"/>
                  </a:cubicBezTo>
                  <a:cubicBezTo>
                    <a:pt x="23" y="8"/>
                    <a:pt x="21" y="8"/>
                    <a:pt x="19" y="9"/>
                  </a:cubicBezTo>
                  <a:cubicBezTo>
                    <a:pt x="17" y="11"/>
                    <a:pt x="17" y="12"/>
                    <a:pt x="17" y="13"/>
                  </a:cubicBezTo>
                  <a:cubicBezTo>
                    <a:pt x="17" y="14"/>
                    <a:pt x="17" y="14"/>
                    <a:pt x="17" y="14"/>
                  </a:cubicBezTo>
                  <a:cubicBezTo>
                    <a:pt x="17" y="15"/>
                    <a:pt x="12" y="19"/>
                    <a:pt x="12" y="19"/>
                  </a:cubicBezTo>
                  <a:cubicBezTo>
                    <a:pt x="11" y="19"/>
                    <a:pt x="4" y="19"/>
                    <a:pt x="3" y="19"/>
                  </a:cubicBezTo>
                  <a:cubicBezTo>
                    <a:pt x="3" y="18"/>
                    <a:pt x="3" y="12"/>
                    <a:pt x="3" y="12"/>
                  </a:cubicBezTo>
                  <a:cubicBezTo>
                    <a:pt x="4" y="12"/>
                    <a:pt x="9" y="12"/>
                    <a:pt x="10" y="12"/>
                  </a:cubicBezTo>
                  <a:cubicBezTo>
                    <a:pt x="10" y="12"/>
                    <a:pt x="10" y="15"/>
                    <a:pt x="10" y="15"/>
                  </a:cubicBezTo>
                  <a:cubicBezTo>
                    <a:pt x="10" y="15"/>
                    <a:pt x="9" y="15"/>
                    <a:pt x="9" y="15"/>
                  </a:cubicBezTo>
                  <a:cubicBezTo>
                    <a:pt x="9" y="15"/>
                    <a:pt x="9" y="13"/>
                    <a:pt x="9" y="13"/>
                  </a:cubicBezTo>
                  <a:lnTo>
                    <a:pt x="6" y="13"/>
                  </a:lnTo>
                  <a:lnTo>
                    <a:pt x="6" y="17"/>
                  </a:lnTo>
                  <a:lnTo>
                    <a:pt x="13" y="17"/>
                  </a:lnTo>
                  <a:lnTo>
                    <a:pt x="13" y="9"/>
                  </a:lnTo>
                  <a:lnTo>
                    <a:pt x="0" y="9"/>
                  </a:lnTo>
                  <a:lnTo>
                    <a:pt x="0" y="22"/>
                  </a:lnTo>
                  <a:lnTo>
                    <a:pt x="13" y="22"/>
                  </a:lnTo>
                  <a:lnTo>
                    <a:pt x="20" y="15"/>
                  </a:lnTo>
                  <a:lnTo>
                    <a:pt x="20" y="14"/>
                  </a:lnTo>
                  <a:cubicBezTo>
                    <a:pt x="20" y="14"/>
                    <a:pt x="19" y="13"/>
                    <a:pt x="20" y="11"/>
                  </a:cubicBezTo>
                  <a:cubicBezTo>
                    <a:pt x="22" y="10"/>
                    <a:pt x="24" y="11"/>
                    <a:pt x="24" y="11"/>
                  </a:cubicBezTo>
                  <a:lnTo>
                    <a:pt x="25" y="11"/>
                  </a:lnTo>
                  <a:lnTo>
                    <a:pt x="25" y="11"/>
                  </a:lnTo>
                  <a:lnTo>
                    <a:pt x="32" y="5"/>
                  </a:lnTo>
                  <a:lnTo>
                    <a:pt x="31" y="4"/>
                  </a:lnTo>
                  <a:cubicBezTo>
                    <a:pt x="31" y="4"/>
                    <a:pt x="29" y="2"/>
                    <a:pt x="29" y="1"/>
                  </a:cubicBezTo>
                  <a:lnTo>
                    <a:pt x="29" y="0"/>
                  </a:lnTo>
                  <a:lnTo>
                    <a:pt x="28" y="0"/>
                  </a:lnTo>
                  <a:lnTo>
                    <a:pt x="12" y="0"/>
                  </a:lnTo>
                  <a:close/>
                  <a:moveTo>
                    <a:pt x="28" y="1"/>
                  </a:moveTo>
                  <a:cubicBezTo>
                    <a:pt x="28" y="2"/>
                    <a:pt x="29" y="4"/>
                    <a:pt x="30" y="5"/>
                  </a:cubicBezTo>
                  <a:cubicBezTo>
                    <a:pt x="30" y="6"/>
                    <a:pt x="25" y="10"/>
                    <a:pt x="24" y="10"/>
                  </a:cubicBezTo>
                  <a:cubicBezTo>
                    <a:pt x="23" y="10"/>
                    <a:pt x="21" y="9"/>
                    <a:pt x="20" y="11"/>
                  </a:cubicBezTo>
                  <a:cubicBezTo>
                    <a:pt x="19" y="12"/>
                    <a:pt x="18" y="12"/>
                    <a:pt x="18" y="13"/>
                  </a:cubicBezTo>
                  <a:cubicBezTo>
                    <a:pt x="18" y="14"/>
                    <a:pt x="19" y="14"/>
                    <a:pt x="19" y="15"/>
                  </a:cubicBezTo>
                  <a:cubicBezTo>
                    <a:pt x="19" y="15"/>
                    <a:pt x="12" y="20"/>
                    <a:pt x="12" y="21"/>
                  </a:cubicBezTo>
                  <a:cubicBezTo>
                    <a:pt x="12" y="21"/>
                    <a:pt x="3" y="21"/>
                    <a:pt x="2" y="21"/>
                  </a:cubicBezTo>
                  <a:cubicBezTo>
                    <a:pt x="2" y="20"/>
                    <a:pt x="2" y="11"/>
                    <a:pt x="2" y="10"/>
                  </a:cubicBezTo>
                  <a:cubicBezTo>
                    <a:pt x="2" y="10"/>
                    <a:pt x="11" y="10"/>
                    <a:pt x="12" y="10"/>
                  </a:cubicBezTo>
                  <a:cubicBezTo>
                    <a:pt x="12" y="11"/>
                    <a:pt x="12" y="16"/>
                    <a:pt x="12" y="16"/>
                  </a:cubicBezTo>
                  <a:cubicBezTo>
                    <a:pt x="11" y="16"/>
                    <a:pt x="8" y="16"/>
                    <a:pt x="7" y="16"/>
                  </a:cubicBezTo>
                  <a:cubicBezTo>
                    <a:pt x="7" y="16"/>
                    <a:pt x="8" y="15"/>
                    <a:pt x="8" y="14"/>
                  </a:cubicBezTo>
                  <a:cubicBezTo>
                    <a:pt x="8" y="14"/>
                    <a:pt x="8" y="14"/>
                    <a:pt x="8" y="14"/>
                  </a:cubicBezTo>
                  <a:cubicBezTo>
                    <a:pt x="8" y="15"/>
                    <a:pt x="8" y="16"/>
                    <a:pt x="8" y="16"/>
                  </a:cubicBezTo>
                  <a:lnTo>
                    <a:pt x="11" y="16"/>
                  </a:lnTo>
                  <a:lnTo>
                    <a:pt x="11" y="11"/>
                  </a:lnTo>
                  <a:lnTo>
                    <a:pt x="2" y="11"/>
                  </a:lnTo>
                  <a:lnTo>
                    <a:pt x="2" y="20"/>
                  </a:lnTo>
                  <a:lnTo>
                    <a:pt x="12" y="20"/>
                  </a:lnTo>
                  <a:lnTo>
                    <a:pt x="18" y="15"/>
                  </a:lnTo>
                  <a:lnTo>
                    <a:pt x="18" y="14"/>
                  </a:lnTo>
                  <a:cubicBezTo>
                    <a:pt x="18" y="14"/>
                    <a:pt x="18" y="12"/>
                    <a:pt x="20" y="10"/>
                  </a:cubicBezTo>
                  <a:cubicBezTo>
                    <a:pt x="21" y="9"/>
                    <a:pt x="24" y="9"/>
                    <a:pt x="24" y="9"/>
                  </a:cubicBezTo>
                  <a:lnTo>
                    <a:pt x="24" y="10"/>
                  </a:lnTo>
                  <a:lnTo>
                    <a:pt x="25" y="9"/>
                  </a:lnTo>
                  <a:lnTo>
                    <a:pt x="30" y="5"/>
                  </a:lnTo>
                  <a:lnTo>
                    <a:pt x="29" y="5"/>
                  </a:lnTo>
                  <a:cubicBezTo>
                    <a:pt x="29" y="4"/>
                    <a:pt x="28" y="3"/>
                    <a:pt x="28" y="2"/>
                  </a:cubicBezTo>
                  <a:lnTo>
                    <a:pt x="28" y="1"/>
                  </a:lnTo>
                  <a:lnTo>
                    <a:pt x="13" y="1"/>
                  </a:lnTo>
                  <a:lnTo>
                    <a:pt x="13" y="7"/>
                  </a:lnTo>
                  <a:lnTo>
                    <a:pt x="19" y="7"/>
                  </a:lnTo>
                  <a:cubicBezTo>
                    <a:pt x="19" y="7"/>
                    <a:pt x="19" y="8"/>
                    <a:pt x="19" y="8"/>
                  </a:cubicBezTo>
                  <a:cubicBezTo>
                    <a:pt x="18" y="8"/>
                    <a:pt x="14" y="8"/>
                    <a:pt x="13" y="8"/>
                  </a:cubicBezTo>
                  <a:cubicBezTo>
                    <a:pt x="13" y="7"/>
                    <a:pt x="13" y="2"/>
                    <a:pt x="13" y="1"/>
                  </a:cubicBezTo>
                  <a:cubicBezTo>
                    <a:pt x="14" y="1"/>
                    <a:pt x="27" y="1"/>
                    <a:pt x="28" y="1"/>
                  </a:cubicBezTo>
                  <a:close/>
                  <a:moveTo>
                    <a:pt x="19" y="5"/>
                  </a:moveTo>
                  <a:cubicBezTo>
                    <a:pt x="19" y="5"/>
                    <a:pt x="19" y="5"/>
                    <a:pt x="19" y="5"/>
                  </a:cubicBezTo>
                  <a:cubicBezTo>
                    <a:pt x="19" y="5"/>
                    <a:pt x="17" y="5"/>
                    <a:pt x="17" y="5"/>
                  </a:cubicBezTo>
                  <a:cubicBezTo>
                    <a:pt x="17" y="5"/>
                    <a:pt x="17" y="5"/>
                    <a:pt x="17" y="5"/>
                  </a:cubicBezTo>
                  <a:cubicBezTo>
                    <a:pt x="17" y="5"/>
                    <a:pt x="19" y="5"/>
                    <a:pt x="19" y="5"/>
                  </a:cubicBezTo>
                  <a:close/>
                </a:path>
              </a:pathLst>
            </a:custGeom>
            <a:solidFill>
              <a:schemeClr val="accent2">
                <a:alpha val="30000"/>
              </a:schemeClr>
            </a:solidFill>
            <a:ln w="0">
              <a:noFill/>
            </a:ln>
          </p:spPr>
          <p:txBody>
            <a:bodyPr/>
            <a:p>
              <a:endParaRPr lang="zh-CN" altLang="en-US"/>
            </a:p>
          </p:txBody>
        </p:sp>
        <p:sp>
          <p:nvSpPr>
            <p:cNvPr id="33873" name="任意多边形 33872"/>
            <p:cNvSpPr>
              <a:spLocks noEditPoints="1"/>
            </p:cNvSpPr>
            <p:nvPr/>
          </p:nvSpPr>
          <p:spPr>
            <a:xfrm>
              <a:off x="3668" y="1713"/>
              <a:ext cx="127" cy="112"/>
            </a:xfrm>
            <a:custGeom>
              <a:avLst/>
              <a:gdLst/>
              <a:ahLst/>
              <a:cxnLst/>
              <a:pathLst>
                <a:path w="25" h="22">
                  <a:moveTo>
                    <a:pt x="25" y="0"/>
                  </a:moveTo>
                  <a:lnTo>
                    <a:pt x="15" y="0"/>
                  </a:lnTo>
                  <a:lnTo>
                    <a:pt x="15" y="10"/>
                  </a:lnTo>
                  <a:lnTo>
                    <a:pt x="21" y="10"/>
                  </a:lnTo>
                  <a:lnTo>
                    <a:pt x="21" y="6"/>
                  </a:lnTo>
                  <a:lnTo>
                    <a:pt x="19" y="6"/>
                  </a:lnTo>
                  <a:cubicBezTo>
                    <a:pt x="19" y="6"/>
                    <a:pt x="19" y="7"/>
                    <a:pt x="19" y="8"/>
                  </a:cubicBezTo>
                  <a:cubicBezTo>
                    <a:pt x="18" y="8"/>
                    <a:pt x="18" y="8"/>
                    <a:pt x="18" y="8"/>
                  </a:cubicBezTo>
                  <a:cubicBezTo>
                    <a:pt x="18" y="7"/>
                    <a:pt x="18" y="4"/>
                    <a:pt x="18" y="3"/>
                  </a:cubicBezTo>
                  <a:cubicBezTo>
                    <a:pt x="19" y="3"/>
                    <a:pt x="22" y="3"/>
                    <a:pt x="23" y="3"/>
                  </a:cubicBezTo>
                  <a:cubicBezTo>
                    <a:pt x="23" y="4"/>
                    <a:pt x="23" y="12"/>
                    <a:pt x="23" y="13"/>
                  </a:cubicBezTo>
                  <a:cubicBezTo>
                    <a:pt x="22" y="13"/>
                    <a:pt x="19" y="13"/>
                    <a:pt x="19" y="13"/>
                  </a:cubicBezTo>
                  <a:cubicBezTo>
                    <a:pt x="19" y="13"/>
                    <a:pt x="19" y="18"/>
                    <a:pt x="19" y="18"/>
                  </a:cubicBezTo>
                  <a:cubicBezTo>
                    <a:pt x="18" y="18"/>
                    <a:pt x="17" y="18"/>
                    <a:pt x="16" y="18"/>
                  </a:cubicBezTo>
                  <a:cubicBezTo>
                    <a:pt x="16" y="18"/>
                    <a:pt x="16" y="17"/>
                    <a:pt x="16" y="17"/>
                  </a:cubicBezTo>
                  <a:lnTo>
                    <a:pt x="10" y="17"/>
                  </a:lnTo>
                  <a:cubicBezTo>
                    <a:pt x="10" y="17"/>
                    <a:pt x="10" y="18"/>
                    <a:pt x="10" y="18"/>
                  </a:cubicBezTo>
                  <a:cubicBezTo>
                    <a:pt x="10" y="18"/>
                    <a:pt x="7" y="18"/>
                    <a:pt x="6" y="18"/>
                  </a:cubicBezTo>
                  <a:cubicBezTo>
                    <a:pt x="6" y="18"/>
                    <a:pt x="6" y="14"/>
                    <a:pt x="6" y="14"/>
                  </a:cubicBezTo>
                  <a:cubicBezTo>
                    <a:pt x="6" y="14"/>
                    <a:pt x="4" y="14"/>
                    <a:pt x="3" y="14"/>
                  </a:cubicBezTo>
                  <a:cubicBezTo>
                    <a:pt x="3" y="13"/>
                    <a:pt x="3" y="12"/>
                    <a:pt x="3" y="12"/>
                  </a:cubicBezTo>
                  <a:cubicBezTo>
                    <a:pt x="4" y="12"/>
                    <a:pt x="7" y="12"/>
                    <a:pt x="7" y="12"/>
                  </a:cubicBezTo>
                  <a:cubicBezTo>
                    <a:pt x="7" y="12"/>
                    <a:pt x="7" y="9"/>
                    <a:pt x="7" y="9"/>
                  </a:cubicBezTo>
                  <a:cubicBezTo>
                    <a:pt x="7" y="9"/>
                    <a:pt x="10" y="9"/>
                    <a:pt x="11" y="9"/>
                  </a:cubicBezTo>
                  <a:cubicBezTo>
                    <a:pt x="11" y="9"/>
                    <a:pt x="11" y="11"/>
                    <a:pt x="11" y="12"/>
                  </a:cubicBezTo>
                  <a:cubicBezTo>
                    <a:pt x="10" y="12"/>
                    <a:pt x="7" y="12"/>
                    <a:pt x="7" y="12"/>
                  </a:cubicBezTo>
                  <a:lnTo>
                    <a:pt x="7" y="14"/>
                  </a:lnTo>
                  <a:lnTo>
                    <a:pt x="13" y="14"/>
                  </a:lnTo>
                  <a:lnTo>
                    <a:pt x="13" y="7"/>
                  </a:lnTo>
                  <a:lnTo>
                    <a:pt x="4" y="7"/>
                  </a:lnTo>
                  <a:cubicBezTo>
                    <a:pt x="4" y="7"/>
                    <a:pt x="4" y="9"/>
                    <a:pt x="4" y="10"/>
                  </a:cubicBezTo>
                  <a:cubicBezTo>
                    <a:pt x="3" y="10"/>
                    <a:pt x="0" y="10"/>
                    <a:pt x="0" y="10"/>
                  </a:cubicBezTo>
                  <a:lnTo>
                    <a:pt x="0" y="16"/>
                  </a:lnTo>
                  <a:cubicBezTo>
                    <a:pt x="0" y="16"/>
                    <a:pt x="3" y="16"/>
                    <a:pt x="4" y="16"/>
                  </a:cubicBezTo>
                  <a:cubicBezTo>
                    <a:pt x="4" y="17"/>
                    <a:pt x="4" y="21"/>
                    <a:pt x="4" y="21"/>
                  </a:cubicBezTo>
                  <a:cubicBezTo>
                    <a:pt x="4" y="21"/>
                    <a:pt x="8" y="21"/>
                    <a:pt x="9" y="21"/>
                  </a:cubicBezTo>
                  <a:cubicBezTo>
                    <a:pt x="9" y="21"/>
                    <a:pt x="9" y="22"/>
                    <a:pt x="9" y="22"/>
                  </a:cubicBezTo>
                  <a:lnTo>
                    <a:pt x="18" y="22"/>
                  </a:lnTo>
                  <a:cubicBezTo>
                    <a:pt x="18" y="22"/>
                    <a:pt x="18" y="21"/>
                    <a:pt x="18" y="21"/>
                  </a:cubicBezTo>
                  <a:cubicBezTo>
                    <a:pt x="19" y="21"/>
                    <a:pt x="22" y="21"/>
                    <a:pt x="22" y="21"/>
                  </a:cubicBezTo>
                  <a:cubicBezTo>
                    <a:pt x="22" y="21"/>
                    <a:pt x="22" y="16"/>
                    <a:pt x="22" y="15"/>
                  </a:cubicBezTo>
                  <a:cubicBezTo>
                    <a:pt x="23" y="15"/>
                    <a:pt x="25" y="15"/>
                    <a:pt x="25" y="15"/>
                  </a:cubicBezTo>
                  <a:lnTo>
                    <a:pt x="25" y="0"/>
                  </a:lnTo>
                  <a:lnTo>
                    <a:pt x="25" y="0"/>
                  </a:lnTo>
                  <a:close/>
                  <a:moveTo>
                    <a:pt x="24" y="1"/>
                  </a:moveTo>
                  <a:cubicBezTo>
                    <a:pt x="24" y="2"/>
                    <a:pt x="24" y="13"/>
                    <a:pt x="24" y="14"/>
                  </a:cubicBezTo>
                  <a:cubicBezTo>
                    <a:pt x="24" y="14"/>
                    <a:pt x="21" y="14"/>
                    <a:pt x="21" y="14"/>
                  </a:cubicBezTo>
                  <a:cubicBezTo>
                    <a:pt x="21" y="14"/>
                    <a:pt x="21" y="19"/>
                    <a:pt x="21" y="20"/>
                  </a:cubicBezTo>
                  <a:cubicBezTo>
                    <a:pt x="20" y="20"/>
                    <a:pt x="17" y="20"/>
                    <a:pt x="17" y="20"/>
                  </a:cubicBezTo>
                  <a:cubicBezTo>
                    <a:pt x="17" y="20"/>
                    <a:pt x="17" y="21"/>
                    <a:pt x="17" y="21"/>
                  </a:cubicBezTo>
                  <a:cubicBezTo>
                    <a:pt x="16" y="21"/>
                    <a:pt x="10" y="21"/>
                    <a:pt x="10" y="21"/>
                  </a:cubicBezTo>
                  <a:cubicBezTo>
                    <a:pt x="10" y="21"/>
                    <a:pt x="10" y="20"/>
                    <a:pt x="10" y="20"/>
                  </a:cubicBezTo>
                  <a:cubicBezTo>
                    <a:pt x="10" y="20"/>
                    <a:pt x="6" y="20"/>
                    <a:pt x="5" y="20"/>
                  </a:cubicBezTo>
                  <a:cubicBezTo>
                    <a:pt x="5" y="19"/>
                    <a:pt x="5" y="15"/>
                    <a:pt x="5" y="15"/>
                  </a:cubicBezTo>
                  <a:cubicBezTo>
                    <a:pt x="5" y="15"/>
                    <a:pt x="2" y="15"/>
                    <a:pt x="2" y="15"/>
                  </a:cubicBezTo>
                  <a:cubicBezTo>
                    <a:pt x="2" y="15"/>
                    <a:pt x="2" y="11"/>
                    <a:pt x="2" y="11"/>
                  </a:cubicBezTo>
                  <a:cubicBezTo>
                    <a:pt x="2" y="11"/>
                    <a:pt x="5" y="11"/>
                    <a:pt x="5" y="11"/>
                  </a:cubicBezTo>
                  <a:cubicBezTo>
                    <a:pt x="5" y="11"/>
                    <a:pt x="5" y="8"/>
                    <a:pt x="5" y="8"/>
                  </a:cubicBezTo>
                  <a:cubicBezTo>
                    <a:pt x="6" y="8"/>
                    <a:pt x="11" y="8"/>
                    <a:pt x="12" y="8"/>
                  </a:cubicBezTo>
                  <a:cubicBezTo>
                    <a:pt x="12" y="8"/>
                    <a:pt x="12" y="12"/>
                    <a:pt x="12" y="13"/>
                  </a:cubicBezTo>
                  <a:cubicBezTo>
                    <a:pt x="12" y="13"/>
                    <a:pt x="9" y="13"/>
                    <a:pt x="9" y="13"/>
                  </a:cubicBezTo>
                  <a:cubicBezTo>
                    <a:pt x="9" y="13"/>
                    <a:pt x="9" y="13"/>
                    <a:pt x="9" y="13"/>
                  </a:cubicBezTo>
                  <a:cubicBezTo>
                    <a:pt x="9" y="13"/>
                    <a:pt x="12" y="13"/>
                    <a:pt x="12" y="13"/>
                  </a:cubicBezTo>
                  <a:lnTo>
                    <a:pt x="12" y="8"/>
                  </a:lnTo>
                  <a:lnTo>
                    <a:pt x="6" y="8"/>
                  </a:lnTo>
                  <a:cubicBezTo>
                    <a:pt x="6" y="8"/>
                    <a:pt x="6" y="10"/>
                    <a:pt x="6" y="11"/>
                  </a:cubicBezTo>
                  <a:cubicBezTo>
                    <a:pt x="5" y="11"/>
                    <a:pt x="2" y="11"/>
                    <a:pt x="2" y="11"/>
                  </a:cubicBezTo>
                  <a:lnTo>
                    <a:pt x="2" y="15"/>
                  </a:lnTo>
                  <a:cubicBezTo>
                    <a:pt x="2" y="15"/>
                    <a:pt x="5" y="15"/>
                    <a:pt x="5" y="15"/>
                  </a:cubicBezTo>
                  <a:cubicBezTo>
                    <a:pt x="5" y="16"/>
                    <a:pt x="5" y="19"/>
                    <a:pt x="5" y="19"/>
                  </a:cubicBezTo>
                  <a:lnTo>
                    <a:pt x="11" y="19"/>
                  </a:lnTo>
                  <a:cubicBezTo>
                    <a:pt x="11" y="19"/>
                    <a:pt x="11" y="18"/>
                    <a:pt x="11" y="18"/>
                  </a:cubicBezTo>
                  <a:cubicBezTo>
                    <a:pt x="12" y="18"/>
                    <a:pt x="12" y="18"/>
                    <a:pt x="12" y="18"/>
                  </a:cubicBezTo>
                  <a:cubicBezTo>
                    <a:pt x="12" y="18"/>
                    <a:pt x="12" y="19"/>
                    <a:pt x="12" y="19"/>
                  </a:cubicBezTo>
                  <a:lnTo>
                    <a:pt x="14" y="19"/>
                  </a:lnTo>
                  <a:cubicBezTo>
                    <a:pt x="14" y="19"/>
                    <a:pt x="14" y="18"/>
                    <a:pt x="14" y="18"/>
                  </a:cubicBezTo>
                  <a:cubicBezTo>
                    <a:pt x="14" y="18"/>
                    <a:pt x="14" y="18"/>
                    <a:pt x="15" y="18"/>
                  </a:cubicBezTo>
                  <a:cubicBezTo>
                    <a:pt x="15" y="18"/>
                    <a:pt x="15" y="19"/>
                    <a:pt x="15" y="19"/>
                  </a:cubicBezTo>
                  <a:lnTo>
                    <a:pt x="20" y="19"/>
                  </a:lnTo>
                  <a:cubicBezTo>
                    <a:pt x="20" y="19"/>
                    <a:pt x="20" y="14"/>
                    <a:pt x="20" y="14"/>
                  </a:cubicBezTo>
                  <a:cubicBezTo>
                    <a:pt x="21" y="14"/>
                    <a:pt x="24" y="14"/>
                    <a:pt x="24" y="14"/>
                  </a:cubicBezTo>
                  <a:lnTo>
                    <a:pt x="24" y="2"/>
                  </a:lnTo>
                  <a:lnTo>
                    <a:pt x="17" y="2"/>
                  </a:lnTo>
                  <a:lnTo>
                    <a:pt x="17" y="9"/>
                  </a:lnTo>
                  <a:lnTo>
                    <a:pt x="20" y="9"/>
                  </a:lnTo>
                  <a:cubicBezTo>
                    <a:pt x="20" y="9"/>
                    <a:pt x="20" y="7"/>
                    <a:pt x="20" y="6"/>
                  </a:cubicBezTo>
                  <a:cubicBezTo>
                    <a:pt x="20" y="6"/>
                    <a:pt x="20" y="6"/>
                    <a:pt x="20" y="6"/>
                  </a:cubicBezTo>
                  <a:cubicBezTo>
                    <a:pt x="20" y="7"/>
                    <a:pt x="20" y="8"/>
                    <a:pt x="20" y="9"/>
                  </a:cubicBezTo>
                  <a:cubicBezTo>
                    <a:pt x="20" y="9"/>
                    <a:pt x="17" y="9"/>
                    <a:pt x="16" y="9"/>
                  </a:cubicBezTo>
                  <a:cubicBezTo>
                    <a:pt x="16" y="8"/>
                    <a:pt x="16" y="2"/>
                    <a:pt x="16" y="1"/>
                  </a:cubicBezTo>
                  <a:cubicBezTo>
                    <a:pt x="17" y="1"/>
                    <a:pt x="23" y="1"/>
                    <a:pt x="24" y="1"/>
                  </a:cubicBezTo>
                  <a:close/>
                </a:path>
              </a:pathLst>
            </a:custGeom>
            <a:solidFill>
              <a:schemeClr val="accent2">
                <a:alpha val="30000"/>
              </a:schemeClr>
            </a:solidFill>
            <a:ln w="0">
              <a:noFill/>
            </a:ln>
          </p:spPr>
          <p:txBody>
            <a:bodyPr/>
            <a:p>
              <a:endParaRPr lang="zh-CN" altLang="en-US"/>
            </a:p>
          </p:txBody>
        </p:sp>
        <p:sp>
          <p:nvSpPr>
            <p:cNvPr id="33874" name="任意多边形 33873"/>
            <p:cNvSpPr>
              <a:spLocks noEditPoints="1"/>
            </p:cNvSpPr>
            <p:nvPr/>
          </p:nvSpPr>
          <p:spPr>
            <a:xfrm>
              <a:off x="3668" y="1606"/>
              <a:ext cx="127" cy="138"/>
            </a:xfrm>
            <a:custGeom>
              <a:avLst/>
              <a:gdLst/>
              <a:ahLst/>
              <a:cxnLst/>
              <a:pathLst>
                <a:path w="25" h="27">
                  <a:moveTo>
                    <a:pt x="19" y="1"/>
                  </a:moveTo>
                  <a:lnTo>
                    <a:pt x="12" y="6"/>
                  </a:lnTo>
                  <a:lnTo>
                    <a:pt x="12" y="7"/>
                  </a:lnTo>
                  <a:cubicBezTo>
                    <a:pt x="13" y="7"/>
                    <a:pt x="14" y="9"/>
                    <a:pt x="12" y="10"/>
                  </a:cubicBezTo>
                  <a:cubicBezTo>
                    <a:pt x="10" y="11"/>
                    <a:pt x="9" y="11"/>
                    <a:pt x="8" y="10"/>
                  </a:cubicBezTo>
                  <a:lnTo>
                    <a:pt x="8" y="10"/>
                  </a:lnTo>
                  <a:lnTo>
                    <a:pt x="7" y="10"/>
                  </a:lnTo>
                  <a:lnTo>
                    <a:pt x="0" y="17"/>
                  </a:lnTo>
                  <a:lnTo>
                    <a:pt x="0" y="27"/>
                  </a:lnTo>
                  <a:lnTo>
                    <a:pt x="14" y="27"/>
                  </a:lnTo>
                  <a:lnTo>
                    <a:pt x="14" y="17"/>
                  </a:lnTo>
                  <a:lnTo>
                    <a:pt x="5" y="17"/>
                  </a:lnTo>
                  <a:lnTo>
                    <a:pt x="5" y="22"/>
                  </a:lnTo>
                  <a:lnTo>
                    <a:pt x="10" y="22"/>
                  </a:lnTo>
                  <a:lnTo>
                    <a:pt x="10" y="20"/>
                  </a:lnTo>
                  <a:cubicBezTo>
                    <a:pt x="10" y="20"/>
                    <a:pt x="8" y="20"/>
                    <a:pt x="7" y="20"/>
                  </a:cubicBezTo>
                  <a:cubicBezTo>
                    <a:pt x="7" y="20"/>
                    <a:pt x="7" y="19"/>
                    <a:pt x="7" y="19"/>
                  </a:cubicBezTo>
                  <a:cubicBezTo>
                    <a:pt x="8" y="19"/>
                    <a:pt x="11" y="19"/>
                    <a:pt x="12" y="19"/>
                  </a:cubicBezTo>
                  <a:cubicBezTo>
                    <a:pt x="12" y="20"/>
                    <a:pt x="12" y="24"/>
                    <a:pt x="12" y="25"/>
                  </a:cubicBezTo>
                  <a:cubicBezTo>
                    <a:pt x="11" y="25"/>
                    <a:pt x="4" y="25"/>
                    <a:pt x="3" y="25"/>
                  </a:cubicBezTo>
                  <a:cubicBezTo>
                    <a:pt x="3" y="24"/>
                    <a:pt x="3" y="18"/>
                    <a:pt x="3" y="18"/>
                  </a:cubicBezTo>
                  <a:cubicBezTo>
                    <a:pt x="3" y="17"/>
                    <a:pt x="8" y="13"/>
                    <a:pt x="8" y="13"/>
                  </a:cubicBezTo>
                  <a:cubicBezTo>
                    <a:pt x="9" y="13"/>
                    <a:pt x="12" y="13"/>
                    <a:pt x="14" y="11"/>
                  </a:cubicBezTo>
                  <a:cubicBezTo>
                    <a:pt x="15" y="10"/>
                    <a:pt x="16" y="9"/>
                    <a:pt x="16" y="8"/>
                  </a:cubicBezTo>
                  <a:cubicBezTo>
                    <a:pt x="16" y="7"/>
                    <a:pt x="15" y="7"/>
                    <a:pt x="15" y="7"/>
                  </a:cubicBezTo>
                  <a:cubicBezTo>
                    <a:pt x="16" y="6"/>
                    <a:pt x="19" y="4"/>
                    <a:pt x="19" y="3"/>
                  </a:cubicBezTo>
                  <a:cubicBezTo>
                    <a:pt x="20" y="4"/>
                    <a:pt x="21" y="4"/>
                    <a:pt x="22" y="5"/>
                  </a:cubicBezTo>
                  <a:cubicBezTo>
                    <a:pt x="22" y="5"/>
                    <a:pt x="22" y="15"/>
                    <a:pt x="22" y="15"/>
                  </a:cubicBezTo>
                  <a:cubicBezTo>
                    <a:pt x="22" y="15"/>
                    <a:pt x="18" y="15"/>
                    <a:pt x="18" y="15"/>
                  </a:cubicBezTo>
                  <a:cubicBezTo>
                    <a:pt x="18" y="15"/>
                    <a:pt x="18" y="13"/>
                    <a:pt x="18" y="12"/>
                  </a:cubicBezTo>
                  <a:cubicBezTo>
                    <a:pt x="18" y="12"/>
                    <a:pt x="18" y="12"/>
                    <a:pt x="18" y="12"/>
                  </a:cubicBezTo>
                  <a:cubicBezTo>
                    <a:pt x="18" y="13"/>
                    <a:pt x="18" y="14"/>
                    <a:pt x="18" y="14"/>
                  </a:cubicBezTo>
                  <a:lnTo>
                    <a:pt x="21" y="14"/>
                  </a:lnTo>
                  <a:lnTo>
                    <a:pt x="21" y="10"/>
                  </a:lnTo>
                  <a:lnTo>
                    <a:pt x="15" y="10"/>
                  </a:lnTo>
                  <a:lnTo>
                    <a:pt x="15" y="18"/>
                  </a:lnTo>
                  <a:lnTo>
                    <a:pt x="25" y="18"/>
                  </a:lnTo>
                  <a:lnTo>
                    <a:pt x="25" y="3"/>
                  </a:lnTo>
                  <a:lnTo>
                    <a:pt x="25" y="3"/>
                  </a:lnTo>
                  <a:cubicBezTo>
                    <a:pt x="23" y="2"/>
                    <a:pt x="20" y="1"/>
                    <a:pt x="20" y="1"/>
                  </a:cubicBezTo>
                  <a:lnTo>
                    <a:pt x="20" y="0"/>
                  </a:lnTo>
                  <a:lnTo>
                    <a:pt x="19" y="1"/>
                  </a:lnTo>
                  <a:close/>
                  <a:moveTo>
                    <a:pt x="19" y="2"/>
                  </a:moveTo>
                  <a:cubicBezTo>
                    <a:pt x="21" y="2"/>
                    <a:pt x="23" y="3"/>
                    <a:pt x="24" y="4"/>
                  </a:cubicBezTo>
                  <a:cubicBezTo>
                    <a:pt x="24" y="4"/>
                    <a:pt x="24" y="16"/>
                    <a:pt x="24" y="17"/>
                  </a:cubicBezTo>
                  <a:cubicBezTo>
                    <a:pt x="23" y="17"/>
                    <a:pt x="17" y="17"/>
                    <a:pt x="16" y="17"/>
                  </a:cubicBezTo>
                  <a:cubicBezTo>
                    <a:pt x="16" y="16"/>
                    <a:pt x="16" y="12"/>
                    <a:pt x="16" y="11"/>
                  </a:cubicBezTo>
                  <a:cubicBezTo>
                    <a:pt x="17" y="11"/>
                    <a:pt x="19" y="11"/>
                    <a:pt x="20" y="11"/>
                  </a:cubicBezTo>
                  <a:cubicBezTo>
                    <a:pt x="20" y="12"/>
                    <a:pt x="20" y="13"/>
                    <a:pt x="20" y="13"/>
                  </a:cubicBezTo>
                  <a:cubicBezTo>
                    <a:pt x="19" y="13"/>
                    <a:pt x="19" y="13"/>
                    <a:pt x="19" y="13"/>
                  </a:cubicBezTo>
                  <a:cubicBezTo>
                    <a:pt x="19" y="13"/>
                    <a:pt x="19" y="11"/>
                    <a:pt x="19" y="11"/>
                  </a:cubicBezTo>
                  <a:lnTo>
                    <a:pt x="17" y="11"/>
                  </a:lnTo>
                  <a:lnTo>
                    <a:pt x="17" y="16"/>
                  </a:lnTo>
                  <a:lnTo>
                    <a:pt x="23" y="16"/>
                  </a:lnTo>
                  <a:lnTo>
                    <a:pt x="23" y="4"/>
                  </a:lnTo>
                  <a:lnTo>
                    <a:pt x="23" y="4"/>
                  </a:lnTo>
                  <a:cubicBezTo>
                    <a:pt x="22" y="4"/>
                    <a:pt x="20" y="3"/>
                    <a:pt x="19" y="2"/>
                  </a:cubicBezTo>
                  <a:lnTo>
                    <a:pt x="19" y="2"/>
                  </a:lnTo>
                  <a:lnTo>
                    <a:pt x="14" y="7"/>
                  </a:lnTo>
                  <a:lnTo>
                    <a:pt x="14" y="7"/>
                  </a:lnTo>
                  <a:cubicBezTo>
                    <a:pt x="14" y="7"/>
                    <a:pt x="15" y="9"/>
                    <a:pt x="13" y="11"/>
                  </a:cubicBezTo>
                  <a:cubicBezTo>
                    <a:pt x="12" y="12"/>
                    <a:pt x="8" y="12"/>
                    <a:pt x="8" y="12"/>
                  </a:cubicBezTo>
                  <a:lnTo>
                    <a:pt x="8" y="12"/>
                  </a:lnTo>
                  <a:lnTo>
                    <a:pt x="2" y="17"/>
                  </a:lnTo>
                  <a:lnTo>
                    <a:pt x="2" y="26"/>
                  </a:lnTo>
                  <a:lnTo>
                    <a:pt x="13" y="26"/>
                  </a:lnTo>
                  <a:lnTo>
                    <a:pt x="13" y="18"/>
                  </a:lnTo>
                  <a:lnTo>
                    <a:pt x="6" y="18"/>
                  </a:lnTo>
                  <a:lnTo>
                    <a:pt x="6" y="21"/>
                  </a:lnTo>
                  <a:cubicBezTo>
                    <a:pt x="6" y="21"/>
                    <a:pt x="8" y="21"/>
                    <a:pt x="9" y="21"/>
                  </a:cubicBezTo>
                  <a:cubicBezTo>
                    <a:pt x="9" y="21"/>
                    <a:pt x="9" y="21"/>
                    <a:pt x="9" y="21"/>
                  </a:cubicBezTo>
                  <a:cubicBezTo>
                    <a:pt x="8" y="21"/>
                    <a:pt x="7" y="21"/>
                    <a:pt x="6" y="21"/>
                  </a:cubicBezTo>
                  <a:cubicBezTo>
                    <a:pt x="6" y="21"/>
                    <a:pt x="6" y="18"/>
                    <a:pt x="6" y="18"/>
                  </a:cubicBezTo>
                  <a:cubicBezTo>
                    <a:pt x="7" y="18"/>
                    <a:pt x="12" y="18"/>
                    <a:pt x="13" y="18"/>
                  </a:cubicBezTo>
                  <a:cubicBezTo>
                    <a:pt x="13" y="18"/>
                    <a:pt x="13" y="26"/>
                    <a:pt x="13" y="26"/>
                  </a:cubicBezTo>
                  <a:cubicBezTo>
                    <a:pt x="12" y="26"/>
                    <a:pt x="2" y="26"/>
                    <a:pt x="1" y="26"/>
                  </a:cubicBezTo>
                  <a:cubicBezTo>
                    <a:pt x="1" y="26"/>
                    <a:pt x="1" y="18"/>
                    <a:pt x="1" y="17"/>
                  </a:cubicBezTo>
                  <a:cubicBezTo>
                    <a:pt x="2" y="17"/>
                    <a:pt x="7" y="12"/>
                    <a:pt x="8" y="11"/>
                  </a:cubicBezTo>
                  <a:cubicBezTo>
                    <a:pt x="9" y="12"/>
                    <a:pt x="11" y="12"/>
                    <a:pt x="13" y="11"/>
                  </a:cubicBezTo>
                  <a:cubicBezTo>
                    <a:pt x="14" y="10"/>
                    <a:pt x="14" y="9"/>
                    <a:pt x="14" y="8"/>
                  </a:cubicBezTo>
                  <a:cubicBezTo>
                    <a:pt x="14" y="8"/>
                    <a:pt x="14" y="7"/>
                    <a:pt x="14" y="7"/>
                  </a:cubicBezTo>
                  <a:cubicBezTo>
                    <a:pt x="14" y="6"/>
                    <a:pt x="19" y="2"/>
                    <a:pt x="19" y="2"/>
                  </a:cubicBezTo>
                  <a:close/>
                </a:path>
              </a:pathLst>
            </a:custGeom>
            <a:solidFill>
              <a:schemeClr val="accent2">
                <a:alpha val="30000"/>
              </a:schemeClr>
            </a:solidFill>
            <a:ln w="0">
              <a:noFill/>
            </a:ln>
          </p:spPr>
          <p:txBody>
            <a:bodyPr/>
            <a:p>
              <a:endParaRPr lang="zh-CN" altLang="en-US"/>
            </a:p>
          </p:txBody>
        </p:sp>
        <p:sp>
          <p:nvSpPr>
            <p:cNvPr id="33875" name="任意多边形 33874"/>
            <p:cNvSpPr>
              <a:spLocks noEditPoints="1"/>
            </p:cNvSpPr>
            <p:nvPr/>
          </p:nvSpPr>
          <p:spPr>
            <a:xfrm>
              <a:off x="2118" y="2663"/>
              <a:ext cx="127" cy="112"/>
            </a:xfrm>
            <a:custGeom>
              <a:avLst/>
              <a:gdLst/>
              <a:ahLst/>
              <a:cxnLst/>
              <a:pathLst>
                <a:path w="25" h="22">
                  <a:moveTo>
                    <a:pt x="18" y="0"/>
                  </a:moveTo>
                  <a:lnTo>
                    <a:pt x="11" y="0"/>
                  </a:lnTo>
                  <a:cubicBezTo>
                    <a:pt x="11" y="0"/>
                    <a:pt x="11" y="2"/>
                    <a:pt x="11" y="3"/>
                  </a:cubicBezTo>
                  <a:cubicBezTo>
                    <a:pt x="10" y="3"/>
                    <a:pt x="8" y="3"/>
                    <a:pt x="8" y="3"/>
                  </a:cubicBezTo>
                  <a:lnTo>
                    <a:pt x="8" y="12"/>
                  </a:lnTo>
                  <a:lnTo>
                    <a:pt x="16" y="12"/>
                  </a:lnTo>
                  <a:lnTo>
                    <a:pt x="16" y="6"/>
                  </a:lnTo>
                  <a:lnTo>
                    <a:pt x="13" y="6"/>
                  </a:lnTo>
                  <a:cubicBezTo>
                    <a:pt x="13" y="6"/>
                    <a:pt x="13" y="8"/>
                    <a:pt x="13" y="9"/>
                  </a:cubicBezTo>
                  <a:cubicBezTo>
                    <a:pt x="13" y="9"/>
                    <a:pt x="11" y="9"/>
                    <a:pt x="10" y="9"/>
                  </a:cubicBezTo>
                  <a:cubicBezTo>
                    <a:pt x="10" y="8"/>
                    <a:pt x="10" y="6"/>
                    <a:pt x="10" y="6"/>
                  </a:cubicBezTo>
                  <a:cubicBezTo>
                    <a:pt x="11" y="6"/>
                    <a:pt x="14" y="6"/>
                    <a:pt x="14" y="6"/>
                  </a:cubicBezTo>
                  <a:cubicBezTo>
                    <a:pt x="14" y="6"/>
                    <a:pt x="14" y="4"/>
                    <a:pt x="14" y="3"/>
                  </a:cubicBezTo>
                  <a:cubicBezTo>
                    <a:pt x="14" y="3"/>
                    <a:pt x="15" y="3"/>
                    <a:pt x="16" y="3"/>
                  </a:cubicBezTo>
                  <a:cubicBezTo>
                    <a:pt x="16" y="3"/>
                    <a:pt x="16" y="5"/>
                    <a:pt x="16" y="5"/>
                  </a:cubicBezTo>
                  <a:cubicBezTo>
                    <a:pt x="16" y="5"/>
                    <a:pt x="20" y="5"/>
                    <a:pt x="21" y="5"/>
                  </a:cubicBezTo>
                  <a:cubicBezTo>
                    <a:pt x="21" y="6"/>
                    <a:pt x="21" y="8"/>
                    <a:pt x="21" y="9"/>
                  </a:cubicBezTo>
                  <a:cubicBezTo>
                    <a:pt x="21" y="9"/>
                    <a:pt x="19" y="9"/>
                    <a:pt x="19" y="9"/>
                  </a:cubicBezTo>
                  <a:lnTo>
                    <a:pt x="19" y="11"/>
                  </a:lnTo>
                  <a:cubicBezTo>
                    <a:pt x="19" y="11"/>
                    <a:pt x="21" y="11"/>
                    <a:pt x="21" y="11"/>
                  </a:cubicBezTo>
                  <a:cubicBezTo>
                    <a:pt x="21" y="11"/>
                    <a:pt x="19" y="11"/>
                    <a:pt x="19" y="11"/>
                  </a:cubicBezTo>
                  <a:lnTo>
                    <a:pt x="19" y="14"/>
                  </a:lnTo>
                  <a:cubicBezTo>
                    <a:pt x="19" y="14"/>
                    <a:pt x="21" y="14"/>
                    <a:pt x="21" y="14"/>
                  </a:cubicBezTo>
                  <a:cubicBezTo>
                    <a:pt x="21" y="14"/>
                    <a:pt x="21" y="16"/>
                    <a:pt x="21" y="16"/>
                  </a:cubicBezTo>
                  <a:cubicBezTo>
                    <a:pt x="20" y="16"/>
                    <a:pt x="14" y="16"/>
                    <a:pt x="14" y="16"/>
                  </a:cubicBezTo>
                  <a:cubicBezTo>
                    <a:pt x="14" y="16"/>
                    <a:pt x="14" y="19"/>
                    <a:pt x="14" y="19"/>
                  </a:cubicBezTo>
                  <a:cubicBezTo>
                    <a:pt x="14" y="19"/>
                    <a:pt x="4" y="19"/>
                    <a:pt x="3" y="19"/>
                  </a:cubicBezTo>
                  <a:cubicBezTo>
                    <a:pt x="3" y="19"/>
                    <a:pt x="3" y="16"/>
                    <a:pt x="3" y="15"/>
                  </a:cubicBezTo>
                  <a:cubicBezTo>
                    <a:pt x="4" y="15"/>
                    <a:pt x="8" y="15"/>
                    <a:pt x="9" y="15"/>
                  </a:cubicBezTo>
                  <a:cubicBezTo>
                    <a:pt x="9" y="16"/>
                    <a:pt x="9" y="16"/>
                    <a:pt x="9" y="16"/>
                  </a:cubicBezTo>
                  <a:cubicBezTo>
                    <a:pt x="8" y="16"/>
                    <a:pt x="6" y="16"/>
                    <a:pt x="6" y="16"/>
                  </a:cubicBezTo>
                  <a:lnTo>
                    <a:pt x="6" y="18"/>
                  </a:lnTo>
                  <a:lnTo>
                    <a:pt x="11" y="18"/>
                  </a:lnTo>
                  <a:lnTo>
                    <a:pt x="11" y="13"/>
                  </a:lnTo>
                  <a:lnTo>
                    <a:pt x="0" y="13"/>
                  </a:lnTo>
                  <a:lnTo>
                    <a:pt x="0" y="22"/>
                  </a:lnTo>
                  <a:lnTo>
                    <a:pt x="17" y="22"/>
                  </a:lnTo>
                  <a:cubicBezTo>
                    <a:pt x="17" y="22"/>
                    <a:pt x="17" y="19"/>
                    <a:pt x="17" y="19"/>
                  </a:cubicBezTo>
                  <a:cubicBezTo>
                    <a:pt x="18" y="19"/>
                    <a:pt x="24" y="19"/>
                    <a:pt x="24" y="19"/>
                  </a:cubicBezTo>
                  <a:cubicBezTo>
                    <a:pt x="24" y="19"/>
                    <a:pt x="24" y="16"/>
                    <a:pt x="24" y="15"/>
                  </a:cubicBezTo>
                  <a:cubicBezTo>
                    <a:pt x="25" y="15"/>
                    <a:pt x="25" y="15"/>
                    <a:pt x="25" y="15"/>
                  </a:cubicBezTo>
                  <a:lnTo>
                    <a:pt x="25" y="7"/>
                  </a:lnTo>
                  <a:cubicBezTo>
                    <a:pt x="25" y="7"/>
                    <a:pt x="25" y="7"/>
                    <a:pt x="24" y="7"/>
                  </a:cubicBezTo>
                  <a:cubicBezTo>
                    <a:pt x="24" y="7"/>
                    <a:pt x="24" y="3"/>
                    <a:pt x="24" y="3"/>
                  </a:cubicBezTo>
                  <a:cubicBezTo>
                    <a:pt x="24" y="3"/>
                    <a:pt x="20" y="3"/>
                    <a:pt x="19" y="3"/>
                  </a:cubicBezTo>
                  <a:cubicBezTo>
                    <a:pt x="19" y="2"/>
                    <a:pt x="19" y="0"/>
                    <a:pt x="19" y="0"/>
                  </a:cubicBezTo>
                  <a:lnTo>
                    <a:pt x="18" y="0"/>
                  </a:lnTo>
                  <a:close/>
                  <a:moveTo>
                    <a:pt x="18" y="1"/>
                  </a:moveTo>
                  <a:cubicBezTo>
                    <a:pt x="18" y="2"/>
                    <a:pt x="18" y="4"/>
                    <a:pt x="18" y="4"/>
                  </a:cubicBezTo>
                  <a:cubicBezTo>
                    <a:pt x="18" y="4"/>
                    <a:pt x="22" y="4"/>
                    <a:pt x="23" y="4"/>
                  </a:cubicBezTo>
                  <a:cubicBezTo>
                    <a:pt x="23" y="5"/>
                    <a:pt x="23" y="8"/>
                    <a:pt x="23" y="8"/>
                  </a:cubicBezTo>
                  <a:cubicBezTo>
                    <a:pt x="23" y="8"/>
                    <a:pt x="24" y="8"/>
                    <a:pt x="24" y="8"/>
                  </a:cubicBezTo>
                  <a:cubicBezTo>
                    <a:pt x="24" y="9"/>
                    <a:pt x="24" y="14"/>
                    <a:pt x="24" y="15"/>
                  </a:cubicBezTo>
                  <a:cubicBezTo>
                    <a:pt x="24" y="15"/>
                    <a:pt x="23" y="15"/>
                    <a:pt x="23" y="15"/>
                  </a:cubicBezTo>
                  <a:cubicBezTo>
                    <a:pt x="23" y="15"/>
                    <a:pt x="23" y="17"/>
                    <a:pt x="23" y="18"/>
                  </a:cubicBezTo>
                  <a:cubicBezTo>
                    <a:pt x="22" y="18"/>
                    <a:pt x="16" y="18"/>
                    <a:pt x="16" y="18"/>
                  </a:cubicBezTo>
                  <a:cubicBezTo>
                    <a:pt x="16" y="18"/>
                    <a:pt x="16" y="20"/>
                    <a:pt x="16" y="21"/>
                  </a:cubicBezTo>
                  <a:cubicBezTo>
                    <a:pt x="15" y="21"/>
                    <a:pt x="3" y="21"/>
                    <a:pt x="2" y="21"/>
                  </a:cubicBezTo>
                  <a:cubicBezTo>
                    <a:pt x="2" y="20"/>
                    <a:pt x="2" y="15"/>
                    <a:pt x="2" y="14"/>
                  </a:cubicBezTo>
                  <a:cubicBezTo>
                    <a:pt x="2" y="14"/>
                    <a:pt x="9" y="14"/>
                    <a:pt x="10" y="14"/>
                  </a:cubicBezTo>
                  <a:cubicBezTo>
                    <a:pt x="10" y="15"/>
                    <a:pt x="10" y="17"/>
                    <a:pt x="10" y="18"/>
                  </a:cubicBezTo>
                  <a:cubicBezTo>
                    <a:pt x="10" y="18"/>
                    <a:pt x="8" y="18"/>
                    <a:pt x="7" y="18"/>
                  </a:cubicBezTo>
                  <a:cubicBezTo>
                    <a:pt x="7" y="17"/>
                    <a:pt x="7" y="17"/>
                    <a:pt x="7" y="17"/>
                  </a:cubicBezTo>
                  <a:cubicBezTo>
                    <a:pt x="8" y="17"/>
                    <a:pt x="10" y="17"/>
                    <a:pt x="10" y="17"/>
                  </a:cubicBezTo>
                  <a:lnTo>
                    <a:pt x="10" y="14"/>
                  </a:lnTo>
                  <a:lnTo>
                    <a:pt x="2" y="14"/>
                  </a:lnTo>
                  <a:lnTo>
                    <a:pt x="2" y="20"/>
                  </a:lnTo>
                  <a:lnTo>
                    <a:pt x="16" y="20"/>
                  </a:lnTo>
                  <a:cubicBezTo>
                    <a:pt x="16" y="20"/>
                    <a:pt x="16" y="18"/>
                    <a:pt x="16" y="17"/>
                  </a:cubicBezTo>
                  <a:cubicBezTo>
                    <a:pt x="17" y="17"/>
                    <a:pt x="22" y="17"/>
                    <a:pt x="22" y="17"/>
                  </a:cubicBezTo>
                  <a:lnTo>
                    <a:pt x="22" y="13"/>
                  </a:lnTo>
                  <a:cubicBezTo>
                    <a:pt x="22" y="13"/>
                    <a:pt x="21" y="13"/>
                    <a:pt x="21" y="13"/>
                  </a:cubicBezTo>
                  <a:cubicBezTo>
                    <a:pt x="21" y="12"/>
                    <a:pt x="21" y="12"/>
                    <a:pt x="21" y="12"/>
                  </a:cubicBezTo>
                  <a:cubicBezTo>
                    <a:pt x="21" y="12"/>
                    <a:pt x="22" y="12"/>
                    <a:pt x="22" y="12"/>
                  </a:cubicBezTo>
                  <a:lnTo>
                    <a:pt x="22" y="10"/>
                  </a:lnTo>
                  <a:cubicBezTo>
                    <a:pt x="22" y="10"/>
                    <a:pt x="21" y="10"/>
                    <a:pt x="21" y="10"/>
                  </a:cubicBezTo>
                  <a:cubicBezTo>
                    <a:pt x="21" y="10"/>
                    <a:pt x="21" y="10"/>
                    <a:pt x="21" y="10"/>
                  </a:cubicBezTo>
                  <a:cubicBezTo>
                    <a:pt x="21" y="10"/>
                    <a:pt x="22" y="10"/>
                    <a:pt x="22" y="10"/>
                  </a:cubicBezTo>
                  <a:lnTo>
                    <a:pt x="22" y="5"/>
                  </a:lnTo>
                  <a:cubicBezTo>
                    <a:pt x="22" y="5"/>
                    <a:pt x="18" y="5"/>
                    <a:pt x="17" y="5"/>
                  </a:cubicBezTo>
                  <a:cubicBezTo>
                    <a:pt x="17" y="4"/>
                    <a:pt x="17" y="2"/>
                    <a:pt x="17" y="2"/>
                  </a:cubicBezTo>
                  <a:lnTo>
                    <a:pt x="13" y="2"/>
                  </a:lnTo>
                  <a:cubicBezTo>
                    <a:pt x="13" y="2"/>
                    <a:pt x="13" y="4"/>
                    <a:pt x="13" y="5"/>
                  </a:cubicBezTo>
                  <a:cubicBezTo>
                    <a:pt x="12" y="5"/>
                    <a:pt x="9" y="5"/>
                    <a:pt x="9" y="5"/>
                  </a:cubicBezTo>
                  <a:lnTo>
                    <a:pt x="9" y="10"/>
                  </a:lnTo>
                  <a:lnTo>
                    <a:pt x="14" y="10"/>
                  </a:lnTo>
                  <a:cubicBezTo>
                    <a:pt x="14" y="10"/>
                    <a:pt x="14" y="8"/>
                    <a:pt x="14" y="7"/>
                  </a:cubicBezTo>
                  <a:cubicBezTo>
                    <a:pt x="15" y="7"/>
                    <a:pt x="15" y="7"/>
                    <a:pt x="15" y="7"/>
                  </a:cubicBezTo>
                  <a:cubicBezTo>
                    <a:pt x="15" y="8"/>
                    <a:pt x="15" y="10"/>
                    <a:pt x="15" y="11"/>
                  </a:cubicBezTo>
                  <a:cubicBezTo>
                    <a:pt x="14" y="11"/>
                    <a:pt x="9" y="11"/>
                    <a:pt x="9" y="11"/>
                  </a:cubicBezTo>
                  <a:cubicBezTo>
                    <a:pt x="9" y="10"/>
                    <a:pt x="9" y="5"/>
                    <a:pt x="9" y="4"/>
                  </a:cubicBezTo>
                  <a:cubicBezTo>
                    <a:pt x="9" y="4"/>
                    <a:pt x="12" y="4"/>
                    <a:pt x="12" y="4"/>
                  </a:cubicBezTo>
                  <a:cubicBezTo>
                    <a:pt x="12" y="4"/>
                    <a:pt x="12" y="2"/>
                    <a:pt x="12" y="1"/>
                  </a:cubicBezTo>
                  <a:cubicBezTo>
                    <a:pt x="13" y="1"/>
                    <a:pt x="17" y="1"/>
                    <a:pt x="18" y="1"/>
                  </a:cubicBezTo>
                  <a:close/>
                </a:path>
              </a:pathLst>
            </a:custGeom>
            <a:solidFill>
              <a:schemeClr val="accent2">
                <a:alpha val="30000"/>
              </a:schemeClr>
            </a:solidFill>
            <a:ln w="0">
              <a:noFill/>
            </a:ln>
          </p:spPr>
          <p:txBody>
            <a:bodyPr/>
            <a:p>
              <a:endParaRPr lang="zh-CN" altLang="en-US"/>
            </a:p>
          </p:txBody>
        </p:sp>
        <p:sp>
          <p:nvSpPr>
            <p:cNvPr id="33876" name="任意多边形 33875"/>
            <p:cNvSpPr>
              <a:spLocks noEditPoints="1"/>
            </p:cNvSpPr>
            <p:nvPr/>
          </p:nvSpPr>
          <p:spPr>
            <a:xfrm>
              <a:off x="1996" y="2663"/>
              <a:ext cx="158" cy="107"/>
            </a:xfrm>
            <a:custGeom>
              <a:avLst/>
              <a:gdLst/>
              <a:ahLst/>
              <a:cxnLst/>
              <a:pathLst>
                <a:path w="31" h="21">
                  <a:moveTo>
                    <a:pt x="31" y="0"/>
                  </a:moveTo>
                  <a:lnTo>
                    <a:pt x="19" y="0"/>
                  </a:lnTo>
                  <a:lnTo>
                    <a:pt x="11" y="7"/>
                  </a:lnTo>
                  <a:lnTo>
                    <a:pt x="12" y="7"/>
                  </a:lnTo>
                  <a:cubicBezTo>
                    <a:pt x="12" y="8"/>
                    <a:pt x="13" y="9"/>
                    <a:pt x="11" y="10"/>
                  </a:cubicBezTo>
                  <a:cubicBezTo>
                    <a:pt x="10" y="12"/>
                    <a:pt x="7" y="11"/>
                    <a:pt x="7" y="11"/>
                  </a:cubicBezTo>
                  <a:lnTo>
                    <a:pt x="7" y="11"/>
                  </a:lnTo>
                  <a:lnTo>
                    <a:pt x="7" y="11"/>
                  </a:lnTo>
                  <a:lnTo>
                    <a:pt x="0" y="17"/>
                  </a:lnTo>
                  <a:lnTo>
                    <a:pt x="0" y="17"/>
                  </a:lnTo>
                  <a:cubicBezTo>
                    <a:pt x="1" y="18"/>
                    <a:pt x="2" y="20"/>
                    <a:pt x="3" y="21"/>
                  </a:cubicBezTo>
                  <a:lnTo>
                    <a:pt x="3" y="21"/>
                  </a:lnTo>
                  <a:lnTo>
                    <a:pt x="20" y="21"/>
                  </a:lnTo>
                  <a:lnTo>
                    <a:pt x="20" y="13"/>
                  </a:lnTo>
                  <a:lnTo>
                    <a:pt x="11" y="13"/>
                  </a:lnTo>
                  <a:lnTo>
                    <a:pt x="11" y="18"/>
                  </a:lnTo>
                  <a:lnTo>
                    <a:pt x="16" y="18"/>
                  </a:lnTo>
                  <a:lnTo>
                    <a:pt x="16" y="16"/>
                  </a:lnTo>
                  <a:cubicBezTo>
                    <a:pt x="16" y="16"/>
                    <a:pt x="14" y="16"/>
                    <a:pt x="13" y="16"/>
                  </a:cubicBezTo>
                  <a:cubicBezTo>
                    <a:pt x="13" y="15"/>
                    <a:pt x="13" y="15"/>
                    <a:pt x="13" y="15"/>
                  </a:cubicBezTo>
                  <a:cubicBezTo>
                    <a:pt x="14" y="15"/>
                    <a:pt x="17" y="15"/>
                    <a:pt x="17" y="15"/>
                  </a:cubicBezTo>
                  <a:cubicBezTo>
                    <a:pt x="17" y="16"/>
                    <a:pt x="17" y="19"/>
                    <a:pt x="17" y="19"/>
                  </a:cubicBezTo>
                  <a:cubicBezTo>
                    <a:pt x="17" y="19"/>
                    <a:pt x="6" y="19"/>
                    <a:pt x="5" y="19"/>
                  </a:cubicBezTo>
                  <a:cubicBezTo>
                    <a:pt x="5" y="18"/>
                    <a:pt x="4" y="17"/>
                    <a:pt x="4" y="17"/>
                  </a:cubicBezTo>
                  <a:cubicBezTo>
                    <a:pt x="4" y="16"/>
                    <a:pt x="7" y="14"/>
                    <a:pt x="7" y="13"/>
                  </a:cubicBezTo>
                  <a:cubicBezTo>
                    <a:pt x="9" y="14"/>
                    <a:pt x="11" y="13"/>
                    <a:pt x="13" y="12"/>
                  </a:cubicBezTo>
                  <a:cubicBezTo>
                    <a:pt x="14" y="11"/>
                    <a:pt x="15" y="9"/>
                    <a:pt x="15" y="8"/>
                  </a:cubicBezTo>
                  <a:cubicBezTo>
                    <a:pt x="15" y="8"/>
                    <a:pt x="15" y="7"/>
                    <a:pt x="15" y="7"/>
                  </a:cubicBezTo>
                  <a:cubicBezTo>
                    <a:pt x="15" y="7"/>
                    <a:pt x="20" y="3"/>
                    <a:pt x="20" y="3"/>
                  </a:cubicBezTo>
                  <a:cubicBezTo>
                    <a:pt x="20" y="3"/>
                    <a:pt x="27" y="3"/>
                    <a:pt x="28" y="3"/>
                  </a:cubicBezTo>
                  <a:cubicBezTo>
                    <a:pt x="28" y="3"/>
                    <a:pt x="28" y="9"/>
                    <a:pt x="28" y="10"/>
                  </a:cubicBezTo>
                  <a:cubicBezTo>
                    <a:pt x="27" y="10"/>
                    <a:pt x="22" y="10"/>
                    <a:pt x="21" y="10"/>
                  </a:cubicBezTo>
                  <a:cubicBezTo>
                    <a:pt x="21" y="9"/>
                    <a:pt x="21" y="7"/>
                    <a:pt x="21" y="6"/>
                  </a:cubicBezTo>
                  <a:cubicBezTo>
                    <a:pt x="22" y="6"/>
                    <a:pt x="22" y="6"/>
                    <a:pt x="23" y="6"/>
                  </a:cubicBezTo>
                  <a:cubicBezTo>
                    <a:pt x="23" y="7"/>
                    <a:pt x="23" y="8"/>
                    <a:pt x="23" y="8"/>
                  </a:cubicBezTo>
                  <a:lnTo>
                    <a:pt x="25" y="8"/>
                  </a:lnTo>
                  <a:lnTo>
                    <a:pt x="25" y="4"/>
                  </a:lnTo>
                  <a:lnTo>
                    <a:pt x="19" y="4"/>
                  </a:lnTo>
                  <a:lnTo>
                    <a:pt x="19" y="12"/>
                  </a:lnTo>
                  <a:lnTo>
                    <a:pt x="31" y="12"/>
                  </a:lnTo>
                  <a:lnTo>
                    <a:pt x="31" y="0"/>
                  </a:lnTo>
                  <a:lnTo>
                    <a:pt x="31" y="0"/>
                  </a:lnTo>
                  <a:close/>
                  <a:moveTo>
                    <a:pt x="30" y="1"/>
                  </a:moveTo>
                  <a:cubicBezTo>
                    <a:pt x="30" y="2"/>
                    <a:pt x="30" y="11"/>
                    <a:pt x="30" y="11"/>
                  </a:cubicBezTo>
                  <a:cubicBezTo>
                    <a:pt x="29" y="11"/>
                    <a:pt x="21" y="11"/>
                    <a:pt x="20" y="11"/>
                  </a:cubicBezTo>
                  <a:cubicBezTo>
                    <a:pt x="20" y="11"/>
                    <a:pt x="20" y="6"/>
                    <a:pt x="20" y="5"/>
                  </a:cubicBezTo>
                  <a:cubicBezTo>
                    <a:pt x="21" y="5"/>
                    <a:pt x="23" y="5"/>
                    <a:pt x="24" y="5"/>
                  </a:cubicBezTo>
                  <a:cubicBezTo>
                    <a:pt x="24" y="6"/>
                    <a:pt x="24" y="7"/>
                    <a:pt x="24" y="7"/>
                  </a:cubicBezTo>
                  <a:cubicBezTo>
                    <a:pt x="24" y="7"/>
                    <a:pt x="24" y="7"/>
                    <a:pt x="24" y="7"/>
                  </a:cubicBezTo>
                  <a:cubicBezTo>
                    <a:pt x="24" y="7"/>
                    <a:pt x="24" y="5"/>
                    <a:pt x="24" y="5"/>
                  </a:cubicBezTo>
                  <a:lnTo>
                    <a:pt x="20" y="5"/>
                  </a:lnTo>
                  <a:lnTo>
                    <a:pt x="20" y="11"/>
                  </a:lnTo>
                  <a:lnTo>
                    <a:pt x="29" y="11"/>
                  </a:lnTo>
                  <a:lnTo>
                    <a:pt x="29" y="2"/>
                  </a:lnTo>
                  <a:lnTo>
                    <a:pt x="20" y="2"/>
                  </a:lnTo>
                  <a:lnTo>
                    <a:pt x="13" y="7"/>
                  </a:lnTo>
                  <a:lnTo>
                    <a:pt x="13" y="7"/>
                  </a:lnTo>
                  <a:cubicBezTo>
                    <a:pt x="13" y="7"/>
                    <a:pt x="14" y="10"/>
                    <a:pt x="12" y="11"/>
                  </a:cubicBezTo>
                  <a:cubicBezTo>
                    <a:pt x="10" y="13"/>
                    <a:pt x="8" y="12"/>
                    <a:pt x="8" y="12"/>
                  </a:cubicBezTo>
                  <a:lnTo>
                    <a:pt x="7" y="12"/>
                  </a:lnTo>
                  <a:lnTo>
                    <a:pt x="7" y="12"/>
                  </a:lnTo>
                  <a:lnTo>
                    <a:pt x="2" y="16"/>
                  </a:lnTo>
                  <a:lnTo>
                    <a:pt x="2" y="17"/>
                  </a:lnTo>
                  <a:cubicBezTo>
                    <a:pt x="3" y="17"/>
                    <a:pt x="4" y="19"/>
                    <a:pt x="4" y="20"/>
                  </a:cubicBezTo>
                  <a:lnTo>
                    <a:pt x="4" y="20"/>
                  </a:lnTo>
                  <a:lnTo>
                    <a:pt x="19" y="20"/>
                  </a:lnTo>
                  <a:lnTo>
                    <a:pt x="19" y="14"/>
                  </a:lnTo>
                  <a:lnTo>
                    <a:pt x="12" y="14"/>
                  </a:lnTo>
                  <a:lnTo>
                    <a:pt x="12" y="17"/>
                  </a:lnTo>
                  <a:cubicBezTo>
                    <a:pt x="12" y="17"/>
                    <a:pt x="14" y="17"/>
                    <a:pt x="15" y="17"/>
                  </a:cubicBezTo>
                  <a:cubicBezTo>
                    <a:pt x="15" y="17"/>
                    <a:pt x="15" y="17"/>
                    <a:pt x="15" y="17"/>
                  </a:cubicBezTo>
                  <a:cubicBezTo>
                    <a:pt x="14" y="17"/>
                    <a:pt x="13" y="17"/>
                    <a:pt x="12" y="17"/>
                  </a:cubicBezTo>
                  <a:cubicBezTo>
                    <a:pt x="12" y="16"/>
                    <a:pt x="12" y="15"/>
                    <a:pt x="12" y="14"/>
                  </a:cubicBezTo>
                  <a:cubicBezTo>
                    <a:pt x="13" y="14"/>
                    <a:pt x="18" y="14"/>
                    <a:pt x="19" y="14"/>
                  </a:cubicBezTo>
                  <a:cubicBezTo>
                    <a:pt x="19" y="15"/>
                    <a:pt x="19" y="20"/>
                    <a:pt x="19" y="21"/>
                  </a:cubicBezTo>
                  <a:cubicBezTo>
                    <a:pt x="18" y="21"/>
                    <a:pt x="4" y="21"/>
                    <a:pt x="4" y="21"/>
                  </a:cubicBezTo>
                  <a:cubicBezTo>
                    <a:pt x="3" y="20"/>
                    <a:pt x="2" y="18"/>
                    <a:pt x="1" y="17"/>
                  </a:cubicBezTo>
                  <a:cubicBezTo>
                    <a:pt x="2" y="16"/>
                    <a:pt x="7" y="12"/>
                    <a:pt x="7" y="12"/>
                  </a:cubicBezTo>
                  <a:cubicBezTo>
                    <a:pt x="8" y="12"/>
                    <a:pt x="10" y="12"/>
                    <a:pt x="12" y="11"/>
                  </a:cubicBezTo>
                  <a:cubicBezTo>
                    <a:pt x="13" y="10"/>
                    <a:pt x="13" y="9"/>
                    <a:pt x="13" y="9"/>
                  </a:cubicBezTo>
                  <a:cubicBezTo>
                    <a:pt x="13" y="8"/>
                    <a:pt x="13" y="7"/>
                    <a:pt x="13" y="7"/>
                  </a:cubicBezTo>
                  <a:cubicBezTo>
                    <a:pt x="13" y="6"/>
                    <a:pt x="19" y="1"/>
                    <a:pt x="20" y="1"/>
                  </a:cubicBezTo>
                  <a:cubicBezTo>
                    <a:pt x="20" y="1"/>
                    <a:pt x="29" y="1"/>
                    <a:pt x="30" y="1"/>
                  </a:cubicBezTo>
                  <a:close/>
                </a:path>
              </a:pathLst>
            </a:custGeom>
            <a:solidFill>
              <a:schemeClr val="accent2">
                <a:alpha val="30000"/>
              </a:schemeClr>
            </a:solidFill>
            <a:ln w="0">
              <a:noFill/>
            </a:ln>
          </p:spPr>
          <p:txBody>
            <a:bodyPr/>
            <a:p>
              <a:endParaRPr lang="zh-CN" altLang="en-US"/>
            </a:p>
          </p:txBody>
        </p:sp>
        <p:sp>
          <p:nvSpPr>
            <p:cNvPr id="33877" name="任意多边形 33876"/>
            <p:cNvSpPr>
              <a:spLocks noEditPoints="1"/>
            </p:cNvSpPr>
            <p:nvPr/>
          </p:nvSpPr>
          <p:spPr>
            <a:xfrm>
              <a:off x="1960" y="2531"/>
              <a:ext cx="128" cy="107"/>
            </a:xfrm>
            <a:custGeom>
              <a:avLst/>
              <a:gdLst/>
              <a:ahLst/>
              <a:cxnLst/>
              <a:pathLst>
                <a:path w="25" h="21">
                  <a:moveTo>
                    <a:pt x="17" y="0"/>
                  </a:moveTo>
                  <a:lnTo>
                    <a:pt x="8" y="0"/>
                  </a:lnTo>
                  <a:cubicBezTo>
                    <a:pt x="8" y="0"/>
                    <a:pt x="8" y="0"/>
                    <a:pt x="8" y="1"/>
                  </a:cubicBezTo>
                  <a:cubicBezTo>
                    <a:pt x="7" y="1"/>
                    <a:pt x="4" y="1"/>
                    <a:pt x="4" y="1"/>
                  </a:cubicBezTo>
                  <a:cubicBezTo>
                    <a:pt x="4" y="1"/>
                    <a:pt x="4" y="6"/>
                    <a:pt x="4" y="7"/>
                  </a:cubicBezTo>
                  <a:cubicBezTo>
                    <a:pt x="3" y="7"/>
                    <a:pt x="0" y="7"/>
                    <a:pt x="0" y="7"/>
                  </a:cubicBezTo>
                  <a:lnTo>
                    <a:pt x="0" y="21"/>
                  </a:lnTo>
                  <a:lnTo>
                    <a:pt x="10" y="21"/>
                  </a:lnTo>
                  <a:lnTo>
                    <a:pt x="10" y="12"/>
                  </a:lnTo>
                  <a:lnTo>
                    <a:pt x="4" y="12"/>
                  </a:lnTo>
                  <a:lnTo>
                    <a:pt x="4" y="16"/>
                  </a:lnTo>
                  <a:lnTo>
                    <a:pt x="7" y="16"/>
                  </a:lnTo>
                  <a:cubicBezTo>
                    <a:pt x="7" y="16"/>
                    <a:pt x="7" y="15"/>
                    <a:pt x="7" y="14"/>
                  </a:cubicBezTo>
                  <a:cubicBezTo>
                    <a:pt x="7" y="14"/>
                    <a:pt x="8" y="14"/>
                    <a:pt x="8" y="14"/>
                  </a:cubicBezTo>
                  <a:cubicBezTo>
                    <a:pt x="8" y="15"/>
                    <a:pt x="8" y="18"/>
                    <a:pt x="8" y="19"/>
                  </a:cubicBezTo>
                  <a:cubicBezTo>
                    <a:pt x="7" y="19"/>
                    <a:pt x="4" y="19"/>
                    <a:pt x="3" y="19"/>
                  </a:cubicBezTo>
                  <a:cubicBezTo>
                    <a:pt x="3" y="18"/>
                    <a:pt x="3" y="10"/>
                    <a:pt x="3" y="9"/>
                  </a:cubicBezTo>
                  <a:cubicBezTo>
                    <a:pt x="4" y="9"/>
                    <a:pt x="7" y="9"/>
                    <a:pt x="7" y="9"/>
                  </a:cubicBezTo>
                  <a:cubicBezTo>
                    <a:pt x="7" y="9"/>
                    <a:pt x="7" y="4"/>
                    <a:pt x="7" y="3"/>
                  </a:cubicBezTo>
                  <a:cubicBezTo>
                    <a:pt x="8" y="3"/>
                    <a:pt x="9" y="3"/>
                    <a:pt x="10" y="3"/>
                  </a:cubicBezTo>
                  <a:cubicBezTo>
                    <a:pt x="10" y="4"/>
                    <a:pt x="10" y="5"/>
                    <a:pt x="10" y="5"/>
                  </a:cubicBezTo>
                  <a:lnTo>
                    <a:pt x="13" y="5"/>
                  </a:lnTo>
                  <a:cubicBezTo>
                    <a:pt x="13" y="5"/>
                    <a:pt x="13" y="4"/>
                    <a:pt x="13" y="3"/>
                  </a:cubicBezTo>
                  <a:cubicBezTo>
                    <a:pt x="13" y="4"/>
                    <a:pt x="13" y="5"/>
                    <a:pt x="13" y="5"/>
                  </a:cubicBezTo>
                  <a:lnTo>
                    <a:pt x="15" y="5"/>
                  </a:lnTo>
                  <a:cubicBezTo>
                    <a:pt x="15" y="5"/>
                    <a:pt x="15" y="4"/>
                    <a:pt x="15" y="3"/>
                  </a:cubicBezTo>
                  <a:cubicBezTo>
                    <a:pt x="16" y="3"/>
                    <a:pt x="19" y="3"/>
                    <a:pt x="19" y="3"/>
                  </a:cubicBezTo>
                  <a:cubicBezTo>
                    <a:pt x="19" y="4"/>
                    <a:pt x="19" y="8"/>
                    <a:pt x="19" y="8"/>
                  </a:cubicBezTo>
                  <a:cubicBezTo>
                    <a:pt x="19" y="8"/>
                    <a:pt x="22" y="8"/>
                    <a:pt x="22" y="8"/>
                  </a:cubicBezTo>
                  <a:cubicBezTo>
                    <a:pt x="22" y="8"/>
                    <a:pt x="22" y="9"/>
                    <a:pt x="22" y="10"/>
                  </a:cubicBezTo>
                  <a:cubicBezTo>
                    <a:pt x="22" y="10"/>
                    <a:pt x="19" y="10"/>
                    <a:pt x="19" y="10"/>
                  </a:cubicBezTo>
                  <a:cubicBezTo>
                    <a:pt x="19" y="10"/>
                    <a:pt x="19" y="12"/>
                    <a:pt x="19" y="13"/>
                  </a:cubicBezTo>
                  <a:cubicBezTo>
                    <a:pt x="18" y="13"/>
                    <a:pt x="16" y="13"/>
                    <a:pt x="15" y="13"/>
                  </a:cubicBezTo>
                  <a:cubicBezTo>
                    <a:pt x="15" y="12"/>
                    <a:pt x="15" y="11"/>
                    <a:pt x="15" y="10"/>
                  </a:cubicBezTo>
                  <a:cubicBezTo>
                    <a:pt x="16" y="10"/>
                    <a:pt x="18" y="10"/>
                    <a:pt x="18" y="10"/>
                  </a:cubicBezTo>
                  <a:lnTo>
                    <a:pt x="18" y="8"/>
                  </a:lnTo>
                  <a:lnTo>
                    <a:pt x="12" y="8"/>
                  </a:lnTo>
                  <a:lnTo>
                    <a:pt x="12" y="15"/>
                  </a:lnTo>
                  <a:lnTo>
                    <a:pt x="22" y="15"/>
                  </a:lnTo>
                  <a:cubicBezTo>
                    <a:pt x="22" y="15"/>
                    <a:pt x="22" y="13"/>
                    <a:pt x="22" y="12"/>
                  </a:cubicBezTo>
                  <a:cubicBezTo>
                    <a:pt x="23" y="12"/>
                    <a:pt x="25" y="12"/>
                    <a:pt x="25" y="12"/>
                  </a:cubicBezTo>
                  <a:lnTo>
                    <a:pt x="25" y="5"/>
                  </a:lnTo>
                  <a:cubicBezTo>
                    <a:pt x="25" y="5"/>
                    <a:pt x="23" y="5"/>
                    <a:pt x="22" y="5"/>
                  </a:cubicBezTo>
                  <a:cubicBezTo>
                    <a:pt x="22" y="5"/>
                    <a:pt x="22" y="1"/>
                    <a:pt x="22" y="1"/>
                  </a:cubicBezTo>
                  <a:cubicBezTo>
                    <a:pt x="22" y="1"/>
                    <a:pt x="18" y="1"/>
                    <a:pt x="17" y="1"/>
                  </a:cubicBezTo>
                  <a:cubicBezTo>
                    <a:pt x="17" y="0"/>
                    <a:pt x="17" y="0"/>
                    <a:pt x="17" y="0"/>
                  </a:cubicBezTo>
                  <a:lnTo>
                    <a:pt x="17" y="0"/>
                  </a:lnTo>
                  <a:close/>
                  <a:moveTo>
                    <a:pt x="16" y="1"/>
                  </a:moveTo>
                  <a:cubicBezTo>
                    <a:pt x="16" y="1"/>
                    <a:pt x="16" y="2"/>
                    <a:pt x="16" y="2"/>
                  </a:cubicBezTo>
                  <a:cubicBezTo>
                    <a:pt x="16" y="2"/>
                    <a:pt x="20" y="2"/>
                    <a:pt x="21" y="2"/>
                  </a:cubicBezTo>
                  <a:cubicBezTo>
                    <a:pt x="21" y="2"/>
                    <a:pt x="21" y="6"/>
                    <a:pt x="21" y="6"/>
                  </a:cubicBezTo>
                  <a:cubicBezTo>
                    <a:pt x="21" y="6"/>
                    <a:pt x="23" y="6"/>
                    <a:pt x="24" y="6"/>
                  </a:cubicBezTo>
                  <a:cubicBezTo>
                    <a:pt x="24" y="7"/>
                    <a:pt x="24" y="10"/>
                    <a:pt x="24" y="11"/>
                  </a:cubicBezTo>
                  <a:cubicBezTo>
                    <a:pt x="23" y="11"/>
                    <a:pt x="21" y="11"/>
                    <a:pt x="21" y="11"/>
                  </a:cubicBezTo>
                  <a:cubicBezTo>
                    <a:pt x="21" y="11"/>
                    <a:pt x="21" y="13"/>
                    <a:pt x="21" y="14"/>
                  </a:cubicBezTo>
                  <a:cubicBezTo>
                    <a:pt x="20" y="14"/>
                    <a:pt x="14" y="14"/>
                    <a:pt x="13" y="14"/>
                  </a:cubicBezTo>
                  <a:cubicBezTo>
                    <a:pt x="13" y="13"/>
                    <a:pt x="13" y="9"/>
                    <a:pt x="13" y="9"/>
                  </a:cubicBezTo>
                  <a:cubicBezTo>
                    <a:pt x="14" y="9"/>
                    <a:pt x="16" y="9"/>
                    <a:pt x="17" y="9"/>
                  </a:cubicBezTo>
                  <a:cubicBezTo>
                    <a:pt x="17" y="9"/>
                    <a:pt x="17" y="9"/>
                    <a:pt x="17" y="9"/>
                  </a:cubicBezTo>
                  <a:cubicBezTo>
                    <a:pt x="16" y="9"/>
                    <a:pt x="14" y="9"/>
                    <a:pt x="14" y="9"/>
                  </a:cubicBezTo>
                  <a:lnTo>
                    <a:pt x="14" y="14"/>
                  </a:lnTo>
                  <a:lnTo>
                    <a:pt x="20" y="14"/>
                  </a:lnTo>
                  <a:cubicBezTo>
                    <a:pt x="20" y="14"/>
                    <a:pt x="20" y="11"/>
                    <a:pt x="20" y="11"/>
                  </a:cubicBezTo>
                  <a:cubicBezTo>
                    <a:pt x="21" y="11"/>
                    <a:pt x="23" y="11"/>
                    <a:pt x="23" y="11"/>
                  </a:cubicBezTo>
                  <a:lnTo>
                    <a:pt x="23" y="7"/>
                  </a:lnTo>
                  <a:cubicBezTo>
                    <a:pt x="23" y="7"/>
                    <a:pt x="21" y="7"/>
                    <a:pt x="20" y="7"/>
                  </a:cubicBezTo>
                  <a:cubicBezTo>
                    <a:pt x="20" y="6"/>
                    <a:pt x="20" y="2"/>
                    <a:pt x="20" y="2"/>
                  </a:cubicBezTo>
                  <a:lnTo>
                    <a:pt x="14" y="2"/>
                  </a:lnTo>
                  <a:cubicBezTo>
                    <a:pt x="14" y="2"/>
                    <a:pt x="14" y="3"/>
                    <a:pt x="14" y="4"/>
                  </a:cubicBezTo>
                  <a:cubicBezTo>
                    <a:pt x="14" y="4"/>
                    <a:pt x="14" y="4"/>
                    <a:pt x="14" y="4"/>
                  </a:cubicBezTo>
                  <a:cubicBezTo>
                    <a:pt x="14" y="3"/>
                    <a:pt x="14" y="2"/>
                    <a:pt x="14" y="2"/>
                  </a:cubicBezTo>
                  <a:lnTo>
                    <a:pt x="12" y="2"/>
                  </a:lnTo>
                  <a:cubicBezTo>
                    <a:pt x="12" y="2"/>
                    <a:pt x="12" y="3"/>
                    <a:pt x="12" y="4"/>
                  </a:cubicBezTo>
                  <a:cubicBezTo>
                    <a:pt x="11" y="4"/>
                    <a:pt x="11" y="4"/>
                    <a:pt x="11" y="4"/>
                  </a:cubicBezTo>
                  <a:cubicBezTo>
                    <a:pt x="11" y="3"/>
                    <a:pt x="11" y="2"/>
                    <a:pt x="11" y="2"/>
                  </a:cubicBezTo>
                  <a:lnTo>
                    <a:pt x="6" y="2"/>
                  </a:lnTo>
                  <a:cubicBezTo>
                    <a:pt x="6" y="2"/>
                    <a:pt x="6" y="7"/>
                    <a:pt x="6" y="8"/>
                  </a:cubicBezTo>
                  <a:cubicBezTo>
                    <a:pt x="5" y="8"/>
                    <a:pt x="2" y="8"/>
                    <a:pt x="2" y="8"/>
                  </a:cubicBezTo>
                  <a:lnTo>
                    <a:pt x="2" y="20"/>
                  </a:lnTo>
                  <a:lnTo>
                    <a:pt x="9" y="20"/>
                  </a:lnTo>
                  <a:lnTo>
                    <a:pt x="9" y="13"/>
                  </a:lnTo>
                  <a:lnTo>
                    <a:pt x="6" y="13"/>
                  </a:lnTo>
                  <a:cubicBezTo>
                    <a:pt x="6" y="13"/>
                    <a:pt x="6" y="15"/>
                    <a:pt x="6" y="15"/>
                  </a:cubicBezTo>
                  <a:cubicBezTo>
                    <a:pt x="6" y="15"/>
                    <a:pt x="6" y="15"/>
                    <a:pt x="5" y="15"/>
                  </a:cubicBezTo>
                  <a:cubicBezTo>
                    <a:pt x="5" y="15"/>
                    <a:pt x="5" y="13"/>
                    <a:pt x="5" y="13"/>
                  </a:cubicBezTo>
                  <a:cubicBezTo>
                    <a:pt x="6" y="13"/>
                    <a:pt x="9" y="13"/>
                    <a:pt x="9" y="13"/>
                  </a:cubicBezTo>
                  <a:cubicBezTo>
                    <a:pt x="9" y="13"/>
                    <a:pt x="9" y="19"/>
                    <a:pt x="9" y="20"/>
                  </a:cubicBezTo>
                  <a:cubicBezTo>
                    <a:pt x="8" y="20"/>
                    <a:pt x="2" y="20"/>
                    <a:pt x="1" y="20"/>
                  </a:cubicBezTo>
                  <a:cubicBezTo>
                    <a:pt x="1" y="19"/>
                    <a:pt x="1" y="8"/>
                    <a:pt x="1" y="8"/>
                  </a:cubicBezTo>
                  <a:cubicBezTo>
                    <a:pt x="2" y="8"/>
                    <a:pt x="5" y="8"/>
                    <a:pt x="5" y="8"/>
                  </a:cubicBezTo>
                  <a:cubicBezTo>
                    <a:pt x="5" y="8"/>
                    <a:pt x="5" y="2"/>
                    <a:pt x="5" y="2"/>
                  </a:cubicBezTo>
                  <a:cubicBezTo>
                    <a:pt x="6" y="2"/>
                    <a:pt x="9" y="2"/>
                    <a:pt x="9" y="2"/>
                  </a:cubicBezTo>
                  <a:cubicBezTo>
                    <a:pt x="9" y="2"/>
                    <a:pt x="9" y="1"/>
                    <a:pt x="9" y="1"/>
                  </a:cubicBezTo>
                  <a:cubicBezTo>
                    <a:pt x="10" y="1"/>
                    <a:pt x="15" y="1"/>
                    <a:pt x="16" y="1"/>
                  </a:cubicBezTo>
                  <a:close/>
                </a:path>
              </a:pathLst>
            </a:custGeom>
            <a:solidFill>
              <a:schemeClr val="accent2">
                <a:alpha val="30000"/>
              </a:schemeClr>
            </a:solidFill>
            <a:ln w="0">
              <a:noFill/>
            </a:ln>
          </p:spPr>
          <p:txBody>
            <a:bodyPr/>
            <a:p>
              <a:endParaRPr lang="zh-CN" altLang="en-US"/>
            </a:p>
          </p:txBody>
        </p:sp>
        <p:sp>
          <p:nvSpPr>
            <p:cNvPr id="33878" name="任意多边形 33877"/>
            <p:cNvSpPr>
              <a:spLocks noEditPoints="1"/>
            </p:cNvSpPr>
            <p:nvPr/>
          </p:nvSpPr>
          <p:spPr>
            <a:xfrm>
              <a:off x="1965" y="2607"/>
              <a:ext cx="127" cy="138"/>
            </a:xfrm>
            <a:custGeom>
              <a:avLst/>
              <a:gdLst/>
              <a:ahLst/>
              <a:cxnLst/>
              <a:pathLst>
                <a:path w="25" h="27">
                  <a:moveTo>
                    <a:pt x="24" y="0"/>
                  </a:moveTo>
                  <a:lnTo>
                    <a:pt x="10" y="0"/>
                  </a:lnTo>
                  <a:lnTo>
                    <a:pt x="10" y="11"/>
                  </a:lnTo>
                  <a:lnTo>
                    <a:pt x="20" y="11"/>
                  </a:lnTo>
                  <a:lnTo>
                    <a:pt x="20" y="5"/>
                  </a:lnTo>
                  <a:lnTo>
                    <a:pt x="15" y="5"/>
                  </a:lnTo>
                  <a:lnTo>
                    <a:pt x="15" y="8"/>
                  </a:lnTo>
                  <a:cubicBezTo>
                    <a:pt x="15" y="8"/>
                    <a:pt x="17" y="8"/>
                    <a:pt x="17" y="8"/>
                  </a:cubicBezTo>
                  <a:cubicBezTo>
                    <a:pt x="17" y="8"/>
                    <a:pt x="17" y="8"/>
                    <a:pt x="17" y="9"/>
                  </a:cubicBezTo>
                  <a:cubicBezTo>
                    <a:pt x="17" y="9"/>
                    <a:pt x="14" y="9"/>
                    <a:pt x="13" y="9"/>
                  </a:cubicBezTo>
                  <a:cubicBezTo>
                    <a:pt x="13" y="8"/>
                    <a:pt x="13" y="4"/>
                    <a:pt x="13" y="3"/>
                  </a:cubicBezTo>
                  <a:cubicBezTo>
                    <a:pt x="14" y="3"/>
                    <a:pt x="21" y="3"/>
                    <a:pt x="22" y="3"/>
                  </a:cubicBezTo>
                  <a:cubicBezTo>
                    <a:pt x="22" y="4"/>
                    <a:pt x="22" y="10"/>
                    <a:pt x="22" y="10"/>
                  </a:cubicBezTo>
                  <a:cubicBezTo>
                    <a:pt x="21" y="10"/>
                    <a:pt x="17" y="14"/>
                    <a:pt x="16" y="15"/>
                  </a:cubicBezTo>
                  <a:cubicBezTo>
                    <a:pt x="15" y="15"/>
                    <a:pt x="12" y="14"/>
                    <a:pt x="11" y="16"/>
                  </a:cubicBezTo>
                  <a:cubicBezTo>
                    <a:pt x="10" y="17"/>
                    <a:pt x="9" y="19"/>
                    <a:pt x="9" y="20"/>
                  </a:cubicBezTo>
                  <a:cubicBezTo>
                    <a:pt x="9" y="20"/>
                    <a:pt x="9" y="21"/>
                    <a:pt x="9" y="21"/>
                  </a:cubicBezTo>
                  <a:cubicBezTo>
                    <a:pt x="9" y="21"/>
                    <a:pt x="6" y="24"/>
                    <a:pt x="5" y="24"/>
                  </a:cubicBezTo>
                  <a:cubicBezTo>
                    <a:pt x="5" y="24"/>
                    <a:pt x="3" y="23"/>
                    <a:pt x="2" y="23"/>
                  </a:cubicBezTo>
                  <a:cubicBezTo>
                    <a:pt x="2" y="22"/>
                    <a:pt x="2" y="13"/>
                    <a:pt x="2" y="12"/>
                  </a:cubicBezTo>
                  <a:cubicBezTo>
                    <a:pt x="3" y="12"/>
                    <a:pt x="6" y="12"/>
                    <a:pt x="7" y="12"/>
                  </a:cubicBezTo>
                  <a:cubicBezTo>
                    <a:pt x="7" y="13"/>
                    <a:pt x="7" y="15"/>
                    <a:pt x="7" y="16"/>
                  </a:cubicBezTo>
                  <a:cubicBezTo>
                    <a:pt x="7" y="16"/>
                    <a:pt x="7" y="16"/>
                    <a:pt x="7" y="16"/>
                  </a:cubicBezTo>
                  <a:cubicBezTo>
                    <a:pt x="7" y="15"/>
                    <a:pt x="7" y="13"/>
                    <a:pt x="7" y="13"/>
                  </a:cubicBezTo>
                  <a:lnTo>
                    <a:pt x="4" y="13"/>
                  </a:lnTo>
                  <a:lnTo>
                    <a:pt x="4" y="18"/>
                  </a:lnTo>
                  <a:lnTo>
                    <a:pt x="10" y="18"/>
                  </a:lnTo>
                  <a:lnTo>
                    <a:pt x="10" y="10"/>
                  </a:lnTo>
                  <a:lnTo>
                    <a:pt x="0" y="10"/>
                  </a:lnTo>
                  <a:lnTo>
                    <a:pt x="0" y="25"/>
                  </a:lnTo>
                  <a:lnTo>
                    <a:pt x="0" y="25"/>
                  </a:lnTo>
                  <a:cubicBezTo>
                    <a:pt x="2" y="25"/>
                    <a:pt x="4" y="26"/>
                    <a:pt x="5" y="27"/>
                  </a:cubicBezTo>
                  <a:lnTo>
                    <a:pt x="5" y="27"/>
                  </a:lnTo>
                  <a:lnTo>
                    <a:pt x="12" y="21"/>
                  </a:lnTo>
                  <a:lnTo>
                    <a:pt x="12" y="21"/>
                  </a:lnTo>
                  <a:cubicBezTo>
                    <a:pt x="12" y="21"/>
                    <a:pt x="11" y="19"/>
                    <a:pt x="13" y="18"/>
                  </a:cubicBezTo>
                  <a:cubicBezTo>
                    <a:pt x="14" y="16"/>
                    <a:pt x="15" y="17"/>
                    <a:pt x="16" y="17"/>
                  </a:cubicBezTo>
                  <a:lnTo>
                    <a:pt x="17" y="18"/>
                  </a:lnTo>
                  <a:lnTo>
                    <a:pt x="17" y="17"/>
                  </a:lnTo>
                  <a:lnTo>
                    <a:pt x="25" y="11"/>
                  </a:lnTo>
                  <a:lnTo>
                    <a:pt x="25" y="0"/>
                  </a:lnTo>
                  <a:lnTo>
                    <a:pt x="24" y="0"/>
                  </a:lnTo>
                  <a:close/>
                  <a:moveTo>
                    <a:pt x="23" y="1"/>
                  </a:moveTo>
                  <a:cubicBezTo>
                    <a:pt x="23" y="2"/>
                    <a:pt x="23" y="10"/>
                    <a:pt x="23" y="10"/>
                  </a:cubicBezTo>
                  <a:cubicBezTo>
                    <a:pt x="23" y="11"/>
                    <a:pt x="17" y="16"/>
                    <a:pt x="17" y="16"/>
                  </a:cubicBezTo>
                  <a:cubicBezTo>
                    <a:pt x="16" y="16"/>
                    <a:pt x="14" y="15"/>
                    <a:pt x="12" y="17"/>
                  </a:cubicBezTo>
                  <a:cubicBezTo>
                    <a:pt x="11" y="18"/>
                    <a:pt x="11" y="19"/>
                    <a:pt x="11" y="19"/>
                  </a:cubicBezTo>
                  <a:cubicBezTo>
                    <a:pt x="11" y="20"/>
                    <a:pt x="11" y="21"/>
                    <a:pt x="11" y="21"/>
                  </a:cubicBezTo>
                  <a:cubicBezTo>
                    <a:pt x="11" y="21"/>
                    <a:pt x="6" y="25"/>
                    <a:pt x="5" y="26"/>
                  </a:cubicBezTo>
                  <a:cubicBezTo>
                    <a:pt x="4" y="25"/>
                    <a:pt x="2" y="24"/>
                    <a:pt x="1" y="24"/>
                  </a:cubicBezTo>
                  <a:cubicBezTo>
                    <a:pt x="1" y="23"/>
                    <a:pt x="1" y="12"/>
                    <a:pt x="1" y="11"/>
                  </a:cubicBezTo>
                  <a:cubicBezTo>
                    <a:pt x="2" y="11"/>
                    <a:pt x="8" y="11"/>
                    <a:pt x="8" y="11"/>
                  </a:cubicBezTo>
                  <a:cubicBezTo>
                    <a:pt x="8" y="12"/>
                    <a:pt x="8" y="16"/>
                    <a:pt x="8" y="17"/>
                  </a:cubicBezTo>
                  <a:cubicBezTo>
                    <a:pt x="8" y="17"/>
                    <a:pt x="6" y="17"/>
                    <a:pt x="5" y="17"/>
                  </a:cubicBezTo>
                  <a:cubicBezTo>
                    <a:pt x="5" y="16"/>
                    <a:pt x="5" y="15"/>
                    <a:pt x="5" y="14"/>
                  </a:cubicBezTo>
                  <a:cubicBezTo>
                    <a:pt x="5" y="14"/>
                    <a:pt x="5" y="14"/>
                    <a:pt x="5" y="14"/>
                  </a:cubicBezTo>
                  <a:cubicBezTo>
                    <a:pt x="5" y="15"/>
                    <a:pt x="5" y="17"/>
                    <a:pt x="5" y="17"/>
                  </a:cubicBezTo>
                  <a:lnTo>
                    <a:pt x="8" y="17"/>
                  </a:lnTo>
                  <a:lnTo>
                    <a:pt x="8" y="11"/>
                  </a:lnTo>
                  <a:lnTo>
                    <a:pt x="1" y="11"/>
                  </a:lnTo>
                  <a:lnTo>
                    <a:pt x="1" y="24"/>
                  </a:lnTo>
                  <a:lnTo>
                    <a:pt x="2" y="24"/>
                  </a:lnTo>
                  <a:cubicBezTo>
                    <a:pt x="3" y="24"/>
                    <a:pt x="5" y="25"/>
                    <a:pt x="5" y="25"/>
                  </a:cubicBezTo>
                  <a:lnTo>
                    <a:pt x="6" y="25"/>
                  </a:lnTo>
                  <a:lnTo>
                    <a:pt x="11" y="21"/>
                  </a:lnTo>
                  <a:lnTo>
                    <a:pt x="10" y="21"/>
                  </a:lnTo>
                  <a:cubicBezTo>
                    <a:pt x="10" y="20"/>
                    <a:pt x="10" y="18"/>
                    <a:pt x="11" y="17"/>
                  </a:cubicBezTo>
                  <a:cubicBezTo>
                    <a:pt x="13" y="15"/>
                    <a:pt x="16" y="16"/>
                    <a:pt x="16" y="16"/>
                  </a:cubicBezTo>
                  <a:lnTo>
                    <a:pt x="17" y="16"/>
                  </a:lnTo>
                  <a:lnTo>
                    <a:pt x="23" y="10"/>
                  </a:lnTo>
                  <a:lnTo>
                    <a:pt x="23" y="2"/>
                  </a:lnTo>
                  <a:lnTo>
                    <a:pt x="12" y="2"/>
                  </a:lnTo>
                  <a:lnTo>
                    <a:pt x="12" y="10"/>
                  </a:lnTo>
                  <a:lnTo>
                    <a:pt x="19" y="10"/>
                  </a:lnTo>
                  <a:lnTo>
                    <a:pt x="19" y="7"/>
                  </a:lnTo>
                  <a:cubicBezTo>
                    <a:pt x="19" y="7"/>
                    <a:pt x="17" y="7"/>
                    <a:pt x="16" y="7"/>
                  </a:cubicBezTo>
                  <a:cubicBezTo>
                    <a:pt x="16" y="7"/>
                    <a:pt x="16" y="7"/>
                    <a:pt x="16" y="6"/>
                  </a:cubicBezTo>
                  <a:cubicBezTo>
                    <a:pt x="17" y="6"/>
                    <a:pt x="18" y="6"/>
                    <a:pt x="19" y="6"/>
                  </a:cubicBezTo>
                  <a:cubicBezTo>
                    <a:pt x="19" y="7"/>
                    <a:pt x="19" y="9"/>
                    <a:pt x="19" y="10"/>
                  </a:cubicBezTo>
                  <a:cubicBezTo>
                    <a:pt x="18" y="10"/>
                    <a:pt x="12" y="10"/>
                    <a:pt x="11" y="10"/>
                  </a:cubicBezTo>
                  <a:cubicBezTo>
                    <a:pt x="11" y="9"/>
                    <a:pt x="11" y="2"/>
                    <a:pt x="11" y="1"/>
                  </a:cubicBezTo>
                  <a:cubicBezTo>
                    <a:pt x="12" y="1"/>
                    <a:pt x="22" y="1"/>
                    <a:pt x="23" y="1"/>
                  </a:cubicBezTo>
                  <a:close/>
                </a:path>
              </a:pathLst>
            </a:custGeom>
            <a:solidFill>
              <a:schemeClr val="accent2">
                <a:alpha val="30000"/>
              </a:schemeClr>
            </a:solidFill>
            <a:ln w="0">
              <a:noFill/>
            </a:ln>
          </p:spPr>
          <p:txBody>
            <a:bodyPr/>
            <a:p>
              <a:endParaRPr lang="zh-CN" altLang="en-US"/>
            </a:p>
          </p:txBody>
        </p:sp>
        <p:sp>
          <p:nvSpPr>
            <p:cNvPr id="33879" name="矩形 33878"/>
            <p:cNvSpPr/>
            <p:nvPr/>
          </p:nvSpPr>
          <p:spPr>
            <a:xfrm>
              <a:off x="2245" y="2724"/>
              <a:ext cx="1270" cy="6"/>
            </a:xfrm>
            <a:prstGeom prst="rect">
              <a:avLst/>
            </a:prstGeom>
            <a:solidFill>
              <a:schemeClr val="accent2">
                <a:alpha val="30000"/>
              </a:schemeClr>
            </a:solidFill>
            <a:ln w="0">
              <a:noFill/>
            </a:ln>
          </p:spPr>
          <p:txBody>
            <a:bodyPr/>
            <a:p>
              <a:endParaRPr lang="zh-CN" altLang="en-US"/>
            </a:p>
          </p:txBody>
        </p:sp>
        <p:sp>
          <p:nvSpPr>
            <p:cNvPr id="33880" name="矩形 33879"/>
            <p:cNvSpPr/>
            <p:nvPr/>
          </p:nvSpPr>
          <p:spPr>
            <a:xfrm>
              <a:off x="2245" y="2709"/>
              <a:ext cx="1270" cy="10"/>
            </a:xfrm>
            <a:prstGeom prst="rect">
              <a:avLst/>
            </a:prstGeom>
            <a:solidFill>
              <a:schemeClr val="accent2">
                <a:alpha val="30000"/>
              </a:schemeClr>
            </a:solidFill>
            <a:ln w="0">
              <a:noFill/>
            </a:ln>
          </p:spPr>
          <p:txBody>
            <a:bodyPr/>
            <a:p>
              <a:endParaRPr lang="zh-CN" altLang="en-US"/>
            </a:p>
          </p:txBody>
        </p:sp>
        <p:sp>
          <p:nvSpPr>
            <p:cNvPr id="33881" name="矩形 33880"/>
            <p:cNvSpPr/>
            <p:nvPr/>
          </p:nvSpPr>
          <p:spPr>
            <a:xfrm>
              <a:off x="2027" y="1825"/>
              <a:ext cx="9" cy="706"/>
            </a:xfrm>
            <a:prstGeom prst="rect">
              <a:avLst/>
            </a:prstGeom>
            <a:solidFill>
              <a:schemeClr val="accent2">
                <a:alpha val="30000"/>
              </a:schemeClr>
            </a:solidFill>
            <a:ln w="0">
              <a:noFill/>
            </a:ln>
          </p:spPr>
          <p:txBody>
            <a:bodyPr/>
            <a:p>
              <a:endParaRPr lang="zh-CN" altLang="en-US"/>
            </a:p>
          </p:txBody>
        </p:sp>
        <p:sp>
          <p:nvSpPr>
            <p:cNvPr id="33882" name="矩形 33881"/>
            <p:cNvSpPr/>
            <p:nvPr/>
          </p:nvSpPr>
          <p:spPr>
            <a:xfrm>
              <a:off x="2011" y="1825"/>
              <a:ext cx="10" cy="706"/>
            </a:xfrm>
            <a:prstGeom prst="rect">
              <a:avLst/>
            </a:prstGeom>
            <a:solidFill>
              <a:schemeClr val="accent2">
                <a:alpha val="30000"/>
              </a:schemeClr>
            </a:solidFill>
            <a:ln w="0">
              <a:noFill/>
            </a:ln>
          </p:spPr>
          <p:txBody>
            <a:bodyPr/>
            <a:p>
              <a:endParaRPr lang="zh-CN" altLang="en-US"/>
            </a:p>
          </p:txBody>
        </p:sp>
        <p:sp>
          <p:nvSpPr>
            <p:cNvPr id="33883" name="矩形 33882"/>
            <p:cNvSpPr/>
            <p:nvPr/>
          </p:nvSpPr>
          <p:spPr>
            <a:xfrm>
              <a:off x="3724" y="1825"/>
              <a:ext cx="9" cy="706"/>
            </a:xfrm>
            <a:prstGeom prst="rect">
              <a:avLst/>
            </a:prstGeom>
            <a:solidFill>
              <a:schemeClr val="accent2">
                <a:alpha val="30000"/>
              </a:schemeClr>
            </a:solidFill>
            <a:ln w="0">
              <a:noFill/>
            </a:ln>
          </p:spPr>
          <p:txBody>
            <a:bodyPr/>
            <a:p>
              <a:endParaRPr lang="zh-CN" altLang="en-US"/>
            </a:p>
          </p:txBody>
        </p:sp>
        <p:sp>
          <p:nvSpPr>
            <p:cNvPr id="33884" name="矩形 33883"/>
            <p:cNvSpPr/>
            <p:nvPr/>
          </p:nvSpPr>
          <p:spPr>
            <a:xfrm>
              <a:off x="3739" y="1825"/>
              <a:ext cx="10" cy="706"/>
            </a:xfrm>
            <a:prstGeom prst="rect">
              <a:avLst/>
            </a:prstGeom>
            <a:solidFill>
              <a:schemeClr val="accent2">
                <a:alpha val="30000"/>
              </a:schemeClr>
            </a:solidFill>
            <a:ln w="0">
              <a:noFill/>
            </a:ln>
          </p:spPr>
          <p:txBody>
            <a:bodyPr/>
            <a:p>
              <a:endParaRPr lang="zh-CN" altLang="en-US"/>
            </a:p>
          </p:txBody>
        </p:sp>
        <p:sp>
          <p:nvSpPr>
            <p:cNvPr id="33885" name="任意多边形 33884"/>
            <p:cNvSpPr>
              <a:spLocks noEditPoints="1"/>
            </p:cNvSpPr>
            <p:nvPr/>
          </p:nvSpPr>
          <p:spPr>
            <a:xfrm>
              <a:off x="3510" y="2663"/>
              <a:ext cx="127" cy="112"/>
            </a:xfrm>
            <a:custGeom>
              <a:avLst/>
              <a:gdLst/>
              <a:ahLst/>
              <a:cxnLst/>
              <a:pathLst>
                <a:path w="25" h="22">
                  <a:moveTo>
                    <a:pt x="14" y="0"/>
                  </a:moveTo>
                  <a:lnTo>
                    <a:pt x="7" y="0"/>
                  </a:lnTo>
                  <a:cubicBezTo>
                    <a:pt x="7" y="0"/>
                    <a:pt x="7" y="2"/>
                    <a:pt x="7" y="3"/>
                  </a:cubicBezTo>
                  <a:cubicBezTo>
                    <a:pt x="6" y="3"/>
                    <a:pt x="1" y="3"/>
                    <a:pt x="1" y="3"/>
                  </a:cubicBezTo>
                  <a:cubicBezTo>
                    <a:pt x="1" y="3"/>
                    <a:pt x="1" y="7"/>
                    <a:pt x="1" y="7"/>
                  </a:cubicBezTo>
                  <a:cubicBezTo>
                    <a:pt x="1" y="7"/>
                    <a:pt x="0" y="7"/>
                    <a:pt x="0" y="7"/>
                  </a:cubicBezTo>
                  <a:lnTo>
                    <a:pt x="0" y="15"/>
                  </a:lnTo>
                  <a:cubicBezTo>
                    <a:pt x="0" y="15"/>
                    <a:pt x="1" y="15"/>
                    <a:pt x="1" y="15"/>
                  </a:cubicBezTo>
                  <a:cubicBezTo>
                    <a:pt x="1" y="16"/>
                    <a:pt x="1" y="19"/>
                    <a:pt x="1" y="19"/>
                  </a:cubicBezTo>
                  <a:cubicBezTo>
                    <a:pt x="1" y="19"/>
                    <a:pt x="7" y="19"/>
                    <a:pt x="8" y="19"/>
                  </a:cubicBezTo>
                  <a:cubicBezTo>
                    <a:pt x="8" y="19"/>
                    <a:pt x="8" y="22"/>
                    <a:pt x="8" y="22"/>
                  </a:cubicBezTo>
                  <a:lnTo>
                    <a:pt x="25" y="22"/>
                  </a:lnTo>
                  <a:lnTo>
                    <a:pt x="25" y="13"/>
                  </a:lnTo>
                  <a:lnTo>
                    <a:pt x="14" y="13"/>
                  </a:lnTo>
                  <a:lnTo>
                    <a:pt x="14" y="18"/>
                  </a:lnTo>
                  <a:lnTo>
                    <a:pt x="19" y="18"/>
                  </a:lnTo>
                  <a:lnTo>
                    <a:pt x="19" y="16"/>
                  </a:lnTo>
                  <a:cubicBezTo>
                    <a:pt x="19" y="16"/>
                    <a:pt x="18" y="16"/>
                    <a:pt x="17" y="16"/>
                  </a:cubicBezTo>
                  <a:cubicBezTo>
                    <a:pt x="17" y="16"/>
                    <a:pt x="17" y="16"/>
                    <a:pt x="17" y="15"/>
                  </a:cubicBezTo>
                  <a:cubicBezTo>
                    <a:pt x="18" y="15"/>
                    <a:pt x="22" y="15"/>
                    <a:pt x="22" y="15"/>
                  </a:cubicBezTo>
                  <a:cubicBezTo>
                    <a:pt x="22" y="16"/>
                    <a:pt x="22" y="19"/>
                    <a:pt x="22" y="19"/>
                  </a:cubicBezTo>
                  <a:cubicBezTo>
                    <a:pt x="22" y="19"/>
                    <a:pt x="12" y="19"/>
                    <a:pt x="11" y="19"/>
                  </a:cubicBezTo>
                  <a:cubicBezTo>
                    <a:pt x="11" y="19"/>
                    <a:pt x="11" y="16"/>
                    <a:pt x="11" y="16"/>
                  </a:cubicBezTo>
                  <a:cubicBezTo>
                    <a:pt x="11" y="16"/>
                    <a:pt x="5" y="16"/>
                    <a:pt x="4" y="16"/>
                  </a:cubicBezTo>
                  <a:cubicBezTo>
                    <a:pt x="4" y="16"/>
                    <a:pt x="4" y="14"/>
                    <a:pt x="4" y="14"/>
                  </a:cubicBezTo>
                  <a:cubicBezTo>
                    <a:pt x="5" y="14"/>
                    <a:pt x="6" y="14"/>
                    <a:pt x="6" y="14"/>
                  </a:cubicBezTo>
                  <a:lnTo>
                    <a:pt x="6" y="11"/>
                  </a:lnTo>
                  <a:cubicBezTo>
                    <a:pt x="6" y="11"/>
                    <a:pt x="5" y="11"/>
                    <a:pt x="4" y="11"/>
                  </a:cubicBezTo>
                  <a:cubicBezTo>
                    <a:pt x="5" y="11"/>
                    <a:pt x="6" y="11"/>
                    <a:pt x="6" y="11"/>
                  </a:cubicBezTo>
                  <a:lnTo>
                    <a:pt x="6" y="9"/>
                  </a:lnTo>
                  <a:cubicBezTo>
                    <a:pt x="6" y="9"/>
                    <a:pt x="5" y="9"/>
                    <a:pt x="4" y="9"/>
                  </a:cubicBezTo>
                  <a:cubicBezTo>
                    <a:pt x="4" y="8"/>
                    <a:pt x="4" y="6"/>
                    <a:pt x="4" y="5"/>
                  </a:cubicBezTo>
                  <a:cubicBezTo>
                    <a:pt x="5" y="5"/>
                    <a:pt x="10" y="5"/>
                    <a:pt x="10" y="5"/>
                  </a:cubicBezTo>
                  <a:cubicBezTo>
                    <a:pt x="10" y="5"/>
                    <a:pt x="10" y="3"/>
                    <a:pt x="10" y="3"/>
                  </a:cubicBezTo>
                  <a:cubicBezTo>
                    <a:pt x="10" y="3"/>
                    <a:pt x="11" y="3"/>
                    <a:pt x="12" y="3"/>
                  </a:cubicBezTo>
                  <a:cubicBezTo>
                    <a:pt x="12" y="4"/>
                    <a:pt x="12" y="6"/>
                    <a:pt x="12" y="6"/>
                  </a:cubicBezTo>
                  <a:cubicBezTo>
                    <a:pt x="12" y="6"/>
                    <a:pt x="15" y="6"/>
                    <a:pt x="16" y="6"/>
                  </a:cubicBezTo>
                  <a:cubicBezTo>
                    <a:pt x="16" y="6"/>
                    <a:pt x="16" y="8"/>
                    <a:pt x="16" y="9"/>
                  </a:cubicBezTo>
                  <a:cubicBezTo>
                    <a:pt x="15" y="9"/>
                    <a:pt x="13" y="9"/>
                    <a:pt x="12" y="9"/>
                  </a:cubicBezTo>
                  <a:cubicBezTo>
                    <a:pt x="12" y="8"/>
                    <a:pt x="12" y="6"/>
                    <a:pt x="12" y="6"/>
                  </a:cubicBezTo>
                  <a:lnTo>
                    <a:pt x="10" y="6"/>
                  </a:lnTo>
                  <a:lnTo>
                    <a:pt x="10" y="12"/>
                  </a:lnTo>
                  <a:lnTo>
                    <a:pt x="18" y="12"/>
                  </a:lnTo>
                  <a:lnTo>
                    <a:pt x="18" y="3"/>
                  </a:lnTo>
                  <a:cubicBezTo>
                    <a:pt x="18" y="3"/>
                    <a:pt x="15" y="3"/>
                    <a:pt x="14" y="3"/>
                  </a:cubicBezTo>
                  <a:cubicBezTo>
                    <a:pt x="14" y="2"/>
                    <a:pt x="14" y="0"/>
                    <a:pt x="14" y="0"/>
                  </a:cubicBezTo>
                  <a:lnTo>
                    <a:pt x="14" y="0"/>
                  </a:lnTo>
                  <a:close/>
                  <a:moveTo>
                    <a:pt x="13" y="1"/>
                  </a:moveTo>
                  <a:cubicBezTo>
                    <a:pt x="13" y="2"/>
                    <a:pt x="13" y="4"/>
                    <a:pt x="13" y="4"/>
                  </a:cubicBezTo>
                  <a:cubicBezTo>
                    <a:pt x="13" y="4"/>
                    <a:pt x="16" y="4"/>
                    <a:pt x="17" y="4"/>
                  </a:cubicBezTo>
                  <a:cubicBezTo>
                    <a:pt x="17" y="5"/>
                    <a:pt x="17" y="10"/>
                    <a:pt x="17" y="11"/>
                  </a:cubicBezTo>
                  <a:cubicBezTo>
                    <a:pt x="16" y="11"/>
                    <a:pt x="11" y="11"/>
                    <a:pt x="11" y="11"/>
                  </a:cubicBezTo>
                  <a:cubicBezTo>
                    <a:pt x="11" y="10"/>
                    <a:pt x="11" y="8"/>
                    <a:pt x="11" y="7"/>
                  </a:cubicBezTo>
                  <a:cubicBezTo>
                    <a:pt x="11" y="7"/>
                    <a:pt x="11" y="7"/>
                    <a:pt x="11" y="7"/>
                  </a:cubicBezTo>
                  <a:cubicBezTo>
                    <a:pt x="11" y="8"/>
                    <a:pt x="11" y="10"/>
                    <a:pt x="11" y="10"/>
                  </a:cubicBezTo>
                  <a:lnTo>
                    <a:pt x="17" y="10"/>
                  </a:lnTo>
                  <a:lnTo>
                    <a:pt x="17" y="5"/>
                  </a:lnTo>
                  <a:cubicBezTo>
                    <a:pt x="17" y="5"/>
                    <a:pt x="14" y="5"/>
                    <a:pt x="13" y="5"/>
                  </a:cubicBezTo>
                  <a:cubicBezTo>
                    <a:pt x="13" y="4"/>
                    <a:pt x="13" y="2"/>
                    <a:pt x="13" y="2"/>
                  </a:cubicBezTo>
                  <a:lnTo>
                    <a:pt x="8" y="2"/>
                  </a:lnTo>
                  <a:cubicBezTo>
                    <a:pt x="8" y="2"/>
                    <a:pt x="8" y="4"/>
                    <a:pt x="8" y="5"/>
                  </a:cubicBezTo>
                  <a:cubicBezTo>
                    <a:pt x="8" y="5"/>
                    <a:pt x="3" y="5"/>
                    <a:pt x="3" y="5"/>
                  </a:cubicBezTo>
                  <a:lnTo>
                    <a:pt x="3" y="10"/>
                  </a:lnTo>
                  <a:cubicBezTo>
                    <a:pt x="3" y="10"/>
                    <a:pt x="5" y="10"/>
                    <a:pt x="5" y="10"/>
                  </a:cubicBezTo>
                  <a:cubicBezTo>
                    <a:pt x="5" y="10"/>
                    <a:pt x="5" y="10"/>
                    <a:pt x="5" y="10"/>
                  </a:cubicBezTo>
                  <a:cubicBezTo>
                    <a:pt x="5" y="10"/>
                    <a:pt x="3" y="10"/>
                    <a:pt x="3" y="10"/>
                  </a:cubicBezTo>
                  <a:lnTo>
                    <a:pt x="3" y="12"/>
                  </a:lnTo>
                  <a:cubicBezTo>
                    <a:pt x="3" y="12"/>
                    <a:pt x="5" y="12"/>
                    <a:pt x="5" y="12"/>
                  </a:cubicBezTo>
                  <a:cubicBezTo>
                    <a:pt x="5" y="12"/>
                    <a:pt x="5" y="12"/>
                    <a:pt x="5" y="13"/>
                  </a:cubicBezTo>
                  <a:cubicBezTo>
                    <a:pt x="5" y="13"/>
                    <a:pt x="3" y="13"/>
                    <a:pt x="3" y="13"/>
                  </a:cubicBezTo>
                  <a:lnTo>
                    <a:pt x="3" y="17"/>
                  </a:lnTo>
                  <a:cubicBezTo>
                    <a:pt x="3" y="17"/>
                    <a:pt x="9" y="17"/>
                    <a:pt x="10" y="17"/>
                  </a:cubicBezTo>
                  <a:cubicBezTo>
                    <a:pt x="10" y="18"/>
                    <a:pt x="10" y="20"/>
                    <a:pt x="10" y="20"/>
                  </a:cubicBezTo>
                  <a:lnTo>
                    <a:pt x="24" y="20"/>
                  </a:lnTo>
                  <a:lnTo>
                    <a:pt x="24" y="14"/>
                  </a:lnTo>
                  <a:lnTo>
                    <a:pt x="16" y="14"/>
                  </a:lnTo>
                  <a:lnTo>
                    <a:pt x="16" y="17"/>
                  </a:lnTo>
                  <a:cubicBezTo>
                    <a:pt x="16" y="17"/>
                    <a:pt x="18" y="17"/>
                    <a:pt x="18" y="17"/>
                  </a:cubicBezTo>
                  <a:cubicBezTo>
                    <a:pt x="18" y="17"/>
                    <a:pt x="18" y="17"/>
                    <a:pt x="18" y="18"/>
                  </a:cubicBezTo>
                  <a:cubicBezTo>
                    <a:pt x="18" y="18"/>
                    <a:pt x="16" y="18"/>
                    <a:pt x="15" y="18"/>
                  </a:cubicBezTo>
                  <a:cubicBezTo>
                    <a:pt x="15" y="17"/>
                    <a:pt x="15" y="15"/>
                    <a:pt x="15" y="14"/>
                  </a:cubicBezTo>
                  <a:cubicBezTo>
                    <a:pt x="16" y="14"/>
                    <a:pt x="23" y="14"/>
                    <a:pt x="24" y="14"/>
                  </a:cubicBezTo>
                  <a:cubicBezTo>
                    <a:pt x="24" y="15"/>
                    <a:pt x="24" y="20"/>
                    <a:pt x="24" y="21"/>
                  </a:cubicBezTo>
                  <a:cubicBezTo>
                    <a:pt x="23" y="21"/>
                    <a:pt x="10" y="21"/>
                    <a:pt x="10" y="21"/>
                  </a:cubicBezTo>
                  <a:cubicBezTo>
                    <a:pt x="10" y="20"/>
                    <a:pt x="10" y="18"/>
                    <a:pt x="10" y="18"/>
                  </a:cubicBezTo>
                  <a:cubicBezTo>
                    <a:pt x="10" y="18"/>
                    <a:pt x="3" y="18"/>
                    <a:pt x="3" y="18"/>
                  </a:cubicBezTo>
                  <a:cubicBezTo>
                    <a:pt x="3" y="17"/>
                    <a:pt x="3" y="15"/>
                    <a:pt x="3" y="15"/>
                  </a:cubicBezTo>
                  <a:cubicBezTo>
                    <a:pt x="3" y="15"/>
                    <a:pt x="2" y="15"/>
                    <a:pt x="1" y="15"/>
                  </a:cubicBezTo>
                  <a:cubicBezTo>
                    <a:pt x="1" y="14"/>
                    <a:pt x="1" y="9"/>
                    <a:pt x="1" y="8"/>
                  </a:cubicBezTo>
                  <a:cubicBezTo>
                    <a:pt x="2" y="8"/>
                    <a:pt x="3" y="8"/>
                    <a:pt x="3" y="8"/>
                  </a:cubicBezTo>
                  <a:cubicBezTo>
                    <a:pt x="3" y="8"/>
                    <a:pt x="3" y="5"/>
                    <a:pt x="3" y="4"/>
                  </a:cubicBezTo>
                  <a:cubicBezTo>
                    <a:pt x="3" y="4"/>
                    <a:pt x="8" y="4"/>
                    <a:pt x="8" y="4"/>
                  </a:cubicBezTo>
                  <a:cubicBezTo>
                    <a:pt x="8" y="4"/>
                    <a:pt x="8" y="2"/>
                    <a:pt x="8" y="1"/>
                  </a:cubicBezTo>
                  <a:cubicBezTo>
                    <a:pt x="9" y="1"/>
                    <a:pt x="13" y="1"/>
                    <a:pt x="13" y="1"/>
                  </a:cubicBezTo>
                  <a:close/>
                </a:path>
              </a:pathLst>
            </a:custGeom>
            <a:solidFill>
              <a:schemeClr val="accent2">
                <a:alpha val="30000"/>
              </a:schemeClr>
            </a:solidFill>
            <a:ln w="0">
              <a:noFill/>
            </a:ln>
          </p:spPr>
          <p:txBody>
            <a:bodyPr/>
            <a:p>
              <a:endParaRPr lang="zh-CN" altLang="en-US"/>
            </a:p>
          </p:txBody>
        </p:sp>
        <p:sp>
          <p:nvSpPr>
            <p:cNvPr id="33886" name="任意多边形 33885"/>
            <p:cNvSpPr>
              <a:spLocks noEditPoints="1"/>
            </p:cNvSpPr>
            <p:nvPr/>
          </p:nvSpPr>
          <p:spPr>
            <a:xfrm>
              <a:off x="3601" y="2663"/>
              <a:ext cx="163" cy="107"/>
            </a:xfrm>
            <a:custGeom>
              <a:avLst/>
              <a:gdLst/>
              <a:ahLst/>
              <a:cxnLst/>
              <a:pathLst>
                <a:path w="32" h="21">
                  <a:moveTo>
                    <a:pt x="12" y="0"/>
                  </a:moveTo>
                  <a:lnTo>
                    <a:pt x="0" y="0"/>
                  </a:lnTo>
                  <a:lnTo>
                    <a:pt x="0" y="12"/>
                  </a:lnTo>
                  <a:lnTo>
                    <a:pt x="13" y="12"/>
                  </a:lnTo>
                  <a:lnTo>
                    <a:pt x="13" y="4"/>
                  </a:lnTo>
                  <a:lnTo>
                    <a:pt x="6" y="4"/>
                  </a:lnTo>
                  <a:lnTo>
                    <a:pt x="6" y="8"/>
                  </a:lnTo>
                  <a:lnTo>
                    <a:pt x="9" y="8"/>
                  </a:lnTo>
                  <a:cubicBezTo>
                    <a:pt x="9" y="8"/>
                    <a:pt x="9" y="7"/>
                    <a:pt x="9" y="6"/>
                  </a:cubicBezTo>
                  <a:cubicBezTo>
                    <a:pt x="9" y="6"/>
                    <a:pt x="10" y="6"/>
                    <a:pt x="10" y="6"/>
                  </a:cubicBezTo>
                  <a:cubicBezTo>
                    <a:pt x="10" y="7"/>
                    <a:pt x="10" y="9"/>
                    <a:pt x="10" y="10"/>
                  </a:cubicBezTo>
                  <a:cubicBezTo>
                    <a:pt x="9" y="10"/>
                    <a:pt x="4" y="10"/>
                    <a:pt x="3" y="10"/>
                  </a:cubicBezTo>
                  <a:cubicBezTo>
                    <a:pt x="3" y="9"/>
                    <a:pt x="3" y="3"/>
                    <a:pt x="3" y="3"/>
                  </a:cubicBezTo>
                  <a:cubicBezTo>
                    <a:pt x="4" y="3"/>
                    <a:pt x="11" y="3"/>
                    <a:pt x="12" y="3"/>
                  </a:cubicBezTo>
                  <a:cubicBezTo>
                    <a:pt x="12" y="3"/>
                    <a:pt x="17" y="7"/>
                    <a:pt x="17" y="7"/>
                  </a:cubicBezTo>
                  <a:cubicBezTo>
                    <a:pt x="17" y="7"/>
                    <a:pt x="17" y="8"/>
                    <a:pt x="17" y="8"/>
                  </a:cubicBezTo>
                  <a:cubicBezTo>
                    <a:pt x="17" y="9"/>
                    <a:pt x="17" y="11"/>
                    <a:pt x="19" y="12"/>
                  </a:cubicBezTo>
                  <a:cubicBezTo>
                    <a:pt x="21" y="13"/>
                    <a:pt x="23" y="14"/>
                    <a:pt x="24" y="13"/>
                  </a:cubicBezTo>
                  <a:cubicBezTo>
                    <a:pt x="25" y="14"/>
                    <a:pt x="28" y="16"/>
                    <a:pt x="28" y="17"/>
                  </a:cubicBezTo>
                  <a:cubicBezTo>
                    <a:pt x="28" y="17"/>
                    <a:pt x="27" y="18"/>
                    <a:pt x="27" y="19"/>
                  </a:cubicBezTo>
                  <a:cubicBezTo>
                    <a:pt x="26" y="19"/>
                    <a:pt x="15" y="19"/>
                    <a:pt x="14" y="19"/>
                  </a:cubicBezTo>
                  <a:cubicBezTo>
                    <a:pt x="14" y="19"/>
                    <a:pt x="14" y="16"/>
                    <a:pt x="14" y="15"/>
                  </a:cubicBezTo>
                  <a:cubicBezTo>
                    <a:pt x="15" y="15"/>
                    <a:pt x="18" y="15"/>
                    <a:pt x="18" y="15"/>
                  </a:cubicBezTo>
                  <a:cubicBezTo>
                    <a:pt x="18" y="15"/>
                    <a:pt x="18" y="15"/>
                    <a:pt x="18" y="16"/>
                  </a:cubicBezTo>
                  <a:cubicBezTo>
                    <a:pt x="18" y="16"/>
                    <a:pt x="16" y="16"/>
                    <a:pt x="16" y="16"/>
                  </a:cubicBezTo>
                  <a:lnTo>
                    <a:pt x="16" y="18"/>
                  </a:lnTo>
                  <a:lnTo>
                    <a:pt x="20" y="18"/>
                  </a:lnTo>
                  <a:lnTo>
                    <a:pt x="20" y="13"/>
                  </a:lnTo>
                  <a:lnTo>
                    <a:pt x="12" y="13"/>
                  </a:lnTo>
                  <a:lnTo>
                    <a:pt x="12" y="21"/>
                  </a:lnTo>
                  <a:lnTo>
                    <a:pt x="29" y="21"/>
                  </a:lnTo>
                  <a:lnTo>
                    <a:pt x="29" y="21"/>
                  </a:lnTo>
                  <a:cubicBezTo>
                    <a:pt x="29" y="20"/>
                    <a:pt x="31" y="18"/>
                    <a:pt x="31" y="17"/>
                  </a:cubicBezTo>
                  <a:lnTo>
                    <a:pt x="32" y="17"/>
                  </a:lnTo>
                  <a:lnTo>
                    <a:pt x="25" y="11"/>
                  </a:lnTo>
                  <a:lnTo>
                    <a:pt x="24" y="11"/>
                  </a:lnTo>
                  <a:cubicBezTo>
                    <a:pt x="24" y="11"/>
                    <a:pt x="22" y="12"/>
                    <a:pt x="20" y="10"/>
                  </a:cubicBezTo>
                  <a:cubicBezTo>
                    <a:pt x="19" y="9"/>
                    <a:pt x="20" y="8"/>
                    <a:pt x="20" y="7"/>
                  </a:cubicBezTo>
                  <a:lnTo>
                    <a:pt x="20" y="7"/>
                  </a:lnTo>
                  <a:lnTo>
                    <a:pt x="20" y="6"/>
                  </a:lnTo>
                  <a:lnTo>
                    <a:pt x="13" y="0"/>
                  </a:lnTo>
                  <a:lnTo>
                    <a:pt x="12" y="0"/>
                  </a:lnTo>
                  <a:close/>
                  <a:moveTo>
                    <a:pt x="12" y="1"/>
                  </a:moveTo>
                  <a:cubicBezTo>
                    <a:pt x="12" y="1"/>
                    <a:pt x="19" y="6"/>
                    <a:pt x="19" y="7"/>
                  </a:cubicBezTo>
                  <a:cubicBezTo>
                    <a:pt x="19" y="7"/>
                    <a:pt x="18" y="8"/>
                    <a:pt x="18" y="9"/>
                  </a:cubicBezTo>
                  <a:cubicBezTo>
                    <a:pt x="18" y="9"/>
                    <a:pt x="19" y="10"/>
                    <a:pt x="20" y="11"/>
                  </a:cubicBezTo>
                  <a:cubicBezTo>
                    <a:pt x="21" y="12"/>
                    <a:pt x="23" y="12"/>
                    <a:pt x="24" y="12"/>
                  </a:cubicBezTo>
                  <a:cubicBezTo>
                    <a:pt x="25" y="12"/>
                    <a:pt x="30" y="16"/>
                    <a:pt x="30" y="17"/>
                  </a:cubicBezTo>
                  <a:cubicBezTo>
                    <a:pt x="29" y="18"/>
                    <a:pt x="28" y="20"/>
                    <a:pt x="28" y="21"/>
                  </a:cubicBezTo>
                  <a:cubicBezTo>
                    <a:pt x="27" y="21"/>
                    <a:pt x="14" y="21"/>
                    <a:pt x="13" y="21"/>
                  </a:cubicBezTo>
                  <a:cubicBezTo>
                    <a:pt x="13" y="20"/>
                    <a:pt x="13" y="15"/>
                    <a:pt x="13" y="14"/>
                  </a:cubicBezTo>
                  <a:cubicBezTo>
                    <a:pt x="14" y="14"/>
                    <a:pt x="18" y="14"/>
                    <a:pt x="19" y="14"/>
                  </a:cubicBezTo>
                  <a:cubicBezTo>
                    <a:pt x="19" y="14"/>
                    <a:pt x="19" y="14"/>
                    <a:pt x="19" y="14"/>
                  </a:cubicBezTo>
                  <a:lnTo>
                    <a:pt x="13" y="14"/>
                  </a:lnTo>
                  <a:lnTo>
                    <a:pt x="13" y="20"/>
                  </a:lnTo>
                  <a:lnTo>
                    <a:pt x="28" y="20"/>
                  </a:lnTo>
                  <a:lnTo>
                    <a:pt x="28" y="20"/>
                  </a:lnTo>
                  <a:cubicBezTo>
                    <a:pt x="28" y="19"/>
                    <a:pt x="29" y="17"/>
                    <a:pt x="29" y="17"/>
                  </a:cubicBezTo>
                  <a:lnTo>
                    <a:pt x="30" y="16"/>
                  </a:lnTo>
                  <a:lnTo>
                    <a:pt x="24" y="12"/>
                  </a:lnTo>
                  <a:lnTo>
                    <a:pt x="24" y="12"/>
                  </a:lnTo>
                  <a:cubicBezTo>
                    <a:pt x="24" y="12"/>
                    <a:pt x="21" y="13"/>
                    <a:pt x="20" y="11"/>
                  </a:cubicBezTo>
                  <a:cubicBezTo>
                    <a:pt x="18" y="10"/>
                    <a:pt x="18" y="7"/>
                    <a:pt x="18" y="7"/>
                  </a:cubicBezTo>
                  <a:lnTo>
                    <a:pt x="18" y="7"/>
                  </a:lnTo>
                  <a:lnTo>
                    <a:pt x="12" y="2"/>
                  </a:lnTo>
                  <a:lnTo>
                    <a:pt x="2" y="2"/>
                  </a:lnTo>
                  <a:lnTo>
                    <a:pt x="2" y="11"/>
                  </a:lnTo>
                  <a:lnTo>
                    <a:pt x="11" y="11"/>
                  </a:lnTo>
                  <a:lnTo>
                    <a:pt x="11" y="5"/>
                  </a:lnTo>
                  <a:lnTo>
                    <a:pt x="8" y="5"/>
                  </a:lnTo>
                  <a:cubicBezTo>
                    <a:pt x="8" y="5"/>
                    <a:pt x="8" y="7"/>
                    <a:pt x="8" y="7"/>
                  </a:cubicBezTo>
                  <a:cubicBezTo>
                    <a:pt x="8" y="7"/>
                    <a:pt x="8" y="7"/>
                    <a:pt x="8" y="7"/>
                  </a:cubicBezTo>
                  <a:cubicBezTo>
                    <a:pt x="8" y="7"/>
                    <a:pt x="7" y="6"/>
                    <a:pt x="7" y="5"/>
                  </a:cubicBezTo>
                  <a:cubicBezTo>
                    <a:pt x="8" y="5"/>
                    <a:pt x="11" y="5"/>
                    <a:pt x="12" y="5"/>
                  </a:cubicBezTo>
                  <a:cubicBezTo>
                    <a:pt x="12" y="6"/>
                    <a:pt x="12" y="11"/>
                    <a:pt x="12" y="11"/>
                  </a:cubicBezTo>
                  <a:cubicBezTo>
                    <a:pt x="11" y="11"/>
                    <a:pt x="2" y="11"/>
                    <a:pt x="2" y="11"/>
                  </a:cubicBezTo>
                  <a:cubicBezTo>
                    <a:pt x="2" y="11"/>
                    <a:pt x="2" y="2"/>
                    <a:pt x="2" y="1"/>
                  </a:cubicBezTo>
                  <a:cubicBezTo>
                    <a:pt x="3" y="1"/>
                    <a:pt x="12" y="1"/>
                    <a:pt x="12" y="1"/>
                  </a:cubicBezTo>
                  <a:close/>
                  <a:moveTo>
                    <a:pt x="19" y="17"/>
                  </a:moveTo>
                  <a:lnTo>
                    <a:pt x="19" y="17"/>
                  </a:lnTo>
                  <a:cubicBezTo>
                    <a:pt x="19" y="17"/>
                    <a:pt x="19" y="17"/>
                    <a:pt x="19" y="17"/>
                  </a:cubicBezTo>
                  <a:cubicBezTo>
                    <a:pt x="19" y="17"/>
                    <a:pt x="17" y="17"/>
                    <a:pt x="17" y="17"/>
                  </a:cubicBezTo>
                  <a:cubicBezTo>
                    <a:pt x="17" y="17"/>
                    <a:pt x="17" y="17"/>
                    <a:pt x="17" y="17"/>
                  </a:cubicBezTo>
                  <a:cubicBezTo>
                    <a:pt x="17" y="17"/>
                    <a:pt x="19" y="17"/>
                    <a:pt x="19" y="17"/>
                  </a:cubicBezTo>
                  <a:close/>
                </a:path>
              </a:pathLst>
            </a:custGeom>
            <a:solidFill>
              <a:schemeClr val="accent2">
                <a:alpha val="30000"/>
              </a:schemeClr>
            </a:solidFill>
            <a:ln w="0">
              <a:noFill/>
            </a:ln>
          </p:spPr>
          <p:txBody>
            <a:bodyPr/>
            <a:p>
              <a:endParaRPr lang="zh-CN" altLang="en-US"/>
            </a:p>
          </p:txBody>
        </p:sp>
        <p:sp>
          <p:nvSpPr>
            <p:cNvPr id="33887" name="任意多边形 33886"/>
            <p:cNvSpPr>
              <a:spLocks noEditPoints="1"/>
            </p:cNvSpPr>
            <p:nvPr/>
          </p:nvSpPr>
          <p:spPr>
            <a:xfrm>
              <a:off x="3668" y="2531"/>
              <a:ext cx="127" cy="107"/>
            </a:xfrm>
            <a:custGeom>
              <a:avLst/>
              <a:gdLst/>
              <a:ahLst/>
              <a:cxnLst/>
              <a:pathLst>
                <a:path w="25" h="21">
                  <a:moveTo>
                    <a:pt x="17" y="0"/>
                  </a:moveTo>
                  <a:lnTo>
                    <a:pt x="9" y="0"/>
                  </a:lnTo>
                  <a:cubicBezTo>
                    <a:pt x="9" y="0"/>
                    <a:pt x="9" y="0"/>
                    <a:pt x="9" y="1"/>
                  </a:cubicBezTo>
                  <a:cubicBezTo>
                    <a:pt x="8" y="1"/>
                    <a:pt x="4" y="1"/>
                    <a:pt x="4" y="1"/>
                  </a:cubicBezTo>
                  <a:cubicBezTo>
                    <a:pt x="4" y="1"/>
                    <a:pt x="4" y="5"/>
                    <a:pt x="4" y="5"/>
                  </a:cubicBezTo>
                  <a:cubicBezTo>
                    <a:pt x="3" y="5"/>
                    <a:pt x="0" y="5"/>
                    <a:pt x="0" y="5"/>
                  </a:cubicBezTo>
                  <a:lnTo>
                    <a:pt x="0" y="12"/>
                  </a:lnTo>
                  <a:cubicBezTo>
                    <a:pt x="0" y="12"/>
                    <a:pt x="3" y="12"/>
                    <a:pt x="4" y="12"/>
                  </a:cubicBezTo>
                  <a:cubicBezTo>
                    <a:pt x="4" y="13"/>
                    <a:pt x="4" y="15"/>
                    <a:pt x="4" y="15"/>
                  </a:cubicBezTo>
                  <a:lnTo>
                    <a:pt x="13" y="15"/>
                  </a:lnTo>
                  <a:lnTo>
                    <a:pt x="13" y="8"/>
                  </a:lnTo>
                  <a:lnTo>
                    <a:pt x="7" y="8"/>
                  </a:lnTo>
                  <a:lnTo>
                    <a:pt x="7" y="10"/>
                  </a:lnTo>
                  <a:cubicBezTo>
                    <a:pt x="7" y="10"/>
                    <a:pt x="10" y="10"/>
                    <a:pt x="11" y="10"/>
                  </a:cubicBezTo>
                  <a:cubicBezTo>
                    <a:pt x="11" y="11"/>
                    <a:pt x="11" y="12"/>
                    <a:pt x="11" y="13"/>
                  </a:cubicBezTo>
                  <a:cubicBezTo>
                    <a:pt x="10" y="13"/>
                    <a:pt x="7" y="13"/>
                    <a:pt x="7" y="13"/>
                  </a:cubicBezTo>
                  <a:cubicBezTo>
                    <a:pt x="7" y="12"/>
                    <a:pt x="7" y="10"/>
                    <a:pt x="7" y="10"/>
                  </a:cubicBezTo>
                  <a:cubicBezTo>
                    <a:pt x="7" y="10"/>
                    <a:pt x="4" y="10"/>
                    <a:pt x="3" y="10"/>
                  </a:cubicBezTo>
                  <a:cubicBezTo>
                    <a:pt x="3" y="9"/>
                    <a:pt x="3" y="8"/>
                    <a:pt x="3" y="8"/>
                  </a:cubicBezTo>
                  <a:cubicBezTo>
                    <a:pt x="4" y="8"/>
                    <a:pt x="6" y="8"/>
                    <a:pt x="6" y="8"/>
                  </a:cubicBezTo>
                  <a:cubicBezTo>
                    <a:pt x="6" y="8"/>
                    <a:pt x="6" y="4"/>
                    <a:pt x="6" y="3"/>
                  </a:cubicBezTo>
                  <a:cubicBezTo>
                    <a:pt x="7" y="3"/>
                    <a:pt x="10" y="3"/>
                    <a:pt x="10" y="3"/>
                  </a:cubicBezTo>
                  <a:cubicBezTo>
                    <a:pt x="10" y="4"/>
                    <a:pt x="10" y="5"/>
                    <a:pt x="10" y="5"/>
                  </a:cubicBezTo>
                  <a:lnTo>
                    <a:pt x="13" y="5"/>
                  </a:lnTo>
                  <a:cubicBezTo>
                    <a:pt x="13" y="5"/>
                    <a:pt x="13" y="4"/>
                    <a:pt x="13" y="3"/>
                  </a:cubicBezTo>
                  <a:cubicBezTo>
                    <a:pt x="13" y="4"/>
                    <a:pt x="13" y="5"/>
                    <a:pt x="13" y="5"/>
                  </a:cubicBezTo>
                  <a:lnTo>
                    <a:pt x="16" y="5"/>
                  </a:lnTo>
                  <a:cubicBezTo>
                    <a:pt x="16" y="5"/>
                    <a:pt x="16" y="4"/>
                    <a:pt x="16" y="3"/>
                  </a:cubicBezTo>
                  <a:cubicBezTo>
                    <a:pt x="17" y="3"/>
                    <a:pt x="18" y="3"/>
                    <a:pt x="19" y="3"/>
                  </a:cubicBezTo>
                  <a:cubicBezTo>
                    <a:pt x="19" y="4"/>
                    <a:pt x="19" y="9"/>
                    <a:pt x="19" y="9"/>
                  </a:cubicBezTo>
                  <a:cubicBezTo>
                    <a:pt x="19" y="9"/>
                    <a:pt x="22" y="9"/>
                    <a:pt x="23" y="9"/>
                  </a:cubicBezTo>
                  <a:cubicBezTo>
                    <a:pt x="23" y="10"/>
                    <a:pt x="23" y="18"/>
                    <a:pt x="23" y="19"/>
                  </a:cubicBezTo>
                  <a:cubicBezTo>
                    <a:pt x="22" y="19"/>
                    <a:pt x="19" y="19"/>
                    <a:pt x="18" y="19"/>
                  </a:cubicBezTo>
                  <a:cubicBezTo>
                    <a:pt x="18" y="18"/>
                    <a:pt x="18" y="15"/>
                    <a:pt x="18" y="14"/>
                  </a:cubicBezTo>
                  <a:cubicBezTo>
                    <a:pt x="18" y="14"/>
                    <a:pt x="18" y="14"/>
                    <a:pt x="19" y="14"/>
                  </a:cubicBezTo>
                  <a:cubicBezTo>
                    <a:pt x="19" y="15"/>
                    <a:pt x="19" y="16"/>
                    <a:pt x="19" y="16"/>
                  </a:cubicBezTo>
                  <a:lnTo>
                    <a:pt x="21" y="16"/>
                  </a:lnTo>
                  <a:lnTo>
                    <a:pt x="21" y="12"/>
                  </a:lnTo>
                  <a:lnTo>
                    <a:pt x="15" y="12"/>
                  </a:lnTo>
                  <a:lnTo>
                    <a:pt x="15" y="21"/>
                  </a:lnTo>
                  <a:lnTo>
                    <a:pt x="25" y="21"/>
                  </a:lnTo>
                  <a:lnTo>
                    <a:pt x="25" y="7"/>
                  </a:lnTo>
                  <a:cubicBezTo>
                    <a:pt x="25" y="7"/>
                    <a:pt x="23" y="7"/>
                    <a:pt x="22" y="7"/>
                  </a:cubicBezTo>
                  <a:cubicBezTo>
                    <a:pt x="22" y="6"/>
                    <a:pt x="22" y="1"/>
                    <a:pt x="22" y="1"/>
                  </a:cubicBezTo>
                  <a:cubicBezTo>
                    <a:pt x="22" y="1"/>
                    <a:pt x="19" y="1"/>
                    <a:pt x="18" y="1"/>
                  </a:cubicBezTo>
                  <a:cubicBezTo>
                    <a:pt x="18" y="0"/>
                    <a:pt x="18" y="0"/>
                    <a:pt x="18" y="0"/>
                  </a:cubicBezTo>
                  <a:lnTo>
                    <a:pt x="17" y="0"/>
                  </a:lnTo>
                  <a:close/>
                  <a:moveTo>
                    <a:pt x="17" y="1"/>
                  </a:moveTo>
                  <a:cubicBezTo>
                    <a:pt x="17" y="1"/>
                    <a:pt x="17" y="2"/>
                    <a:pt x="17" y="2"/>
                  </a:cubicBezTo>
                  <a:cubicBezTo>
                    <a:pt x="17" y="2"/>
                    <a:pt x="20" y="2"/>
                    <a:pt x="21" y="2"/>
                  </a:cubicBezTo>
                  <a:cubicBezTo>
                    <a:pt x="21" y="2"/>
                    <a:pt x="21" y="8"/>
                    <a:pt x="21" y="8"/>
                  </a:cubicBezTo>
                  <a:cubicBezTo>
                    <a:pt x="21" y="8"/>
                    <a:pt x="24" y="8"/>
                    <a:pt x="24" y="8"/>
                  </a:cubicBezTo>
                  <a:cubicBezTo>
                    <a:pt x="24" y="8"/>
                    <a:pt x="24" y="19"/>
                    <a:pt x="24" y="20"/>
                  </a:cubicBezTo>
                  <a:cubicBezTo>
                    <a:pt x="23" y="20"/>
                    <a:pt x="17" y="20"/>
                    <a:pt x="16" y="20"/>
                  </a:cubicBezTo>
                  <a:cubicBezTo>
                    <a:pt x="16" y="19"/>
                    <a:pt x="16" y="13"/>
                    <a:pt x="16" y="13"/>
                  </a:cubicBezTo>
                  <a:cubicBezTo>
                    <a:pt x="17" y="13"/>
                    <a:pt x="20" y="13"/>
                    <a:pt x="20" y="13"/>
                  </a:cubicBezTo>
                  <a:cubicBezTo>
                    <a:pt x="20" y="13"/>
                    <a:pt x="20" y="15"/>
                    <a:pt x="20" y="15"/>
                  </a:cubicBezTo>
                  <a:cubicBezTo>
                    <a:pt x="20" y="15"/>
                    <a:pt x="20" y="15"/>
                    <a:pt x="20" y="15"/>
                  </a:cubicBezTo>
                  <a:cubicBezTo>
                    <a:pt x="20" y="15"/>
                    <a:pt x="20" y="13"/>
                    <a:pt x="20" y="13"/>
                  </a:cubicBezTo>
                  <a:lnTo>
                    <a:pt x="17" y="13"/>
                  </a:lnTo>
                  <a:lnTo>
                    <a:pt x="17" y="20"/>
                  </a:lnTo>
                  <a:lnTo>
                    <a:pt x="24" y="20"/>
                  </a:lnTo>
                  <a:lnTo>
                    <a:pt x="24" y="8"/>
                  </a:lnTo>
                  <a:cubicBezTo>
                    <a:pt x="24" y="8"/>
                    <a:pt x="21" y="8"/>
                    <a:pt x="20" y="8"/>
                  </a:cubicBezTo>
                  <a:cubicBezTo>
                    <a:pt x="20" y="7"/>
                    <a:pt x="20" y="2"/>
                    <a:pt x="20" y="2"/>
                  </a:cubicBezTo>
                  <a:lnTo>
                    <a:pt x="15" y="2"/>
                  </a:lnTo>
                  <a:cubicBezTo>
                    <a:pt x="15" y="2"/>
                    <a:pt x="15" y="3"/>
                    <a:pt x="15" y="4"/>
                  </a:cubicBezTo>
                  <a:cubicBezTo>
                    <a:pt x="14" y="4"/>
                    <a:pt x="14" y="4"/>
                    <a:pt x="14" y="4"/>
                  </a:cubicBezTo>
                  <a:cubicBezTo>
                    <a:pt x="14" y="3"/>
                    <a:pt x="14" y="2"/>
                    <a:pt x="14" y="2"/>
                  </a:cubicBezTo>
                  <a:lnTo>
                    <a:pt x="12" y="2"/>
                  </a:lnTo>
                  <a:cubicBezTo>
                    <a:pt x="12" y="2"/>
                    <a:pt x="12" y="3"/>
                    <a:pt x="12" y="4"/>
                  </a:cubicBezTo>
                  <a:cubicBezTo>
                    <a:pt x="12" y="4"/>
                    <a:pt x="12" y="4"/>
                    <a:pt x="11" y="4"/>
                  </a:cubicBezTo>
                  <a:cubicBezTo>
                    <a:pt x="11" y="3"/>
                    <a:pt x="11" y="2"/>
                    <a:pt x="11" y="2"/>
                  </a:cubicBezTo>
                  <a:lnTo>
                    <a:pt x="5" y="2"/>
                  </a:lnTo>
                  <a:cubicBezTo>
                    <a:pt x="5" y="2"/>
                    <a:pt x="5" y="6"/>
                    <a:pt x="5" y="7"/>
                  </a:cubicBezTo>
                  <a:cubicBezTo>
                    <a:pt x="5" y="7"/>
                    <a:pt x="2" y="7"/>
                    <a:pt x="2" y="7"/>
                  </a:cubicBezTo>
                  <a:lnTo>
                    <a:pt x="2" y="11"/>
                  </a:lnTo>
                  <a:cubicBezTo>
                    <a:pt x="2" y="11"/>
                    <a:pt x="5" y="11"/>
                    <a:pt x="6" y="11"/>
                  </a:cubicBezTo>
                  <a:cubicBezTo>
                    <a:pt x="6" y="11"/>
                    <a:pt x="6" y="14"/>
                    <a:pt x="6" y="14"/>
                  </a:cubicBezTo>
                  <a:lnTo>
                    <a:pt x="12" y="14"/>
                  </a:lnTo>
                  <a:lnTo>
                    <a:pt x="12" y="9"/>
                  </a:lnTo>
                  <a:cubicBezTo>
                    <a:pt x="12" y="9"/>
                    <a:pt x="9" y="9"/>
                    <a:pt x="9" y="9"/>
                  </a:cubicBezTo>
                  <a:cubicBezTo>
                    <a:pt x="9" y="9"/>
                    <a:pt x="9" y="9"/>
                    <a:pt x="9" y="9"/>
                  </a:cubicBezTo>
                  <a:cubicBezTo>
                    <a:pt x="9" y="9"/>
                    <a:pt x="12" y="9"/>
                    <a:pt x="12" y="9"/>
                  </a:cubicBezTo>
                  <a:cubicBezTo>
                    <a:pt x="12" y="9"/>
                    <a:pt x="12" y="13"/>
                    <a:pt x="12" y="14"/>
                  </a:cubicBezTo>
                  <a:cubicBezTo>
                    <a:pt x="11" y="14"/>
                    <a:pt x="6" y="14"/>
                    <a:pt x="5" y="14"/>
                  </a:cubicBezTo>
                  <a:cubicBezTo>
                    <a:pt x="5" y="13"/>
                    <a:pt x="5" y="11"/>
                    <a:pt x="5" y="11"/>
                  </a:cubicBezTo>
                  <a:cubicBezTo>
                    <a:pt x="5" y="11"/>
                    <a:pt x="2" y="11"/>
                    <a:pt x="2" y="11"/>
                  </a:cubicBezTo>
                  <a:cubicBezTo>
                    <a:pt x="2" y="10"/>
                    <a:pt x="2" y="7"/>
                    <a:pt x="2" y="6"/>
                  </a:cubicBezTo>
                  <a:cubicBezTo>
                    <a:pt x="2" y="6"/>
                    <a:pt x="5" y="6"/>
                    <a:pt x="5" y="6"/>
                  </a:cubicBezTo>
                  <a:cubicBezTo>
                    <a:pt x="5" y="6"/>
                    <a:pt x="5" y="2"/>
                    <a:pt x="5" y="2"/>
                  </a:cubicBezTo>
                  <a:cubicBezTo>
                    <a:pt x="6" y="2"/>
                    <a:pt x="10" y="2"/>
                    <a:pt x="10" y="2"/>
                  </a:cubicBezTo>
                  <a:cubicBezTo>
                    <a:pt x="10" y="2"/>
                    <a:pt x="10" y="1"/>
                    <a:pt x="10" y="1"/>
                  </a:cubicBezTo>
                  <a:cubicBezTo>
                    <a:pt x="10" y="1"/>
                    <a:pt x="16" y="1"/>
                    <a:pt x="17" y="1"/>
                  </a:cubicBezTo>
                  <a:close/>
                </a:path>
              </a:pathLst>
            </a:custGeom>
            <a:solidFill>
              <a:schemeClr val="accent2">
                <a:alpha val="30000"/>
              </a:schemeClr>
            </a:solidFill>
            <a:ln w="0">
              <a:noFill/>
            </a:ln>
          </p:spPr>
          <p:txBody>
            <a:bodyPr/>
            <a:p>
              <a:endParaRPr lang="zh-CN" altLang="en-US"/>
            </a:p>
          </p:txBody>
        </p:sp>
        <p:sp>
          <p:nvSpPr>
            <p:cNvPr id="33888" name="任意多边形 33887"/>
            <p:cNvSpPr>
              <a:spLocks noEditPoints="1"/>
            </p:cNvSpPr>
            <p:nvPr/>
          </p:nvSpPr>
          <p:spPr>
            <a:xfrm>
              <a:off x="3668" y="2607"/>
              <a:ext cx="127" cy="138"/>
            </a:xfrm>
            <a:custGeom>
              <a:avLst/>
              <a:gdLst/>
              <a:ahLst/>
              <a:cxnLst/>
              <a:pathLst>
                <a:path w="25" h="27">
                  <a:moveTo>
                    <a:pt x="14" y="0"/>
                  </a:moveTo>
                  <a:lnTo>
                    <a:pt x="0" y="0"/>
                  </a:lnTo>
                  <a:lnTo>
                    <a:pt x="0" y="11"/>
                  </a:lnTo>
                  <a:lnTo>
                    <a:pt x="8" y="18"/>
                  </a:lnTo>
                  <a:lnTo>
                    <a:pt x="8" y="17"/>
                  </a:lnTo>
                  <a:cubicBezTo>
                    <a:pt x="9" y="17"/>
                    <a:pt x="10" y="16"/>
                    <a:pt x="12" y="18"/>
                  </a:cubicBezTo>
                  <a:cubicBezTo>
                    <a:pt x="14" y="19"/>
                    <a:pt x="13" y="21"/>
                    <a:pt x="12" y="21"/>
                  </a:cubicBezTo>
                  <a:lnTo>
                    <a:pt x="12" y="21"/>
                  </a:lnTo>
                  <a:lnTo>
                    <a:pt x="13" y="21"/>
                  </a:lnTo>
                  <a:lnTo>
                    <a:pt x="20" y="27"/>
                  </a:lnTo>
                  <a:lnTo>
                    <a:pt x="20" y="27"/>
                  </a:lnTo>
                  <a:cubicBezTo>
                    <a:pt x="20" y="26"/>
                    <a:pt x="23" y="25"/>
                    <a:pt x="25" y="25"/>
                  </a:cubicBezTo>
                  <a:lnTo>
                    <a:pt x="25" y="25"/>
                  </a:lnTo>
                  <a:lnTo>
                    <a:pt x="25" y="10"/>
                  </a:lnTo>
                  <a:lnTo>
                    <a:pt x="15" y="10"/>
                  </a:lnTo>
                  <a:lnTo>
                    <a:pt x="15" y="18"/>
                  </a:lnTo>
                  <a:lnTo>
                    <a:pt x="21" y="18"/>
                  </a:lnTo>
                  <a:lnTo>
                    <a:pt x="21" y="13"/>
                  </a:lnTo>
                  <a:lnTo>
                    <a:pt x="18" y="13"/>
                  </a:lnTo>
                  <a:cubicBezTo>
                    <a:pt x="18" y="13"/>
                    <a:pt x="18" y="15"/>
                    <a:pt x="18" y="16"/>
                  </a:cubicBezTo>
                  <a:cubicBezTo>
                    <a:pt x="18" y="16"/>
                    <a:pt x="18" y="16"/>
                    <a:pt x="18" y="16"/>
                  </a:cubicBezTo>
                  <a:cubicBezTo>
                    <a:pt x="18" y="15"/>
                    <a:pt x="18" y="13"/>
                    <a:pt x="18" y="12"/>
                  </a:cubicBezTo>
                  <a:cubicBezTo>
                    <a:pt x="18" y="12"/>
                    <a:pt x="22" y="12"/>
                    <a:pt x="22" y="12"/>
                  </a:cubicBezTo>
                  <a:cubicBezTo>
                    <a:pt x="22" y="13"/>
                    <a:pt x="22" y="22"/>
                    <a:pt x="22" y="23"/>
                  </a:cubicBezTo>
                  <a:cubicBezTo>
                    <a:pt x="21" y="23"/>
                    <a:pt x="20" y="24"/>
                    <a:pt x="19" y="24"/>
                  </a:cubicBezTo>
                  <a:cubicBezTo>
                    <a:pt x="19" y="24"/>
                    <a:pt x="16" y="21"/>
                    <a:pt x="15" y="21"/>
                  </a:cubicBezTo>
                  <a:cubicBezTo>
                    <a:pt x="15" y="21"/>
                    <a:pt x="16" y="20"/>
                    <a:pt x="16" y="20"/>
                  </a:cubicBezTo>
                  <a:cubicBezTo>
                    <a:pt x="16" y="19"/>
                    <a:pt x="15" y="17"/>
                    <a:pt x="14" y="16"/>
                  </a:cubicBezTo>
                  <a:cubicBezTo>
                    <a:pt x="12" y="14"/>
                    <a:pt x="9" y="15"/>
                    <a:pt x="8" y="15"/>
                  </a:cubicBezTo>
                  <a:cubicBezTo>
                    <a:pt x="8" y="14"/>
                    <a:pt x="3" y="10"/>
                    <a:pt x="3" y="10"/>
                  </a:cubicBezTo>
                  <a:cubicBezTo>
                    <a:pt x="3" y="10"/>
                    <a:pt x="3" y="4"/>
                    <a:pt x="3" y="3"/>
                  </a:cubicBezTo>
                  <a:cubicBezTo>
                    <a:pt x="4" y="3"/>
                    <a:pt x="11" y="3"/>
                    <a:pt x="12" y="3"/>
                  </a:cubicBezTo>
                  <a:cubicBezTo>
                    <a:pt x="12" y="4"/>
                    <a:pt x="12" y="8"/>
                    <a:pt x="12" y="9"/>
                  </a:cubicBezTo>
                  <a:cubicBezTo>
                    <a:pt x="11" y="9"/>
                    <a:pt x="8" y="9"/>
                    <a:pt x="7" y="9"/>
                  </a:cubicBezTo>
                  <a:cubicBezTo>
                    <a:pt x="7" y="8"/>
                    <a:pt x="7" y="8"/>
                    <a:pt x="7" y="8"/>
                  </a:cubicBezTo>
                  <a:cubicBezTo>
                    <a:pt x="8" y="8"/>
                    <a:pt x="10" y="8"/>
                    <a:pt x="10" y="8"/>
                  </a:cubicBezTo>
                  <a:lnTo>
                    <a:pt x="10" y="5"/>
                  </a:lnTo>
                  <a:lnTo>
                    <a:pt x="5" y="5"/>
                  </a:lnTo>
                  <a:lnTo>
                    <a:pt x="5" y="11"/>
                  </a:lnTo>
                  <a:lnTo>
                    <a:pt x="14" y="11"/>
                  </a:lnTo>
                  <a:lnTo>
                    <a:pt x="14" y="0"/>
                  </a:lnTo>
                  <a:lnTo>
                    <a:pt x="14" y="0"/>
                  </a:lnTo>
                  <a:close/>
                  <a:moveTo>
                    <a:pt x="13" y="1"/>
                  </a:moveTo>
                  <a:cubicBezTo>
                    <a:pt x="13" y="2"/>
                    <a:pt x="13" y="9"/>
                    <a:pt x="13" y="10"/>
                  </a:cubicBezTo>
                  <a:cubicBezTo>
                    <a:pt x="12" y="10"/>
                    <a:pt x="7" y="10"/>
                    <a:pt x="6" y="10"/>
                  </a:cubicBezTo>
                  <a:cubicBezTo>
                    <a:pt x="6" y="9"/>
                    <a:pt x="6" y="7"/>
                    <a:pt x="6" y="6"/>
                  </a:cubicBezTo>
                  <a:cubicBezTo>
                    <a:pt x="7" y="6"/>
                    <a:pt x="8" y="6"/>
                    <a:pt x="9" y="6"/>
                  </a:cubicBezTo>
                  <a:cubicBezTo>
                    <a:pt x="9" y="7"/>
                    <a:pt x="9" y="7"/>
                    <a:pt x="9" y="7"/>
                  </a:cubicBezTo>
                  <a:cubicBezTo>
                    <a:pt x="8" y="7"/>
                    <a:pt x="6" y="7"/>
                    <a:pt x="6" y="7"/>
                  </a:cubicBezTo>
                  <a:lnTo>
                    <a:pt x="6" y="10"/>
                  </a:lnTo>
                  <a:lnTo>
                    <a:pt x="13" y="10"/>
                  </a:lnTo>
                  <a:lnTo>
                    <a:pt x="13" y="2"/>
                  </a:lnTo>
                  <a:lnTo>
                    <a:pt x="2" y="2"/>
                  </a:lnTo>
                  <a:lnTo>
                    <a:pt x="2" y="10"/>
                  </a:lnTo>
                  <a:lnTo>
                    <a:pt x="8" y="16"/>
                  </a:lnTo>
                  <a:lnTo>
                    <a:pt x="8" y="16"/>
                  </a:lnTo>
                  <a:cubicBezTo>
                    <a:pt x="8" y="16"/>
                    <a:pt x="12" y="15"/>
                    <a:pt x="13" y="17"/>
                  </a:cubicBezTo>
                  <a:cubicBezTo>
                    <a:pt x="15" y="18"/>
                    <a:pt x="14" y="20"/>
                    <a:pt x="14" y="21"/>
                  </a:cubicBezTo>
                  <a:lnTo>
                    <a:pt x="14" y="21"/>
                  </a:lnTo>
                  <a:lnTo>
                    <a:pt x="14" y="21"/>
                  </a:lnTo>
                  <a:lnTo>
                    <a:pt x="19" y="25"/>
                  </a:lnTo>
                  <a:lnTo>
                    <a:pt x="19" y="25"/>
                  </a:lnTo>
                  <a:cubicBezTo>
                    <a:pt x="20" y="25"/>
                    <a:pt x="22" y="24"/>
                    <a:pt x="23" y="24"/>
                  </a:cubicBezTo>
                  <a:lnTo>
                    <a:pt x="23" y="24"/>
                  </a:lnTo>
                  <a:lnTo>
                    <a:pt x="23" y="11"/>
                  </a:lnTo>
                  <a:lnTo>
                    <a:pt x="17" y="11"/>
                  </a:lnTo>
                  <a:lnTo>
                    <a:pt x="17" y="17"/>
                  </a:lnTo>
                  <a:lnTo>
                    <a:pt x="19" y="17"/>
                  </a:lnTo>
                  <a:cubicBezTo>
                    <a:pt x="19" y="17"/>
                    <a:pt x="19" y="15"/>
                    <a:pt x="19" y="14"/>
                  </a:cubicBezTo>
                  <a:cubicBezTo>
                    <a:pt x="19" y="14"/>
                    <a:pt x="19" y="14"/>
                    <a:pt x="20" y="14"/>
                  </a:cubicBezTo>
                  <a:cubicBezTo>
                    <a:pt x="20" y="15"/>
                    <a:pt x="20" y="16"/>
                    <a:pt x="20" y="17"/>
                  </a:cubicBezTo>
                  <a:cubicBezTo>
                    <a:pt x="19" y="17"/>
                    <a:pt x="17" y="17"/>
                    <a:pt x="16" y="17"/>
                  </a:cubicBezTo>
                  <a:cubicBezTo>
                    <a:pt x="16" y="16"/>
                    <a:pt x="16" y="12"/>
                    <a:pt x="16" y="11"/>
                  </a:cubicBezTo>
                  <a:cubicBezTo>
                    <a:pt x="17" y="11"/>
                    <a:pt x="23" y="11"/>
                    <a:pt x="24" y="11"/>
                  </a:cubicBezTo>
                  <a:cubicBezTo>
                    <a:pt x="24" y="12"/>
                    <a:pt x="24" y="23"/>
                    <a:pt x="24" y="24"/>
                  </a:cubicBezTo>
                  <a:cubicBezTo>
                    <a:pt x="23" y="24"/>
                    <a:pt x="21" y="25"/>
                    <a:pt x="19" y="26"/>
                  </a:cubicBezTo>
                  <a:cubicBezTo>
                    <a:pt x="19" y="25"/>
                    <a:pt x="14" y="21"/>
                    <a:pt x="14" y="21"/>
                  </a:cubicBezTo>
                  <a:cubicBezTo>
                    <a:pt x="14" y="21"/>
                    <a:pt x="14" y="20"/>
                    <a:pt x="14" y="19"/>
                  </a:cubicBezTo>
                  <a:cubicBezTo>
                    <a:pt x="14" y="19"/>
                    <a:pt x="14" y="18"/>
                    <a:pt x="13" y="17"/>
                  </a:cubicBezTo>
                  <a:cubicBezTo>
                    <a:pt x="11" y="15"/>
                    <a:pt x="9" y="16"/>
                    <a:pt x="8" y="16"/>
                  </a:cubicBezTo>
                  <a:cubicBezTo>
                    <a:pt x="7" y="16"/>
                    <a:pt x="2" y="11"/>
                    <a:pt x="1" y="10"/>
                  </a:cubicBezTo>
                  <a:cubicBezTo>
                    <a:pt x="1" y="10"/>
                    <a:pt x="1" y="2"/>
                    <a:pt x="1" y="1"/>
                  </a:cubicBezTo>
                  <a:cubicBezTo>
                    <a:pt x="2" y="1"/>
                    <a:pt x="12" y="1"/>
                    <a:pt x="13" y="1"/>
                  </a:cubicBezTo>
                  <a:close/>
                </a:path>
              </a:pathLst>
            </a:custGeom>
            <a:solidFill>
              <a:schemeClr val="accent2">
                <a:alpha val="30000"/>
              </a:schemeClr>
            </a:solidFill>
            <a:ln w="0">
              <a:noFill/>
            </a:ln>
          </p:spPr>
          <p:txBody>
            <a:bodyPr/>
            <a:p>
              <a:endParaRPr lang="zh-CN" altLang="en-US"/>
            </a:p>
          </p:txBody>
        </p:sp>
      </p:grpSp>
      <p:grpSp>
        <p:nvGrpSpPr>
          <p:cNvPr id="33889" name="组合 33888"/>
          <p:cNvGrpSpPr/>
          <p:nvPr/>
        </p:nvGrpSpPr>
        <p:grpSpPr>
          <a:xfrm>
            <a:off x="3886200" y="2971800"/>
            <a:ext cx="1295400" cy="914400"/>
            <a:chOff x="2056" y="1677"/>
            <a:chExt cx="1835" cy="1194"/>
          </a:xfrm>
        </p:grpSpPr>
        <p:sp>
          <p:nvSpPr>
            <p:cNvPr id="33890" name="任意多边形 33889"/>
            <p:cNvSpPr>
              <a:spLocks noEditPoints="1"/>
            </p:cNvSpPr>
            <p:nvPr userDrawn="1"/>
          </p:nvSpPr>
          <p:spPr>
            <a:xfrm>
              <a:off x="2214" y="1677"/>
              <a:ext cx="127" cy="107"/>
            </a:xfrm>
            <a:custGeom>
              <a:avLst/>
              <a:gdLst/>
              <a:ahLst/>
              <a:cxnLst/>
              <a:pathLst>
                <a:path w="25" h="21">
                  <a:moveTo>
                    <a:pt x="17" y="0"/>
                  </a:moveTo>
                  <a:lnTo>
                    <a:pt x="0" y="0"/>
                  </a:lnTo>
                  <a:lnTo>
                    <a:pt x="0" y="9"/>
                  </a:lnTo>
                  <a:lnTo>
                    <a:pt x="11" y="9"/>
                  </a:lnTo>
                  <a:lnTo>
                    <a:pt x="11" y="3"/>
                  </a:lnTo>
                  <a:lnTo>
                    <a:pt x="6" y="3"/>
                  </a:lnTo>
                  <a:lnTo>
                    <a:pt x="6" y="6"/>
                  </a:lnTo>
                  <a:cubicBezTo>
                    <a:pt x="6" y="6"/>
                    <a:pt x="8" y="6"/>
                    <a:pt x="9" y="6"/>
                  </a:cubicBezTo>
                  <a:cubicBezTo>
                    <a:pt x="9" y="6"/>
                    <a:pt x="9" y="6"/>
                    <a:pt x="9" y="6"/>
                  </a:cubicBezTo>
                  <a:cubicBezTo>
                    <a:pt x="8" y="6"/>
                    <a:pt x="4" y="6"/>
                    <a:pt x="3" y="6"/>
                  </a:cubicBezTo>
                  <a:cubicBezTo>
                    <a:pt x="3" y="6"/>
                    <a:pt x="3" y="3"/>
                    <a:pt x="3" y="2"/>
                  </a:cubicBezTo>
                  <a:cubicBezTo>
                    <a:pt x="4" y="2"/>
                    <a:pt x="14" y="2"/>
                    <a:pt x="14" y="2"/>
                  </a:cubicBezTo>
                  <a:cubicBezTo>
                    <a:pt x="14" y="3"/>
                    <a:pt x="14" y="5"/>
                    <a:pt x="14" y="5"/>
                  </a:cubicBezTo>
                  <a:cubicBezTo>
                    <a:pt x="14" y="5"/>
                    <a:pt x="20" y="5"/>
                    <a:pt x="21" y="5"/>
                  </a:cubicBezTo>
                  <a:cubicBezTo>
                    <a:pt x="21" y="6"/>
                    <a:pt x="21" y="7"/>
                    <a:pt x="21" y="8"/>
                  </a:cubicBezTo>
                  <a:cubicBezTo>
                    <a:pt x="21" y="8"/>
                    <a:pt x="19" y="8"/>
                    <a:pt x="19" y="8"/>
                  </a:cubicBezTo>
                  <a:lnTo>
                    <a:pt x="19" y="10"/>
                  </a:lnTo>
                  <a:cubicBezTo>
                    <a:pt x="19" y="10"/>
                    <a:pt x="21" y="10"/>
                    <a:pt x="21" y="10"/>
                  </a:cubicBezTo>
                  <a:cubicBezTo>
                    <a:pt x="21" y="10"/>
                    <a:pt x="19" y="10"/>
                    <a:pt x="19" y="10"/>
                  </a:cubicBezTo>
                  <a:lnTo>
                    <a:pt x="19" y="13"/>
                  </a:lnTo>
                  <a:cubicBezTo>
                    <a:pt x="19" y="13"/>
                    <a:pt x="21" y="13"/>
                    <a:pt x="21" y="13"/>
                  </a:cubicBezTo>
                  <a:cubicBezTo>
                    <a:pt x="21" y="13"/>
                    <a:pt x="21" y="16"/>
                    <a:pt x="21" y="16"/>
                  </a:cubicBezTo>
                  <a:cubicBezTo>
                    <a:pt x="20" y="16"/>
                    <a:pt x="16" y="16"/>
                    <a:pt x="16" y="16"/>
                  </a:cubicBezTo>
                  <a:cubicBezTo>
                    <a:pt x="16" y="16"/>
                    <a:pt x="16" y="18"/>
                    <a:pt x="16" y="19"/>
                  </a:cubicBezTo>
                  <a:cubicBezTo>
                    <a:pt x="15" y="19"/>
                    <a:pt x="14" y="19"/>
                    <a:pt x="14" y="19"/>
                  </a:cubicBezTo>
                  <a:cubicBezTo>
                    <a:pt x="14" y="18"/>
                    <a:pt x="14" y="16"/>
                    <a:pt x="14" y="16"/>
                  </a:cubicBezTo>
                  <a:cubicBezTo>
                    <a:pt x="14" y="16"/>
                    <a:pt x="11" y="16"/>
                    <a:pt x="10" y="16"/>
                  </a:cubicBezTo>
                  <a:cubicBezTo>
                    <a:pt x="10" y="15"/>
                    <a:pt x="10" y="13"/>
                    <a:pt x="10" y="13"/>
                  </a:cubicBezTo>
                  <a:cubicBezTo>
                    <a:pt x="11" y="13"/>
                    <a:pt x="13" y="13"/>
                    <a:pt x="13" y="13"/>
                  </a:cubicBezTo>
                  <a:cubicBezTo>
                    <a:pt x="13" y="13"/>
                    <a:pt x="13" y="15"/>
                    <a:pt x="13" y="15"/>
                  </a:cubicBezTo>
                  <a:lnTo>
                    <a:pt x="16" y="15"/>
                  </a:lnTo>
                  <a:lnTo>
                    <a:pt x="16" y="10"/>
                  </a:lnTo>
                  <a:lnTo>
                    <a:pt x="8" y="10"/>
                  </a:lnTo>
                  <a:lnTo>
                    <a:pt x="8" y="19"/>
                  </a:lnTo>
                  <a:cubicBezTo>
                    <a:pt x="8" y="19"/>
                    <a:pt x="10" y="19"/>
                    <a:pt x="11" y="19"/>
                  </a:cubicBezTo>
                  <a:cubicBezTo>
                    <a:pt x="11" y="19"/>
                    <a:pt x="11" y="21"/>
                    <a:pt x="11" y="21"/>
                  </a:cubicBezTo>
                  <a:lnTo>
                    <a:pt x="19" y="21"/>
                  </a:lnTo>
                  <a:cubicBezTo>
                    <a:pt x="19" y="21"/>
                    <a:pt x="19" y="19"/>
                    <a:pt x="19" y="19"/>
                  </a:cubicBezTo>
                  <a:cubicBezTo>
                    <a:pt x="20" y="19"/>
                    <a:pt x="24" y="19"/>
                    <a:pt x="24" y="19"/>
                  </a:cubicBezTo>
                  <a:cubicBezTo>
                    <a:pt x="24" y="19"/>
                    <a:pt x="24" y="15"/>
                    <a:pt x="24" y="14"/>
                  </a:cubicBezTo>
                  <a:cubicBezTo>
                    <a:pt x="25" y="14"/>
                    <a:pt x="25" y="14"/>
                    <a:pt x="25" y="14"/>
                  </a:cubicBezTo>
                  <a:lnTo>
                    <a:pt x="25" y="6"/>
                  </a:lnTo>
                  <a:cubicBezTo>
                    <a:pt x="25" y="6"/>
                    <a:pt x="25" y="6"/>
                    <a:pt x="24" y="6"/>
                  </a:cubicBezTo>
                  <a:cubicBezTo>
                    <a:pt x="24" y="5"/>
                    <a:pt x="24" y="3"/>
                    <a:pt x="24" y="3"/>
                  </a:cubicBezTo>
                  <a:cubicBezTo>
                    <a:pt x="24" y="3"/>
                    <a:pt x="18" y="3"/>
                    <a:pt x="17" y="3"/>
                  </a:cubicBezTo>
                  <a:cubicBezTo>
                    <a:pt x="17" y="2"/>
                    <a:pt x="17" y="0"/>
                    <a:pt x="17" y="0"/>
                  </a:cubicBezTo>
                  <a:lnTo>
                    <a:pt x="17" y="0"/>
                  </a:lnTo>
                  <a:close/>
                  <a:moveTo>
                    <a:pt x="16" y="1"/>
                  </a:moveTo>
                  <a:cubicBezTo>
                    <a:pt x="16" y="1"/>
                    <a:pt x="16" y="4"/>
                    <a:pt x="16" y="4"/>
                  </a:cubicBezTo>
                  <a:cubicBezTo>
                    <a:pt x="16" y="4"/>
                    <a:pt x="22" y="4"/>
                    <a:pt x="23" y="4"/>
                  </a:cubicBezTo>
                  <a:cubicBezTo>
                    <a:pt x="23" y="5"/>
                    <a:pt x="23" y="7"/>
                    <a:pt x="23" y="7"/>
                  </a:cubicBezTo>
                  <a:cubicBezTo>
                    <a:pt x="23" y="7"/>
                    <a:pt x="24" y="7"/>
                    <a:pt x="24" y="7"/>
                  </a:cubicBezTo>
                  <a:cubicBezTo>
                    <a:pt x="24" y="8"/>
                    <a:pt x="24" y="13"/>
                    <a:pt x="24" y="13"/>
                  </a:cubicBezTo>
                  <a:cubicBezTo>
                    <a:pt x="24" y="13"/>
                    <a:pt x="23" y="13"/>
                    <a:pt x="23" y="13"/>
                  </a:cubicBezTo>
                  <a:cubicBezTo>
                    <a:pt x="23" y="13"/>
                    <a:pt x="23" y="17"/>
                    <a:pt x="23" y="18"/>
                  </a:cubicBezTo>
                  <a:cubicBezTo>
                    <a:pt x="22" y="18"/>
                    <a:pt x="18" y="18"/>
                    <a:pt x="18" y="18"/>
                  </a:cubicBezTo>
                  <a:cubicBezTo>
                    <a:pt x="18" y="18"/>
                    <a:pt x="18" y="20"/>
                    <a:pt x="18" y="20"/>
                  </a:cubicBezTo>
                  <a:cubicBezTo>
                    <a:pt x="17" y="20"/>
                    <a:pt x="13" y="20"/>
                    <a:pt x="12" y="20"/>
                  </a:cubicBezTo>
                  <a:cubicBezTo>
                    <a:pt x="12" y="20"/>
                    <a:pt x="12" y="18"/>
                    <a:pt x="12" y="18"/>
                  </a:cubicBezTo>
                  <a:cubicBezTo>
                    <a:pt x="12" y="18"/>
                    <a:pt x="9" y="18"/>
                    <a:pt x="9" y="18"/>
                  </a:cubicBezTo>
                  <a:cubicBezTo>
                    <a:pt x="9" y="17"/>
                    <a:pt x="9" y="12"/>
                    <a:pt x="9" y="11"/>
                  </a:cubicBezTo>
                  <a:cubicBezTo>
                    <a:pt x="9" y="11"/>
                    <a:pt x="14" y="11"/>
                    <a:pt x="15" y="11"/>
                  </a:cubicBezTo>
                  <a:cubicBezTo>
                    <a:pt x="15" y="12"/>
                    <a:pt x="15" y="14"/>
                    <a:pt x="15" y="14"/>
                  </a:cubicBezTo>
                  <a:cubicBezTo>
                    <a:pt x="15" y="14"/>
                    <a:pt x="15" y="14"/>
                    <a:pt x="14" y="14"/>
                  </a:cubicBezTo>
                  <a:cubicBezTo>
                    <a:pt x="14" y="14"/>
                    <a:pt x="14" y="12"/>
                    <a:pt x="14" y="12"/>
                  </a:cubicBezTo>
                  <a:lnTo>
                    <a:pt x="9" y="12"/>
                  </a:lnTo>
                  <a:lnTo>
                    <a:pt x="9" y="17"/>
                  </a:lnTo>
                  <a:cubicBezTo>
                    <a:pt x="9" y="17"/>
                    <a:pt x="12" y="17"/>
                    <a:pt x="13" y="17"/>
                  </a:cubicBezTo>
                  <a:cubicBezTo>
                    <a:pt x="13" y="17"/>
                    <a:pt x="13" y="20"/>
                    <a:pt x="13" y="20"/>
                  </a:cubicBezTo>
                  <a:lnTo>
                    <a:pt x="17" y="20"/>
                  </a:lnTo>
                  <a:cubicBezTo>
                    <a:pt x="17" y="20"/>
                    <a:pt x="17" y="18"/>
                    <a:pt x="17" y="17"/>
                  </a:cubicBezTo>
                  <a:cubicBezTo>
                    <a:pt x="18" y="17"/>
                    <a:pt x="22" y="17"/>
                    <a:pt x="22" y="17"/>
                  </a:cubicBezTo>
                  <a:lnTo>
                    <a:pt x="22" y="12"/>
                  </a:lnTo>
                  <a:cubicBezTo>
                    <a:pt x="22" y="12"/>
                    <a:pt x="21" y="12"/>
                    <a:pt x="21" y="12"/>
                  </a:cubicBezTo>
                  <a:cubicBezTo>
                    <a:pt x="21" y="12"/>
                    <a:pt x="21" y="12"/>
                    <a:pt x="21" y="11"/>
                  </a:cubicBezTo>
                  <a:cubicBezTo>
                    <a:pt x="21" y="11"/>
                    <a:pt x="22" y="11"/>
                    <a:pt x="22" y="11"/>
                  </a:cubicBezTo>
                  <a:lnTo>
                    <a:pt x="22" y="9"/>
                  </a:lnTo>
                  <a:cubicBezTo>
                    <a:pt x="22" y="9"/>
                    <a:pt x="21" y="9"/>
                    <a:pt x="21" y="9"/>
                  </a:cubicBezTo>
                  <a:cubicBezTo>
                    <a:pt x="21" y="9"/>
                    <a:pt x="21" y="9"/>
                    <a:pt x="21" y="9"/>
                  </a:cubicBezTo>
                  <a:cubicBezTo>
                    <a:pt x="21" y="9"/>
                    <a:pt x="22" y="9"/>
                    <a:pt x="22" y="9"/>
                  </a:cubicBezTo>
                  <a:lnTo>
                    <a:pt x="22" y="5"/>
                  </a:lnTo>
                  <a:cubicBezTo>
                    <a:pt x="22" y="5"/>
                    <a:pt x="17" y="5"/>
                    <a:pt x="16" y="5"/>
                  </a:cubicBezTo>
                  <a:cubicBezTo>
                    <a:pt x="16" y="4"/>
                    <a:pt x="16" y="1"/>
                    <a:pt x="16" y="1"/>
                  </a:cubicBezTo>
                  <a:lnTo>
                    <a:pt x="2" y="1"/>
                  </a:lnTo>
                  <a:lnTo>
                    <a:pt x="2" y="7"/>
                  </a:lnTo>
                  <a:lnTo>
                    <a:pt x="10" y="7"/>
                  </a:lnTo>
                  <a:lnTo>
                    <a:pt x="10" y="5"/>
                  </a:lnTo>
                  <a:cubicBezTo>
                    <a:pt x="10" y="5"/>
                    <a:pt x="8" y="5"/>
                    <a:pt x="7" y="5"/>
                  </a:cubicBezTo>
                  <a:cubicBezTo>
                    <a:pt x="7" y="4"/>
                    <a:pt x="7" y="4"/>
                    <a:pt x="7" y="4"/>
                  </a:cubicBezTo>
                  <a:cubicBezTo>
                    <a:pt x="8" y="4"/>
                    <a:pt x="10" y="4"/>
                    <a:pt x="10" y="4"/>
                  </a:cubicBezTo>
                  <a:cubicBezTo>
                    <a:pt x="10" y="5"/>
                    <a:pt x="10" y="7"/>
                    <a:pt x="10" y="8"/>
                  </a:cubicBezTo>
                  <a:cubicBezTo>
                    <a:pt x="9" y="8"/>
                    <a:pt x="2" y="8"/>
                    <a:pt x="2" y="8"/>
                  </a:cubicBezTo>
                  <a:cubicBezTo>
                    <a:pt x="2" y="7"/>
                    <a:pt x="2" y="1"/>
                    <a:pt x="2" y="1"/>
                  </a:cubicBezTo>
                  <a:cubicBezTo>
                    <a:pt x="3" y="1"/>
                    <a:pt x="15" y="1"/>
                    <a:pt x="16" y="1"/>
                  </a:cubicBezTo>
                  <a:close/>
                </a:path>
              </a:pathLst>
            </a:custGeom>
            <a:solidFill>
              <a:schemeClr val="accent2">
                <a:alpha val="20000"/>
              </a:schemeClr>
            </a:solidFill>
            <a:ln w="0">
              <a:noFill/>
            </a:ln>
          </p:spPr>
          <p:txBody>
            <a:bodyPr/>
            <a:p>
              <a:endParaRPr lang="zh-CN" altLang="en-US"/>
            </a:p>
          </p:txBody>
        </p:sp>
        <p:sp>
          <p:nvSpPr>
            <p:cNvPr id="33891" name="任意多边形 33890"/>
            <p:cNvSpPr>
              <a:spLocks noEditPoints="1"/>
            </p:cNvSpPr>
            <p:nvPr userDrawn="1"/>
          </p:nvSpPr>
          <p:spPr>
            <a:xfrm>
              <a:off x="2092" y="1677"/>
              <a:ext cx="158" cy="112"/>
            </a:xfrm>
            <a:custGeom>
              <a:avLst/>
              <a:gdLst/>
              <a:ahLst/>
              <a:cxnLst/>
              <a:pathLst>
                <a:path w="31" h="22">
                  <a:moveTo>
                    <a:pt x="20" y="0"/>
                  </a:moveTo>
                  <a:lnTo>
                    <a:pt x="3" y="0"/>
                  </a:lnTo>
                  <a:lnTo>
                    <a:pt x="3" y="1"/>
                  </a:lnTo>
                  <a:cubicBezTo>
                    <a:pt x="2" y="2"/>
                    <a:pt x="1" y="4"/>
                    <a:pt x="0" y="4"/>
                  </a:cubicBezTo>
                  <a:lnTo>
                    <a:pt x="0" y="5"/>
                  </a:lnTo>
                  <a:lnTo>
                    <a:pt x="7" y="11"/>
                  </a:lnTo>
                  <a:lnTo>
                    <a:pt x="7" y="11"/>
                  </a:lnTo>
                  <a:cubicBezTo>
                    <a:pt x="7" y="11"/>
                    <a:pt x="10" y="10"/>
                    <a:pt x="11" y="11"/>
                  </a:cubicBezTo>
                  <a:cubicBezTo>
                    <a:pt x="13" y="13"/>
                    <a:pt x="12" y="14"/>
                    <a:pt x="12" y="14"/>
                  </a:cubicBezTo>
                  <a:lnTo>
                    <a:pt x="11" y="15"/>
                  </a:lnTo>
                  <a:lnTo>
                    <a:pt x="12" y="15"/>
                  </a:lnTo>
                  <a:lnTo>
                    <a:pt x="19" y="22"/>
                  </a:lnTo>
                  <a:lnTo>
                    <a:pt x="31" y="22"/>
                  </a:lnTo>
                  <a:lnTo>
                    <a:pt x="31" y="9"/>
                  </a:lnTo>
                  <a:lnTo>
                    <a:pt x="19" y="9"/>
                  </a:lnTo>
                  <a:lnTo>
                    <a:pt x="19" y="17"/>
                  </a:lnTo>
                  <a:lnTo>
                    <a:pt x="25" y="17"/>
                  </a:lnTo>
                  <a:lnTo>
                    <a:pt x="25" y="13"/>
                  </a:lnTo>
                  <a:lnTo>
                    <a:pt x="23" y="13"/>
                  </a:lnTo>
                  <a:cubicBezTo>
                    <a:pt x="23" y="13"/>
                    <a:pt x="23" y="15"/>
                    <a:pt x="23" y="15"/>
                  </a:cubicBezTo>
                  <a:cubicBezTo>
                    <a:pt x="22" y="15"/>
                    <a:pt x="22" y="15"/>
                    <a:pt x="21" y="15"/>
                  </a:cubicBezTo>
                  <a:cubicBezTo>
                    <a:pt x="21" y="15"/>
                    <a:pt x="21" y="12"/>
                    <a:pt x="21" y="12"/>
                  </a:cubicBezTo>
                  <a:cubicBezTo>
                    <a:pt x="22" y="12"/>
                    <a:pt x="27" y="12"/>
                    <a:pt x="28" y="12"/>
                  </a:cubicBezTo>
                  <a:cubicBezTo>
                    <a:pt x="28" y="12"/>
                    <a:pt x="28" y="18"/>
                    <a:pt x="28" y="19"/>
                  </a:cubicBezTo>
                  <a:cubicBezTo>
                    <a:pt x="27" y="19"/>
                    <a:pt x="20" y="19"/>
                    <a:pt x="20" y="19"/>
                  </a:cubicBezTo>
                  <a:cubicBezTo>
                    <a:pt x="20" y="19"/>
                    <a:pt x="15" y="15"/>
                    <a:pt x="15" y="14"/>
                  </a:cubicBezTo>
                  <a:cubicBezTo>
                    <a:pt x="15" y="14"/>
                    <a:pt x="15" y="14"/>
                    <a:pt x="15" y="13"/>
                  </a:cubicBezTo>
                  <a:cubicBezTo>
                    <a:pt x="15" y="12"/>
                    <a:pt x="14" y="11"/>
                    <a:pt x="13" y="9"/>
                  </a:cubicBezTo>
                  <a:cubicBezTo>
                    <a:pt x="11" y="8"/>
                    <a:pt x="9" y="8"/>
                    <a:pt x="7" y="8"/>
                  </a:cubicBezTo>
                  <a:cubicBezTo>
                    <a:pt x="7" y="8"/>
                    <a:pt x="4" y="5"/>
                    <a:pt x="4" y="5"/>
                  </a:cubicBezTo>
                  <a:cubicBezTo>
                    <a:pt x="4" y="5"/>
                    <a:pt x="5" y="3"/>
                    <a:pt x="5" y="2"/>
                  </a:cubicBezTo>
                  <a:cubicBezTo>
                    <a:pt x="6" y="2"/>
                    <a:pt x="17" y="2"/>
                    <a:pt x="17" y="2"/>
                  </a:cubicBezTo>
                  <a:cubicBezTo>
                    <a:pt x="17" y="3"/>
                    <a:pt x="17" y="6"/>
                    <a:pt x="17" y="6"/>
                  </a:cubicBezTo>
                  <a:cubicBezTo>
                    <a:pt x="17" y="6"/>
                    <a:pt x="14" y="6"/>
                    <a:pt x="13" y="6"/>
                  </a:cubicBezTo>
                  <a:cubicBezTo>
                    <a:pt x="13" y="6"/>
                    <a:pt x="13" y="6"/>
                    <a:pt x="13" y="6"/>
                  </a:cubicBezTo>
                  <a:cubicBezTo>
                    <a:pt x="14" y="6"/>
                    <a:pt x="16" y="6"/>
                    <a:pt x="16" y="6"/>
                  </a:cubicBezTo>
                  <a:lnTo>
                    <a:pt x="16" y="4"/>
                  </a:lnTo>
                  <a:lnTo>
                    <a:pt x="11" y="4"/>
                  </a:lnTo>
                  <a:lnTo>
                    <a:pt x="11" y="9"/>
                  </a:lnTo>
                  <a:lnTo>
                    <a:pt x="20" y="9"/>
                  </a:lnTo>
                  <a:lnTo>
                    <a:pt x="20" y="0"/>
                  </a:lnTo>
                  <a:lnTo>
                    <a:pt x="20" y="0"/>
                  </a:lnTo>
                  <a:close/>
                  <a:moveTo>
                    <a:pt x="19" y="1"/>
                  </a:moveTo>
                  <a:cubicBezTo>
                    <a:pt x="19" y="2"/>
                    <a:pt x="19" y="7"/>
                    <a:pt x="19" y="8"/>
                  </a:cubicBezTo>
                  <a:cubicBezTo>
                    <a:pt x="18" y="8"/>
                    <a:pt x="13" y="8"/>
                    <a:pt x="12" y="8"/>
                  </a:cubicBezTo>
                  <a:cubicBezTo>
                    <a:pt x="12" y="7"/>
                    <a:pt x="12" y="5"/>
                    <a:pt x="12" y="5"/>
                  </a:cubicBezTo>
                  <a:cubicBezTo>
                    <a:pt x="13" y="5"/>
                    <a:pt x="14" y="5"/>
                    <a:pt x="15" y="5"/>
                  </a:cubicBezTo>
                  <a:cubicBezTo>
                    <a:pt x="15" y="5"/>
                    <a:pt x="15" y="5"/>
                    <a:pt x="15" y="5"/>
                  </a:cubicBezTo>
                  <a:cubicBezTo>
                    <a:pt x="14" y="5"/>
                    <a:pt x="12" y="5"/>
                    <a:pt x="12" y="5"/>
                  </a:cubicBezTo>
                  <a:lnTo>
                    <a:pt x="12" y="7"/>
                  </a:lnTo>
                  <a:lnTo>
                    <a:pt x="19" y="7"/>
                  </a:lnTo>
                  <a:lnTo>
                    <a:pt x="19" y="1"/>
                  </a:lnTo>
                  <a:lnTo>
                    <a:pt x="4" y="1"/>
                  </a:lnTo>
                  <a:lnTo>
                    <a:pt x="4" y="2"/>
                  </a:lnTo>
                  <a:cubicBezTo>
                    <a:pt x="4" y="3"/>
                    <a:pt x="3" y="4"/>
                    <a:pt x="2" y="5"/>
                  </a:cubicBezTo>
                  <a:lnTo>
                    <a:pt x="2" y="5"/>
                  </a:lnTo>
                  <a:lnTo>
                    <a:pt x="7" y="10"/>
                  </a:lnTo>
                  <a:lnTo>
                    <a:pt x="8" y="9"/>
                  </a:lnTo>
                  <a:cubicBezTo>
                    <a:pt x="8" y="9"/>
                    <a:pt x="10" y="9"/>
                    <a:pt x="12" y="10"/>
                  </a:cubicBezTo>
                  <a:cubicBezTo>
                    <a:pt x="14" y="12"/>
                    <a:pt x="13" y="14"/>
                    <a:pt x="13" y="14"/>
                  </a:cubicBezTo>
                  <a:lnTo>
                    <a:pt x="13" y="15"/>
                  </a:lnTo>
                  <a:lnTo>
                    <a:pt x="20" y="20"/>
                  </a:lnTo>
                  <a:lnTo>
                    <a:pt x="29" y="20"/>
                  </a:lnTo>
                  <a:lnTo>
                    <a:pt x="29" y="11"/>
                  </a:lnTo>
                  <a:lnTo>
                    <a:pt x="20" y="11"/>
                  </a:lnTo>
                  <a:lnTo>
                    <a:pt x="20" y="16"/>
                  </a:lnTo>
                  <a:lnTo>
                    <a:pt x="24" y="16"/>
                  </a:lnTo>
                  <a:cubicBezTo>
                    <a:pt x="24" y="16"/>
                    <a:pt x="24" y="15"/>
                    <a:pt x="24" y="14"/>
                  </a:cubicBezTo>
                  <a:cubicBezTo>
                    <a:pt x="24" y="14"/>
                    <a:pt x="24" y="14"/>
                    <a:pt x="24" y="14"/>
                  </a:cubicBezTo>
                  <a:cubicBezTo>
                    <a:pt x="24" y="15"/>
                    <a:pt x="24" y="16"/>
                    <a:pt x="24" y="16"/>
                  </a:cubicBezTo>
                  <a:cubicBezTo>
                    <a:pt x="23" y="16"/>
                    <a:pt x="21" y="16"/>
                    <a:pt x="20" y="16"/>
                  </a:cubicBezTo>
                  <a:cubicBezTo>
                    <a:pt x="20" y="16"/>
                    <a:pt x="20" y="11"/>
                    <a:pt x="20" y="10"/>
                  </a:cubicBezTo>
                  <a:cubicBezTo>
                    <a:pt x="21" y="10"/>
                    <a:pt x="29" y="10"/>
                    <a:pt x="30" y="10"/>
                  </a:cubicBezTo>
                  <a:cubicBezTo>
                    <a:pt x="30" y="11"/>
                    <a:pt x="30" y="20"/>
                    <a:pt x="30" y="21"/>
                  </a:cubicBezTo>
                  <a:cubicBezTo>
                    <a:pt x="29" y="21"/>
                    <a:pt x="20" y="21"/>
                    <a:pt x="20" y="21"/>
                  </a:cubicBezTo>
                  <a:cubicBezTo>
                    <a:pt x="19" y="20"/>
                    <a:pt x="13" y="15"/>
                    <a:pt x="13" y="15"/>
                  </a:cubicBezTo>
                  <a:cubicBezTo>
                    <a:pt x="13" y="14"/>
                    <a:pt x="13" y="14"/>
                    <a:pt x="13" y="13"/>
                  </a:cubicBezTo>
                  <a:cubicBezTo>
                    <a:pt x="13" y="12"/>
                    <a:pt x="13" y="12"/>
                    <a:pt x="12" y="11"/>
                  </a:cubicBezTo>
                  <a:cubicBezTo>
                    <a:pt x="10" y="9"/>
                    <a:pt x="8" y="10"/>
                    <a:pt x="7" y="10"/>
                  </a:cubicBezTo>
                  <a:cubicBezTo>
                    <a:pt x="7" y="10"/>
                    <a:pt x="2" y="6"/>
                    <a:pt x="1" y="5"/>
                  </a:cubicBezTo>
                  <a:cubicBezTo>
                    <a:pt x="2" y="4"/>
                    <a:pt x="3" y="2"/>
                    <a:pt x="4" y="1"/>
                  </a:cubicBezTo>
                  <a:cubicBezTo>
                    <a:pt x="4" y="1"/>
                    <a:pt x="18" y="1"/>
                    <a:pt x="19" y="1"/>
                  </a:cubicBezTo>
                  <a:close/>
                </a:path>
              </a:pathLst>
            </a:custGeom>
            <a:solidFill>
              <a:schemeClr val="accent2">
                <a:alpha val="20000"/>
              </a:schemeClr>
            </a:solidFill>
            <a:ln w="0">
              <a:noFill/>
            </a:ln>
          </p:spPr>
          <p:txBody>
            <a:bodyPr/>
            <a:p>
              <a:endParaRPr lang="zh-CN" altLang="en-US"/>
            </a:p>
          </p:txBody>
        </p:sp>
        <p:sp>
          <p:nvSpPr>
            <p:cNvPr id="33892" name="任意多边形 33891"/>
            <p:cNvSpPr>
              <a:spLocks noEditPoints="1"/>
            </p:cNvSpPr>
            <p:nvPr userDrawn="1"/>
          </p:nvSpPr>
          <p:spPr>
            <a:xfrm>
              <a:off x="2056" y="1809"/>
              <a:ext cx="128" cy="112"/>
            </a:xfrm>
            <a:custGeom>
              <a:avLst/>
              <a:gdLst/>
              <a:ahLst/>
              <a:cxnLst/>
              <a:pathLst>
                <a:path w="25" h="22">
                  <a:moveTo>
                    <a:pt x="10" y="0"/>
                  </a:moveTo>
                  <a:lnTo>
                    <a:pt x="0" y="0"/>
                  </a:lnTo>
                  <a:lnTo>
                    <a:pt x="0" y="15"/>
                  </a:lnTo>
                  <a:cubicBezTo>
                    <a:pt x="0" y="15"/>
                    <a:pt x="3" y="15"/>
                    <a:pt x="4" y="15"/>
                  </a:cubicBezTo>
                  <a:cubicBezTo>
                    <a:pt x="4" y="16"/>
                    <a:pt x="4" y="21"/>
                    <a:pt x="4" y="21"/>
                  </a:cubicBezTo>
                  <a:cubicBezTo>
                    <a:pt x="4" y="21"/>
                    <a:pt x="7" y="21"/>
                    <a:pt x="8" y="21"/>
                  </a:cubicBezTo>
                  <a:cubicBezTo>
                    <a:pt x="8" y="21"/>
                    <a:pt x="8" y="22"/>
                    <a:pt x="8" y="22"/>
                  </a:cubicBezTo>
                  <a:lnTo>
                    <a:pt x="17" y="22"/>
                  </a:lnTo>
                  <a:cubicBezTo>
                    <a:pt x="17" y="22"/>
                    <a:pt x="17" y="21"/>
                    <a:pt x="17" y="21"/>
                  </a:cubicBezTo>
                  <a:cubicBezTo>
                    <a:pt x="18" y="21"/>
                    <a:pt x="22" y="21"/>
                    <a:pt x="22" y="21"/>
                  </a:cubicBezTo>
                  <a:cubicBezTo>
                    <a:pt x="22" y="21"/>
                    <a:pt x="22" y="17"/>
                    <a:pt x="22" y="16"/>
                  </a:cubicBezTo>
                  <a:cubicBezTo>
                    <a:pt x="23" y="16"/>
                    <a:pt x="25" y="16"/>
                    <a:pt x="25" y="16"/>
                  </a:cubicBezTo>
                  <a:lnTo>
                    <a:pt x="25" y="10"/>
                  </a:lnTo>
                  <a:cubicBezTo>
                    <a:pt x="25" y="10"/>
                    <a:pt x="23" y="10"/>
                    <a:pt x="22" y="10"/>
                  </a:cubicBezTo>
                  <a:cubicBezTo>
                    <a:pt x="22" y="9"/>
                    <a:pt x="22" y="7"/>
                    <a:pt x="22" y="7"/>
                  </a:cubicBezTo>
                  <a:lnTo>
                    <a:pt x="12" y="7"/>
                  </a:lnTo>
                  <a:lnTo>
                    <a:pt x="12" y="14"/>
                  </a:lnTo>
                  <a:lnTo>
                    <a:pt x="18" y="14"/>
                  </a:lnTo>
                  <a:lnTo>
                    <a:pt x="18" y="12"/>
                  </a:lnTo>
                  <a:cubicBezTo>
                    <a:pt x="18" y="12"/>
                    <a:pt x="16" y="12"/>
                    <a:pt x="15" y="12"/>
                  </a:cubicBezTo>
                  <a:cubicBezTo>
                    <a:pt x="15" y="11"/>
                    <a:pt x="15" y="9"/>
                    <a:pt x="15" y="9"/>
                  </a:cubicBezTo>
                  <a:cubicBezTo>
                    <a:pt x="16" y="9"/>
                    <a:pt x="18" y="9"/>
                    <a:pt x="19" y="9"/>
                  </a:cubicBezTo>
                  <a:cubicBezTo>
                    <a:pt x="19" y="9"/>
                    <a:pt x="19" y="12"/>
                    <a:pt x="19" y="12"/>
                  </a:cubicBezTo>
                  <a:cubicBezTo>
                    <a:pt x="19" y="12"/>
                    <a:pt x="22" y="12"/>
                    <a:pt x="22" y="12"/>
                  </a:cubicBezTo>
                  <a:cubicBezTo>
                    <a:pt x="22" y="12"/>
                    <a:pt x="22" y="13"/>
                    <a:pt x="22" y="14"/>
                  </a:cubicBezTo>
                  <a:cubicBezTo>
                    <a:pt x="22" y="14"/>
                    <a:pt x="19" y="14"/>
                    <a:pt x="19" y="14"/>
                  </a:cubicBezTo>
                  <a:cubicBezTo>
                    <a:pt x="19" y="14"/>
                    <a:pt x="19" y="18"/>
                    <a:pt x="19" y="18"/>
                  </a:cubicBezTo>
                  <a:cubicBezTo>
                    <a:pt x="19" y="18"/>
                    <a:pt x="16" y="18"/>
                    <a:pt x="15" y="18"/>
                  </a:cubicBezTo>
                  <a:cubicBezTo>
                    <a:pt x="15" y="18"/>
                    <a:pt x="15" y="17"/>
                    <a:pt x="15" y="17"/>
                  </a:cubicBezTo>
                  <a:lnTo>
                    <a:pt x="10" y="17"/>
                  </a:lnTo>
                  <a:cubicBezTo>
                    <a:pt x="10" y="17"/>
                    <a:pt x="10" y="18"/>
                    <a:pt x="10" y="18"/>
                  </a:cubicBezTo>
                  <a:cubicBezTo>
                    <a:pt x="9" y="18"/>
                    <a:pt x="8" y="18"/>
                    <a:pt x="7" y="18"/>
                  </a:cubicBezTo>
                  <a:cubicBezTo>
                    <a:pt x="7" y="18"/>
                    <a:pt x="7" y="13"/>
                    <a:pt x="7" y="13"/>
                  </a:cubicBezTo>
                  <a:cubicBezTo>
                    <a:pt x="7" y="13"/>
                    <a:pt x="4" y="13"/>
                    <a:pt x="3" y="13"/>
                  </a:cubicBezTo>
                  <a:cubicBezTo>
                    <a:pt x="3" y="12"/>
                    <a:pt x="3" y="4"/>
                    <a:pt x="3" y="3"/>
                  </a:cubicBezTo>
                  <a:cubicBezTo>
                    <a:pt x="4" y="3"/>
                    <a:pt x="7" y="3"/>
                    <a:pt x="8" y="3"/>
                  </a:cubicBezTo>
                  <a:cubicBezTo>
                    <a:pt x="8" y="4"/>
                    <a:pt x="8" y="7"/>
                    <a:pt x="8" y="8"/>
                  </a:cubicBezTo>
                  <a:cubicBezTo>
                    <a:pt x="8" y="8"/>
                    <a:pt x="7" y="8"/>
                    <a:pt x="7" y="8"/>
                  </a:cubicBezTo>
                  <a:cubicBezTo>
                    <a:pt x="7" y="7"/>
                    <a:pt x="7" y="6"/>
                    <a:pt x="7" y="6"/>
                  </a:cubicBezTo>
                  <a:lnTo>
                    <a:pt x="4" y="6"/>
                  </a:lnTo>
                  <a:lnTo>
                    <a:pt x="4" y="10"/>
                  </a:lnTo>
                  <a:lnTo>
                    <a:pt x="10" y="10"/>
                  </a:lnTo>
                  <a:lnTo>
                    <a:pt x="10" y="0"/>
                  </a:lnTo>
                  <a:lnTo>
                    <a:pt x="10" y="0"/>
                  </a:lnTo>
                  <a:close/>
                  <a:moveTo>
                    <a:pt x="9" y="1"/>
                  </a:moveTo>
                  <a:cubicBezTo>
                    <a:pt x="9" y="2"/>
                    <a:pt x="9" y="8"/>
                    <a:pt x="9" y="9"/>
                  </a:cubicBezTo>
                  <a:cubicBezTo>
                    <a:pt x="9" y="9"/>
                    <a:pt x="6" y="9"/>
                    <a:pt x="5" y="9"/>
                  </a:cubicBezTo>
                  <a:cubicBezTo>
                    <a:pt x="5" y="8"/>
                    <a:pt x="5" y="7"/>
                    <a:pt x="5" y="6"/>
                  </a:cubicBezTo>
                  <a:cubicBezTo>
                    <a:pt x="6" y="6"/>
                    <a:pt x="6" y="6"/>
                    <a:pt x="6" y="6"/>
                  </a:cubicBezTo>
                  <a:cubicBezTo>
                    <a:pt x="6" y="7"/>
                    <a:pt x="6" y="9"/>
                    <a:pt x="6" y="9"/>
                  </a:cubicBezTo>
                  <a:lnTo>
                    <a:pt x="9" y="9"/>
                  </a:lnTo>
                  <a:lnTo>
                    <a:pt x="9" y="2"/>
                  </a:lnTo>
                  <a:lnTo>
                    <a:pt x="2" y="2"/>
                  </a:lnTo>
                  <a:lnTo>
                    <a:pt x="2" y="14"/>
                  </a:lnTo>
                  <a:cubicBezTo>
                    <a:pt x="2" y="14"/>
                    <a:pt x="5" y="14"/>
                    <a:pt x="6" y="14"/>
                  </a:cubicBezTo>
                  <a:cubicBezTo>
                    <a:pt x="6" y="14"/>
                    <a:pt x="6" y="19"/>
                    <a:pt x="6" y="19"/>
                  </a:cubicBezTo>
                  <a:lnTo>
                    <a:pt x="11" y="19"/>
                  </a:lnTo>
                  <a:cubicBezTo>
                    <a:pt x="11" y="19"/>
                    <a:pt x="11" y="18"/>
                    <a:pt x="11" y="18"/>
                  </a:cubicBezTo>
                  <a:cubicBezTo>
                    <a:pt x="11" y="18"/>
                    <a:pt x="11" y="18"/>
                    <a:pt x="12" y="18"/>
                  </a:cubicBezTo>
                  <a:cubicBezTo>
                    <a:pt x="12" y="18"/>
                    <a:pt x="12" y="19"/>
                    <a:pt x="12" y="19"/>
                  </a:cubicBezTo>
                  <a:lnTo>
                    <a:pt x="14" y="19"/>
                  </a:lnTo>
                  <a:cubicBezTo>
                    <a:pt x="14" y="19"/>
                    <a:pt x="14" y="18"/>
                    <a:pt x="14" y="18"/>
                  </a:cubicBezTo>
                  <a:cubicBezTo>
                    <a:pt x="14" y="18"/>
                    <a:pt x="14" y="18"/>
                    <a:pt x="14" y="18"/>
                  </a:cubicBezTo>
                  <a:cubicBezTo>
                    <a:pt x="14" y="18"/>
                    <a:pt x="14" y="19"/>
                    <a:pt x="14" y="19"/>
                  </a:cubicBezTo>
                  <a:lnTo>
                    <a:pt x="20" y="19"/>
                  </a:lnTo>
                  <a:cubicBezTo>
                    <a:pt x="20" y="19"/>
                    <a:pt x="20" y="16"/>
                    <a:pt x="20" y="15"/>
                  </a:cubicBezTo>
                  <a:cubicBezTo>
                    <a:pt x="21" y="15"/>
                    <a:pt x="23" y="15"/>
                    <a:pt x="23" y="15"/>
                  </a:cubicBezTo>
                  <a:lnTo>
                    <a:pt x="23" y="11"/>
                  </a:lnTo>
                  <a:cubicBezTo>
                    <a:pt x="23" y="11"/>
                    <a:pt x="21" y="11"/>
                    <a:pt x="20" y="11"/>
                  </a:cubicBezTo>
                  <a:cubicBezTo>
                    <a:pt x="20" y="10"/>
                    <a:pt x="20" y="8"/>
                    <a:pt x="20" y="8"/>
                  </a:cubicBezTo>
                  <a:lnTo>
                    <a:pt x="14" y="8"/>
                  </a:lnTo>
                  <a:lnTo>
                    <a:pt x="14" y="13"/>
                  </a:lnTo>
                  <a:cubicBezTo>
                    <a:pt x="14" y="13"/>
                    <a:pt x="16" y="13"/>
                    <a:pt x="17" y="13"/>
                  </a:cubicBezTo>
                  <a:cubicBezTo>
                    <a:pt x="17" y="13"/>
                    <a:pt x="17" y="13"/>
                    <a:pt x="17" y="13"/>
                  </a:cubicBezTo>
                  <a:cubicBezTo>
                    <a:pt x="16" y="13"/>
                    <a:pt x="14" y="13"/>
                    <a:pt x="13" y="13"/>
                  </a:cubicBezTo>
                  <a:cubicBezTo>
                    <a:pt x="13" y="12"/>
                    <a:pt x="13" y="8"/>
                    <a:pt x="13" y="8"/>
                  </a:cubicBezTo>
                  <a:cubicBezTo>
                    <a:pt x="14" y="8"/>
                    <a:pt x="20" y="8"/>
                    <a:pt x="21" y="8"/>
                  </a:cubicBezTo>
                  <a:cubicBezTo>
                    <a:pt x="21" y="8"/>
                    <a:pt x="21" y="11"/>
                    <a:pt x="21" y="11"/>
                  </a:cubicBezTo>
                  <a:cubicBezTo>
                    <a:pt x="21" y="11"/>
                    <a:pt x="23" y="11"/>
                    <a:pt x="24" y="11"/>
                  </a:cubicBezTo>
                  <a:cubicBezTo>
                    <a:pt x="24" y="11"/>
                    <a:pt x="24" y="15"/>
                    <a:pt x="24" y="15"/>
                  </a:cubicBezTo>
                  <a:cubicBezTo>
                    <a:pt x="23" y="15"/>
                    <a:pt x="21" y="15"/>
                    <a:pt x="21" y="15"/>
                  </a:cubicBezTo>
                  <a:cubicBezTo>
                    <a:pt x="21" y="15"/>
                    <a:pt x="21" y="19"/>
                    <a:pt x="21" y="20"/>
                  </a:cubicBezTo>
                  <a:cubicBezTo>
                    <a:pt x="20" y="20"/>
                    <a:pt x="16" y="20"/>
                    <a:pt x="16" y="20"/>
                  </a:cubicBezTo>
                  <a:cubicBezTo>
                    <a:pt x="16" y="20"/>
                    <a:pt x="16" y="21"/>
                    <a:pt x="16" y="21"/>
                  </a:cubicBezTo>
                  <a:cubicBezTo>
                    <a:pt x="15" y="21"/>
                    <a:pt x="10" y="21"/>
                    <a:pt x="9" y="21"/>
                  </a:cubicBezTo>
                  <a:cubicBezTo>
                    <a:pt x="9" y="21"/>
                    <a:pt x="9" y="20"/>
                    <a:pt x="9" y="20"/>
                  </a:cubicBezTo>
                  <a:cubicBezTo>
                    <a:pt x="9" y="20"/>
                    <a:pt x="6" y="20"/>
                    <a:pt x="5" y="20"/>
                  </a:cubicBezTo>
                  <a:cubicBezTo>
                    <a:pt x="5" y="19"/>
                    <a:pt x="5" y="14"/>
                    <a:pt x="5" y="14"/>
                  </a:cubicBezTo>
                  <a:cubicBezTo>
                    <a:pt x="5" y="14"/>
                    <a:pt x="2" y="14"/>
                    <a:pt x="1" y="14"/>
                  </a:cubicBezTo>
                  <a:cubicBezTo>
                    <a:pt x="1" y="13"/>
                    <a:pt x="1" y="2"/>
                    <a:pt x="1" y="1"/>
                  </a:cubicBezTo>
                  <a:cubicBezTo>
                    <a:pt x="2" y="1"/>
                    <a:pt x="8" y="1"/>
                    <a:pt x="9" y="1"/>
                  </a:cubicBezTo>
                  <a:close/>
                </a:path>
              </a:pathLst>
            </a:custGeom>
            <a:solidFill>
              <a:schemeClr val="accent2">
                <a:alpha val="20000"/>
              </a:schemeClr>
            </a:solidFill>
            <a:ln w="0">
              <a:noFill/>
            </a:ln>
          </p:spPr>
          <p:txBody>
            <a:bodyPr/>
            <a:p>
              <a:endParaRPr lang="zh-CN" altLang="en-US"/>
            </a:p>
          </p:txBody>
        </p:sp>
        <p:sp>
          <p:nvSpPr>
            <p:cNvPr id="33893" name="任意多边形 33892"/>
            <p:cNvSpPr>
              <a:spLocks noEditPoints="1"/>
            </p:cNvSpPr>
            <p:nvPr userDrawn="1"/>
          </p:nvSpPr>
          <p:spPr>
            <a:xfrm>
              <a:off x="2061" y="1702"/>
              <a:ext cx="127" cy="138"/>
            </a:xfrm>
            <a:custGeom>
              <a:avLst/>
              <a:gdLst/>
              <a:ahLst/>
              <a:cxnLst/>
              <a:pathLst>
                <a:path w="25" h="27">
                  <a:moveTo>
                    <a:pt x="5" y="1"/>
                  </a:moveTo>
                  <a:cubicBezTo>
                    <a:pt x="4" y="1"/>
                    <a:pt x="2" y="2"/>
                    <a:pt x="0" y="3"/>
                  </a:cubicBezTo>
                  <a:lnTo>
                    <a:pt x="0" y="3"/>
                  </a:lnTo>
                  <a:lnTo>
                    <a:pt x="0" y="18"/>
                  </a:lnTo>
                  <a:lnTo>
                    <a:pt x="10" y="18"/>
                  </a:lnTo>
                  <a:lnTo>
                    <a:pt x="10" y="10"/>
                  </a:lnTo>
                  <a:lnTo>
                    <a:pt x="4" y="10"/>
                  </a:lnTo>
                  <a:lnTo>
                    <a:pt x="4" y="14"/>
                  </a:lnTo>
                  <a:lnTo>
                    <a:pt x="7" y="14"/>
                  </a:lnTo>
                  <a:cubicBezTo>
                    <a:pt x="7" y="14"/>
                    <a:pt x="7" y="13"/>
                    <a:pt x="7" y="12"/>
                  </a:cubicBezTo>
                  <a:cubicBezTo>
                    <a:pt x="7" y="12"/>
                    <a:pt x="7" y="12"/>
                    <a:pt x="7" y="12"/>
                  </a:cubicBezTo>
                  <a:cubicBezTo>
                    <a:pt x="7" y="13"/>
                    <a:pt x="7" y="15"/>
                    <a:pt x="7" y="15"/>
                  </a:cubicBezTo>
                  <a:cubicBezTo>
                    <a:pt x="6" y="15"/>
                    <a:pt x="3" y="15"/>
                    <a:pt x="2" y="15"/>
                  </a:cubicBezTo>
                  <a:cubicBezTo>
                    <a:pt x="2" y="15"/>
                    <a:pt x="2" y="5"/>
                    <a:pt x="2" y="5"/>
                  </a:cubicBezTo>
                  <a:cubicBezTo>
                    <a:pt x="3" y="4"/>
                    <a:pt x="5" y="4"/>
                    <a:pt x="5" y="3"/>
                  </a:cubicBezTo>
                  <a:cubicBezTo>
                    <a:pt x="6" y="4"/>
                    <a:pt x="9" y="6"/>
                    <a:pt x="9" y="7"/>
                  </a:cubicBezTo>
                  <a:cubicBezTo>
                    <a:pt x="9" y="7"/>
                    <a:pt x="9" y="7"/>
                    <a:pt x="9" y="8"/>
                  </a:cubicBezTo>
                  <a:cubicBezTo>
                    <a:pt x="9" y="9"/>
                    <a:pt x="10" y="10"/>
                    <a:pt x="11" y="11"/>
                  </a:cubicBezTo>
                  <a:cubicBezTo>
                    <a:pt x="12" y="13"/>
                    <a:pt x="15" y="13"/>
                    <a:pt x="16" y="13"/>
                  </a:cubicBezTo>
                  <a:cubicBezTo>
                    <a:pt x="17" y="13"/>
                    <a:pt x="21" y="17"/>
                    <a:pt x="22" y="18"/>
                  </a:cubicBezTo>
                  <a:cubicBezTo>
                    <a:pt x="22" y="18"/>
                    <a:pt x="22" y="24"/>
                    <a:pt x="22" y="25"/>
                  </a:cubicBezTo>
                  <a:cubicBezTo>
                    <a:pt x="21" y="25"/>
                    <a:pt x="14" y="25"/>
                    <a:pt x="13" y="25"/>
                  </a:cubicBezTo>
                  <a:cubicBezTo>
                    <a:pt x="13" y="24"/>
                    <a:pt x="13" y="20"/>
                    <a:pt x="13" y="19"/>
                  </a:cubicBezTo>
                  <a:cubicBezTo>
                    <a:pt x="14" y="19"/>
                    <a:pt x="17" y="19"/>
                    <a:pt x="17" y="19"/>
                  </a:cubicBezTo>
                  <a:cubicBezTo>
                    <a:pt x="17" y="19"/>
                    <a:pt x="17" y="20"/>
                    <a:pt x="17" y="20"/>
                  </a:cubicBezTo>
                  <a:cubicBezTo>
                    <a:pt x="17" y="20"/>
                    <a:pt x="15" y="20"/>
                    <a:pt x="15" y="20"/>
                  </a:cubicBezTo>
                  <a:lnTo>
                    <a:pt x="15" y="22"/>
                  </a:lnTo>
                  <a:lnTo>
                    <a:pt x="20" y="22"/>
                  </a:lnTo>
                  <a:lnTo>
                    <a:pt x="20" y="17"/>
                  </a:lnTo>
                  <a:lnTo>
                    <a:pt x="10" y="17"/>
                  </a:lnTo>
                  <a:lnTo>
                    <a:pt x="10" y="27"/>
                  </a:lnTo>
                  <a:lnTo>
                    <a:pt x="25" y="27"/>
                  </a:lnTo>
                  <a:lnTo>
                    <a:pt x="25" y="17"/>
                  </a:lnTo>
                  <a:lnTo>
                    <a:pt x="17" y="10"/>
                  </a:lnTo>
                  <a:lnTo>
                    <a:pt x="16" y="10"/>
                  </a:lnTo>
                  <a:cubicBezTo>
                    <a:pt x="15" y="11"/>
                    <a:pt x="14" y="11"/>
                    <a:pt x="13" y="10"/>
                  </a:cubicBezTo>
                  <a:cubicBezTo>
                    <a:pt x="11" y="9"/>
                    <a:pt x="12" y="7"/>
                    <a:pt x="12" y="7"/>
                  </a:cubicBezTo>
                  <a:lnTo>
                    <a:pt x="12" y="6"/>
                  </a:lnTo>
                  <a:lnTo>
                    <a:pt x="12" y="6"/>
                  </a:lnTo>
                  <a:lnTo>
                    <a:pt x="5" y="0"/>
                  </a:lnTo>
                  <a:lnTo>
                    <a:pt x="5" y="1"/>
                  </a:lnTo>
                  <a:close/>
                  <a:moveTo>
                    <a:pt x="5" y="2"/>
                  </a:moveTo>
                  <a:cubicBezTo>
                    <a:pt x="6" y="2"/>
                    <a:pt x="11" y="6"/>
                    <a:pt x="11" y="7"/>
                  </a:cubicBezTo>
                  <a:cubicBezTo>
                    <a:pt x="11" y="7"/>
                    <a:pt x="11" y="8"/>
                    <a:pt x="11" y="8"/>
                  </a:cubicBezTo>
                  <a:cubicBezTo>
                    <a:pt x="11" y="9"/>
                    <a:pt x="11" y="10"/>
                    <a:pt x="12" y="11"/>
                  </a:cubicBezTo>
                  <a:cubicBezTo>
                    <a:pt x="14" y="12"/>
                    <a:pt x="16" y="12"/>
                    <a:pt x="17" y="11"/>
                  </a:cubicBezTo>
                  <a:cubicBezTo>
                    <a:pt x="17" y="12"/>
                    <a:pt x="23" y="17"/>
                    <a:pt x="23" y="17"/>
                  </a:cubicBezTo>
                  <a:cubicBezTo>
                    <a:pt x="23" y="18"/>
                    <a:pt x="23" y="26"/>
                    <a:pt x="23" y="26"/>
                  </a:cubicBezTo>
                  <a:cubicBezTo>
                    <a:pt x="22" y="26"/>
                    <a:pt x="12" y="26"/>
                    <a:pt x="11" y="26"/>
                  </a:cubicBezTo>
                  <a:cubicBezTo>
                    <a:pt x="11" y="26"/>
                    <a:pt x="11" y="18"/>
                    <a:pt x="11" y="18"/>
                  </a:cubicBezTo>
                  <a:cubicBezTo>
                    <a:pt x="12" y="18"/>
                    <a:pt x="18" y="18"/>
                    <a:pt x="19" y="18"/>
                  </a:cubicBezTo>
                  <a:cubicBezTo>
                    <a:pt x="19" y="18"/>
                    <a:pt x="19" y="21"/>
                    <a:pt x="19" y="21"/>
                  </a:cubicBezTo>
                  <a:cubicBezTo>
                    <a:pt x="18" y="21"/>
                    <a:pt x="17" y="21"/>
                    <a:pt x="16" y="21"/>
                  </a:cubicBezTo>
                  <a:cubicBezTo>
                    <a:pt x="16" y="21"/>
                    <a:pt x="16" y="21"/>
                    <a:pt x="16" y="21"/>
                  </a:cubicBezTo>
                  <a:cubicBezTo>
                    <a:pt x="17" y="21"/>
                    <a:pt x="19" y="21"/>
                    <a:pt x="19" y="21"/>
                  </a:cubicBezTo>
                  <a:lnTo>
                    <a:pt x="19" y="18"/>
                  </a:lnTo>
                  <a:lnTo>
                    <a:pt x="12" y="18"/>
                  </a:lnTo>
                  <a:lnTo>
                    <a:pt x="12" y="26"/>
                  </a:lnTo>
                  <a:lnTo>
                    <a:pt x="23" y="26"/>
                  </a:lnTo>
                  <a:lnTo>
                    <a:pt x="23" y="17"/>
                  </a:lnTo>
                  <a:lnTo>
                    <a:pt x="17" y="12"/>
                  </a:lnTo>
                  <a:lnTo>
                    <a:pt x="16" y="12"/>
                  </a:lnTo>
                  <a:cubicBezTo>
                    <a:pt x="16" y="12"/>
                    <a:pt x="13" y="12"/>
                    <a:pt x="11" y="11"/>
                  </a:cubicBezTo>
                  <a:cubicBezTo>
                    <a:pt x="10" y="9"/>
                    <a:pt x="10" y="7"/>
                    <a:pt x="10" y="7"/>
                  </a:cubicBezTo>
                  <a:lnTo>
                    <a:pt x="11" y="7"/>
                  </a:lnTo>
                  <a:lnTo>
                    <a:pt x="10" y="6"/>
                  </a:lnTo>
                  <a:lnTo>
                    <a:pt x="6" y="2"/>
                  </a:lnTo>
                  <a:lnTo>
                    <a:pt x="5" y="2"/>
                  </a:lnTo>
                  <a:cubicBezTo>
                    <a:pt x="5" y="3"/>
                    <a:pt x="3" y="4"/>
                    <a:pt x="2" y="4"/>
                  </a:cubicBezTo>
                  <a:lnTo>
                    <a:pt x="1" y="4"/>
                  </a:lnTo>
                  <a:lnTo>
                    <a:pt x="1" y="16"/>
                  </a:lnTo>
                  <a:lnTo>
                    <a:pt x="8" y="16"/>
                  </a:lnTo>
                  <a:lnTo>
                    <a:pt x="8" y="11"/>
                  </a:lnTo>
                  <a:lnTo>
                    <a:pt x="5" y="11"/>
                  </a:lnTo>
                  <a:cubicBezTo>
                    <a:pt x="5" y="11"/>
                    <a:pt x="5" y="13"/>
                    <a:pt x="5" y="13"/>
                  </a:cubicBezTo>
                  <a:cubicBezTo>
                    <a:pt x="5" y="13"/>
                    <a:pt x="5" y="13"/>
                    <a:pt x="5" y="13"/>
                  </a:cubicBezTo>
                  <a:cubicBezTo>
                    <a:pt x="5" y="13"/>
                    <a:pt x="5" y="12"/>
                    <a:pt x="5" y="11"/>
                  </a:cubicBezTo>
                  <a:cubicBezTo>
                    <a:pt x="6" y="11"/>
                    <a:pt x="8" y="11"/>
                    <a:pt x="8" y="11"/>
                  </a:cubicBezTo>
                  <a:cubicBezTo>
                    <a:pt x="8" y="12"/>
                    <a:pt x="8" y="16"/>
                    <a:pt x="8" y="17"/>
                  </a:cubicBezTo>
                  <a:cubicBezTo>
                    <a:pt x="8" y="17"/>
                    <a:pt x="2" y="17"/>
                    <a:pt x="1" y="17"/>
                  </a:cubicBezTo>
                  <a:cubicBezTo>
                    <a:pt x="1" y="16"/>
                    <a:pt x="1" y="4"/>
                    <a:pt x="1" y="4"/>
                  </a:cubicBezTo>
                  <a:cubicBezTo>
                    <a:pt x="2" y="3"/>
                    <a:pt x="4" y="2"/>
                    <a:pt x="5" y="2"/>
                  </a:cubicBezTo>
                  <a:close/>
                </a:path>
              </a:pathLst>
            </a:custGeom>
            <a:solidFill>
              <a:schemeClr val="accent2">
                <a:alpha val="20000"/>
              </a:schemeClr>
            </a:solidFill>
            <a:ln w="0">
              <a:noFill/>
            </a:ln>
          </p:spPr>
          <p:txBody>
            <a:bodyPr/>
            <a:p>
              <a:endParaRPr lang="zh-CN" altLang="en-US"/>
            </a:p>
          </p:txBody>
        </p:sp>
        <p:sp>
          <p:nvSpPr>
            <p:cNvPr id="33894" name="矩形 33893"/>
            <p:cNvSpPr/>
            <p:nvPr userDrawn="1"/>
          </p:nvSpPr>
          <p:spPr>
            <a:xfrm>
              <a:off x="2341" y="1717"/>
              <a:ext cx="1270" cy="11"/>
            </a:xfrm>
            <a:prstGeom prst="rect">
              <a:avLst/>
            </a:prstGeom>
            <a:solidFill>
              <a:schemeClr val="accent2">
                <a:alpha val="20000"/>
              </a:schemeClr>
            </a:solidFill>
            <a:ln w="0">
              <a:noFill/>
            </a:ln>
          </p:spPr>
          <p:txBody>
            <a:bodyPr/>
            <a:p>
              <a:endParaRPr lang="zh-CN" altLang="en-US"/>
            </a:p>
          </p:txBody>
        </p:sp>
        <p:sp>
          <p:nvSpPr>
            <p:cNvPr id="33895" name="任意多边形 33894"/>
            <p:cNvSpPr>
              <a:spLocks noEditPoints="1"/>
            </p:cNvSpPr>
            <p:nvPr userDrawn="1"/>
          </p:nvSpPr>
          <p:spPr>
            <a:xfrm>
              <a:off x="3606" y="1677"/>
              <a:ext cx="127" cy="107"/>
            </a:xfrm>
            <a:custGeom>
              <a:avLst/>
              <a:gdLst/>
              <a:ahLst/>
              <a:cxnLst/>
              <a:pathLst>
                <a:path w="25" h="21">
                  <a:moveTo>
                    <a:pt x="25" y="0"/>
                  </a:moveTo>
                  <a:lnTo>
                    <a:pt x="8" y="0"/>
                  </a:lnTo>
                  <a:cubicBezTo>
                    <a:pt x="8" y="0"/>
                    <a:pt x="8" y="2"/>
                    <a:pt x="8" y="3"/>
                  </a:cubicBezTo>
                  <a:cubicBezTo>
                    <a:pt x="7" y="3"/>
                    <a:pt x="1" y="3"/>
                    <a:pt x="1" y="3"/>
                  </a:cubicBezTo>
                  <a:cubicBezTo>
                    <a:pt x="1" y="3"/>
                    <a:pt x="1" y="5"/>
                    <a:pt x="1" y="6"/>
                  </a:cubicBezTo>
                  <a:cubicBezTo>
                    <a:pt x="1" y="6"/>
                    <a:pt x="0" y="6"/>
                    <a:pt x="0" y="6"/>
                  </a:cubicBezTo>
                  <a:lnTo>
                    <a:pt x="0" y="14"/>
                  </a:lnTo>
                  <a:cubicBezTo>
                    <a:pt x="0" y="14"/>
                    <a:pt x="1" y="14"/>
                    <a:pt x="1" y="14"/>
                  </a:cubicBezTo>
                  <a:cubicBezTo>
                    <a:pt x="1" y="15"/>
                    <a:pt x="1" y="19"/>
                    <a:pt x="1" y="19"/>
                  </a:cubicBezTo>
                  <a:cubicBezTo>
                    <a:pt x="1" y="19"/>
                    <a:pt x="6" y="19"/>
                    <a:pt x="7" y="19"/>
                  </a:cubicBezTo>
                  <a:cubicBezTo>
                    <a:pt x="7" y="19"/>
                    <a:pt x="7" y="21"/>
                    <a:pt x="7" y="21"/>
                  </a:cubicBezTo>
                  <a:lnTo>
                    <a:pt x="14" y="21"/>
                  </a:lnTo>
                  <a:cubicBezTo>
                    <a:pt x="14" y="21"/>
                    <a:pt x="14" y="19"/>
                    <a:pt x="14" y="19"/>
                  </a:cubicBezTo>
                  <a:cubicBezTo>
                    <a:pt x="15" y="19"/>
                    <a:pt x="18" y="19"/>
                    <a:pt x="18" y="19"/>
                  </a:cubicBezTo>
                  <a:lnTo>
                    <a:pt x="18" y="10"/>
                  </a:lnTo>
                  <a:lnTo>
                    <a:pt x="10" y="10"/>
                  </a:lnTo>
                  <a:lnTo>
                    <a:pt x="10" y="15"/>
                  </a:lnTo>
                  <a:lnTo>
                    <a:pt x="12" y="15"/>
                  </a:lnTo>
                  <a:cubicBezTo>
                    <a:pt x="12" y="15"/>
                    <a:pt x="12" y="13"/>
                    <a:pt x="12" y="13"/>
                  </a:cubicBezTo>
                  <a:cubicBezTo>
                    <a:pt x="13" y="13"/>
                    <a:pt x="15" y="13"/>
                    <a:pt x="16" y="13"/>
                  </a:cubicBezTo>
                  <a:cubicBezTo>
                    <a:pt x="16" y="13"/>
                    <a:pt x="16" y="15"/>
                    <a:pt x="16" y="16"/>
                  </a:cubicBezTo>
                  <a:cubicBezTo>
                    <a:pt x="15" y="16"/>
                    <a:pt x="12" y="16"/>
                    <a:pt x="12" y="16"/>
                  </a:cubicBezTo>
                  <a:cubicBezTo>
                    <a:pt x="12" y="16"/>
                    <a:pt x="12" y="18"/>
                    <a:pt x="12" y="19"/>
                  </a:cubicBezTo>
                  <a:cubicBezTo>
                    <a:pt x="11" y="19"/>
                    <a:pt x="10" y="19"/>
                    <a:pt x="10" y="19"/>
                  </a:cubicBezTo>
                  <a:cubicBezTo>
                    <a:pt x="10" y="18"/>
                    <a:pt x="10" y="16"/>
                    <a:pt x="10" y="16"/>
                  </a:cubicBezTo>
                  <a:cubicBezTo>
                    <a:pt x="10" y="16"/>
                    <a:pt x="5" y="16"/>
                    <a:pt x="4" y="16"/>
                  </a:cubicBezTo>
                  <a:cubicBezTo>
                    <a:pt x="4" y="16"/>
                    <a:pt x="4" y="13"/>
                    <a:pt x="4" y="13"/>
                  </a:cubicBezTo>
                  <a:cubicBezTo>
                    <a:pt x="5" y="13"/>
                    <a:pt x="6" y="13"/>
                    <a:pt x="6" y="13"/>
                  </a:cubicBezTo>
                  <a:lnTo>
                    <a:pt x="6" y="10"/>
                  </a:lnTo>
                  <a:cubicBezTo>
                    <a:pt x="6" y="10"/>
                    <a:pt x="5" y="10"/>
                    <a:pt x="4" y="10"/>
                  </a:cubicBezTo>
                  <a:cubicBezTo>
                    <a:pt x="5" y="10"/>
                    <a:pt x="6" y="10"/>
                    <a:pt x="6" y="10"/>
                  </a:cubicBezTo>
                  <a:lnTo>
                    <a:pt x="6" y="8"/>
                  </a:lnTo>
                  <a:cubicBezTo>
                    <a:pt x="6" y="8"/>
                    <a:pt x="5" y="8"/>
                    <a:pt x="4" y="8"/>
                  </a:cubicBezTo>
                  <a:cubicBezTo>
                    <a:pt x="4" y="7"/>
                    <a:pt x="4" y="6"/>
                    <a:pt x="4" y="5"/>
                  </a:cubicBezTo>
                  <a:cubicBezTo>
                    <a:pt x="5" y="5"/>
                    <a:pt x="11" y="5"/>
                    <a:pt x="11" y="5"/>
                  </a:cubicBezTo>
                  <a:cubicBezTo>
                    <a:pt x="11" y="5"/>
                    <a:pt x="11" y="3"/>
                    <a:pt x="11" y="2"/>
                  </a:cubicBezTo>
                  <a:cubicBezTo>
                    <a:pt x="12" y="2"/>
                    <a:pt x="22" y="2"/>
                    <a:pt x="22" y="2"/>
                  </a:cubicBezTo>
                  <a:cubicBezTo>
                    <a:pt x="22" y="3"/>
                    <a:pt x="22" y="6"/>
                    <a:pt x="22" y="6"/>
                  </a:cubicBezTo>
                  <a:cubicBezTo>
                    <a:pt x="22" y="6"/>
                    <a:pt x="18" y="6"/>
                    <a:pt x="17" y="6"/>
                  </a:cubicBezTo>
                  <a:cubicBezTo>
                    <a:pt x="17" y="6"/>
                    <a:pt x="17" y="6"/>
                    <a:pt x="17" y="6"/>
                  </a:cubicBezTo>
                  <a:cubicBezTo>
                    <a:pt x="18" y="6"/>
                    <a:pt x="19" y="6"/>
                    <a:pt x="19" y="6"/>
                  </a:cubicBezTo>
                  <a:lnTo>
                    <a:pt x="19" y="3"/>
                  </a:lnTo>
                  <a:lnTo>
                    <a:pt x="14" y="3"/>
                  </a:lnTo>
                  <a:lnTo>
                    <a:pt x="14" y="9"/>
                  </a:lnTo>
                  <a:lnTo>
                    <a:pt x="25" y="9"/>
                  </a:lnTo>
                  <a:lnTo>
                    <a:pt x="25" y="0"/>
                  </a:lnTo>
                  <a:lnTo>
                    <a:pt x="25" y="0"/>
                  </a:lnTo>
                  <a:close/>
                  <a:moveTo>
                    <a:pt x="24" y="1"/>
                  </a:moveTo>
                  <a:cubicBezTo>
                    <a:pt x="24" y="1"/>
                    <a:pt x="24" y="7"/>
                    <a:pt x="24" y="8"/>
                  </a:cubicBezTo>
                  <a:cubicBezTo>
                    <a:pt x="23" y="8"/>
                    <a:pt x="16" y="8"/>
                    <a:pt x="15" y="8"/>
                  </a:cubicBezTo>
                  <a:cubicBezTo>
                    <a:pt x="15" y="7"/>
                    <a:pt x="15" y="5"/>
                    <a:pt x="15" y="4"/>
                  </a:cubicBezTo>
                  <a:cubicBezTo>
                    <a:pt x="16" y="4"/>
                    <a:pt x="18" y="4"/>
                    <a:pt x="18" y="4"/>
                  </a:cubicBezTo>
                  <a:cubicBezTo>
                    <a:pt x="18" y="4"/>
                    <a:pt x="18" y="4"/>
                    <a:pt x="18" y="5"/>
                  </a:cubicBezTo>
                  <a:cubicBezTo>
                    <a:pt x="18" y="5"/>
                    <a:pt x="16" y="5"/>
                    <a:pt x="16" y="5"/>
                  </a:cubicBezTo>
                  <a:lnTo>
                    <a:pt x="16" y="7"/>
                  </a:lnTo>
                  <a:lnTo>
                    <a:pt x="24" y="7"/>
                  </a:lnTo>
                  <a:lnTo>
                    <a:pt x="24" y="1"/>
                  </a:lnTo>
                  <a:lnTo>
                    <a:pt x="10" y="1"/>
                  </a:lnTo>
                  <a:cubicBezTo>
                    <a:pt x="10" y="1"/>
                    <a:pt x="10" y="4"/>
                    <a:pt x="10" y="5"/>
                  </a:cubicBezTo>
                  <a:cubicBezTo>
                    <a:pt x="9" y="5"/>
                    <a:pt x="3" y="5"/>
                    <a:pt x="3" y="5"/>
                  </a:cubicBezTo>
                  <a:lnTo>
                    <a:pt x="3" y="9"/>
                  </a:lnTo>
                  <a:cubicBezTo>
                    <a:pt x="3" y="9"/>
                    <a:pt x="5" y="9"/>
                    <a:pt x="5" y="9"/>
                  </a:cubicBezTo>
                  <a:cubicBezTo>
                    <a:pt x="5" y="9"/>
                    <a:pt x="5" y="9"/>
                    <a:pt x="5" y="9"/>
                  </a:cubicBezTo>
                  <a:cubicBezTo>
                    <a:pt x="5" y="9"/>
                    <a:pt x="3" y="9"/>
                    <a:pt x="3" y="9"/>
                  </a:cubicBezTo>
                  <a:lnTo>
                    <a:pt x="3" y="11"/>
                  </a:lnTo>
                  <a:cubicBezTo>
                    <a:pt x="3" y="11"/>
                    <a:pt x="5" y="11"/>
                    <a:pt x="5" y="11"/>
                  </a:cubicBezTo>
                  <a:cubicBezTo>
                    <a:pt x="5" y="12"/>
                    <a:pt x="5" y="12"/>
                    <a:pt x="5" y="12"/>
                  </a:cubicBezTo>
                  <a:cubicBezTo>
                    <a:pt x="5" y="12"/>
                    <a:pt x="3" y="12"/>
                    <a:pt x="3" y="12"/>
                  </a:cubicBezTo>
                  <a:lnTo>
                    <a:pt x="3" y="17"/>
                  </a:lnTo>
                  <a:cubicBezTo>
                    <a:pt x="3" y="17"/>
                    <a:pt x="8" y="17"/>
                    <a:pt x="8" y="17"/>
                  </a:cubicBezTo>
                  <a:cubicBezTo>
                    <a:pt x="8" y="18"/>
                    <a:pt x="8" y="20"/>
                    <a:pt x="8" y="20"/>
                  </a:cubicBezTo>
                  <a:lnTo>
                    <a:pt x="13" y="20"/>
                  </a:lnTo>
                  <a:cubicBezTo>
                    <a:pt x="13" y="20"/>
                    <a:pt x="13" y="17"/>
                    <a:pt x="13" y="17"/>
                  </a:cubicBezTo>
                  <a:cubicBezTo>
                    <a:pt x="14" y="17"/>
                    <a:pt x="17" y="17"/>
                    <a:pt x="17" y="17"/>
                  </a:cubicBezTo>
                  <a:lnTo>
                    <a:pt x="17" y="12"/>
                  </a:lnTo>
                  <a:lnTo>
                    <a:pt x="11" y="12"/>
                  </a:lnTo>
                  <a:cubicBezTo>
                    <a:pt x="11" y="12"/>
                    <a:pt x="11" y="14"/>
                    <a:pt x="11" y="14"/>
                  </a:cubicBezTo>
                  <a:cubicBezTo>
                    <a:pt x="11" y="14"/>
                    <a:pt x="11" y="14"/>
                    <a:pt x="11" y="14"/>
                  </a:cubicBezTo>
                  <a:cubicBezTo>
                    <a:pt x="11" y="14"/>
                    <a:pt x="11" y="12"/>
                    <a:pt x="11" y="11"/>
                  </a:cubicBezTo>
                  <a:cubicBezTo>
                    <a:pt x="11" y="11"/>
                    <a:pt x="16" y="11"/>
                    <a:pt x="17" y="11"/>
                  </a:cubicBezTo>
                  <a:cubicBezTo>
                    <a:pt x="17" y="12"/>
                    <a:pt x="17" y="17"/>
                    <a:pt x="17" y="18"/>
                  </a:cubicBezTo>
                  <a:cubicBezTo>
                    <a:pt x="16" y="18"/>
                    <a:pt x="13" y="18"/>
                    <a:pt x="13" y="18"/>
                  </a:cubicBezTo>
                  <a:cubicBezTo>
                    <a:pt x="13" y="18"/>
                    <a:pt x="13" y="20"/>
                    <a:pt x="13" y="20"/>
                  </a:cubicBezTo>
                  <a:cubicBezTo>
                    <a:pt x="13" y="20"/>
                    <a:pt x="9" y="20"/>
                    <a:pt x="8" y="20"/>
                  </a:cubicBezTo>
                  <a:cubicBezTo>
                    <a:pt x="8" y="20"/>
                    <a:pt x="8" y="18"/>
                    <a:pt x="8" y="18"/>
                  </a:cubicBezTo>
                  <a:cubicBezTo>
                    <a:pt x="8" y="18"/>
                    <a:pt x="3" y="18"/>
                    <a:pt x="3" y="18"/>
                  </a:cubicBezTo>
                  <a:cubicBezTo>
                    <a:pt x="3" y="17"/>
                    <a:pt x="3" y="13"/>
                    <a:pt x="3" y="13"/>
                  </a:cubicBezTo>
                  <a:cubicBezTo>
                    <a:pt x="3" y="13"/>
                    <a:pt x="2" y="13"/>
                    <a:pt x="1" y="13"/>
                  </a:cubicBezTo>
                  <a:cubicBezTo>
                    <a:pt x="1" y="13"/>
                    <a:pt x="1" y="8"/>
                    <a:pt x="1" y="7"/>
                  </a:cubicBezTo>
                  <a:cubicBezTo>
                    <a:pt x="2" y="7"/>
                    <a:pt x="3" y="7"/>
                    <a:pt x="3" y="7"/>
                  </a:cubicBezTo>
                  <a:cubicBezTo>
                    <a:pt x="3" y="7"/>
                    <a:pt x="3" y="5"/>
                    <a:pt x="3" y="4"/>
                  </a:cubicBezTo>
                  <a:cubicBezTo>
                    <a:pt x="3" y="4"/>
                    <a:pt x="10" y="4"/>
                    <a:pt x="10" y="4"/>
                  </a:cubicBezTo>
                  <a:cubicBezTo>
                    <a:pt x="10" y="4"/>
                    <a:pt x="10" y="1"/>
                    <a:pt x="10" y="1"/>
                  </a:cubicBezTo>
                  <a:cubicBezTo>
                    <a:pt x="10" y="1"/>
                    <a:pt x="23" y="1"/>
                    <a:pt x="24" y="1"/>
                  </a:cubicBezTo>
                  <a:close/>
                </a:path>
              </a:pathLst>
            </a:custGeom>
            <a:solidFill>
              <a:schemeClr val="accent2">
                <a:alpha val="20000"/>
              </a:schemeClr>
            </a:solidFill>
            <a:ln w="0">
              <a:noFill/>
            </a:ln>
          </p:spPr>
          <p:txBody>
            <a:bodyPr/>
            <a:p>
              <a:endParaRPr lang="zh-CN" altLang="en-US"/>
            </a:p>
          </p:txBody>
        </p:sp>
        <p:sp>
          <p:nvSpPr>
            <p:cNvPr id="33896" name="任意多边形 33895"/>
            <p:cNvSpPr>
              <a:spLocks noEditPoints="1"/>
            </p:cNvSpPr>
            <p:nvPr userDrawn="1"/>
          </p:nvSpPr>
          <p:spPr>
            <a:xfrm>
              <a:off x="3697" y="1677"/>
              <a:ext cx="163" cy="112"/>
            </a:xfrm>
            <a:custGeom>
              <a:avLst/>
              <a:gdLst/>
              <a:ahLst/>
              <a:cxnLst/>
              <a:pathLst>
                <a:path w="32" h="22">
                  <a:moveTo>
                    <a:pt x="12" y="0"/>
                  </a:moveTo>
                  <a:lnTo>
                    <a:pt x="12" y="0"/>
                  </a:lnTo>
                  <a:lnTo>
                    <a:pt x="12" y="9"/>
                  </a:lnTo>
                  <a:lnTo>
                    <a:pt x="20" y="9"/>
                  </a:lnTo>
                  <a:lnTo>
                    <a:pt x="20" y="4"/>
                  </a:lnTo>
                  <a:lnTo>
                    <a:pt x="16" y="4"/>
                  </a:lnTo>
                  <a:lnTo>
                    <a:pt x="16" y="6"/>
                  </a:lnTo>
                  <a:cubicBezTo>
                    <a:pt x="16" y="6"/>
                    <a:pt x="18" y="6"/>
                    <a:pt x="18" y="6"/>
                  </a:cubicBezTo>
                  <a:cubicBezTo>
                    <a:pt x="18" y="6"/>
                    <a:pt x="18" y="6"/>
                    <a:pt x="18" y="6"/>
                  </a:cubicBezTo>
                  <a:cubicBezTo>
                    <a:pt x="18" y="6"/>
                    <a:pt x="15" y="6"/>
                    <a:pt x="14" y="6"/>
                  </a:cubicBezTo>
                  <a:cubicBezTo>
                    <a:pt x="14" y="6"/>
                    <a:pt x="14" y="3"/>
                    <a:pt x="14" y="2"/>
                  </a:cubicBezTo>
                  <a:cubicBezTo>
                    <a:pt x="15" y="2"/>
                    <a:pt x="26" y="2"/>
                    <a:pt x="27" y="2"/>
                  </a:cubicBezTo>
                  <a:cubicBezTo>
                    <a:pt x="27" y="3"/>
                    <a:pt x="28" y="5"/>
                    <a:pt x="28" y="5"/>
                  </a:cubicBezTo>
                  <a:cubicBezTo>
                    <a:pt x="28" y="5"/>
                    <a:pt x="25" y="8"/>
                    <a:pt x="24" y="8"/>
                  </a:cubicBezTo>
                  <a:cubicBezTo>
                    <a:pt x="23" y="8"/>
                    <a:pt x="21" y="8"/>
                    <a:pt x="19" y="9"/>
                  </a:cubicBezTo>
                  <a:cubicBezTo>
                    <a:pt x="17" y="11"/>
                    <a:pt x="17" y="12"/>
                    <a:pt x="17" y="13"/>
                  </a:cubicBezTo>
                  <a:cubicBezTo>
                    <a:pt x="17" y="14"/>
                    <a:pt x="17" y="14"/>
                    <a:pt x="17" y="14"/>
                  </a:cubicBezTo>
                  <a:cubicBezTo>
                    <a:pt x="17" y="15"/>
                    <a:pt x="12" y="19"/>
                    <a:pt x="12" y="19"/>
                  </a:cubicBezTo>
                  <a:cubicBezTo>
                    <a:pt x="11" y="19"/>
                    <a:pt x="4" y="19"/>
                    <a:pt x="3" y="19"/>
                  </a:cubicBezTo>
                  <a:cubicBezTo>
                    <a:pt x="3" y="18"/>
                    <a:pt x="3" y="12"/>
                    <a:pt x="3" y="12"/>
                  </a:cubicBezTo>
                  <a:cubicBezTo>
                    <a:pt x="4" y="12"/>
                    <a:pt x="9" y="12"/>
                    <a:pt x="10" y="12"/>
                  </a:cubicBezTo>
                  <a:cubicBezTo>
                    <a:pt x="10" y="12"/>
                    <a:pt x="10" y="15"/>
                    <a:pt x="10" y="15"/>
                  </a:cubicBezTo>
                  <a:cubicBezTo>
                    <a:pt x="10" y="15"/>
                    <a:pt x="9" y="15"/>
                    <a:pt x="9" y="15"/>
                  </a:cubicBezTo>
                  <a:cubicBezTo>
                    <a:pt x="9" y="15"/>
                    <a:pt x="9" y="13"/>
                    <a:pt x="9" y="13"/>
                  </a:cubicBezTo>
                  <a:lnTo>
                    <a:pt x="6" y="13"/>
                  </a:lnTo>
                  <a:lnTo>
                    <a:pt x="6" y="17"/>
                  </a:lnTo>
                  <a:lnTo>
                    <a:pt x="13" y="17"/>
                  </a:lnTo>
                  <a:lnTo>
                    <a:pt x="13" y="9"/>
                  </a:lnTo>
                  <a:lnTo>
                    <a:pt x="0" y="9"/>
                  </a:lnTo>
                  <a:lnTo>
                    <a:pt x="0" y="22"/>
                  </a:lnTo>
                  <a:lnTo>
                    <a:pt x="13" y="22"/>
                  </a:lnTo>
                  <a:lnTo>
                    <a:pt x="20" y="15"/>
                  </a:lnTo>
                  <a:lnTo>
                    <a:pt x="20" y="14"/>
                  </a:lnTo>
                  <a:cubicBezTo>
                    <a:pt x="20" y="14"/>
                    <a:pt x="19" y="13"/>
                    <a:pt x="20" y="11"/>
                  </a:cubicBezTo>
                  <a:cubicBezTo>
                    <a:pt x="22" y="10"/>
                    <a:pt x="24" y="11"/>
                    <a:pt x="24" y="11"/>
                  </a:cubicBezTo>
                  <a:lnTo>
                    <a:pt x="25" y="11"/>
                  </a:lnTo>
                  <a:lnTo>
                    <a:pt x="25" y="11"/>
                  </a:lnTo>
                  <a:lnTo>
                    <a:pt x="32" y="5"/>
                  </a:lnTo>
                  <a:lnTo>
                    <a:pt x="31" y="4"/>
                  </a:lnTo>
                  <a:cubicBezTo>
                    <a:pt x="31" y="4"/>
                    <a:pt x="29" y="2"/>
                    <a:pt x="29" y="1"/>
                  </a:cubicBezTo>
                  <a:lnTo>
                    <a:pt x="29" y="0"/>
                  </a:lnTo>
                  <a:lnTo>
                    <a:pt x="28" y="0"/>
                  </a:lnTo>
                  <a:lnTo>
                    <a:pt x="12" y="0"/>
                  </a:lnTo>
                  <a:close/>
                  <a:moveTo>
                    <a:pt x="28" y="1"/>
                  </a:moveTo>
                  <a:cubicBezTo>
                    <a:pt x="28" y="2"/>
                    <a:pt x="29" y="4"/>
                    <a:pt x="30" y="5"/>
                  </a:cubicBezTo>
                  <a:cubicBezTo>
                    <a:pt x="30" y="6"/>
                    <a:pt x="25" y="10"/>
                    <a:pt x="24" y="10"/>
                  </a:cubicBezTo>
                  <a:cubicBezTo>
                    <a:pt x="23" y="10"/>
                    <a:pt x="21" y="9"/>
                    <a:pt x="20" y="11"/>
                  </a:cubicBezTo>
                  <a:cubicBezTo>
                    <a:pt x="19" y="12"/>
                    <a:pt x="18" y="12"/>
                    <a:pt x="18" y="13"/>
                  </a:cubicBezTo>
                  <a:cubicBezTo>
                    <a:pt x="18" y="14"/>
                    <a:pt x="19" y="14"/>
                    <a:pt x="19" y="15"/>
                  </a:cubicBezTo>
                  <a:cubicBezTo>
                    <a:pt x="19" y="15"/>
                    <a:pt x="12" y="20"/>
                    <a:pt x="12" y="21"/>
                  </a:cubicBezTo>
                  <a:cubicBezTo>
                    <a:pt x="12" y="21"/>
                    <a:pt x="3" y="21"/>
                    <a:pt x="2" y="21"/>
                  </a:cubicBezTo>
                  <a:cubicBezTo>
                    <a:pt x="2" y="20"/>
                    <a:pt x="2" y="11"/>
                    <a:pt x="2" y="10"/>
                  </a:cubicBezTo>
                  <a:cubicBezTo>
                    <a:pt x="2" y="10"/>
                    <a:pt x="11" y="10"/>
                    <a:pt x="12" y="10"/>
                  </a:cubicBezTo>
                  <a:cubicBezTo>
                    <a:pt x="12" y="11"/>
                    <a:pt x="12" y="16"/>
                    <a:pt x="12" y="16"/>
                  </a:cubicBezTo>
                  <a:cubicBezTo>
                    <a:pt x="11" y="16"/>
                    <a:pt x="8" y="16"/>
                    <a:pt x="7" y="16"/>
                  </a:cubicBezTo>
                  <a:cubicBezTo>
                    <a:pt x="7" y="16"/>
                    <a:pt x="8" y="15"/>
                    <a:pt x="8" y="14"/>
                  </a:cubicBezTo>
                  <a:cubicBezTo>
                    <a:pt x="8" y="14"/>
                    <a:pt x="8" y="14"/>
                    <a:pt x="8" y="14"/>
                  </a:cubicBezTo>
                  <a:cubicBezTo>
                    <a:pt x="8" y="15"/>
                    <a:pt x="8" y="16"/>
                    <a:pt x="8" y="16"/>
                  </a:cubicBezTo>
                  <a:lnTo>
                    <a:pt x="11" y="16"/>
                  </a:lnTo>
                  <a:lnTo>
                    <a:pt x="11" y="11"/>
                  </a:lnTo>
                  <a:lnTo>
                    <a:pt x="2" y="11"/>
                  </a:lnTo>
                  <a:lnTo>
                    <a:pt x="2" y="20"/>
                  </a:lnTo>
                  <a:lnTo>
                    <a:pt x="12" y="20"/>
                  </a:lnTo>
                  <a:lnTo>
                    <a:pt x="18" y="15"/>
                  </a:lnTo>
                  <a:lnTo>
                    <a:pt x="18" y="14"/>
                  </a:lnTo>
                  <a:cubicBezTo>
                    <a:pt x="18" y="14"/>
                    <a:pt x="18" y="12"/>
                    <a:pt x="20" y="10"/>
                  </a:cubicBezTo>
                  <a:cubicBezTo>
                    <a:pt x="21" y="9"/>
                    <a:pt x="24" y="9"/>
                    <a:pt x="24" y="9"/>
                  </a:cubicBezTo>
                  <a:lnTo>
                    <a:pt x="24" y="10"/>
                  </a:lnTo>
                  <a:lnTo>
                    <a:pt x="25" y="9"/>
                  </a:lnTo>
                  <a:lnTo>
                    <a:pt x="30" y="5"/>
                  </a:lnTo>
                  <a:lnTo>
                    <a:pt x="29" y="5"/>
                  </a:lnTo>
                  <a:cubicBezTo>
                    <a:pt x="29" y="4"/>
                    <a:pt x="28" y="3"/>
                    <a:pt x="28" y="2"/>
                  </a:cubicBezTo>
                  <a:lnTo>
                    <a:pt x="28" y="1"/>
                  </a:lnTo>
                  <a:lnTo>
                    <a:pt x="13" y="1"/>
                  </a:lnTo>
                  <a:lnTo>
                    <a:pt x="13" y="7"/>
                  </a:lnTo>
                  <a:lnTo>
                    <a:pt x="19" y="7"/>
                  </a:lnTo>
                  <a:cubicBezTo>
                    <a:pt x="19" y="7"/>
                    <a:pt x="19" y="8"/>
                    <a:pt x="19" y="8"/>
                  </a:cubicBezTo>
                  <a:cubicBezTo>
                    <a:pt x="18" y="8"/>
                    <a:pt x="14" y="8"/>
                    <a:pt x="13" y="8"/>
                  </a:cubicBezTo>
                  <a:cubicBezTo>
                    <a:pt x="13" y="7"/>
                    <a:pt x="13" y="2"/>
                    <a:pt x="13" y="1"/>
                  </a:cubicBezTo>
                  <a:cubicBezTo>
                    <a:pt x="14" y="1"/>
                    <a:pt x="27" y="1"/>
                    <a:pt x="28" y="1"/>
                  </a:cubicBezTo>
                  <a:close/>
                  <a:moveTo>
                    <a:pt x="19" y="5"/>
                  </a:moveTo>
                  <a:cubicBezTo>
                    <a:pt x="19" y="5"/>
                    <a:pt x="19" y="5"/>
                    <a:pt x="19" y="5"/>
                  </a:cubicBezTo>
                  <a:cubicBezTo>
                    <a:pt x="19" y="5"/>
                    <a:pt x="17" y="5"/>
                    <a:pt x="17" y="5"/>
                  </a:cubicBezTo>
                  <a:cubicBezTo>
                    <a:pt x="17" y="5"/>
                    <a:pt x="17" y="5"/>
                    <a:pt x="17" y="5"/>
                  </a:cubicBezTo>
                  <a:cubicBezTo>
                    <a:pt x="17" y="5"/>
                    <a:pt x="19" y="5"/>
                    <a:pt x="19" y="5"/>
                  </a:cubicBezTo>
                  <a:close/>
                </a:path>
              </a:pathLst>
            </a:custGeom>
            <a:solidFill>
              <a:schemeClr val="accent2">
                <a:alpha val="20000"/>
              </a:schemeClr>
            </a:solidFill>
            <a:ln w="0">
              <a:noFill/>
            </a:ln>
          </p:spPr>
          <p:txBody>
            <a:bodyPr/>
            <a:p>
              <a:endParaRPr lang="zh-CN" altLang="en-US"/>
            </a:p>
          </p:txBody>
        </p:sp>
        <p:sp>
          <p:nvSpPr>
            <p:cNvPr id="33897" name="任意多边形 33896"/>
            <p:cNvSpPr>
              <a:spLocks noEditPoints="1"/>
            </p:cNvSpPr>
            <p:nvPr userDrawn="1"/>
          </p:nvSpPr>
          <p:spPr>
            <a:xfrm>
              <a:off x="3764" y="1809"/>
              <a:ext cx="127" cy="112"/>
            </a:xfrm>
            <a:custGeom>
              <a:avLst/>
              <a:gdLst/>
              <a:ahLst/>
              <a:cxnLst/>
              <a:pathLst>
                <a:path w="25" h="22">
                  <a:moveTo>
                    <a:pt x="25" y="0"/>
                  </a:moveTo>
                  <a:lnTo>
                    <a:pt x="15" y="0"/>
                  </a:lnTo>
                  <a:lnTo>
                    <a:pt x="15" y="10"/>
                  </a:lnTo>
                  <a:lnTo>
                    <a:pt x="21" y="10"/>
                  </a:lnTo>
                  <a:lnTo>
                    <a:pt x="21" y="6"/>
                  </a:lnTo>
                  <a:lnTo>
                    <a:pt x="19" y="6"/>
                  </a:lnTo>
                  <a:cubicBezTo>
                    <a:pt x="19" y="6"/>
                    <a:pt x="19" y="7"/>
                    <a:pt x="19" y="8"/>
                  </a:cubicBezTo>
                  <a:cubicBezTo>
                    <a:pt x="18" y="8"/>
                    <a:pt x="18" y="8"/>
                    <a:pt x="18" y="8"/>
                  </a:cubicBezTo>
                  <a:cubicBezTo>
                    <a:pt x="18" y="7"/>
                    <a:pt x="18" y="4"/>
                    <a:pt x="18" y="3"/>
                  </a:cubicBezTo>
                  <a:cubicBezTo>
                    <a:pt x="19" y="3"/>
                    <a:pt x="22" y="3"/>
                    <a:pt x="23" y="3"/>
                  </a:cubicBezTo>
                  <a:cubicBezTo>
                    <a:pt x="23" y="4"/>
                    <a:pt x="23" y="12"/>
                    <a:pt x="23" y="13"/>
                  </a:cubicBezTo>
                  <a:cubicBezTo>
                    <a:pt x="22" y="13"/>
                    <a:pt x="19" y="13"/>
                    <a:pt x="19" y="13"/>
                  </a:cubicBezTo>
                  <a:cubicBezTo>
                    <a:pt x="19" y="13"/>
                    <a:pt x="19" y="18"/>
                    <a:pt x="19" y="18"/>
                  </a:cubicBezTo>
                  <a:cubicBezTo>
                    <a:pt x="18" y="18"/>
                    <a:pt x="17" y="18"/>
                    <a:pt x="16" y="18"/>
                  </a:cubicBezTo>
                  <a:cubicBezTo>
                    <a:pt x="16" y="18"/>
                    <a:pt x="16" y="17"/>
                    <a:pt x="16" y="17"/>
                  </a:cubicBezTo>
                  <a:lnTo>
                    <a:pt x="10" y="17"/>
                  </a:lnTo>
                  <a:cubicBezTo>
                    <a:pt x="10" y="17"/>
                    <a:pt x="10" y="18"/>
                    <a:pt x="10" y="18"/>
                  </a:cubicBezTo>
                  <a:cubicBezTo>
                    <a:pt x="10" y="18"/>
                    <a:pt x="7" y="18"/>
                    <a:pt x="6" y="18"/>
                  </a:cubicBezTo>
                  <a:cubicBezTo>
                    <a:pt x="6" y="18"/>
                    <a:pt x="6" y="14"/>
                    <a:pt x="6" y="14"/>
                  </a:cubicBezTo>
                  <a:cubicBezTo>
                    <a:pt x="6" y="14"/>
                    <a:pt x="4" y="14"/>
                    <a:pt x="3" y="14"/>
                  </a:cubicBezTo>
                  <a:cubicBezTo>
                    <a:pt x="3" y="13"/>
                    <a:pt x="3" y="12"/>
                    <a:pt x="3" y="12"/>
                  </a:cubicBezTo>
                  <a:cubicBezTo>
                    <a:pt x="4" y="12"/>
                    <a:pt x="7" y="12"/>
                    <a:pt x="7" y="12"/>
                  </a:cubicBezTo>
                  <a:cubicBezTo>
                    <a:pt x="7" y="12"/>
                    <a:pt x="7" y="9"/>
                    <a:pt x="7" y="9"/>
                  </a:cubicBezTo>
                  <a:cubicBezTo>
                    <a:pt x="7" y="9"/>
                    <a:pt x="10" y="9"/>
                    <a:pt x="11" y="9"/>
                  </a:cubicBezTo>
                  <a:cubicBezTo>
                    <a:pt x="11" y="9"/>
                    <a:pt x="11" y="11"/>
                    <a:pt x="11" y="12"/>
                  </a:cubicBezTo>
                  <a:cubicBezTo>
                    <a:pt x="10" y="12"/>
                    <a:pt x="7" y="12"/>
                    <a:pt x="7" y="12"/>
                  </a:cubicBezTo>
                  <a:lnTo>
                    <a:pt x="7" y="14"/>
                  </a:lnTo>
                  <a:lnTo>
                    <a:pt x="13" y="14"/>
                  </a:lnTo>
                  <a:lnTo>
                    <a:pt x="13" y="7"/>
                  </a:lnTo>
                  <a:lnTo>
                    <a:pt x="4" y="7"/>
                  </a:lnTo>
                  <a:cubicBezTo>
                    <a:pt x="4" y="7"/>
                    <a:pt x="4" y="9"/>
                    <a:pt x="4" y="10"/>
                  </a:cubicBezTo>
                  <a:cubicBezTo>
                    <a:pt x="3" y="10"/>
                    <a:pt x="0" y="10"/>
                    <a:pt x="0" y="10"/>
                  </a:cubicBezTo>
                  <a:lnTo>
                    <a:pt x="0" y="16"/>
                  </a:lnTo>
                  <a:cubicBezTo>
                    <a:pt x="0" y="16"/>
                    <a:pt x="3" y="16"/>
                    <a:pt x="4" y="16"/>
                  </a:cubicBezTo>
                  <a:cubicBezTo>
                    <a:pt x="4" y="17"/>
                    <a:pt x="4" y="21"/>
                    <a:pt x="4" y="21"/>
                  </a:cubicBezTo>
                  <a:cubicBezTo>
                    <a:pt x="4" y="21"/>
                    <a:pt x="8" y="21"/>
                    <a:pt x="9" y="21"/>
                  </a:cubicBezTo>
                  <a:cubicBezTo>
                    <a:pt x="9" y="21"/>
                    <a:pt x="9" y="22"/>
                    <a:pt x="9" y="22"/>
                  </a:cubicBezTo>
                  <a:lnTo>
                    <a:pt x="18" y="22"/>
                  </a:lnTo>
                  <a:cubicBezTo>
                    <a:pt x="18" y="22"/>
                    <a:pt x="18" y="21"/>
                    <a:pt x="18" y="21"/>
                  </a:cubicBezTo>
                  <a:cubicBezTo>
                    <a:pt x="19" y="21"/>
                    <a:pt x="22" y="21"/>
                    <a:pt x="22" y="21"/>
                  </a:cubicBezTo>
                  <a:cubicBezTo>
                    <a:pt x="22" y="21"/>
                    <a:pt x="22" y="16"/>
                    <a:pt x="22" y="15"/>
                  </a:cubicBezTo>
                  <a:cubicBezTo>
                    <a:pt x="23" y="15"/>
                    <a:pt x="25" y="15"/>
                    <a:pt x="25" y="15"/>
                  </a:cubicBezTo>
                  <a:lnTo>
                    <a:pt x="25" y="0"/>
                  </a:lnTo>
                  <a:lnTo>
                    <a:pt x="25" y="0"/>
                  </a:lnTo>
                  <a:close/>
                  <a:moveTo>
                    <a:pt x="24" y="1"/>
                  </a:moveTo>
                  <a:cubicBezTo>
                    <a:pt x="24" y="2"/>
                    <a:pt x="24" y="13"/>
                    <a:pt x="24" y="14"/>
                  </a:cubicBezTo>
                  <a:cubicBezTo>
                    <a:pt x="24" y="14"/>
                    <a:pt x="21" y="14"/>
                    <a:pt x="21" y="14"/>
                  </a:cubicBezTo>
                  <a:cubicBezTo>
                    <a:pt x="21" y="14"/>
                    <a:pt x="21" y="19"/>
                    <a:pt x="21" y="20"/>
                  </a:cubicBezTo>
                  <a:cubicBezTo>
                    <a:pt x="20" y="20"/>
                    <a:pt x="17" y="20"/>
                    <a:pt x="17" y="20"/>
                  </a:cubicBezTo>
                  <a:cubicBezTo>
                    <a:pt x="17" y="20"/>
                    <a:pt x="17" y="21"/>
                    <a:pt x="17" y="21"/>
                  </a:cubicBezTo>
                  <a:cubicBezTo>
                    <a:pt x="16" y="21"/>
                    <a:pt x="10" y="21"/>
                    <a:pt x="10" y="21"/>
                  </a:cubicBezTo>
                  <a:cubicBezTo>
                    <a:pt x="10" y="21"/>
                    <a:pt x="10" y="20"/>
                    <a:pt x="10" y="20"/>
                  </a:cubicBezTo>
                  <a:cubicBezTo>
                    <a:pt x="10" y="20"/>
                    <a:pt x="6" y="20"/>
                    <a:pt x="5" y="20"/>
                  </a:cubicBezTo>
                  <a:cubicBezTo>
                    <a:pt x="5" y="19"/>
                    <a:pt x="5" y="15"/>
                    <a:pt x="5" y="15"/>
                  </a:cubicBezTo>
                  <a:cubicBezTo>
                    <a:pt x="5" y="15"/>
                    <a:pt x="2" y="15"/>
                    <a:pt x="2" y="15"/>
                  </a:cubicBezTo>
                  <a:cubicBezTo>
                    <a:pt x="2" y="15"/>
                    <a:pt x="2" y="11"/>
                    <a:pt x="2" y="11"/>
                  </a:cubicBezTo>
                  <a:cubicBezTo>
                    <a:pt x="2" y="11"/>
                    <a:pt x="5" y="11"/>
                    <a:pt x="5" y="11"/>
                  </a:cubicBezTo>
                  <a:cubicBezTo>
                    <a:pt x="5" y="11"/>
                    <a:pt x="5" y="8"/>
                    <a:pt x="5" y="8"/>
                  </a:cubicBezTo>
                  <a:cubicBezTo>
                    <a:pt x="6" y="8"/>
                    <a:pt x="11" y="8"/>
                    <a:pt x="12" y="8"/>
                  </a:cubicBezTo>
                  <a:cubicBezTo>
                    <a:pt x="12" y="8"/>
                    <a:pt x="12" y="12"/>
                    <a:pt x="12" y="13"/>
                  </a:cubicBezTo>
                  <a:cubicBezTo>
                    <a:pt x="12" y="13"/>
                    <a:pt x="9" y="13"/>
                    <a:pt x="9" y="13"/>
                  </a:cubicBezTo>
                  <a:cubicBezTo>
                    <a:pt x="9" y="13"/>
                    <a:pt x="9" y="13"/>
                    <a:pt x="9" y="13"/>
                  </a:cubicBezTo>
                  <a:cubicBezTo>
                    <a:pt x="9" y="13"/>
                    <a:pt x="12" y="13"/>
                    <a:pt x="12" y="13"/>
                  </a:cubicBezTo>
                  <a:lnTo>
                    <a:pt x="12" y="8"/>
                  </a:lnTo>
                  <a:lnTo>
                    <a:pt x="6" y="8"/>
                  </a:lnTo>
                  <a:cubicBezTo>
                    <a:pt x="6" y="8"/>
                    <a:pt x="6" y="10"/>
                    <a:pt x="6" y="11"/>
                  </a:cubicBezTo>
                  <a:cubicBezTo>
                    <a:pt x="5" y="11"/>
                    <a:pt x="2" y="11"/>
                    <a:pt x="2" y="11"/>
                  </a:cubicBezTo>
                  <a:lnTo>
                    <a:pt x="2" y="15"/>
                  </a:lnTo>
                  <a:cubicBezTo>
                    <a:pt x="2" y="15"/>
                    <a:pt x="5" y="15"/>
                    <a:pt x="5" y="15"/>
                  </a:cubicBezTo>
                  <a:cubicBezTo>
                    <a:pt x="5" y="16"/>
                    <a:pt x="5" y="19"/>
                    <a:pt x="5" y="19"/>
                  </a:cubicBezTo>
                  <a:lnTo>
                    <a:pt x="11" y="19"/>
                  </a:lnTo>
                  <a:cubicBezTo>
                    <a:pt x="11" y="19"/>
                    <a:pt x="11" y="18"/>
                    <a:pt x="11" y="18"/>
                  </a:cubicBezTo>
                  <a:cubicBezTo>
                    <a:pt x="12" y="18"/>
                    <a:pt x="12" y="18"/>
                    <a:pt x="12" y="18"/>
                  </a:cubicBezTo>
                  <a:cubicBezTo>
                    <a:pt x="12" y="18"/>
                    <a:pt x="12" y="19"/>
                    <a:pt x="12" y="19"/>
                  </a:cubicBezTo>
                  <a:lnTo>
                    <a:pt x="14" y="19"/>
                  </a:lnTo>
                  <a:cubicBezTo>
                    <a:pt x="14" y="19"/>
                    <a:pt x="14" y="18"/>
                    <a:pt x="14" y="18"/>
                  </a:cubicBezTo>
                  <a:cubicBezTo>
                    <a:pt x="14" y="18"/>
                    <a:pt x="14" y="18"/>
                    <a:pt x="15" y="18"/>
                  </a:cubicBezTo>
                  <a:cubicBezTo>
                    <a:pt x="15" y="18"/>
                    <a:pt x="15" y="19"/>
                    <a:pt x="15" y="19"/>
                  </a:cubicBezTo>
                  <a:lnTo>
                    <a:pt x="20" y="19"/>
                  </a:lnTo>
                  <a:cubicBezTo>
                    <a:pt x="20" y="19"/>
                    <a:pt x="20" y="14"/>
                    <a:pt x="20" y="14"/>
                  </a:cubicBezTo>
                  <a:cubicBezTo>
                    <a:pt x="21" y="14"/>
                    <a:pt x="24" y="14"/>
                    <a:pt x="24" y="14"/>
                  </a:cubicBezTo>
                  <a:lnTo>
                    <a:pt x="24" y="2"/>
                  </a:lnTo>
                  <a:lnTo>
                    <a:pt x="17" y="2"/>
                  </a:lnTo>
                  <a:lnTo>
                    <a:pt x="17" y="9"/>
                  </a:lnTo>
                  <a:lnTo>
                    <a:pt x="20" y="9"/>
                  </a:lnTo>
                  <a:cubicBezTo>
                    <a:pt x="20" y="9"/>
                    <a:pt x="20" y="7"/>
                    <a:pt x="20" y="6"/>
                  </a:cubicBezTo>
                  <a:cubicBezTo>
                    <a:pt x="20" y="6"/>
                    <a:pt x="20" y="6"/>
                    <a:pt x="20" y="6"/>
                  </a:cubicBezTo>
                  <a:cubicBezTo>
                    <a:pt x="20" y="7"/>
                    <a:pt x="20" y="8"/>
                    <a:pt x="20" y="9"/>
                  </a:cubicBezTo>
                  <a:cubicBezTo>
                    <a:pt x="20" y="9"/>
                    <a:pt x="17" y="9"/>
                    <a:pt x="16" y="9"/>
                  </a:cubicBezTo>
                  <a:cubicBezTo>
                    <a:pt x="16" y="8"/>
                    <a:pt x="16" y="2"/>
                    <a:pt x="16" y="1"/>
                  </a:cubicBezTo>
                  <a:cubicBezTo>
                    <a:pt x="17" y="1"/>
                    <a:pt x="23" y="1"/>
                    <a:pt x="24" y="1"/>
                  </a:cubicBezTo>
                  <a:close/>
                </a:path>
              </a:pathLst>
            </a:custGeom>
            <a:solidFill>
              <a:schemeClr val="accent2">
                <a:alpha val="20000"/>
              </a:schemeClr>
            </a:solidFill>
            <a:ln w="0">
              <a:noFill/>
            </a:ln>
          </p:spPr>
          <p:txBody>
            <a:bodyPr/>
            <a:p>
              <a:endParaRPr lang="zh-CN" altLang="en-US"/>
            </a:p>
          </p:txBody>
        </p:sp>
        <p:sp>
          <p:nvSpPr>
            <p:cNvPr id="33898" name="任意多边形 33897"/>
            <p:cNvSpPr>
              <a:spLocks noEditPoints="1"/>
            </p:cNvSpPr>
            <p:nvPr userDrawn="1"/>
          </p:nvSpPr>
          <p:spPr>
            <a:xfrm>
              <a:off x="3764" y="1702"/>
              <a:ext cx="127" cy="138"/>
            </a:xfrm>
            <a:custGeom>
              <a:avLst/>
              <a:gdLst/>
              <a:ahLst/>
              <a:cxnLst/>
              <a:pathLst>
                <a:path w="25" h="27">
                  <a:moveTo>
                    <a:pt x="19" y="1"/>
                  </a:moveTo>
                  <a:lnTo>
                    <a:pt x="12" y="6"/>
                  </a:lnTo>
                  <a:lnTo>
                    <a:pt x="12" y="7"/>
                  </a:lnTo>
                  <a:cubicBezTo>
                    <a:pt x="13" y="7"/>
                    <a:pt x="14" y="9"/>
                    <a:pt x="12" y="10"/>
                  </a:cubicBezTo>
                  <a:cubicBezTo>
                    <a:pt x="10" y="11"/>
                    <a:pt x="9" y="11"/>
                    <a:pt x="8" y="10"/>
                  </a:cubicBezTo>
                  <a:lnTo>
                    <a:pt x="8" y="10"/>
                  </a:lnTo>
                  <a:lnTo>
                    <a:pt x="7" y="10"/>
                  </a:lnTo>
                  <a:lnTo>
                    <a:pt x="0" y="17"/>
                  </a:lnTo>
                  <a:lnTo>
                    <a:pt x="0" y="27"/>
                  </a:lnTo>
                  <a:lnTo>
                    <a:pt x="14" y="27"/>
                  </a:lnTo>
                  <a:lnTo>
                    <a:pt x="14" y="17"/>
                  </a:lnTo>
                  <a:lnTo>
                    <a:pt x="5" y="17"/>
                  </a:lnTo>
                  <a:lnTo>
                    <a:pt x="5" y="22"/>
                  </a:lnTo>
                  <a:lnTo>
                    <a:pt x="10" y="22"/>
                  </a:lnTo>
                  <a:lnTo>
                    <a:pt x="10" y="20"/>
                  </a:lnTo>
                  <a:cubicBezTo>
                    <a:pt x="10" y="20"/>
                    <a:pt x="8" y="20"/>
                    <a:pt x="7" y="20"/>
                  </a:cubicBezTo>
                  <a:cubicBezTo>
                    <a:pt x="7" y="20"/>
                    <a:pt x="7" y="19"/>
                    <a:pt x="7" y="19"/>
                  </a:cubicBezTo>
                  <a:cubicBezTo>
                    <a:pt x="8" y="19"/>
                    <a:pt x="11" y="19"/>
                    <a:pt x="12" y="19"/>
                  </a:cubicBezTo>
                  <a:cubicBezTo>
                    <a:pt x="12" y="20"/>
                    <a:pt x="12" y="24"/>
                    <a:pt x="12" y="25"/>
                  </a:cubicBezTo>
                  <a:cubicBezTo>
                    <a:pt x="11" y="25"/>
                    <a:pt x="4" y="25"/>
                    <a:pt x="3" y="25"/>
                  </a:cubicBezTo>
                  <a:cubicBezTo>
                    <a:pt x="3" y="24"/>
                    <a:pt x="3" y="18"/>
                    <a:pt x="3" y="18"/>
                  </a:cubicBezTo>
                  <a:cubicBezTo>
                    <a:pt x="3" y="17"/>
                    <a:pt x="8" y="13"/>
                    <a:pt x="8" y="13"/>
                  </a:cubicBezTo>
                  <a:cubicBezTo>
                    <a:pt x="9" y="13"/>
                    <a:pt x="12" y="13"/>
                    <a:pt x="14" y="11"/>
                  </a:cubicBezTo>
                  <a:cubicBezTo>
                    <a:pt x="15" y="10"/>
                    <a:pt x="16" y="9"/>
                    <a:pt x="16" y="8"/>
                  </a:cubicBezTo>
                  <a:cubicBezTo>
                    <a:pt x="16" y="7"/>
                    <a:pt x="15" y="7"/>
                    <a:pt x="15" y="7"/>
                  </a:cubicBezTo>
                  <a:cubicBezTo>
                    <a:pt x="16" y="6"/>
                    <a:pt x="19" y="4"/>
                    <a:pt x="19" y="3"/>
                  </a:cubicBezTo>
                  <a:cubicBezTo>
                    <a:pt x="20" y="4"/>
                    <a:pt x="21" y="4"/>
                    <a:pt x="22" y="5"/>
                  </a:cubicBezTo>
                  <a:cubicBezTo>
                    <a:pt x="22" y="5"/>
                    <a:pt x="22" y="15"/>
                    <a:pt x="22" y="15"/>
                  </a:cubicBezTo>
                  <a:cubicBezTo>
                    <a:pt x="22" y="15"/>
                    <a:pt x="18" y="15"/>
                    <a:pt x="18" y="15"/>
                  </a:cubicBezTo>
                  <a:cubicBezTo>
                    <a:pt x="18" y="15"/>
                    <a:pt x="18" y="13"/>
                    <a:pt x="18" y="12"/>
                  </a:cubicBezTo>
                  <a:cubicBezTo>
                    <a:pt x="18" y="12"/>
                    <a:pt x="18" y="12"/>
                    <a:pt x="18" y="12"/>
                  </a:cubicBezTo>
                  <a:cubicBezTo>
                    <a:pt x="18" y="13"/>
                    <a:pt x="18" y="14"/>
                    <a:pt x="18" y="14"/>
                  </a:cubicBezTo>
                  <a:lnTo>
                    <a:pt x="21" y="14"/>
                  </a:lnTo>
                  <a:lnTo>
                    <a:pt x="21" y="10"/>
                  </a:lnTo>
                  <a:lnTo>
                    <a:pt x="15" y="10"/>
                  </a:lnTo>
                  <a:lnTo>
                    <a:pt x="15" y="18"/>
                  </a:lnTo>
                  <a:lnTo>
                    <a:pt x="25" y="18"/>
                  </a:lnTo>
                  <a:lnTo>
                    <a:pt x="25" y="3"/>
                  </a:lnTo>
                  <a:lnTo>
                    <a:pt x="25" y="3"/>
                  </a:lnTo>
                  <a:cubicBezTo>
                    <a:pt x="23" y="2"/>
                    <a:pt x="20" y="1"/>
                    <a:pt x="20" y="1"/>
                  </a:cubicBezTo>
                  <a:lnTo>
                    <a:pt x="20" y="0"/>
                  </a:lnTo>
                  <a:lnTo>
                    <a:pt x="19" y="1"/>
                  </a:lnTo>
                  <a:close/>
                  <a:moveTo>
                    <a:pt x="19" y="2"/>
                  </a:moveTo>
                  <a:cubicBezTo>
                    <a:pt x="21" y="2"/>
                    <a:pt x="23" y="3"/>
                    <a:pt x="24" y="4"/>
                  </a:cubicBezTo>
                  <a:cubicBezTo>
                    <a:pt x="24" y="4"/>
                    <a:pt x="24" y="16"/>
                    <a:pt x="24" y="17"/>
                  </a:cubicBezTo>
                  <a:cubicBezTo>
                    <a:pt x="23" y="17"/>
                    <a:pt x="17" y="17"/>
                    <a:pt x="16" y="17"/>
                  </a:cubicBezTo>
                  <a:cubicBezTo>
                    <a:pt x="16" y="16"/>
                    <a:pt x="16" y="12"/>
                    <a:pt x="16" y="11"/>
                  </a:cubicBezTo>
                  <a:cubicBezTo>
                    <a:pt x="17" y="11"/>
                    <a:pt x="19" y="11"/>
                    <a:pt x="20" y="11"/>
                  </a:cubicBezTo>
                  <a:cubicBezTo>
                    <a:pt x="20" y="12"/>
                    <a:pt x="20" y="13"/>
                    <a:pt x="20" y="13"/>
                  </a:cubicBezTo>
                  <a:cubicBezTo>
                    <a:pt x="19" y="13"/>
                    <a:pt x="19" y="13"/>
                    <a:pt x="19" y="13"/>
                  </a:cubicBezTo>
                  <a:cubicBezTo>
                    <a:pt x="19" y="13"/>
                    <a:pt x="19" y="11"/>
                    <a:pt x="19" y="11"/>
                  </a:cubicBezTo>
                  <a:lnTo>
                    <a:pt x="17" y="11"/>
                  </a:lnTo>
                  <a:lnTo>
                    <a:pt x="17" y="16"/>
                  </a:lnTo>
                  <a:lnTo>
                    <a:pt x="23" y="16"/>
                  </a:lnTo>
                  <a:lnTo>
                    <a:pt x="23" y="4"/>
                  </a:lnTo>
                  <a:lnTo>
                    <a:pt x="23" y="4"/>
                  </a:lnTo>
                  <a:cubicBezTo>
                    <a:pt x="22" y="4"/>
                    <a:pt x="20" y="3"/>
                    <a:pt x="19" y="2"/>
                  </a:cubicBezTo>
                  <a:lnTo>
                    <a:pt x="19" y="2"/>
                  </a:lnTo>
                  <a:lnTo>
                    <a:pt x="14" y="7"/>
                  </a:lnTo>
                  <a:lnTo>
                    <a:pt x="14" y="7"/>
                  </a:lnTo>
                  <a:cubicBezTo>
                    <a:pt x="14" y="7"/>
                    <a:pt x="15" y="9"/>
                    <a:pt x="13" y="11"/>
                  </a:cubicBezTo>
                  <a:cubicBezTo>
                    <a:pt x="12" y="12"/>
                    <a:pt x="8" y="12"/>
                    <a:pt x="8" y="12"/>
                  </a:cubicBezTo>
                  <a:lnTo>
                    <a:pt x="8" y="12"/>
                  </a:lnTo>
                  <a:lnTo>
                    <a:pt x="2" y="17"/>
                  </a:lnTo>
                  <a:lnTo>
                    <a:pt x="2" y="26"/>
                  </a:lnTo>
                  <a:lnTo>
                    <a:pt x="13" y="26"/>
                  </a:lnTo>
                  <a:lnTo>
                    <a:pt x="13" y="18"/>
                  </a:lnTo>
                  <a:lnTo>
                    <a:pt x="6" y="18"/>
                  </a:lnTo>
                  <a:lnTo>
                    <a:pt x="6" y="21"/>
                  </a:lnTo>
                  <a:cubicBezTo>
                    <a:pt x="6" y="21"/>
                    <a:pt x="8" y="21"/>
                    <a:pt x="9" y="21"/>
                  </a:cubicBezTo>
                  <a:cubicBezTo>
                    <a:pt x="9" y="21"/>
                    <a:pt x="9" y="21"/>
                    <a:pt x="9" y="21"/>
                  </a:cubicBezTo>
                  <a:cubicBezTo>
                    <a:pt x="8" y="21"/>
                    <a:pt x="7" y="21"/>
                    <a:pt x="6" y="21"/>
                  </a:cubicBezTo>
                  <a:cubicBezTo>
                    <a:pt x="6" y="21"/>
                    <a:pt x="6" y="18"/>
                    <a:pt x="6" y="18"/>
                  </a:cubicBezTo>
                  <a:cubicBezTo>
                    <a:pt x="7" y="18"/>
                    <a:pt x="12" y="18"/>
                    <a:pt x="13" y="18"/>
                  </a:cubicBezTo>
                  <a:cubicBezTo>
                    <a:pt x="13" y="18"/>
                    <a:pt x="13" y="26"/>
                    <a:pt x="13" y="26"/>
                  </a:cubicBezTo>
                  <a:cubicBezTo>
                    <a:pt x="12" y="26"/>
                    <a:pt x="2" y="26"/>
                    <a:pt x="1" y="26"/>
                  </a:cubicBezTo>
                  <a:cubicBezTo>
                    <a:pt x="1" y="26"/>
                    <a:pt x="1" y="18"/>
                    <a:pt x="1" y="17"/>
                  </a:cubicBezTo>
                  <a:cubicBezTo>
                    <a:pt x="2" y="17"/>
                    <a:pt x="7" y="12"/>
                    <a:pt x="8" y="11"/>
                  </a:cubicBezTo>
                  <a:cubicBezTo>
                    <a:pt x="9" y="12"/>
                    <a:pt x="11" y="12"/>
                    <a:pt x="13" y="11"/>
                  </a:cubicBezTo>
                  <a:cubicBezTo>
                    <a:pt x="14" y="10"/>
                    <a:pt x="14" y="9"/>
                    <a:pt x="14" y="8"/>
                  </a:cubicBezTo>
                  <a:cubicBezTo>
                    <a:pt x="14" y="8"/>
                    <a:pt x="14" y="7"/>
                    <a:pt x="14" y="7"/>
                  </a:cubicBezTo>
                  <a:cubicBezTo>
                    <a:pt x="14" y="6"/>
                    <a:pt x="19" y="2"/>
                    <a:pt x="19" y="2"/>
                  </a:cubicBezTo>
                  <a:close/>
                </a:path>
              </a:pathLst>
            </a:custGeom>
            <a:solidFill>
              <a:schemeClr val="accent2">
                <a:alpha val="20000"/>
              </a:schemeClr>
            </a:solidFill>
            <a:ln w="0">
              <a:noFill/>
            </a:ln>
          </p:spPr>
          <p:txBody>
            <a:bodyPr/>
            <a:p>
              <a:endParaRPr lang="zh-CN" altLang="en-US"/>
            </a:p>
          </p:txBody>
        </p:sp>
        <p:sp>
          <p:nvSpPr>
            <p:cNvPr id="33899" name="任意多边形 33898"/>
            <p:cNvSpPr>
              <a:spLocks noEditPoints="1"/>
            </p:cNvSpPr>
            <p:nvPr userDrawn="1"/>
          </p:nvSpPr>
          <p:spPr>
            <a:xfrm>
              <a:off x="2214" y="2759"/>
              <a:ext cx="127" cy="112"/>
            </a:xfrm>
            <a:custGeom>
              <a:avLst/>
              <a:gdLst/>
              <a:ahLst/>
              <a:cxnLst/>
              <a:pathLst>
                <a:path w="25" h="22">
                  <a:moveTo>
                    <a:pt x="18" y="0"/>
                  </a:moveTo>
                  <a:lnTo>
                    <a:pt x="11" y="0"/>
                  </a:lnTo>
                  <a:cubicBezTo>
                    <a:pt x="11" y="0"/>
                    <a:pt x="11" y="2"/>
                    <a:pt x="11" y="3"/>
                  </a:cubicBezTo>
                  <a:cubicBezTo>
                    <a:pt x="10" y="3"/>
                    <a:pt x="8" y="3"/>
                    <a:pt x="8" y="3"/>
                  </a:cubicBezTo>
                  <a:lnTo>
                    <a:pt x="8" y="12"/>
                  </a:lnTo>
                  <a:lnTo>
                    <a:pt x="16" y="12"/>
                  </a:lnTo>
                  <a:lnTo>
                    <a:pt x="16" y="6"/>
                  </a:lnTo>
                  <a:lnTo>
                    <a:pt x="13" y="6"/>
                  </a:lnTo>
                  <a:cubicBezTo>
                    <a:pt x="13" y="6"/>
                    <a:pt x="13" y="8"/>
                    <a:pt x="13" y="9"/>
                  </a:cubicBezTo>
                  <a:cubicBezTo>
                    <a:pt x="13" y="9"/>
                    <a:pt x="11" y="9"/>
                    <a:pt x="10" y="9"/>
                  </a:cubicBezTo>
                  <a:cubicBezTo>
                    <a:pt x="10" y="8"/>
                    <a:pt x="10" y="6"/>
                    <a:pt x="10" y="6"/>
                  </a:cubicBezTo>
                  <a:cubicBezTo>
                    <a:pt x="11" y="6"/>
                    <a:pt x="14" y="6"/>
                    <a:pt x="14" y="6"/>
                  </a:cubicBezTo>
                  <a:cubicBezTo>
                    <a:pt x="14" y="6"/>
                    <a:pt x="14" y="4"/>
                    <a:pt x="14" y="3"/>
                  </a:cubicBezTo>
                  <a:cubicBezTo>
                    <a:pt x="14" y="3"/>
                    <a:pt x="15" y="3"/>
                    <a:pt x="16" y="3"/>
                  </a:cubicBezTo>
                  <a:cubicBezTo>
                    <a:pt x="16" y="3"/>
                    <a:pt x="16" y="5"/>
                    <a:pt x="16" y="5"/>
                  </a:cubicBezTo>
                  <a:cubicBezTo>
                    <a:pt x="16" y="5"/>
                    <a:pt x="20" y="5"/>
                    <a:pt x="21" y="5"/>
                  </a:cubicBezTo>
                  <a:cubicBezTo>
                    <a:pt x="21" y="6"/>
                    <a:pt x="21" y="8"/>
                    <a:pt x="21" y="9"/>
                  </a:cubicBezTo>
                  <a:cubicBezTo>
                    <a:pt x="21" y="9"/>
                    <a:pt x="19" y="9"/>
                    <a:pt x="19" y="9"/>
                  </a:cubicBezTo>
                  <a:lnTo>
                    <a:pt x="19" y="11"/>
                  </a:lnTo>
                  <a:cubicBezTo>
                    <a:pt x="19" y="11"/>
                    <a:pt x="21" y="11"/>
                    <a:pt x="21" y="11"/>
                  </a:cubicBezTo>
                  <a:cubicBezTo>
                    <a:pt x="21" y="11"/>
                    <a:pt x="19" y="11"/>
                    <a:pt x="19" y="11"/>
                  </a:cubicBezTo>
                  <a:lnTo>
                    <a:pt x="19" y="14"/>
                  </a:lnTo>
                  <a:cubicBezTo>
                    <a:pt x="19" y="14"/>
                    <a:pt x="21" y="14"/>
                    <a:pt x="21" y="14"/>
                  </a:cubicBezTo>
                  <a:cubicBezTo>
                    <a:pt x="21" y="14"/>
                    <a:pt x="21" y="16"/>
                    <a:pt x="21" y="16"/>
                  </a:cubicBezTo>
                  <a:cubicBezTo>
                    <a:pt x="20" y="16"/>
                    <a:pt x="14" y="16"/>
                    <a:pt x="14" y="16"/>
                  </a:cubicBezTo>
                  <a:cubicBezTo>
                    <a:pt x="14" y="16"/>
                    <a:pt x="14" y="19"/>
                    <a:pt x="14" y="19"/>
                  </a:cubicBezTo>
                  <a:cubicBezTo>
                    <a:pt x="14" y="19"/>
                    <a:pt x="4" y="19"/>
                    <a:pt x="3" y="19"/>
                  </a:cubicBezTo>
                  <a:cubicBezTo>
                    <a:pt x="3" y="19"/>
                    <a:pt x="3" y="16"/>
                    <a:pt x="3" y="15"/>
                  </a:cubicBezTo>
                  <a:cubicBezTo>
                    <a:pt x="4" y="15"/>
                    <a:pt x="8" y="15"/>
                    <a:pt x="9" y="15"/>
                  </a:cubicBezTo>
                  <a:cubicBezTo>
                    <a:pt x="9" y="16"/>
                    <a:pt x="9" y="16"/>
                    <a:pt x="9" y="16"/>
                  </a:cubicBezTo>
                  <a:cubicBezTo>
                    <a:pt x="8" y="16"/>
                    <a:pt x="6" y="16"/>
                    <a:pt x="6" y="16"/>
                  </a:cubicBezTo>
                  <a:lnTo>
                    <a:pt x="6" y="18"/>
                  </a:lnTo>
                  <a:lnTo>
                    <a:pt x="11" y="18"/>
                  </a:lnTo>
                  <a:lnTo>
                    <a:pt x="11" y="13"/>
                  </a:lnTo>
                  <a:lnTo>
                    <a:pt x="0" y="13"/>
                  </a:lnTo>
                  <a:lnTo>
                    <a:pt x="0" y="22"/>
                  </a:lnTo>
                  <a:lnTo>
                    <a:pt x="17" y="22"/>
                  </a:lnTo>
                  <a:cubicBezTo>
                    <a:pt x="17" y="22"/>
                    <a:pt x="17" y="19"/>
                    <a:pt x="17" y="19"/>
                  </a:cubicBezTo>
                  <a:cubicBezTo>
                    <a:pt x="18" y="19"/>
                    <a:pt x="24" y="19"/>
                    <a:pt x="24" y="19"/>
                  </a:cubicBezTo>
                  <a:cubicBezTo>
                    <a:pt x="24" y="19"/>
                    <a:pt x="24" y="16"/>
                    <a:pt x="24" y="15"/>
                  </a:cubicBezTo>
                  <a:cubicBezTo>
                    <a:pt x="25" y="15"/>
                    <a:pt x="25" y="15"/>
                    <a:pt x="25" y="15"/>
                  </a:cubicBezTo>
                  <a:lnTo>
                    <a:pt x="25" y="7"/>
                  </a:lnTo>
                  <a:cubicBezTo>
                    <a:pt x="25" y="7"/>
                    <a:pt x="25" y="7"/>
                    <a:pt x="24" y="7"/>
                  </a:cubicBezTo>
                  <a:cubicBezTo>
                    <a:pt x="24" y="7"/>
                    <a:pt x="24" y="3"/>
                    <a:pt x="24" y="3"/>
                  </a:cubicBezTo>
                  <a:cubicBezTo>
                    <a:pt x="24" y="3"/>
                    <a:pt x="20" y="3"/>
                    <a:pt x="19" y="3"/>
                  </a:cubicBezTo>
                  <a:cubicBezTo>
                    <a:pt x="19" y="2"/>
                    <a:pt x="19" y="0"/>
                    <a:pt x="19" y="0"/>
                  </a:cubicBezTo>
                  <a:lnTo>
                    <a:pt x="18" y="0"/>
                  </a:lnTo>
                  <a:close/>
                  <a:moveTo>
                    <a:pt x="18" y="1"/>
                  </a:moveTo>
                  <a:cubicBezTo>
                    <a:pt x="18" y="2"/>
                    <a:pt x="18" y="4"/>
                    <a:pt x="18" y="4"/>
                  </a:cubicBezTo>
                  <a:cubicBezTo>
                    <a:pt x="18" y="4"/>
                    <a:pt x="22" y="4"/>
                    <a:pt x="23" y="4"/>
                  </a:cubicBezTo>
                  <a:cubicBezTo>
                    <a:pt x="23" y="5"/>
                    <a:pt x="23" y="8"/>
                    <a:pt x="23" y="8"/>
                  </a:cubicBezTo>
                  <a:cubicBezTo>
                    <a:pt x="23" y="8"/>
                    <a:pt x="24" y="8"/>
                    <a:pt x="24" y="8"/>
                  </a:cubicBezTo>
                  <a:cubicBezTo>
                    <a:pt x="24" y="9"/>
                    <a:pt x="24" y="14"/>
                    <a:pt x="24" y="15"/>
                  </a:cubicBezTo>
                  <a:cubicBezTo>
                    <a:pt x="24" y="15"/>
                    <a:pt x="23" y="15"/>
                    <a:pt x="23" y="15"/>
                  </a:cubicBezTo>
                  <a:cubicBezTo>
                    <a:pt x="23" y="15"/>
                    <a:pt x="23" y="17"/>
                    <a:pt x="23" y="18"/>
                  </a:cubicBezTo>
                  <a:cubicBezTo>
                    <a:pt x="22" y="18"/>
                    <a:pt x="16" y="18"/>
                    <a:pt x="16" y="18"/>
                  </a:cubicBezTo>
                  <a:cubicBezTo>
                    <a:pt x="16" y="18"/>
                    <a:pt x="16" y="20"/>
                    <a:pt x="16" y="21"/>
                  </a:cubicBezTo>
                  <a:cubicBezTo>
                    <a:pt x="15" y="21"/>
                    <a:pt x="3" y="21"/>
                    <a:pt x="2" y="21"/>
                  </a:cubicBezTo>
                  <a:cubicBezTo>
                    <a:pt x="2" y="20"/>
                    <a:pt x="2" y="15"/>
                    <a:pt x="2" y="14"/>
                  </a:cubicBezTo>
                  <a:cubicBezTo>
                    <a:pt x="2" y="14"/>
                    <a:pt x="9" y="14"/>
                    <a:pt x="10" y="14"/>
                  </a:cubicBezTo>
                  <a:cubicBezTo>
                    <a:pt x="10" y="15"/>
                    <a:pt x="10" y="17"/>
                    <a:pt x="10" y="18"/>
                  </a:cubicBezTo>
                  <a:cubicBezTo>
                    <a:pt x="10" y="18"/>
                    <a:pt x="8" y="18"/>
                    <a:pt x="7" y="18"/>
                  </a:cubicBezTo>
                  <a:cubicBezTo>
                    <a:pt x="7" y="17"/>
                    <a:pt x="7" y="17"/>
                    <a:pt x="7" y="17"/>
                  </a:cubicBezTo>
                  <a:cubicBezTo>
                    <a:pt x="8" y="17"/>
                    <a:pt x="10" y="17"/>
                    <a:pt x="10" y="17"/>
                  </a:cubicBezTo>
                  <a:lnTo>
                    <a:pt x="10" y="14"/>
                  </a:lnTo>
                  <a:lnTo>
                    <a:pt x="2" y="14"/>
                  </a:lnTo>
                  <a:lnTo>
                    <a:pt x="2" y="20"/>
                  </a:lnTo>
                  <a:lnTo>
                    <a:pt x="16" y="20"/>
                  </a:lnTo>
                  <a:cubicBezTo>
                    <a:pt x="16" y="20"/>
                    <a:pt x="16" y="18"/>
                    <a:pt x="16" y="17"/>
                  </a:cubicBezTo>
                  <a:cubicBezTo>
                    <a:pt x="17" y="17"/>
                    <a:pt x="22" y="17"/>
                    <a:pt x="22" y="17"/>
                  </a:cubicBezTo>
                  <a:lnTo>
                    <a:pt x="22" y="13"/>
                  </a:lnTo>
                  <a:cubicBezTo>
                    <a:pt x="22" y="13"/>
                    <a:pt x="21" y="13"/>
                    <a:pt x="21" y="13"/>
                  </a:cubicBezTo>
                  <a:cubicBezTo>
                    <a:pt x="21" y="12"/>
                    <a:pt x="21" y="12"/>
                    <a:pt x="21" y="12"/>
                  </a:cubicBezTo>
                  <a:cubicBezTo>
                    <a:pt x="21" y="12"/>
                    <a:pt x="22" y="12"/>
                    <a:pt x="22" y="12"/>
                  </a:cubicBezTo>
                  <a:lnTo>
                    <a:pt x="22" y="10"/>
                  </a:lnTo>
                  <a:cubicBezTo>
                    <a:pt x="22" y="10"/>
                    <a:pt x="21" y="10"/>
                    <a:pt x="21" y="10"/>
                  </a:cubicBezTo>
                  <a:cubicBezTo>
                    <a:pt x="21" y="10"/>
                    <a:pt x="21" y="10"/>
                    <a:pt x="21" y="10"/>
                  </a:cubicBezTo>
                  <a:cubicBezTo>
                    <a:pt x="21" y="10"/>
                    <a:pt x="22" y="10"/>
                    <a:pt x="22" y="10"/>
                  </a:cubicBezTo>
                  <a:lnTo>
                    <a:pt x="22" y="5"/>
                  </a:lnTo>
                  <a:cubicBezTo>
                    <a:pt x="22" y="5"/>
                    <a:pt x="18" y="5"/>
                    <a:pt x="17" y="5"/>
                  </a:cubicBezTo>
                  <a:cubicBezTo>
                    <a:pt x="17" y="4"/>
                    <a:pt x="17" y="2"/>
                    <a:pt x="17" y="2"/>
                  </a:cubicBezTo>
                  <a:lnTo>
                    <a:pt x="13" y="2"/>
                  </a:lnTo>
                  <a:cubicBezTo>
                    <a:pt x="13" y="2"/>
                    <a:pt x="13" y="4"/>
                    <a:pt x="13" y="5"/>
                  </a:cubicBezTo>
                  <a:cubicBezTo>
                    <a:pt x="12" y="5"/>
                    <a:pt x="9" y="5"/>
                    <a:pt x="9" y="5"/>
                  </a:cubicBezTo>
                  <a:lnTo>
                    <a:pt x="9" y="10"/>
                  </a:lnTo>
                  <a:lnTo>
                    <a:pt x="14" y="10"/>
                  </a:lnTo>
                  <a:cubicBezTo>
                    <a:pt x="14" y="10"/>
                    <a:pt x="14" y="8"/>
                    <a:pt x="14" y="7"/>
                  </a:cubicBezTo>
                  <a:cubicBezTo>
                    <a:pt x="15" y="7"/>
                    <a:pt x="15" y="7"/>
                    <a:pt x="15" y="7"/>
                  </a:cubicBezTo>
                  <a:cubicBezTo>
                    <a:pt x="15" y="8"/>
                    <a:pt x="15" y="10"/>
                    <a:pt x="15" y="11"/>
                  </a:cubicBezTo>
                  <a:cubicBezTo>
                    <a:pt x="14" y="11"/>
                    <a:pt x="9" y="11"/>
                    <a:pt x="9" y="11"/>
                  </a:cubicBezTo>
                  <a:cubicBezTo>
                    <a:pt x="9" y="10"/>
                    <a:pt x="9" y="5"/>
                    <a:pt x="9" y="4"/>
                  </a:cubicBezTo>
                  <a:cubicBezTo>
                    <a:pt x="9" y="4"/>
                    <a:pt x="12" y="4"/>
                    <a:pt x="12" y="4"/>
                  </a:cubicBezTo>
                  <a:cubicBezTo>
                    <a:pt x="12" y="4"/>
                    <a:pt x="12" y="2"/>
                    <a:pt x="12" y="1"/>
                  </a:cubicBezTo>
                  <a:cubicBezTo>
                    <a:pt x="13" y="1"/>
                    <a:pt x="17" y="1"/>
                    <a:pt x="18" y="1"/>
                  </a:cubicBezTo>
                  <a:close/>
                </a:path>
              </a:pathLst>
            </a:custGeom>
            <a:solidFill>
              <a:schemeClr val="accent2">
                <a:alpha val="20000"/>
              </a:schemeClr>
            </a:solidFill>
            <a:ln w="0">
              <a:noFill/>
            </a:ln>
          </p:spPr>
          <p:txBody>
            <a:bodyPr/>
            <a:p>
              <a:endParaRPr lang="zh-CN" altLang="en-US"/>
            </a:p>
          </p:txBody>
        </p:sp>
        <p:sp>
          <p:nvSpPr>
            <p:cNvPr id="33900" name="任意多边形 33899"/>
            <p:cNvSpPr>
              <a:spLocks noEditPoints="1"/>
            </p:cNvSpPr>
            <p:nvPr userDrawn="1"/>
          </p:nvSpPr>
          <p:spPr>
            <a:xfrm>
              <a:off x="2092" y="2759"/>
              <a:ext cx="158" cy="107"/>
            </a:xfrm>
            <a:custGeom>
              <a:avLst/>
              <a:gdLst/>
              <a:ahLst/>
              <a:cxnLst/>
              <a:pathLst>
                <a:path w="31" h="21">
                  <a:moveTo>
                    <a:pt x="31" y="0"/>
                  </a:moveTo>
                  <a:lnTo>
                    <a:pt x="19" y="0"/>
                  </a:lnTo>
                  <a:lnTo>
                    <a:pt x="11" y="7"/>
                  </a:lnTo>
                  <a:lnTo>
                    <a:pt x="12" y="7"/>
                  </a:lnTo>
                  <a:cubicBezTo>
                    <a:pt x="12" y="8"/>
                    <a:pt x="13" y="9"/>
                    <a:pt x="11" y="10"/>
                  </a:cubicBezTo>
                  <a:cubicBezTo>
                    <a:pt x="10" y="12"/>
                    <a:pt x="7" y="11"/>
                    <a:pt x="7" y="11"/>
                  </a:cubicBezTo>
                  <a:lnTo>
                    <a:pt x="7" y="11"/>
                  </a:lnTo>
                  <a:lnTo>
                    <a:pt x="7" y="11"/>
                  </a:lnTo>
                  <a:lnTo>
                    <a:pt x="0" y="17"/>
                  </a:lnTo>
                  <a:lnTo>
                    <a:pt x="0" y="17"/>
                  </a:lnTo>
                  <a:cubicBezTo>
                    <a:pt x="1" y="18"/>
                    <a:pt x="2" y="20"/>
                    <a:pt x="3" y="21"/>
                  </a:cubicBezTo>
                  <a:lnTo>
                    <a:pt x="3" y="21"/>
                  </a:lnTo>
                  <a:lnTo>
                    <a:pt x="20" y="21"/>
                  </a:lnTo>
                  <a:lnTo>
                    <a:pt x="20" y="13"/>
                  </a:lnTo>
                  <a:lnTo>
                    <a:pt x="11" y="13"/>
                  </a:lnTo>
                  <a:lnTo>
                    <a:pt x="11" y="18"/>
                  </a:lnTo>
                  <a:lnTo>
                    <a:pt x="16" y="18"/>
                  </a:lnTo>
                  <a:lnTo>
                    <a:pt x="16" y="16"/>
                  </a:lnTo>
                  <a:cubicBezTo>
                    <a:pt x="16" y="16"/>
                    <a:pt x="14" y="16"/>
                    <a:pt x="13" y="16"/>
                  </a:cubicBezTo>
                  <a:cubicBezTo>
                    <a:pt x="13" y="15"/>
                    <a:pt x="13" y="15"/>
                    <a:pt x="13" y="15"/>
                  </a:cubicBezTo>
                  <a:cubicBezTo>
                    <a:pt x="14" y="15"/>
                    <a:pt x="17" y="15"/>
                    <a:pt x="17" y="15"/>
                  </a:cubicBezTo>
                  <a:cubicBezTo>
                    <a:pt x="17" y="16"/>
                    <a:pt x="17" y="19"/>
                    <a:pt x="17" y="19"/>
                  </a:cubicBezTo>
                  <a:cubicBezTo>
                    <a:pt x="17" y="19"/>
                    <a:pt x="6" y="19"/>
                    <a:pt x="5" y="19"/>
                  </a:cubicBezTo>
                  <a:cubicBezTo>
                    <a:pt x="5" y="18"/>
                    <a:pt x="4" y="17"/>
                    <a:pt x="4" y="17"/>
                  </a:cubicBezTo>
                  <a:cubicBezTo>
                    <a:pt x="4" y="16"/>
                    <a:pt x="7" y="14"/>
                    <a:pt x="7" y="13"/>
                  </a:cubicBezTo>
                  <a:cubicBezTo>
                    <a:pt x="9" y="14"/>
                    <a:pt x="11" y="13"/>
                    <a:pt x="13" y="12"/>
                  </a:cubicBezTo>
                  <a:cubicBezTo>
                    <a:pt x="14" y="11"/>
                    <a:pt x="15" y="9"/>
                    <a:pt x="15" y="8"/>
                  </a:cubicBezTo>
                  <a:cubicBezTo>
                    <a:pt x="15" y="8"/>
                    <a:pt x="15" y="7"/>
                    <a:pt x="15" y="7"/>
                  </a:cubicBezTo>
                  <a:cubicBezTo>
                    <a:pt x="15" y="7"/>
                    <a:pt x="20" y="3"/>
                    <a:pt x="20" y="3"/>
                  </a:cubicBezTo>
                  <a:cubicBezTo>
                    <a:pt x="20" y="3"/>
                    <a:pt x="27" y="3"/>
                    <a:pt x="28" y="3"/>
                  </a:cubicBezTo>
                  <a:cubicBezTo>
                    <a:pt x="28" y="3"/>
                    <a:pt x="28" y="9"/>
                    <a:pt x="28" y="10"/>
                  </a:cubicBezTo>
                  <a:cubicBezTo>
                    <a:pt x="27" y="10"/>
                    <a:pt x="22" y="10"/>
                    <a:pt x="21" y="10"/>
                  </a:cubicBezTo>
                  <a:cubicBezTo>
                    <a:pt x="21" y="9"/>
                    <a:pt x="21" y="7"/>
                    <a:pt x="21" y="6"/>
                  </a:cubicBezTo>
                  <a:cubicBezTo>
                    <a:pt x="22" y="6"/>
                    <a:pt x="22" y="6"/>
                    <a:pt x="23" y="6"/>
                  </a:cubicBezTo>
                  <a:cubicBezTo>
                    <a:pt x="23" y="7"/>
                    <a:pt x="23" y="8"/>
                    <a:pt x="23" y="8"/>
                  </a:cubicBezTo>
                  <a:lnTo>
                    <a:pt x="25" y="8"/>
                  </a:lnTo>
                  <a:lnTo>
                    <a:pt x="25" y="4"/>
                  </a:lnTo>
                  <a:lnTo>
                    <a:pt x="19" y="4"/>
                  </a:lnTo>
                  <a:lnTo>
                    <a:pt x="19" y="12"/>
                  </a:lnTo>
                  <a:lnTo>
                    <a:pt x="31" y="12"/>
                  </a:lnTo>
                  <a:lnTo>
                    <a:pt x="31" y="0"/>
                  </a:lnTo>
                  <a:lnTo>
                    <a:pt x="31" y="0"/>
                  </a:lnTo>
                  <a:close/>
                  <a:moveTo>
                    <a:pt x="30" y="1"/>
                  </a:moveTo>
                  <a:cubicBezTo>
                    <a:pt x="30" y="2"/>
                    <a:pt x="30" y="11"/>
                    <a:pt x="30" y="11"/>
                  </a:cubicBezTo>
                  <a:cubicBezTo>
                    <a:pt x="29" y="11"/>
                    <a:pt x="21" y="11"/>
                    <a:pt x="20" y="11"/>
                  </a:cubicBezTo>
                  <a:cubicBezTo>
                    <a:pt x="20" y="11"/>
                    <a:pt x="20" y="6"/>
                    <a:pt x="20" y="5"/>
                  </a:cubicBezTo>
                  <a:cubicBezTo>
                    <a:pt x="21" y="5"/>
                    <a:pt x="23" y="5"/>
                    <a:pt x="24" y="5"/>
                  </a:cubicBezTo>
                  <a:cubicBezTo>
                    <a:pt x="24" y="6"/>
                    <a:pt x="24" y="7"/>
                    <a:pt x="24" y="7"/>
                  </a:cubicBezTo>
                  <a:cubicBezTo>
                    <a:pt x="24" y="7"/>
                    <a:pt x="24" y="7"/>
                    <a:pt x="24" y="7"/>
                  </a:cubicBezTo>
                  <a:cubicBezTo>
                    <a:pt x="24" y="7"/>
                    <a:pt x="24" y="5"/>
                    <a:pt x="24" y="5"/>
                  </a:cubicBezTo>
                  <a:lnTo>
                    <a:pt x="20" y="5"/>
                  </a:lnTo>
                  <a:lnTo>
                    <a:pt x="20" y="11"/>
                  </a:lnTo>
                  <a:lnTo>
                    <a:pt x="29" y="11"/>
                  </a:lnTo>
                  <a:lnTo>
                    <a:pt x="29" y="2"/>
                  </a:lnTo>
                  <a:lnTo>
                    <a:pt x="20" y="2"/>
                  </a:lnTo>
                  <a:lnTo>
                    <a:pt x="13" y="7"/>
                  </a:lnTo>
                  <a:lnTo>
                    <a:pt x="13" y="7"/>
                  </a:lnTo>
                  <a:cubicBezTo>
                    <a:pt x="13" y="7"/>
                    <a:pt x="14" y="10"/>
                    <a:pt x="12" y="11"/>
                  </a:cubicBezTo>
                  <a:cubicBezTo>
                    <a:pt x="10" y="13"/>
                    <a:pt x="8" y="12"/>
                    <a:pt x="8" y="12"/>
                  </a:cubicBezTo>
                  <a:lnTo>
                    <a:pt x="7" y="12"/>
                  </a:lnTo>
                  <a:lnTo>
                    <a:pt x="7" y="12"/>
                  </a:lnTo>
                  <a:lnTo>
                    <a:pt x="2" y="16"/>
                  </a:lnTo>
                  <a:lnTo>
                    <a:pt x="2" y="17"/>
                  </a:lnTo>
                  <a:cubicBezTo>
                    <a:pt x="3" y="17"/>
                    <a:pt x="4" y="19"/>
                    <a:pt x="4" y="20"/>
                  </a:cubicBezTo>
                  <a:lnTo>
                    <a:pt x="4" y="20"/>
                  </a:lnTo>
                  <a:lnTo>
                    <a:pt x="19" y="20"/>
                  </a:lnTo>
                  <a:lnTo>
                    <a:pt x="19" y="14"/>
                  </a:lnTo>
                  <a:lnTo>
                    <a:pt x="12" y="14"/>
                  </a:lnTo>
                  <a:lnTo>
                    <a:pt x="12" y="17"/>
                  </a:lnTo>
                  <a:cubicBezTo>
                    <a:pt x="12" y="17"/>
                    <a:pt x="14" y="17"/>
                    <a:pt x="15" y="17"/>
                  </a:cubicBezTo>
                  <a:cubicBezTo>
                    <a:pt x="15" y="17"/>
                    <a:pt x="15" y="17"/>
                    <a:pt x="15" y="17"/>
                  </a:cubicBezTo>
                  <a:cubicBezTo>
                    <a:pt x="14" y="17"/>
                    <a:pt x="13" y="17"/>
                    <a:pt x="12" y="17"/>
                  </a:cubicBezTo>
                  <a:cubicBezTo>
                    <a:pt x="12" y="16"/>
                    <a:pt x="12" y="15"/>
                    <a:pt x="12" y="14"/>
                  </a:cubicBezTo>
                  <a:cubicBezTo>
                    <a:pt x="13" y="14"/>
                    <a:pt x="18" y="14"/>
                    <a:pt x="19" y="14"/>
                  </a:cubicBezTo>
                  <a:cubicBezTo>
                    <a:pt x="19" y="15"/>
                    <a:pt x="19" y="20"/>
                    <a:pt x="19" y="21"/>
                  </a:cubicBezTo>
                  <a:cubicBezTo>
                    <a:pt x="18" y="21"/>
                    <a:pt x="4" y="21"/>
                    <a:pt x="4" y="21"/>
                  </a:cubicBezTo>
                  <a:cubicBezTo>
                    <a:pt x="3" y="20"/>
                    <a:pt x="2" y="18"/>
                    <a:pt x="1" y="17"/>
                  </a:cubicBezTo>
                  <a:cubicBezTo>
                    <a:pt x="2" y="16"/>
                    <a:pt x="7" y="12"/>
                    <a:pt x="7" y="12"/>
                  </a:cubicBezTo>
                  <a:cubicBezTo>
                    <a:pt x="8" y="12"/>
                    <a:pt x="10" y="12"/>
                    <a:pt x="12" y="11"/>
                  </a:cubicBezTo>
                  <a:cubicBezTo>
                    <a:pt x="13" y="10"/>
                    <a:pt x="13" y="9"/>
                    <a:pt x="13" y="9"/>
                  </a:cubicBezTo>
                  <a:cubicBezTo>
                    <a:pt x="13" y="8"/>
                    <a:pt x="13" y="7"/>
                    <a:pt x="13" y="7"/>
                  </a:cubicBezTo>
                  <a:cubicBezTo>
                    <a:pt x="13" y="6"/>
                    <a:pt x="19" y="1"/>
                    <a:pt x="20" y="1"/>
                  </a:cubicBezTo>
                  <a:cubicBezTo>
                    <a:pt x="20" y="1"/>
                    <a:pt x="29" y="1"/>
                    <a:pt x="30" y="1"/>
                  </a:cubicBezTo>
                  <a:close/>
                </a:path>
              </a:pathLst>
            </a:custGeom>
            <a:solidFill>
              <a:schemeClr val="accent2">
                <a:alpha val="20000"/>
              </a:schemeClr>
            </a:solidFill>
            <a:ln w="0">
              <a:noFill/>
            </a:ln>
          </p:spPr>
          <p:txBody>
            <a:bodyPr/>
            <a:p>
              <a:endParaRPr lang="zh-CN" altLang="en-US"/>
            </a:p>
          </p:txBody>
        </p:sp>
        <p:sp>
          <p:nvSpPr>
            <p:cNvPr id="33901" name="任意多边形 33900"/>
            <p:cNvSpPr>
              <a:spLocks noEditPoints="1"/>
            </p:cNvSpPr>
            <p:nvPr userDrawn="1"/>
          </p:nvSpPr>
          <p:spPr>
            <a:xfrm>
              <a:off x="2056" y="2627"/>
              <a:ext cx="128" cy="107"/>
            </a:xfrm>
            <a:custGeom>
              <a:avLst/>
              <a:gdLst/>
              <a:ahLst/>
              <a:cxnLst/>
              <a:pathLst>
                <a:path w="25" h="21">
                  <a:moveTo>
                    <a:pt x="17" y="0"/>
                  </a:moveTo>
                  <a:lnTo>
                    <a:pt x="8" y="0"/>
                  </a:lnTo>
                  <a:cubicBezTo>
                    <a:pt x="8" y="0"/>
                    <a:pt x="8" y="0"/>
                    <a:pt x="8" y="1"/>
                  </a:cubicBezTo>
                  <a:cubicBezTo>
                    <a:pt x="7" y="1"/>
                    <a:pt x="4" y="1"/>
                    <a:pt x="4" y="1"/>
                  </a:cubicBezTo>
                  <a:cubicBezTo>
                    <a:pt x="4" y="1"/>
                    <a:pt x="4" y="6"/>
                    <a:pt x="4" y="7"/>
                  </a:cubicBezTo>
                  <a:cubicBezTo>
                    <a:pt x="3" y="7"/>
                    <a:pt x="0" y="7"/>
                    <a:pt x="0" y="7"/>
                  </a:cubicBezTo>
                  <a:lnTo>
                    <a:pt x="0" y="21"/>
                  </a:lnTo>
                  <a:lnTo>
                    <a:pt x="10" y="21"/>
                  </a:lnTo>
                  <a:lnTo>
                    <a:pt x="10" y="12"/>
                  </a:lnTo>
                  <a:lnTo>
                    <a:pt x="4" y="12"/>
                  </a:lnTo>
                  <a:lnTo>
                    <a:pt x="4" y="16"/>
                  </a:lnTo>
                  <a:lnTo>
                    <a:pt x="7" y="16"/>
                  </a:lnTo>
                  <a:cubicBezTo>
                    <a:pt x="7" y="16"/>
                    <a:pt x="7" y="15"/>
                    <a:pt x="7" y="14"/>
                  </a:cubicBezTo>
                  <a:cubicBezTo>
                    <a:pt x="7" y="14"/>
                    <a:pt x="8" y="14"/>
                    <a:pt x="8" y="14"/>
                  </a:cubicBezTo>
                  <a:cubicBezTo>
                    <a:pt x="8" y="15"/>
                    <a:pt x="8" y="18"/>
                    <a:pt x="8" y="19"/>
                  </a:cubicBezTo>
                  <a:cubicBezTo>
                    <a:pt x="7" y="19"/>
                    <a:pt x="4" y="19"/>
                    <a:pt x="3" y="19"/>
                  </a:cubicBezTo>
                  <a:cubicBezTo>
                    <a:pt x="3" y="18"/>
                    <a:pt x="3" y="10"/>
                    <a:pt x="3" y="9"/>
                  </a:cubicBezTo>
                  <a:cubicBezTo>
                    <a:pt x="4" y="9"/>
                    <a:pt x="7" y="9"/>
                    <a:pt x="7" y="9"/>
                  </a:cubicBezTo>
                  <a:cubicBezTo>
                    <a:pt x="7" y="9"/>
                    <a:pt x="7" y="4"/>
                    <a:pt x="7" y="3"/>
                  </a:cubicBezTo>
                  <a:cubicBezTo>
                    <a:pt x="8" y="3"/>
                    <a:pt x="9" y="3"/>
                    <a:pt x="10" y="3"/>
                  </a:cubicBezTo>
                  <a:cubicBezTo>
                    <a:pt x="10" y="4"/>
                    <a:pt x="10" y="5"/>
                    <a:pt x="10" y="5"/>
                  </a:cubicBezTo>
                  <a:lnTo>
                    <a:pt x="13" y="5"/>
                  </a:lnTo>
                  <a:cubicBezTo>
                    <a:pt x="13" y="5"/>
                    <a:pt x="13" y="4"/>
                    <a:pt x="13" y="3"/>
                  </a:cubicBezTo>
                  <a:cubicBezTo>
                    <a:pt x="13" y="4"/>
                    <a:pt x="13" y="5"/>
                    <a:pt x="13" y="5"/>
                  </a:cubicBezTo>
                  <a:lnTo>
                    <a:pt x="15" y="5"/>
                  </a:lnTo>
                  <a:cubicBezTo>
                    <a:pt x="15" y="5"/>
                    <a:pt x="15" y="4"/>
                    <a:pt x="15" y="3"/>
                  </a:cubicBezTo>
                  <a:cubicBezTo>
                    <a:pt x="16" y="3"/>
                    <a:pt x="19" y="3"/>
                    <a:pt x="19" y="3"/>
                  </a:cubicBezTo>
                  <a:cubicBezTo>
                    <a:pt x="19" y="4"/>
                    <a:pt x="19" y="8"/>
                    <a:pt x="19" y="8"/>
                  </a:cubicBezTo>
                  <a:cubicBezTo>
                    <a:pt x="19" y="8"/>
                    <a:pt x="22" y="8"/>
                    <a:pt x="22" y="8"/>
                  </a:cubicBezTo>
                  <a:cubicBezTo>
                    <a:pt x="22" y="8"/>
                    <a:pt x="22" y="9"/>
                    <a:pt x="22" y="10"/>
                  </a:cubicBezTo>
                  <a:cubicBezTo>
                    <a:pt x="22" y="10"/>
                    <a:pt x="19" y="10"/>
                    <a:pt x="19" y="10"/>
                  </a:cubicBezTo>
                  <a:cubicBezTo>
                    <a:pt x="19" y="10"/>
                    <a:pt x="19" y="12"/>
                    <a:pt x="19" y="13"/>
                  </a:cubicBezTo>
                  <a:cubicBezTo>
                    <a:pt x="18" y="13"/>
                    <a:pt x="16" y="13"/>
                    <a:pt x="15" y="13"/>
                  </a:cubicBezTo>
                  <a:cubicBezTo>
                    <a:pt x="15" y="12"/>
                    <a:pt x="15" y="11"/>
                    <a:pt x="15" y="10"/>
                  </a:cubicBezTo>
                  <a:cubicBezTo>
                    <a:pt x="16" y="10"/>
                    <a:pt x="18" y="10"/>
                    <a:pt x="18" y="10"/>
                  </a:cubicBezTo>
                  <a:lnTo>
                    <a:pt x="18" y="8"/>
                  </a:lnTo>
                  <a:lnTo>
                    <a:pt x="12" y="8"/>
                  </a:lnTo>
                  <a:lnTo>
                    <a:pt x="12" y="15"/>
                  </a:lnTo>
                  <a:lnTo>
                    <a:pt x="22" y="15"/>
                  </a:lnTo>
                  <a:cubicBezTo>
                    <a:pt x="22" y="15"/>
                    <a:pt x="22" y="13"/>
                    <a:pt x="22" y="12"/>
                  </a:cubicBezTo>
                  <a:cubicBezTo>
                    <a:pt x="23" y="12"/>
                    <a:pt x="25" y="12"/>
                    <a:pt x="25" y="12"/>
                  </a:cubicBezTo>
                  <a:lnTo>
                    <a:pt x="25" y="5"/>
                  </a:lnTo>
                  <a:cubicBezTo>
                    <a:pt x="25" y="5"/>
                    <a:pt x="23" y="5"/>
                    <a:pt x="22" y="5"/>
                  </a:cubicBezTo>
                  <a:cubicBezTo>
                    <a:pt x="22" y="5"/>
                    <a:pt x="22" y="1"/>
                    <a:pt x="22" y="1"/>
                  </a:cubicBezTo>
                  <a:cubicBezTo>
                    <a:pt x="22" y="1"/>
                    <a:pt x="18" y="1"/>
                    <a:pt x="17" y="1"/>
                  </a:cubicBezTo>
                  <a:cubicBezTo>
                    <a:pt x="17" y="0"/>
                    <a:pt x="17" y="0"/>
                    <a:pt x="17" y="0"/>
                  </a:cubicBezTo>
                  <a:lnTo>
                    <a:pt x="17" y="0"/>
                  </a:lnTo>
                  <a:close/>
                  <a:moveTo>
                    <a:pt x="16" y="1"/>
                  </a:moveTo>
                  <a:cubicBezTo>
                    <a:pt x="16" y="1"/>
                    <a:pt x="16" y="2"/>
                    <a:pt x="16" y="2"/>
                  </a:cubicBezTo>
                  <a:cubicBezTo>
                    <a:pt x="16" y="2"/>
                    <a:pt x="20" y="2"/>
                    <a:pt x="21" y="2"/>
                  </a:cubicBezTo>
                  <a:cubicBezTo>
                    <a:pt x="21" y="2"/>
                    <a:pt x="21" y="6"/>
                    <a:pt x="21" y="6"/>
                  </a:cubicBezTo>
                  <a:cubicBezTo>
                    <a:pt x="21" y="6"/>
                    <a:pt x="23" y="6"/>
                    <a:pt x="24" y="6"/>
                  </a:cubicBezTo>
                  <a:cubicBezTo>
                    <a:pt x="24" y="7"/>
                    <a:pt x="24" y="10"/>
                    <a:pt x="24" y="11"/>
                  </a:cubicBezTo>
                  <a:cubicBezTo>
                    <a:pt x="23" y="11"/>
                    <a:pt x="21" y="11"/>
                    <a:pt x="21" y="11"/>
                  </a:cubicBezTo>
                  <a:cubicBezTo>
                    <a:pt x="21" y="11"/>
                    <a:pt x="21" y="13"/>
                    <a:pt x="21" y="14"/>
                  </a:cubicBezTo>
                  <a:cubicBezTo>
                    <a:pt x="20" y="14"/>
                    <a:pt x="14" y="14"/>
                    <a:pt x="13" y="14"/>
                  </a:cubicBezTo>
                  <a:cubicBezTo>
                    <a:pt x="13" y="13"/>
                    <a:pt x="13" y="9"/>
                    <a:pt x="13" y="9"/>
                  </a:cubicBezTo>
                  <a:cubicBezTo>
                    <a:pt x="14" y="9"/>
                    <a:pt x="16" y="9"/>
                    <a:pt x="17" y="9"/>
                  </a:cubicBezTo>
                  <a:cubicBezTo>
                    <a:pt x="17" y="9"/>
                    <a:pt x="17" y="9"/>
                    <a:pt x="17" y="9"/>
                  </a:cubicBezTo>
                  <a:cubicBezTo>
                    <a:pt x="16" y="9"/>
                    <a:pt x="14" y="9"/>
                    <a:pt x="14" y="9"/>
                  </a:cubicBezTo>
                  <a:lnTo>
                    <a:pt x="14" y="14"/>
                  </a:lnTo>
                  <a:lnTo>
                    <a:pt x="20" y="14"/>
                  </a:lnTo>
                  <a:cubicBezTo>
                    <a:pt x="20" y="14"/>
                    <a:pt x="20" y="11"/>
                    <a:pt x="20" y="11"/>
                  </a:cubicBezTo>
                  <a:cubicBezTo>
                    <a:pt x="21" y="11"/>
                    <a:pt x="23" y="11"/>
                    <a:pt x="23" y="11"/>
                  </a:cubicBezTo>
                  <a:lnTo>
                    <a:pt x="23" y="7"/>
                  </a:lnTo>
                  <a:cubicBezTo>
                    <a:pt x="23" y="7"/>
                    <a:pt x="21" y="7"/>
                    <a:pt x="20" y="7"/>
                  </a:cubicBezTo>
                  <a:cubicBezTo>
                    <a:pt x="20" y="6"/>
                    <a:pt x="20" y="2"/>
                    <a:pt x="20" y="2"/>
                  </a:cubicBezTo>
                  <a:lnTo>
                    <a:pt x="14" y="2"/>
                  </a:lnTo>
                  <a:cubicBezTo>
                    <a:pt x="14" y="2"/>
                    <a:pt x="14" y="3"/>
                    <a:pt x="14" y="4"/>
                  </a:cubicBezTo>
                  <a:cubicBezTo>
                    <a:pt x="14" y="4"/>
                    <a:pt x="14" y="4"/>
                    <a:pt x="14" y="4"/>
                  </a:cubicBezTo>
                  <a:cubicBezTo>
                    <a:pt x="14" y="3"/>
                    <a:pt x="14" y="2"/>
                    <a:pt x="14" y="2"/>
                  </a:cubicBezTo>
                  <a:lnTo>
                    <a:pt x="12" y="2"/>
                  </a:lnTo>
                  <a:cubicBezTo>
                    <a:pt x="12" y="2"/>
                    <a:pt x="12" y="3"/>
                    <a:pt x="12" y="4"/>
                  </a:cubicBezTo>
                  <a:cubicBezTo>
                    <a:pt x="11" y="4"/>
                    <a:pt x="11" y="4"/>
                    <a:pt x="11" y="4"/>
                  </a:cubicBezTo>
                  <a:cubicBezTo>
                    <a:pt x="11" y="3"/>
                    <a:pt x="11" y="2"/>
                    <a:pt x="11" y="2"/>
                  </a:cubicBezTo>
                  <a:lnTo>
                    <a:pt x="6" y="2"/>
                  </a:lnTo>
                  <a:cubicBezTo>
                    <a:pt x="6" y="2"/>
                    <a:pt x="6" y="7"/>
                    <a:pt x="6" y="8"/>
                  </a:cubicBezTo>
                  <a:cubicBezTo>
                    <a:pt x="5" y="8"/>
                    <a:pt x="2" y="8"/>
                    <a:pt x="2" y="8"/>
                  </a:cubicBezTo>
                  <a:lnTo>
                    <a:pt x="2" y="20"/>
                  </a:lnTo>
                  <a:lnTo>
                    <a:pt x="9" y="20"/>
                  </a:lnTo>
                  <a:lnTo>
                    <a:pt x="9" y="13"/>
                  </a:lnTo>
                  <a:lnTo>
                    <a:pt x="6" y="13"/>
                  </a:lnTo>
                  <a:cubicBezTo>
                    <a:pt x="6" y="13"/>
                    <a:pt x="6" y="15"/>
                    <a:pt x="6" y="15"/>
                  </a:cubicBezTo>
                  <a:cubicBezTo>
                    <a:pt x="6" y="15"/>
                    <a:pt x="6" y="15"/>
                    <a:pt x="5" y="15"/>
                  </a:cubicBezTo>
                  <a:cubicBezTo>
                    <a:pt x="5" y="15"/>
                    <a:pt x="5" y="13"/>
                    <a:pt x="5" y="13"/>
                  </a:cubicBezTo>
                  <a:cubicBezTo>
                    <a:pt x="6" y="13"/>
                    <a:pt x="9" y="13"/>
                    <a:pt x="9" y="13"/>
                  </a:cubicBezTo>
                  <a:cubicBezTo>
                    <a:pt x="9" y="13"/>
                    <a:pt x="9" y="19"/>
                    <a:pt x="9" y="20"/>
                  </a:cubicBezTo>
                  <a:cubicBezTo>
                    <a:pt x="8" y="20"/>
                    <a:pt x="2" y="20"/>
                    <a:pt x="1" y="20"/>
                  </a:cubicBezTo>
                  <a:cubicBezTo>
                    <a:pt x="1" y="19"/>
                    <a:pt x="1" y="8"/>
                    <a:pt x="1" y="8"/>
                  </a:cubicBezTo>
                  <a:cubicBezTo>
                    <a:pt x="2" y="8"/>
                    <a:pt x="5" y="8"/>
                    <a:pt x="5" y="8"/>
                  </a:cubicBezTo>
                  <a:cubicBezTo>
                    <a:pt x="5" y="8"/>
                    <a:pt x="5" y="2"/>
                    <a:pt x="5" y="2"/>
                  </a:cubicBezTo>
                  <a:cubicBezTo>
                    <a:pt x="6" y="2"/>
                    <a:pt x="9" y="2"/>
                    <a:pt x="9" y="2"/>
                  </a:cubicBezTo>
                  <a:cubicBezTo>
                    <a:pt x="9" y="2"/>
                    <a:pt x="9" y="1"/>
                    <a:pt x="9" y="1"/>
                  </a:cubicBezTo>
                  <a:cubicBezTo>
                    <a:pt x="10" y="1"/>
                    <a:pt x="15" y="1"/>
                    <a:pt x="16" y="1"/>
                  </a:cubicBezTo>
                  <a:close/>
                </a:path>
              </a:pathLst>
            </a:custGeom>
            <a:solidFill>
              <a:schemeClr val="accent2">
                <a:alpha val="20000"/>
              </a:schemeClr>
            </a:solidFill>
            <a:ln w="0">
              <a:noFill/>
            </a:ln>
          </p:spPr>
          <p:txBody>
            <a:bodyPr/>
            <a:p>
              <a:endParaRPr lang="zh-CN" altLang="en-US"/>
            </a:p>
          </p:txBody>
        </p:sp>
        <p:sp>
          <p:nvSpPr>
            <p:cNvPr id="33902" name="任意多边形 33901"/>
            <p:cNvSpPr>
              <a:spLocks noEditPoints="1"/>
            </p:cNvSpPr>
            <p:nvPr userDrawn="1"/>
          </p:nvSpPr>
          <p:spPr>
            <a:xfrm>
              <a:off x="2061" y="2703"/>
              <a:ext cx="127" cy="138"/>
            </a:xfrm>
            <a:custGeom>
              <a:avLst/>
              <a:gdLst/>
              <a:ahLst/>
              <a:cxnLst/>
              <a:pathLst>
                <a:path w="25" h="27">
                  <a:moveTo>
                    <a:pt x="24" y="0"/>
                  </a:moveTo>
                  <a:lnTo>
                    <a:pt x="10" y="0"/>
                  </a:lnTo>
                  <a:lnTo>
                    <a:pt x="10" y="11"/>
                  </a:lnTo>
                  <a:lnTo>
                    <a:pt x="20" y="11"/>
                  </a:lnTo>
                  <a:lnTo>
                    <a:pt x="20" y="5"/>
                  </a:lnTo>
                  <a:lnTo>
                    <a:pt x="15" y="5"/>
                  </a:lnTo>
                  <a:lnTo>
                    <a:pt x="15" y="8"/>
                  </a:lnTo>
                  <a:cubicBezTo>
                    <a:pt x="15" y="8"/>
                    <a:pt x="17" y="8"/>
                    <a:pt x="17" y="8"/>
                  </a:cubicBezTo>
                  <a:cubicBezTo>
                    <a:pt x="17" y="8"/>
                    <a:pt x="17" y="8"/>
                    <a:pt x="17" y="9"/>
                  </a:cubicBezTo>
                  <a:cubicBezTo>
                    <a:pt x="17" y="9"/>
                    <a:pt x="14" y="9"/>
                    <a:pt x="13" y="9"/>
                  </a:cubicBezTo>
                  <a:cubicBezTo>
                    <a:pt x="13" y="8"/>
                    <a:pt x="13" y="4"/>
                    <a:pt x="13" y="3"/>
                  </a:cubicBezTo>
                  <a:cubicBezTo>
                    <a:pt x="14" y="3"/>
                    <a:pt x="21" y="3"/>
                    <a:pt x="22" y="3"/>
                  </a:cubicBezTo>
                  <a:cubicBezTo>
                    <a:pt x="22" y="4"/>
                    <a:pt x="22" y="10"/>
                    <a:pt x="22" y="10"/>
                  </a:cubicBezTo>
                  <a:cubicBezTo>
                    <a:pt x="21" y="10"/>
                    <a:pt x="17" y="14"/>
                    <a:pt x="16" y="15"/>
                  </a:cubicBezTo>
                  <a:cubicBezTo>
                    <a:pt x="15" y="15"/>
                    <a:pt x="12" y="14"/>
                    <a:pt x="11" y="16"/>
                  </a:cubicBezTo>
                  <a:cubicBezTo>
                    <a:pt x="10" y="17"/>
                    <a:pt x="9" y="19"/>
                    <a:pt x="9" y="20"/>
                  </a:cubicBezTo>
                  <a:cubicBezTo>
                    <a:pt x="9" y="20"/>
                    <a:pt x="9" y="21"/>
                    <a:pt x="9" y="21"/>
                  </a:cubicBezTo>
                  <a:cubicBezTo>
                    <a:pt x="9" y="21"/>
                    <a:pt x="6" y="24"/>
                    <a:pt x="5" y="24"/>
                  </a:cubicBezTo>
                  <a:cubicBezTo>
                    <a:pt x="5" y="24"/>
                    <a:pt x="3" y="23"/>
                    <a:pt x="2" y="23"/>
                  </a:cubicBezTo>
                  <a:cubicBezTo>
                    <a:pt x="2" y="22"/>
                    <a:pt x="2" y="13"/>
                    <a:pt x="2" y="12"/>
                  </a:cubicBezTo>
                  <a:cubicBezTo>
                    <a:pt x="3" y="12"/>
                    <a:pt x="6" y="12"/>
                    <a:pt x="7" y="12"/>
                  </a:cubicBezTo>
                  <a:cubicBezTo>
                    <a:pt x="7" y="13"/>
                    <a:pt x="7" y="15"/>
                    <a:pt x="7" y="16"/>
                  </a:cubicBezTo>
                  <a:cubicBezTo>
                    <a:pt x="7" y="16"/>
                    <a:pt x="7" y="16"/>
                    <a:pt x="7" y="16"/>
                  </a:cubicBezTo>
                  <a:cubicBezTo>
                    <a:pt x="7" y="15"/>
                    <a:pt x="7" y="13"/>
                    <a:pt x="7" y="13"/>
                  </a:cubicBezTo>
                  <a:lnTo>
                    <a:pt x="4" y="13"/>
                  </a:lnTo>
                  <a:lnTo>
                    <a:pt x="4" y="18"/>
                  </a:lnTo>
                  <a:lnTo>
                    <a:pt x="10" y="18"/>
                  </a:lnTo>
                  <a:lnTo>
                    <a:pt x="10" y="10"/>
                  </a:lnTo>
                  <a:lnTo>
                    <a:pt x="0" y="10"/>
                  </a:lnTo>
                  <a:lnTo>
                    <a:pt x="0" y="25"/>
                  </a:lnTo>
                  <a:lnTo>
                    <a:pt x="0" y="25"/>
                  </a:lnTo>
                  <a:cubicBezTo>
                    <a:pt x="2" y="25"/>
                    <a:pt x="4" y="26"/>
                    <a:pt x="5" y="27"/>
                  </a:cubicBezTo>
                  <a:lnTo>
                    <a:pt x="5" y="27"/>
                  </a:lnTo>
                  <a:lnTo>
                    <a:pt x="12" y="21"/>
                  </a:lnTo>
                  <a:lnTo>
                    <a:pt x="12" y="21"/>
                  </a:lnTo>
                  <a:cubicBezTo>
                    <a:pt x="12" y="21"/>
                    <a:pt x="11" y="19"/>
                    <a:pt x="13" y="18"/>
                  </a:cubicBezTo>
                  <a:cubicBezTo>
                    <a:pt x="14" y="16"/>
                    <a:pt x="15" y="17"/>
                    <a:pt x="16" y="17"/>
                  </a:cubicBezTo>
                  <a:lnTo>
                    <a:pt x="17" y="18"/>
                  </a:lnTo>
                  <a:lnTo>
                    <a:pt x="17" y="17"/>
                  </a:lnTo>
                  <a:lnTo>
                    <a:pt x="25" y="11"/>
                  </a:lnTo>
                  <a:lnTo>
                    <a:pt x="25" y="0"/>
                  </a:lnTo>
                  <a:lnTo>
                    <a:pt x="24" y="0"/>
                  </a:lnTo>
                  <a:close/>
                  <a:moveTo>
                    <a:pt x="23" y="1"/>
                  </a:moveTo>
                  <a:cubicBezTo>
                    <a:pt x="23" y="2"/>
                    <a:pt x="23" y="10"/>
                    <a:pt x="23" y="10"/>
                  </a:cubicBezTo>
                  <a:cubicBezTo>
                    <a:pt x="23" y="11"/>
                    <a:pt x="17" y="16"/>
                    <a:pt x="17" y="16"/>
                  </a:cubicBezTo>
                  <a:cubicBezTo>
                    <a:pt x="16" y="16"/>
                    <a:pt x="14" y="15"/>
                    <a:pt x="12" y="17"/>
                  </a:cubicBezTo>
                  <a:cubicBezTo>
                    <a:pt x="11" y="18"/>
                    <a:pt x="11" y="19"/>
                    <a:pt x="11" y="19"/>
                  </a:cubicBezTo>
                  <a:cubicBezTo>
                    <a:pt x="11" y="20"/>
                    <a:pt x="11" y="21"/>
                    <a:pt x="11" y="21"/>
                  </a:cubicBezTo>
                  <a:cubicBezTo>
                    <a:pt x="11" y="21"/>
                    <a:pt x="6" y="25"/>
                    <a:pt x="5" y="26"/>
                  </a:cubicBezTo>
                  <a:cubicBezTo>
                    <a:pt x="4" y="25"/>
                    <a:pt x="2" y="24"/>
                    <a:pt x="1" y="24"/>
                  </a:cubicBezTo>
                  <a:cubicBezTo>
                    <a:pt x="1" y="23"/>
                    <a:pt x="1" y="12"/>
                    <a:pt x="1" y="11"/>
                  </a:cubicBezTo>
                  <a:cubicBezTo>
                    <a:pt x="2" y="11"/>
                    <a:pt x="8" y="11"/>
                    <a:pt x="8" y="11"/>
                  </a:cubicBezTo>
                  <a:cubicBezTo>
                    <a:pt x="8" y="12"/>
                    <a:pt x="8" y="16"/>
                    <a:pt x="8" y="17"/>
                  </a:cubicBezTo>
                  <a:cubicBezTo>
                    <a:pt x="8" y="17"/>
                    <a:pt x="6" y="17"/>
                    <a:pt x="5" y="17"/>
                  </a:cubicBezTo>
                  <a:cubicBezTo>
                    <a:pt x="5" y="16"/>
                    <a:pt x="5" y="15"/>
                    <a:pt x="5" y="14"/>
                  </a:cubicBezTo>
                  <a:cubicBezTo>
                    <a:pt x="5" y="14"/>
                    <a:pt x="5" y="14"/>
                    <a:pt x="5" y="14"/>
                  </a:cubicBezTo>
                  <a:cubicBezTo>
                    <a:pt x="5" y="15"/>
                    <a:pt x="5" y="17"/>
                    <a:pt x="5" y="17"/>
                  </a:cubicBezTo>
                  <a:lnTo>
                    <a:pt x="8" y="17"/>
                  </a:lnTo>
                  <a:lnTo>
                    <a:pt x="8" y="11"/>
                  </a:lnTo>
                  <a:lnTo>
                    <a:pt x="1" y="11"/>
                  </a:lnTo>
                  <a:lnTo>
                    <a:pt x="1" y="24"/>
                  </a:lnTo>
                  <a:lnTo>
                    <a:pt x="2" y="24"/>
                  </a:lnTo>
                  <a:cubicBezTo>
                    <a:pt x="3" y="24"/>
                    <a:pt x="5" y="25"/>
                    <a:pt x="5" y="25"/>
                  </a:cubicBezTo>
                  <a:lnTo>
                    <a:pt x="6" y="25"/>
                  </a:lnTo>
                  <a:lnTo>
                    <a:pt x="11" y="21"/>
                  </a:lnTo>
                  <a:lnTo>
                    <a:pt x="10" y="21"/>
                  </a:lnTo>
                  <a:cubicBezTo>
                    <a:pt x="10" y="20"/>
                    <a:pt x="10" y="18"/>
                    <a:pt x="11" y="17"/>
                  </a:cubicBezTo>
                  <a:cubicBezTo>
                    <a:pt x="13" y="15"/>
                    <a:pt x="16" y="16"/>
                    <a:pt x="16" y="16"/>
                  </a:cubicBezTo>
                  <a:lnTo>
                    <a:pt x="17" y="16"/>
                  </a:lnTo>
                  <a:lnTo>
                    <a:pt x="23" y="10"/>
                  </a:lnTo>
                  <a:lnTo>
                    <a:pt x="23" y="2"/>
                  </a:lnTo>
                  <a:lnTo>
                    <a:pt x="12" y="2"/>
                  </a:lnTo>
                  <a:lnTo>
                    <a:pt x="12" y="10"/>
                  </a:lnTo>
                  <a:lnTo>
                    <a:pt x="19" y="10"/>
                  </a:lnTo>
                  <a:lnTo>
                    <a:pt x="19" y="7"/>
                  </a:lnTo>
                  <a:cubicBezTo>
                    <a:pt x="19" y="7"/>
                    <a:pt x="17" y="7"/>
                    <a:pt x="16" y="7"/>
                  </a:cubicBezTo>
                  <a:cubicBezTo>
                    <a:pt x="16" y="7"/>
                    <a:pt x="16" y="7"/>
                    <a:pt x="16" y="6"/>
                  </a:cubicBezTo>
                  <a:cubicBezTo>
                    <a:pt x="17" y="6"/>
                    <a:pt x="18" y="6"/>
                    <a:pt x="19" y="6"/>
                  </a:cubicBezTo>
                  <a:cubicBezTo>
                    <a:pt x="19" y="7"/>
                    <a:pt x="19" y="9"/>
                    <a:pt x="19" y="10"/>
                  </a:cubicBezTo>
                  <a:cubicBezTo>
                    <a:pt x="18" y="10"/>
                    <a:pt x="12" y="10"/>
                    <a:pt x="11" y="10"/>
                  </a:cubicBezTo>
                  <a:cubicBezTo>
                    <a:pt x="11" y="9"/>
                    <a:pt x="11" y="2"/>
                    <a:pt x="11" y="1"/>
                  </a:cubicBezTo>
                  <a:cubicBezTo>
                    <a:pt x="12" y="1"/>
                    <a:pt x="22" y="1"/>
                    <a:pt x="23" y="1"/>
                  </a:cubicBezTo>
                  <a:close/>
                </a:path>
              </a:pathLst>
            </a:custGeom>
            <a:solidFill>
              <a:schemeClr val="accent2">
                <a:alpha val="20000"/>
              </a:schemeClr>
            </a:solidFill>
            <a:ln w="0">
              <a:noFill/>
            </a:ln>
          </p:spPr>
          <p:txBody>
            <a:bodyPr/>
            <a:p>
              <a:endParaRPr lang="zh-CN" altLang="en-US"/>
            </a:p>
          </p:txBody>
        </p:sp>
        <p:sp>
          <p:nvSpPr>
            <p:cNvPr id="33903" name="矩形 33902"/>
            <p:cNvSpPr/>
            <p:nvPr userDrawn="1"/>
          </p:nvSpPr>
          <p:spPr>
            <a:xfrm>
              <a:off x="2341" y="2820"/>
              <a:ext cx="1270" cy="6"/>
            </a:xfrm>
            <a:prstGeom prst="rect">
              <a:avLst/>
            </a:prstGeom>
            <a:solidFill>
              <a:schemeClr val="accent2">
                <a:alpha val="20000"/>
              </a:schemeClr>
            </a:solidFill>
            <a:ln w="0">
              <a:noFill/>
            </a:ln>
          </p:spPr>
          <p:txBody>
            <a:bodyPr/>
            <a:p>
              <a:endParaRPr lang="zh-CN" altLang="en-US"/>
            </a:p>
          </p:txBody>
        </p:sp>
        <p:sp>
          <p:nvSpPr>
            <p:cNvPr id="33904" name="矩形 33903"/>
            <p:cNvSpPr/>
            <p:nvPr userDrawn="1"/>
          </p:nvSpPr>
          <p:spPr>
            <a:xfrm>
              <a:off x="2341" y="2805"/>
              <a:ext cx="1270" cy="10"/>
            </a:xfrm>
            <a:prstGeom prst="rect">
              <a:avLst/>
            </a:prstGeom>
            <a:solidFill>
              <a:schemeClr val="accent2">
                <a:alpha val="20000"/>
              </a:schemeClr>
            </a:solidFill>
            <a:ln w="0">
              <a:noFill/>
            </a:ln>
          </p:spPr>
          <p:txBody>
            <a:bodyPr/>
            <a:p>
              <a:endParaRPr lang="zh-CN" altLang="en-US"/>
            </a:p>
          </p:txBody>
        </p:sp>
        <p:sp>
          <p:nvSpPr>
            <p:cNvPr id="33905" name="矩形 33904"/>
            <p:cNvSpPr/>
            <p:nvPr userDrawn="1"/>
          </p:nvSpPr>
          <p:spPr>
            <a:xfrm>
              <a:off x="2123" y="1921"/>
              <a:ext cx="9" cy="706"/>
            </a:xfrm>
            <a:prstGeom prst="rect">
              <a:avLst/>
            </a:prstGeom>
            <a:solidFill>
              <a:schemeClr val="accent2">
                <a:alpha val="20000"/>
              </a:schemeClr>
            </a:solidFill>
            <a:ln w="0">
              <a:noFill/>
            </a:ln>
          </p:spPr>
          <p:txBody>
            <a:bodyPr/>
            <a:p>
              <a:endParaRPr lang="zh-CN" altLang="en-US"/>
            </a:p>
          </p:txBody>
        </p:sp>
        <p:sp>
          <p:nvSpPr>
            <p:cNvPr id="33906" name="矩形 33905"/>
            <p:cNvSpPr/>
            <p:nvPr userDrawn="1"/>
          </p:nvSpPr>
          <p:spPr>
            <a:xfrm>
              <a:off x="2107" y="1921"/>
              <a:ext cx="10" cy="706"/>
            </a:xfrm>
            <a:prstGeom prst="rect">
              <a:avLst/>
            </a:prstGeom>
            <a:solidFill>
              <a:schemeClr val="accent2">
                <a:alpha val="20000"/>
              </a:schemeClr>
            </a:solidFill>
            <a:ln w="0">
              <a:noFill/>
            </a:ln>
          </p:spPr>
          <p:txBody>
            <a:bodyPr/>
            <a:p>
              <a:endParaRPr lang="zh-CN" altLang="en-US"/>
            </a:p>
          </p:txBody>
        </p:sp>
        <p:sp>
          <p:nvSpPr>
            <p:cNvPr id="33907" name="矩形 33906"/>
            <p:cNvSpPr/>
            <p:nvPr userDrawn="1"/>
          </p:nvSpPr>
          <p:spPr>
            <a:xfrm>
              <a:off x="3820" y="1921"/>
              <a:ext cx="9" cy="706"/>
            </a:xfrm>
            <a:prstGeom prst="rect">
              <a:avLst/>
            </a:prstGeom>
            <a:solidFill>
              <a:schemeClr val="accent2">
                <a:alpha val="20000"/>
              </a:schemeClr>
            </a:solidFill>
            <a:ln w="0">
              <a:noFill/>
            </a:ln>
          </p:spPr>
          <p:txBody>
            <a:bodyPr/>
            <a:p>
              <a:endParaRPr lang="zh-CN" altLang="en-US"/>
            </a:p>
          </p:txBody>
        </p:sp>
        <p:sp>
          <p:nvSpPr>
            <p:cNvPr id="33908" name="矩形 33907"/>
            <p:cNvSpPr/>
            <p:nvPr userDrawn="1"/>
          </p:nvSpPr>
          <p:spPr>
            <a:xfrm>
              <a:off x="3835" y="1921"/>
              <a:ext cx="10" cy="706"/>
            </a:xfrm>
            <a:prstGeom prst="rect">
              <a:avLst/>
            </a:prstGeom>
            <a:solidFill>
              <a:schemeClr val="accent2">
                <a:alpha val="20000"/>
              </a:schemeClr>
            </a:solidFill>
            <a:ln w="0">
              <a:noFill/>
            </a:ln>
          </p:spPr>
          <p:txBody>
            <a:bodyPr/>
            <a:p>
              <a:endParaRPr lang="zh-CN" altLang="en-US"/>
            </a:p>
          </p:txBody>
        </p:sp>
        <p:sp>
          <p:nvSpPr>
            <p:cNvPr id="33909" name="任意多边形 33908"/>
            <p:cNvSpPr>
              <a:spLocks noEditPoints="1"/>
            </p:cNvSpPr>
            <p:nvPr userDrawn="1"/>
          </p:nvSpPr>
          <p:spPr>
            <a:xfrm>
              <a:off x="3606" y="2759"/>
              <a:ext cx="127" cy="112"/>
            </a:xfrm>
            <a:custGeom>
              <a:avLst/>
              <a:gdLst/>
              <a:ahLst/>
              <a:cxnLst/>
              <a:pathLst>
                <a:path w="25" h="22">
                  <a:moveTo>
                    <a:pt x="14" y="0"/>
                  </a:moveTo>
                  <a:lnTo>
                    <a:pt x="7" y="0"/>
                  </a:lnTo>
                  <a:cubicBezTo>
                    <a:pt x="7" y="0"/>
                    <a:pt x="7" y="2"/>
                    <a:pt x="7" y="3"/>
                  </a:cubicBezTo>
                  <a:cubicBezTo>
                    <a:pt x="6" y="3"/>
                    <a:pt x="1" y="3"/>
                    <a:pt x="1" y="3"/>
                  </a:cubicBezTo>
                  <a:cubicBezTo>
                    <a:pt x="1" y="3"/>
                    <a:pt x="1" y="7"/>
                    <a:pt x="1" y="7"/>
                  </a:cubicBezTo>
                  <a:cubicBezTo>
                    <a:pt x="1" y="7"/>
                    <a:pt x="0" y="7"/>
                    <a:pt x="0" y="7"/>
                  </a:cubicBezTo>
                  <a:lnTo>
                    <a:pt x="0" y="15"/>
                  </a:lnTo>
                  <a:cubicBezTo>
                    <a:pt x="0" y="15"/>
                    <a:pt x="1" y="15"/>
                    <a:pt x="1" y="15"/>
                  </a:cubicBezTo>
                  <a:cubicBezTo>
                    <a:pt x="1" y="16"/>
                    <a:pt x="1" y="19"/>
                    <a:pt x="1" y="19"/>
                  </a:cubicBezTo>
                  <a:cubicBezTo>
                    <a:pt x="1" y="19"/>
                    <a:pt x="7" y="19"/>
                    <a:pt x="8" y="19"/>
                  </a:cubicBezTo>
                  <a:cubicBezTo>
                    <a:pt x="8" y="19"/>
                    <a:pt x="8" y="22"/>
                    <a:pt x="8" y="22"/>
                  </a:cubicBezTo>
                  <a:lnTo>
                    <a:pt x="25" y="22"/>
                  </a:lnTo>
                  <a:lnTo>
                    <a:pt x="25" y="13"/>
                  </a:lnTo>
                  <a:lnTo>
                    <a:pt x="14" y="13"/>
                  </a:lnTo>
                  <a:lnTo>
                    <a:pt x="14" y="18"/>
                  </a:lnTo>
                  <a:lnTo>
                    <a:pt x="19" y="18"/>
                  </a:lnTo>
                  <a:lnTo>
                    <a:pt x="19" y="16"/>
                  </a:lnTo>
                  <a:cubicBezTo>
                    <a:pt x="19" y="16"/>
                    <a:pt x="18" y="16"/>
                    <a:pt x="17" y="16"/>
                  </a:cubicBezTo>
                  <a:cubicBezTo>
                    <a:pt x="17" y="16"/>
                    <a:pt x="17" y="16"/>
                    <a:pt x="17" y="15"/>
                  </a:cubicBezTo>
                  <a:cubicBezTo>
                    <a:pt x="18" y="15"/>
                    <a:pt x="22" y="15"/>
                    <a:pt x="22" y="15"/>
                  </a:cubicBezTo>
                  <a:cubicBezTo>
                    <a:pt x="22" y="16"/>
                    <a:pt x="22" y="19"/>
                    <a:pt x="22" y="19"/>
                  </a:cubicBezTo>
                  <a:cubicBezTo>
                    <a:pt x="22" y="19"/>
                    <a:pt x="12" y="19"/>
                    <a:pt x="11" y="19"/>
                  </a:cubicBezTo>
                  <a:cubicBezTo>
                    <a:pt x="11" y="19"/>
                    <a:pt x="11" y="16"/>
                    <a:pt x="11" y="16"/>
                  </a:cubicBezTo>
                  <a:cubicBezTo>
                    <a:pt x="11" y="16"/>
                    <a:pt x="5" y="16"/>
                    <a:pt x="4" y="16"/>
                  </a:cubicBezTo>
                  <a:cubicBezTo>
                    <a:pt x="4" y="16"/>
                    <a:pt x="4" y="14"/>
                    <a:pt x="4" y="14"/>
                  </a:cubicBezTo>
                  <a:cubicBezTo>
                    <a:pt x="5" y="14"/>
                    <a:pt x="6" y="14"/>
                    <a:pt x="6" y="14"/>
                  </a:cubicBezTo>
                  <a:lnTo>
                    <a:pt x="6" y="11"/>
                  </a:lnTo>
                  <a:cubicBezTo>
                    <a:pt x="6" y="11"/>
                    <a:pt x="5" y="11"/>
                    <a:pt x="4" y="11"/>
                  </a:cubicBezTo>
                  <a:cubicBezTo>
                    <a:pt x="5" y="11"/>
                    <a:pt x="6" y="11"/>
                    <a:pt x="6" y="11"/>
                  </a:cubicBezTo>
                  <a:lnTo>
                    <a:pt x="6" y="9"/>
                  </a:lnTo>
                  <a:cubicBezTo>
                    <a:pt x="6" y="9"/>
                    <a:pt x="5" y="9"/>
                    <a:pt x="4" y="9"/>
                  </a:cubicBezTo>
                  <a:cubicBezTo>
                    <a:pt x="4" y="8"/>
                    <a:pt x="4" y="6"/>
                    <a:pt x="4" y="5"/>
                  </a:cubicBezTo>
                  <a:cubicBezTo>
                    <a:pt x="5" y="5"/>
                    <a:pt x="10" y="5"/>
                    <a:pt x="10" y="5"/>
                  </a:cubicBezTo>
                  <a:cubicBezTo>
                    <a:pt x="10" y="5"/>
                    <a:pt x="10" y="3"/>
                    <a:pt x="10" y="3"/>
                  </a:cubicBezTo>
                  <a:cubicBezTo>
                    <a:pt x="10" y="3"/>
                    <a:pt x="11" y="3"/>
                    <a:pt x="12" y="3"/>
                  </a:cubicBezTo>
                  <a:cubicBezTo>
                    <a:pt x="12" y="4"/>
                    <a:pt x="12" y="6"/>
                    <a:pt x="12" y="6"/>
                  </a:cubicBezTo>
                  <a:cubicBezTo>
                    <a:pt x="12" y="6"/>
                    <a:pt x="15" y="6"/>
                    <a:pt x="16" y="6"/>
                  </a:cubicBezTo>
                  <a:cubicBezTo>
                    <a:pt x="16" y="6"/>
                    <a:pt x="16" y="8"/>
                    <a:pt x="16" y="9"/>
                  </a:cubicBezTo>
                  <a:cubicBezTo>
                    <a:pt x="15" y="9"/>
                    <a:pt x="13" y="9"/>
                    <a:pt x="12" y="9"/>
                  </a:cubicBezTo>
                  <a:cubicBezTo>
                    <a:pt x="12" y="8"/>
                    <a:pt x="12" y="6"/>
                    <a:pt x="12" y="6"/>
                  </a:cubicBezTo>
                  <a:lnTo>
                    <a:pt x="10" y="6"/>
                  </a:lnTo>
                  <a:lnTo>
                    <a:pt x="10" y="12"/>
                  </a:lnTo>
                  <a:lnTo>
                    <a:pt x="18" y="12"/>
                  </a:lnTo>
                  <a:lnTo>
                    <a:pt x="18" y="3"/>
                  </a:lnTo>
                  <a:cubicBezTo>
                    <a:pt x="18" y="3"/>
                    <a:pt x="15" y="3"/>
                    <a:pt x="14" y="3"/>
                  </a:cubicBezTo>
                  <a:cubicBezTo>
                    <a:pt x="14" y="2"/>
                    <a:pt x="14" y="0"/>
                    <a:pt x="14" y="0"/>
                  </a:cubicBezTo>
                  <a:lnTo>
                    <a:pt x="14" y="0"/>
                  </a:lnTo>
                  <a:close/>
                  <a:moveTo>
                    <a:pt x="13" y="1"/>
                  </a:moveTo>
                  <a:cubicBezTo>
                    <a:pt x="13" y="2"/>
                    <a:pt x="13" y="4"/>
                    <a:pt x="13" y="4"/>
                  </a:cubicBezTo>
                  <a:cubicBezTo>
                    <a:pt x="13" y="4"/>
                    <a:pt x="16" y="4"/>
                    <a:pt x="17" y="4"/>
                  </a:cubicBezTo>
                  <a:cubicBezTo>
                    <a:pt x="17" y="5"/>
                    <a:pt x="17" y="10"/>
                    <a:pt x="17" y="11"/>
                  </a:cubicBezTo>
                  <a:cubicBezTo>
                    <a:pt x="16" y="11"/>
                    <a:pt x="11" y="11"/>
                    <a:pt x="11" y="11"/>
                  </a:cubicBezTo>
                  <a:cubicBezTo>
                    <a:pt x="11" y="10"/>
                    <a:pt x="11" y="8"/>
                    <a:pt x="11" y="7"/>
                  </a:cubicBezTo>
                  <a:cubicBezTo>
                    <a:pt x="11" y="7"/>
                    <a:pt x="11" y="7"/>
                    <a:pt x="11" y="7"/>
                  </a:cubicBezTo>
                  <a:cubicBezTo>
                    <a:pt x="11" y="8"/>
                    <a:pt x="11" y="10"/>
                    <a:pt x="11" y="10"/>
                  </a:cubicBezTo>
                  <a:lnTo>
                    <a:pt x="17" y="10"/>
                  </a:lnTo>
                  <a:lnTo>
                    <a:pt x="17" y="5"/>
                  </a:lnTo>
                  <a:cubicBezTo>
                    <a:pt x="17" y="5"/>
                    <a:pt x="14" y="5"/>
                    <a:pt x="13" y="5"/>
                  </a:cubicBezTo>
                  <a:cubicBezTo>
                    <a:pt x="13" y="4"/>
                    <a:pt x="13" y="2"/>
                    <a:pt x="13" y="2"/>
                  </a:cubicBezTo>
                  <a:lnTo>
                    <a:pt x="8" y="2"/>
                  </a:lnTo>
                  <a:cubicBezTo>
                    <a:pt x="8" y="2"/>
                    <a:pt x="8" y="4"/>
                    <a:pt x="8" y="5"/>
                  </a:cubicBezTo>
                  <a:cubicBezTo>
                    <a:pt x="8" y="5"/>
                    <a:pt x="3" y="5"/>
                    <a:pt x="3" y="5"/>
                  </a:cubicBezTo>
                  <a:lnTo>
                    <a:pt x="3" y="10"/>
                  </a:lnTo>
                  <a:cubicBezTo>
                    <a:pt x="3" y="10"/>
                    <a:pt x="5" y="10"/>
                    <a:pt x="5" y="10"/>
                  </a:cubicBezTo>
                  <a:cubicBezTo>
                    <a:pt x="5" y="10"/>
                    <a:pt x="5" y="10"/>
                    <a:pt x="5" y="10"/>
                  </a:cubicBezTo>
                  <a:cubicBezTo>
                    <a:pt x="5" y="10"/>
                    <a:pt x="3" y="10"/>
                    <a:pt x="3" y="10"/>
                  </a:cubicBezTo>
                  <a:lnTo>
                    <a:pt x="3" y="12"/>
                  </a:lnTo>
                  <a:cubicBezTo>
                    <a:pt x="3" y="12"/>
                    <a:pt x="5" y="12"/>
                    <a:pt x="5" y="12"/>
                  </a:cubicBezTo>
                  <a:cubicBezTo>
                    <a:pt x="5" y="12"/>
                    <a:pt x="5" y="12"/>
                    <a:pt x="5" y="13"/>
                  </a:cubicBezTo>
                  <a:cubicBezTo>
                    <a:pt x="5" y="13"/>
                    <a:pt x="3" y="13"/>
                    <a:pt x="3" y="13"/>
                  </a:cubicBezTo>
                  <a:lnTo>
                    <a:pt x="3" y="17"/>
                  </a:lnTo>
                  <a:cubicBezTo>
                    <a:pt x="3" y="17"/>
                    <a:pt x="9" y="17"/>
                    <a:pt x="10" y="17"/>
                  </a:cubicBezTo>
                  <a:cubicBezTo>
                    <a:pt x="10" y="18"/>
                    <a:pt x="10" y="20"/>
                    <a:pt x="10" y="20"/>
                  </a:cubicBezTo>
                  <a:lnTo>
                    <a:pt x="24" y="20"/>
                  </a:lnTo>
                  <a:lnTo>
                    <a:pt x="24" y="14"/>
                  </a:lnTo>
                  <a:lnTo>
                    <a:pt x="16" y="14"/>
                  </a:lnTo>
                  <a:lnTo>
                    <a:pt x="16" y="17"/>
                  </a:lnTo>
                  <a:cubicBezTo>
                    <a:pt x="16" y="17"/>
                    <a:pt x="18" y="17"/>
                    <a:pt x="18" y="17"/>
                  </a:cubicBezTo>
                  <a:cubicBezTo>
                    <a:pt x="18" y="17"/>
                    <a:pt x="18" y="17"/>
                    <a:pt x="18" y="18"/>
                  </a:cubicBezTo>
                  <a:cubicBezTo>
                    <a:pt x="18" y="18"/>
                    <a:pt x="16" y="18"/>
                    <a:pt x="15" y="18"/>
                  </a:cubicBezTo>
                  <a:cubicBezTo>
                    <a:pt x="15" y="17"/>
                    <a:pt x="15" y="15"/>
                    <a:pt x="15" y="14"/>
                  </a:cubicBezTo>
                  <a:cubicBezTo>
                    <a:pt x="16" y="14"/>
                    <a:pt x="23" y="14"/>
                    <a:pt x="24" y="14"/>
                  </a:cubicBezTo>
                  <a:cubicBezTo>
                    <a:pt x="24" y="15"/>
                    <a:pt x="24" y="20"/>
                    <a:pt x="24" y="21"/>
                  </a:cubicBezTo>
                  <a:cubicBezTo>
                    <a:pt x="23" y="21"/>
                    <a:pt x="10" y="21"/>
                    <a:pt x="10" y="21"/>
                  </a:cubicBezTo>
                  <a:cubicBezTo>
                    <a:pt x="10" y="20"/>
                    <a:pt x="10" y="18"/>
                    <a:pt x="10" y="18"/>
                  </a:cubicBezTo>
                  <a:cubicBezTo>
                    <a:pt x="10" y="18"/>
                    <a:pt x="3" y="18"/>
                    <a:pt x="3" y="18"/>
                  </a:cubicBezTo>
                  <a:cubicBezTo>
                    <a:pt x="3" y="17"/>
                    <a:pt x="3" y="15"/>
                    <a:pt x="3" y="15"/>
                  </a:cubicBezTo>
                  <a:cubicBezTo>
                    <a:pt x="3" y="15"/>
                    <a:pt x="2" y="15"/>
                    <a:pt x="1" y="15"/>
                  </a:cubicBezTo>
                  <a:cubicBezTo>
                    <a:pt x="1" y="14"/>
                    <a:pt x="1" y="9"/>
                    <a:pt x="1" y="8"/>
                  </a:cubicBezTo>
                  <a:cubicBezTo>
                    <a:pt x="2" y="8"/>
                    <a:pt x="3" y="8"/>
                    <a:pt x="3" y="8"/>
                  </a:cubicBezTo>
                  <a:cubicBezTo>
                    <a:pt x="3" y="8"/>
                    <a:pt x="3" y="5"/>
                    <a:pt x="3" y="4"/>
                  </a:cubicBezTo>
                  <a:cubicBezTo>
                    <a:pt x="3" y="4"/>
                    <a:pt x="8" y="4"/>
                    <a:pt x="8" y="4"/>
                  </a:cubicBezTo>
                  <a:cubicBezTo>
                    <a:pt x="8" y="4"/>
                    <a:pt x="8" y="2"/>
                    <a:pt x="8" y="1"/>
                  </a:cubicBezTo>
                  <a:cubicBezTo>
                    <a:pt x="9" y="1"/>
                    <a:pt x="13" y="1"/>
                    <a:pt x="13" y="1"/>
                  </a:cubicBezTo>
                  <a:close/>
                </a:path>
              </a:pathLst>
            </a:custGeom>
            <a:solidFill>
              <a:schemeClr val="accent2">
                <a:alpha val="20000"/>
              </a:schemeClr>
            </a:solidFill>
            <a:ln w="0">
              <a:noFill/>
            </a:ln>
          </p:spPr>
          <p:txBody>
            <a:bodyPr/>
            <a:p>
              <a:endParaRPr lang="zh-CN" altLang="en-US"/>
            </a:p>
          </p:txBody>
        </p:sp>
        <p:sp>
          <p:nvSpPr>
            <p:cNvPr id="33910" name="任意多边形 33909"/>
            <p:cNvSpPr>
              <a:spLocks noEditPoints="1"/>
            </p:cNvSpPr>
            <p:nvPr userDrawn="1"/>
          </p:nvSpPr>
          <p:spPr>
            <a:xfrm>
              <a:off x="3697" y="2759"/>
              <a:ext cx="163" cy="107"/>
            </a:xfrm>
            <a:custGeom>
              <a:avLst/>
              <a:gdLst/>
              <a:ahLst/>
              <a:cxnLst/>
              <a:pathLst>
                <a:path w="32" h="21">
                  <a:moveTo>
                    <a:pt x="12" y="0"/>
                  </a:moveTo>
                  <a:lnTo>
                    <a:pt x="0" y="0"/>
                  </a:lnTo>
                  <a:lnTo>
                    <a:pt x="0" y="12"/>
                  </a:lnTo>
                  <a:lnTo>
                    <a:pt x="13" y="12"/>
                  </a:lnTo>
                  <a:lnTo>
                    <a:pt x="13" y="4"/>
                  </a:lnTo>
                  <a:lnTo>
                    <a:pt x="6" y="4"/>
                  </a:lnTo>
                  <a:lnTo>
                    <a:pt x="6" y="8"/>
                  </a:lnTo>
                  <a:lnTo>
                    <a:pt x="9" y="8"/>
                  </a:lnTo>
                  <a:cubicBezTo>
                    <a:pt x="9" y="8"/>
                    <a:pt x="9" y="7"/>
                    <a:pt x="9" y="6"/>
                  </a:cubicBezTo>
                  <a:cubicBezTo>
                    <a:pt x="9" y="6"/>
                    <a:pt x="10" y="6"/>
                    <a:pt x="10" y="6"/>
                  </a:cubicBezTo>
                  <a:cubicBezTo>
                    <a:pt x="10" y="7"/>
                    <a:pt x="10" y="9"/>
                    <a:pt x="10" y="10"/>
                  </a:cubicBezTo>
                  <a:cubicBezTo>
                    <a:pt x="9" y="10"/>
                    <a:pt x="4" y="10"/>
                    <a:pt x="3" y="10"/>
                  </a:cubicBezTo>
                  <a:cubicBezTo>
                    <a:pt x="3" y="9"/>
                    <a:pt x="3" y="3"/>
                    <a:pt x="3" y="3"/>
                  </a:cubicBezTo>
                  <a:cubicBezTo>
                    <a:pt x="4" y="3"/>
                    <a:pt x="11" y="3"/>
                    <a:pt x="12" y="3"/>
                  </a:cubicBezTo>
                  <a:cubicBezTo>
                    <a:pt x="12" y="3"/>
                    <a:pt x="17" y="7"/>
                    <a:pt x="17" y="7"/>
                  </a:cubicBezTo>
                  <a:cubicBezTo>
                    <a:pt x="17" y="7"/>
                    <a:pt x="17" y="8"/>
                    <a:pt x="17" y="8"/>
                  </a:cubicBezTo>
                  <a:cubicBezTo>
                    <a:pt x="17" y="9"/>
                    <a:pt x="17" y="11"/>
                    <a:pt x="19" y="12"/>
                  </a:cubicBezTo>
                  <a:cubicBezTo>
                    <a:pt x="21" y="13"/>
                    <a:pt x="23" y="14"/>
                    <a:pt x="24" y="13"/>
                  </a:cubicBezTo>
                  <a:cubicBezTo>
                    <a:pt x="25" y="14"/>
                    <a:pt x="28" y="16"/>
                    <a:pt x="28" y="17"/>
                  </a:cubicBezTo>
                  <a:cubicBezTo>
                    <a:pt x="28" y="17"/>
                    <a:pt x="27" y="18"/>
                    <a:pt x="27" y="19"/>
                  </a:cubicBezTo>
                  <a:cubicBezTo>
                    <a:pt x="26" y="19"/>
                    <a:pt x="15" y="19"/>
                    <a:pt x="14" y="19"/>
                  </a:cubicBezTo>
                  <a:cubicBezTo>
                    <a:pt x="14" y="19"/>
                    <a:pt x="14" y="16"/>
                    <a:pt x="14" y="15"/>
                  </a:cubicBezTo>
                  <a:cubicBezTo>
                    <a:pt x="15" y="15"/>
                    <a:pt x="18" y="15"/>
                    <a:pt x="18" y="15"/>
                  </a:cubicBezTo>
                  <a:cubicBezTo>
                    <a:pt x="18" y="15"/>
                    <a:pt x="18" y="15"/>
                    <a:pt x="18" y="16"/>
                  </a:cubicBezTo>
                  <a:cubicBezTo>
                    <a:pt x="18" y="16"/>
                    <a:pt x="16" y="16"/>
                    <a:pt x="16" y="16"/>
                  </a:cubicBezTo>
                  <a:lnTo>
                    <a:pt x="16" y="18"/>
                  </a:lnTo>
                  <a:lnTo>
                    <a:pt x="20" y="18"/>
                  </a:lnTo>
                  <a:lnTo>
                    <a:pt x="20" y="13"/>
                  </a:lnTo>
                  <a:lnTo>
                    <a:pt x="12" y="13"/>
                  </a:lnTo>
                  <a:lnTo>
                    <a:pt x="12" y="21"/>
                  </a:lnTo>
                  <a:lnTo>
                    <a:pt x="29" y="21"/>
                  </a:lnTo>
                  <a:lnTo>
                    <a:pt x="29" y="21"/>
                  </a:lnTo>
                  <a:cubicBezTo>
                    <a:pt x="29" y="20"/>
                    <a:pt x="31" y="18"/>
                    <a:pt x="31" y="17"/>
                  </a:cubicBezTo>
                  <a:lnTo>
                    <a:pt x="32" y="17"/>
                  </a:lnTo>
                  <a:lnTo>
                    <a:pt x="25" y="11"/>
                  </a:lnTo>
                  <a:lnTo>
                    <a:pt x="24" y="11"/>
                  </a:lnTo>
                  <a:cubicBezTo>
                    <a:pt x="24" y="11"/>
                    <a:pt x="22" y="12"/>
                    <a:pt x="20" y="10"/>
                  </a:cubicBezTo>
                  <a:cubicBezTo>
                    <a:pt x="19" y="9"/>
                    <a:pt x="20" y="8"/>
                    <a:pt x="20" y="7"/>
                  </a:cubicBezTo>
                  <a:lnTo>
                    <a:pt x="20" y="7"/>
                  </a:lnTo>
                  <a:lnTo>
                    <a:pt x="20" y="6"/>
                  </a:lnTo>
                  <a:lnTo>
                    <a:pt x="13" y="0"/>
                  </a:lnTo>
                  <a:lnTo>
                    <a:pt x="12" y="0"/>
                  </a:lnTo>
                  <a:close/>
                  <a:moveTo>
                    <a:pt x="12" y="1"/>
                  </a:moveTo>
                  <a:cubicBezTo>
                    <a:pt x="12" y="1"/>
                    <a:pt x="19" y="6"/>
                    <a:pt x="19" y="7"/>
                  </a:cubicBezTo>
                  <a:cubicBezTo>
                    <a:pt x="19" y="7"/>
                    <a:pt x="18" y="8"/>
                    <a:pt x="18" y="9"/>
                  </a:cubicBezTo>
                  <a:cubicBezTo>
                    <a:pt x="18" y="9"/>
                    <a:pt x="19" y="10"/>
                    <a:pt x="20" y="11"/>
                  </a:cubicBezTo>
                  <a:cubicBezTo>
                    <a:pt x="21" y="12"/>
                    <a:pt x="23" y="12"/>
                    <a:pt x="24" y="12"/>
                  </a:cubicBezTo>
                  <a:cubicBezTo>
                    <a:pt x="25" y="12"/>
                    <a:pt x="30" y="16"/>
                    <a:pt x="30" y="17"/>
                  </a:cubicBezTo>
                  <a:cubicBezTo>
                    <a:pt x="29" y="18"/>
                    <a:pt x="28" y="20"/>
                    <a:pt x="28" y="21"/>
                  </a:cubicBezTo>
                  <a:cubicBezTo>
                    <a:pt x="27" y="21"/>
                    <a:pt x="14" y="21"/>
                    <a:pt x="13" y="21"/>
                  </a:cubicBezTo>
                  <a:cubicBezTo>
                    <a:pt x="13" y="20"/>
                    <a:pt x="13" y="15"/>
                    <a:pt x="13" y="14"/>
                  </a:cubicBezTo>
                  <a:cubicBezTo>
                    <a:pt x="14" y="14"/>
                    <a:pt x="18" y="14"/>
                    <a:pt x="19" y="14"/>
                  </a:cubicBezTo>
                  <a:cubicBezTo>
                    <a:pt x="19" y="14"/>
                    <a:pt x="19" y="14"/>
                    <a:pt x="19" y="14"/>
                  </a:cubicBezTo>
                  <a:lnTo>
                    <a:pt x="13" y="14"/>
                  </a:lnTo>
                  <a:lnTo>
                    <a:pt x="13" y="20"/>
                  </a:lnTo>
                  <a:lnTo>
                    <a:pt x="28" y="20"/>
                  </a:lnTo>
                  <a:lnTo>
                    <a:pt x="28" y="20"/>
                  </a:lnTo>
                  <a:cubicBezTo>
                    <a:pt x="28" y="19"/>
                    <a:pt x="29" y="17"/>
                    <a:pt x="29" y="17"/>
                  </a:cubicBezTo>
                  <a:lnTo>
                    <a:pt x="30" y="16"/>
                  </a:lnTo>
                  <a:lnTo>
                    <a:pt x="24" y="12"/>
                  </a:lnTo>
                  <a:lnTo>
                    <a:pt x="24" y="12"/>
                  </a:lnTo>
                  <a:cubicBezTo>
                    <a:pt x="24" y="12"/>
                    <a:pt x="21" y="13"/>
                    <a:pt x="20" y="11"/>
                  </a:cubicBezTo>
                  <a:cubicBezTo>
                    <a:pt x="18" y="10"/>
                    <a:pt x="18" y="7"/>
                    <a:pt x="18" y="7"/>
                  </a:cubicBezTo>
                  <a:lnTo>
                    <a:pt x="18" y="7"/>
                  </a:lnTo>
                  <a:lnTo>
                    <a:pt x="12" y="2"/>
                  </a:lnTo>
                  <a:lnTo>
                    <a:pt x="2" y="2"/>
                  </a:lnTo>
                  <a:lnTo>
                    <a:pt x="2" y="11"/>
                  </a:lnTo>
                  <a:lnTo>
                    <a:pt x="11" y="11"/>
                  </a:lnTo>
                  <a:lnTo>
                    <a:pt x="11" y="5"/>
                  </a:lnTo>
                  <a:lnTo>
                    <a:pt x="8" y="5"/>
                  </a:lnTo>
                  <a:cubicBezTo>
                    <a:pt x="8" y="5"/>
                    <a:pt x="8" y="7"/>
                    <a:pt x="8" y="7"/>
                  </a:cubicBezTo>
                  <a:cubicBezTo>
                    <a:pt x="8" y="7"/>
                    <a:pt x="8" y="7"/>
                    <a:pt x="8" y="7"/>
                  </a:cubicBezTo>
                  <a:cubicBezTo>
                    <a:pt x="8" y="7"/>
                    <a:pt x="7" y="6"/>
                    <a:pt x="7" y="5"/>
                  </a:cubicBezTo>
                  <a:cubicBezTo>
                    <a:pt x="8" y="5"/>
                    <a:pt x="11" y="5"/>
                    <a:pt x="12" y="5"/>
                  </a:cubicBezTo>
                  <a:cubicBezTo>
                    <a:pt x="12" y="6"/>
                    <a:pt x="12" y="11"/>
                    <a:pt x="12" y="11"/>
                  </a:cubicBezTo>
                  <a:cubicBezTo>
                    <a:pt x="11" y="11"/>
                    <a:pt x="2" y="11"/>
                    <a:pt x="2" y="11"/>
                  </a:cubicBezTo>
                  <a:cubicBezTo>
                    <a:pt x="2" y="11"/>
                    <a:pt x="2" y="2"/>
                    <a:pt x="2" y="1"/>
                  </a:cubicBezTo>
                  <a:cubicBezTo>
                    <a:pt x="3" y="1"/>
                    <a:pt x="12" y="1"/>
                    <a:pt x="12" y="1"/>
                  </a:cubicBezTo>
                  <a:close/>
                  <a:moveTo>
                    <a:pt x="19" y="17"/>
                  </a:moveTo>
                  <a:lnTo>
                    <a:pt x="19" y="17"/>
                  </a:lnTo>
                  <a:cubicBezTo>
                    <a:pt x="19" y="17"/>
                    <a:pt x="19" y="17"/>
                    <a:pt x="19" y="17"/>
                  </a:cubicBezTo>
                  <a:cubicBezTo>
                    <a:pt x="19" y="17"/>
                    <a:pt x="17" y="17"/>
                    <a:pt x="17" y="17"/>
                  </a:cubicBezTo>
                  <a:cubicBezTo>
                    <a:pt x="17" y="17"/>
                    <a:pt x="17" y="17"/>
                    <a:pt x="17" y="17"/>
                  </a:cubicBezTo>
                  <a:cubicBezTo>
                    <a:pt x="17" y="17"/>
                    <a:pt x="19" y="17"/>
                    <a:pt x="19" y="17"/>
                  </a:cubicBezTo>
                  <a:close/>
                </a:path>
              </a:pathLst>
            </a:custGeom>
            <a:solidFill>
              <a:schemeClr val="accent2">
                <a:alpha val="20000"/>
              </a:schemeClr>
            </a:solidFill>
            <a:ln w="0">
              <a:noFill/>
            </a:ln>
          </p:spPr>
          <p:txBody>
            <a:bodyPr/>
            <a:p>
              <a:endParaRPr lang="zh-CN" altLang="en-US"/>
            </a:p>
          </p:txBody>
        </p:sp>
        <p:sp>
          <p:nvSpPr>
            <p:cNvPr id="33911" name="任意多边形 33910"/>
            <p:cNvSpPr>
              <a:spLocks noEditPoints="1"/>
            </p:cNvSpPr>
            <p:nvPr userDrawn="1"/>
          </p:nvSpPr>
          <p:spPr>
            <a:xfrm>
              <a:off x="3764" y="2627"/>
              <a:ext cx="127" cy="107"/>
            </a:xfrm>
            <a:custGeom>
              <a:avLst/>
              <a:gdLst/>
              <a:ahLst/>
              <a:cxnLst/>
              <a:pathLst>
                <a:path w="25" h="21">
                  <a:moveTo>
                    <a:pt x="17" y="0"/>
                  </a:moveTo>
                  <a:lnTo>
                    <a:pt x="9" y="0"/>
                  </a:lnTo>
                  <a:cubicBezTo>
                    <a:pt x="9" y="0"/>
                    <a:pt x="9" y="0"/>
                    <a:pt x="9" y="1"/>
                  </a:cubicBezTo>
                  <a:cubicBezTo>
                    <a:pt x="8" y="1"/>
                    <a:pt x="4" y="1"/>
                    <a:pt x="4" y="1"/>
                  </a:cubicBezTo>
                  <a:cubicBezTo>
                    <a:pt x="4" y="1"/>
                    <a:pt x="4" y="5"/>
                    <a:pt x="4" y="5"/>
                  </a:cubicBezTo>
                  <a:cubicBezTo>
                    <a:pt x="3" y="5"/>
                    <a:pt x="0" y="5"/>
                    <a:pt x="0" y="5"/>
                  </a:cubicBezTo>
                  <a:lnTo>
                    <a:pt x="0" y="12"/>
                  </a:lnTo>
                  <a:cubicBezTo>
                    <a:pt x="0" y="12"/>
                    <a:pt x="3" y="12"/>
                    <a:pt x="4" y="12"/>
                  </a:cubicBezTo>
                  <a:cubicBezTo>
                    <a:pt x="4" y="13"/>
                    <a:pt x="4" y="15"/>
                    <a:pt x="4" y="15"/>
                  </a:cubicBezTo>
                  <a:lnTo>
                    <a:pt x="13" y="15"/>
                  </a:lnTo>
                  <a:lnTo>
                    <a:pt x="13" y="8"/>
                  </a:lnTo>
                  <a:lnTo>
                    <a:pt x="7" y="8"/>
                  </a:lnTo>
                  <a:lnTo>
                    <a:pt x="7" y="10"/>
                  </a:lnTo>
                  <a:cubicBezTo>
                    <a:pt x="7" y="10"/>
                    <a:pt x="10" y="10"/>
                    <a:pt x="11" y="10"/>
                  </a:cubicBezTo>
                  <a:cubicBezTo>
                    <a:pt x="11" y="11"/>
                    <a:pt x="11" y="12"/>
                    <a:pt x="11" y="13"/>
                  </a:cubicBezTo>
                  <a:cubicBezTo>
                    <a:pt x="10" y="13"/>
                    <a:pt x="7" y="13"/>
                    <a:pt x="7" y="13"/>
                  </a:cubicBezTo>
                  <a:cubicBezTo>
                    <a:pt x="7" y="12"/>
                    <a:pt x="7" y="10"/>
                    <a:pt x="7" y="10"/>
                  </a:cubicBezTo>
                  <a:cubicBezTo>
                    <a:pt x="7" y="10"/>
                    <a:pt x="4" y="10"/>
                    <a:pt x="3" y="10"/>
                  </a:cubicBezTo>
                  <a:cubicBezTo>
                    <a:pt x="3" y="9"/>
                    <a:pt x="3" y="8"/>
                    <a:pt x="3" y="8"/>
                  </a:cubicBezTo>
                  <a:cubicBezTo>
                    <a:pt x="4" y="8"/>
                    <a:pt x="6" y="8"/>
                    <a:pt x="6" y="8"/>
                  </a:cubicBezTo>
                  <a:cubicBezTo>
                    <a:pt x="6" y="8"/>
                    <a:pt x="6" y="4"/>
                    <a:pt x="6" y="3"/>
                  </a:cubicBezTo>
                  <a:cubicBezTo>
                    <a:pt x="7" y="3"/>
                    <a:pt x="10" y="3"/>
                    <a:pt x="10" y="3"/>
                  </a:cubicBezTo>
                  <a:cubicBezTo>
                    <a:pt x="10" y="4"/>
                    <a:pt x="10" y="5"/>
                    <a:pt x="10" y="5"/>
                  </a:cubicBezTo>
                  <a:lnTo>
                    <a:pt x="13" y="5"/>
                  </a:lnTo>
                  <a:cubicBezTo>
                    <a:pt x="13" y="5"/>
                    <a:pt x="13" y="4"/>
                    <a:pt x="13" y="3"/>
                  </a:cubicBezTo>
                  <a:cubicBezTo>
                    <a:pt x="13" y="4"/>
                    <a:pt x="13" y="5"/>
                    <a:pt x="13" y="5"/>
                  </a:cubicBezTo>
                  <a:lnTo>
                    <a:pt x="16" y="5"/>
                  </a:lnTo>
                  <a:cubicBezTo>
                    <a:pt x="16" y="5"/>
                    <a:pt x="16" y="4"/>
                    <a:pt x="16" y="3"/>
                  </a:cubicBezTo>
                  <a:cubicBezTo>
                    <a:pt x="17" y="3"/>
                    <a:pt x="18" y="3"/>
                    <a:pt x="19" y="3"/>
                  </a:cubicBezTo>
                  <a:cubicBezTo>
                    <a:pt x="19" y="4"/>
                    <a:pt x="19" y="9"/>
                    <a:pt x="19" y="9"/>
                  </a:cubicBezTo>
                  <a:cubicBezTo>
                    <a:pt x="19" y="9"/>
                    <a:pt x="22" y="9"/>
                    <a:pt x="23" y="9"/>
                  </a:cubicBezTo>
                  <a:cubicBezTo>
                    <a:pt x="23" y="10"/>
                    <a:pt x="23" y="18"/>
                    <a:pt x="23" y="19"/>
                  </a:cubicBezTo>
                  <a:cubicBezTo>
                    <a:pt x="22" y="19"/>
                    <a:pt x="19" y="19"/>
                    <a:pt x="18" y="19"/>
                  </a:cubicBezTo>
                  <a:cubicBezTo>
                    <a:pt x="18" y="18"/>
                    <a:pt x="18" y="15"/>
                    <a:pt x="18" y="14"/>
                  </a:cubicBezTo>
                  <a:cubicBezTo>
                    <a:pt x="18" y="14"/>
                    <a:pt x="18" y="14"/>
                    <a:pt x="19" y="14"/>
                  </a:cubicBezTo>
                  <a:cubicBezTo>
                    <a:pt x="19" y="15"/>
                    <a:pt x="19" y="16"/>
                    <a:pt x="19" y="16"/>
                  </a:cubicBezTo>
                  <a:lnTo>
                    <a:pt x="21" y="16"/>
                  </a:lnTo>
                  <a:lnTo>
                    <a:pt x="21" y="12"/>
                  </a:lnTo>
                  <a:lnTo>
                    <a:pt x="15" y="12"/>
                  </a:lnTo>
                  <a:lnTo>
                    <a:pt x="15" y="21"/>
                  </a:lnTo>
                  <a:lnTo>
                    <a:pt x="25" y="21"/>
                  </a:lnTo>
                  <a:lnTo>
                    <a:pt x="25" y="7"/>
                  </a:lnTo>
                  <a:cubicBezTo>
                    <a:pt x="25" y="7"/>
                    <a:pt x="23" y="7"/>
                    <a:pt x="22" y="7"/>
                  </a:cubicBezTo>
                  <a:cubicBezTo>
                    <a:pt x="22" y="6"/>
                    <a:pt x="22" y="1"/>
                    <a:pt x="22" y="1"/>
                  </a:cubicBezTo>
                  <a:cubicBezTo>
                    <a:pt x="22" y="1"/>
                    <a:pt x="19" y="1"/>
                    <a:pt x="18" y="1"/>
                  </a:cubicBezTo>
                  <a:cubicBezTo>
                    <a:pt x="18" y="0"/>
                    <a:pt x="18" y="0"/>
                    <a:pt x="18" y="0"/>
                  </a:cubicBezTo>
                  <a:lnTo>
                    <a:pt x="17" y="0"/>
                  </a:lnTo>
                  <a:close/>
                  <a:moveTo>
                    <a:pt x="17" y="1"/>
                  </a:moveTo>
                  <a:cubicBezTo>
                    <a:pt x="17" y="1"/>
                    <a:pt x="17" y="2"/>
                    <a:pt x="17" y="2"/>
                  </a:cubicBezTo>
                  <a:cubicBezTo>
                    <a:pt x="17" y="2"/>
                    <a:pt x="20" y="2"/>
                    <a:pt x="21" y="2"/>
                  </a:cubicBezTo>
                  <a:cubicBezTo>
                    <a:pt x="21" y="2"/>
                    <a:pt x="21" y="8"/>
                    <a:pt x="21" y="8"/>
                  </a:cubicBezTo>
                  <a:cubicBezTo>
                    <a:pt x="21" y="8"/>
                    <a:pt x="24" y="8"/>
                    <a:pt x="24" y="8"/>
                  </a:cubicBezTo>
                  <a:cubicBezTo>
                    <a:pt x="24" y="8"/>
                    <a:pt x="24" y="19"/>
                    <a:pt x="24" y="20"/>
                  </a:cubicBezTo>
                  <a:cubicBezTo>
                    <a:pt x="23" y="20"/>
                    <a:pt x="17" y="20"/>
                    <a:pt x="16" y="20"/>
                  </a:cubicBezTo>
                  <a:cubicBezTo>
                    <a:pt x="16" y="19"/>
                    <a:pt x="16" y="13"/>
                    <a:pt x="16" y="13"/>
                  </a:cubicBezTo>
                  <a:cubicBezTo>
                    <a:pt x="17" y="13"/>
                    <a:pt x="20" y="13"/>
                    <a:pt x="20" y="13"/>
                  </a:cubicBezTo>
                  <a:cubicBezTo>
                    <a:pt x="20" y="13"/>
                    <a:pt x="20" y="15"/>
                    <a:pt x="20" y="15"/>
                  </a:cubicBezTo>
                  <a:cubicBezTo>
                    <a:pt x="20" y="15"/>
                    <a:pt x="20" y="15"/>
                    <a:pt x="20" y="15"/>
                  </a:cubicBezTo>
                  <a:cubicBezTo>
                    <a:pt x="20" y="15"/>
                    <a:pt x="20" y="13"/>
                    <a:pt x="20" y="13"/>
                  </a:cubicBezTo>
                  <a:lnTo>
                    <a:pt x="17" y="13"/>
                  </a:lnTo>
                  <a:lnTo>
                    <a:pt x="17" y="20"/>
                  </a:lnTo>
                  <a:lnTo>
                    <a:pt x="24" y="20"/>
                  </a:lnTo>
                  <a:lnTo>
                    <a:pt x="24" y="8"/>
                  </a:lnTo>
                  <a:cubicBezTo>
                    <a:pt x="24" y="8"/>
                    <a:pt x="21" y="8"/>
                    <a:pt x="20" y="8"/>
                  </a:cubicBezTo>
                  <a:cubicBezTo>
                    <a:pt x="20" y="7"/>
                    <a:pt x="20" y="2"/>
                    <a:pt x="20" y="2"/>
                  </a:cubicBezTo>
                  <a:lnTo>
                    <a:pt x="15" y="2"/>
                  </a:lnTo>
                  <a:cubicBezTo>
                    <a:pt x="15" y="2"/>
                    <a:pt x="15" y="3"/>
                    <a:pt x="15" y="4"/>
                  </a:cubicBezTo>
                  <a:cubicBezTo>
                    <a:pt x="14" y="4"/>
                    <a:pt x="14" y="4"/>
                    <a:pt x="14" y="4"/>
                  </a:cubicBezTo>
                  <a:cubicBezTo>
                    <a:pt x="14" y="3"/>
                    <a:pt x="14" y="2"/>
                    <a:pt x="14" y="2"/>
                  </a:cubicBezTo>
                  <a:lnTo>
                    <a:pt x="12" y="2"/>
                  </a:lnTo>
                  <a:cubicBezTo>
                    <a:pt x="12" y="2"/>
                    <a:pt x="12" y="3"/>
                    <a:pt x="12" y="4"/>
                  </a:cubicBezTo>
                  <a:cubicBezTo>
                    <a:pt x="12" y="4"/>
                    <a:pt x="12" y="4"/>
                    <a:pt x="11" y="4"/>
                  </a:cubicBezTo>
                  <a:cubicBezTo>
                    <a:pt x="11" y="3"/>
                    <a:pt x="11" y="2"/>
                    <a:pt x="11" y="2"/>
                  </a:cubicBezTo>
                  <a:lnTo>
                    <a:pt x="5" y="2"/>
                  </a:lnTo>
                  <a:cubicBezTo>
                    <a:pt x="5" y="2"/>
                    <a:pt x="5" y="6"/>
                    <a:pt x="5" y="7"/>
                  </a:cubicBezTo>
                  <a:cubicBezTo>
                    <a:pt x="5" y="7"/>
                    <a:pt x="2" y="7"/>
                    <a:pt x="2" y="7"/>
                  </a:cubicBezTo>
                  <a:lnTo>
                    <a:pt x="2" y="11"/>
                  </a:lnTo>
                  <a:cubicBezTo>
                    <a:pt x="2" y="11"/>
                    <a:pt x="5" y="11"/>
                    <a:pt x="6" y="11"/>
                  </a:cubicBezTo>
                  <a:cubicBezTo>
                    <a:pt x="6" y="11"/>
                    <a:pt x="6" y="14"/>
                    <a:pt x="6" y="14"/>
                  </a:cubicBezTo>
                  <a:lnTo>
                    <a:pt x="12" y="14"/>
                  </a:lnTo>
                  <a:lnTo>
                    <a:pt x="12" y="9"/>
                  </a:lnTo>
                  <a:cubicBezTo>
                    <a:pt x="12" y="9"/>
                    <a:pt x="9" y="9"/>
                    <a:pt x="9" y="9"/>
                  </a:cubicBezTo>
                  <a:cubicBezTo>
                    <a:pt x="9" y="9"/>
                    <a:pt x="9" y="9"/>
                    <a:pt x="9" y="9"/>
                  </a:cubicBezTo>
                  <a:cubicBezTo>
                    <a:pt x="9" y="9"/>
                    <a:pt x="12" y="9"/>
                    <a:pt x="12" y="9"/>
                  </a:cubicBezTo>
                  <a:cubicBezTo>
                    <a:pt x="12" y="9"/>
                    <a:pt x="12" y="13"/>
                    <a:pt x="12" y="14"/>
                  </a:cubicBezTo>
                  <a:cubicBezTo>
                    <a:pt x="11" y="14"/>
                    <a:pt x="6" y="14"/>
                    <a:pt x="5" y="14"/>
                  </a:cubicBezTo>
                  <a:cubicBezTo>
                    <a:pt x="5" y="13"/>
                    <a:pt x="5" y="11"/>
                    <a:pt x="5" y="11"/>
                  </a:cubicBezTo>
                  <a:cubicBezTo>
                    <a:pt x="5" y="11"/>
                    <a:pt x="2" y="11"/>
                    <a:pt x="2" y="11"/>
                  </a:cubicBezTo>
                  <a:cubicBezTo>
                    <a:pt x="2" y="10"/>
                    <a:pt x="2" y="7"/>
                    <a:pt x="2" y="6"/>
                  </a:cubicBezTo>
                  <a:cubicBezTo>
                    <a:pt x="2" y="6"/>
                    <a:pt x="5" y="6"/>
                    <a:pt x="5" y="6"/>
                  </a:cubicBezTo>
                  <a:cubicBezTo>
                    <a:pt x="5" y="6"/>
                    <a:pt x="5" y="2"/>
                    <a:pt x="5" y="2"/>
                  </a:cubicBezTo>
                  <a:cubicBezTo>
                    <a:pt x="6" y="2"/>
                    <a:pt x="10" y="2"/>
                    <a:pt x="10" y="2"/>
                  </a:cubicBezTo>
                  <a:cubicBezTo>
                    <a:pt x="10" y="2"/>
                    <a:pt x="10" y="1"/>
                    <a:pt x="10" y="1"/>
                  </a:cubicBezTo>
                  <a:cubicBezTo>
                    <a:pt x="10" y="1"/>
                    <a:pt x="16" y="1"/>
                    <a:pt x="17" y="1"/>
                  </a:cubicBezTo>
                  <a:close/>
                </a:path>
              </a:pathLst>
            </a:custGeom>
            <a:solidFill>
              <a:schemeClr val="accent2">
                <a:alpha val="20000"/>
              </a:schemeClr>
            </a:solidFill>
            <a:ln w="0">
              <a:noFill/>
            </a:ln>
          </p:spPr>
          <p:txBody>
            <a:bodyPr/>
            <a:p>
              <a:endParaRPr lang="zh-CN" altLang="en-US"/>
            </a:p>
          </p:txBody>
        </p:sp>
        <p:sp>
          <p:nvSpPr>
            <p:cNvPr id="33912" name="任意多边形 33911"/>
            <p:cNvSpPr>
              <a:spLocks noEditPoints="1"/>
            </p:cNvSpPr>
            <p:nvPr userDrawn="1"/>
          </p:nvSpPr>
          <p:spPr>
            <a:xfrm>
              <a:off x="3764" y="2703"/>
              <a:ext cx="127" cy="138"/>
            </a:xfrm>
            <a:custGeom>
              <a:avLst/>
              <a:gdLst/>
              <a:ahLst/>
              <a:cxnLst/>
              <a:pathLst>
                <a:path w="25" h="27">
                  <a:moveTo>
                    <a:pt x="14" y="0"/>
                  </a:moveTo>
                  <a:lnTo>
                    <a:pt x="0" y="0"/>
                  </a:lnTo>
                  <a:lnTo>
                    <a:pt x="0" y="11"/>
                  </a:lnTo>
                  <a:lnTo>
                    <a:pt x="8" y="18"/>
                  </a:lnTo>
                  <a:lnTo>
                    <a:pt x="8" y="17"/>
                  </a:lnTo>
                  <a:cubicBezTo>
                    <a:pt x="9" y="17"/>
                    <a:pt x="10" y="16"/>
                    <a:pt x="12" y="18"/>
                  </a:cubicBezTo>
                  <a:cubicBezTo>
                    <a:pt x="14" y="19"/>
                    <a:pt x="13" y="21"/>
                    <a:pt x="12" y="21"/>
                  </a:cubicBezTo>
                  <a:lnTo>
                    <a:pt x="12" y="21"/>
                  </a:lnTo>
                  <a:lnTo>
                    <a:pt x="13" y="21"/>
                  </a:lnTo>
                  <a:lnTo>
                    <a:pt x="20" y="27"/>
                  </a:lnTo>
                  <a:lnTo>
                    <a:pt x="20" y="27"/>
                  </a:lnTo>
                  <a:cubicBezTo>
                    <a:pt x="20" y="26"/>
                    <a:pt x="23" y="25"/>
                    <a:pt x="25" y="25"/>
                  </a:cubicBezTo>
                  <a:lnTo>
                    <a:pt x="25" y="25"/>
                  </a:lnTo>
                  <a:lnTo>
                    <a:pt x="25" y="10"/>
                  </a:lnTo>
                  <a:lnTo>
                    <a:pt x="15" y="10"/>
                  </a:lnTo>
                  <a:lnTo>
                    <a:pt x="15" y="18"/>
                  </a:lnTo>
                  <a:lnTo>
                    <a:pt x="21" y="18"/>
                  </a:lnTo>
                  <a:lnTo>
                    <a:pt x="21" y="13"/>
                  </a:lnTo>
                  <a:lnTo>
                    <a:pt x="18" y="13"/>
                  </a:lnTo>
                  <a:cubicBezTo>
                    <a:pt x="18" y="13"/>
                    <a:pt x="18" y="15"/>
                    <a:pt x="18" y="16"/>
                  </a:cubicBezTo>
                  <a:cubicBezTo>
                    <a:pt x="18" y="16"/>
                    <a:pt x="18" y="16"/>
                    <a:pt x="18" y="16"/>
                  </a:cubicBezTo>
                  <a:cubicBezTo>
                    <a:pt x="18" y="15"/>
                    <a:pt x="18" y="13"/>
                    <a:pt x="18" y="12"/>
                  </a:cubicBezTo>
                  <a:cubicBezTo>
                    <a:pt x="18" y="12"/>
                    <a:pt x="22" y="12"/>
                    <a:pt x="22" y="12"/>
                  </a:cubicBezTo>
                  <a:cubicBezTo>
                    <a:pt x="22" y="13"/>
                    <a:pt x="22" y="22"/>
                    <a:pt x="22" y="23"/>
                  </a:cubicBezTo>
                  <a:cubicBezTo>
                    <a:pt x="21" y="23"/>
                    <a:pt x="20" y="24"/>
                    <a:pt x="19" y="24"/>
                  </a:cubicBezTo>
                  <a:cubicBezTo>
                    <a:pt x="19" y="24"/>
                    <a:pt x="16" y="21"/>
                    <a:pt x="15" y="21"/>
                  </a:cubicBezTo>
                  <a:cubicBezTo>
                    <a:pt x="15" y="21"/>
                    <a:pt x="16" y="20"/>
                    <a:pt x="16" y="20"/>
                  </a:cubicBezTo>
                  <a:cubicBezTo>
                    <a:pt x="16" y="19"/>
                    <a:pt x="15" y="17"/>
                    <a:pt x="14" y="16"/>
                  </a:cubicBezTo>
                  <a:cubicBezTo>
                    <a:pt x="12" y="14"/>
                    <a:pt x="9" y="15"/>
                    <a:pt x="8" y="15"/>
                  </a:cubicBezTo>
                  <a:cubicBezTo>
                    <a:pt x="8" y="14"/>
                    <a:pt x="3" y="10"/>
                    <a:pt x="3" y="10"/>
                  </a:cubicBezTo>
                  <a:cubicBezTo>
                    <a:pt x="3" y="10"/>
                    <a:pt x="3" y="4"/>
                    <a:pt x="3" y="3"/>
                  </a:cubicBezTo>
                  <a:cubicBezTo>
                    <a:pt x="4" y="3"/>
                    <a:pt x="11" y="3"/>
                    <a:pt x="12" y="3"/>
                  </a:cubicBezTo>
                  <a:cubicBezTo>
                    <a:pt x="12" y="4"/>
                    <a:pt x="12" y="8"/>
                    <a:pt x="12" y="9"/>
                  </a:cubicBezTo>
                  <a:cubicBezTo>
                    <a:pt x="11" y="9"/>
                    <a:pt x="8" y="9"/>
                    <a:pt x="7" y="9"/>
                  </a:cubicBezTo>
                  <a:cubicBezTo>
                    <a:pt x="7" y="8"/>
                    <a:pt x="7" y="8"/>
                    <a:pt x="7" y="8"/>
                  </a:cubicBezTo>
                  <a:cubicBezTo>
                    <a:pt x="8" y="8"/>
                    <a:pt x="10" y="8"/>
                    <a:pt x="10" y="8"/>
                  </a:cubicBezTo>
                  <a:lnTo>
                    <a:pt x="10" y="5"/>
                  </a:lnTo>
                  <a:lnTo>
                    <a:pt x="5" y="5"/>
                  </a:lnTo>
                  <a:lnTo>
                    <a:pt x="5" y="11"/>
                  </a:lnTo>
                  <a:lnTo>
                    <a:pt x="14" y="11"/>
                  </a:lnTo>
                  <a:lnTo>
                    <a:pt x="14" y="0"/>
                  </a:lnTo>
                  <a:lnTo>
                    <a:pt x="14" y="0"/>
                  </a:lnTo>
                  <a:close/>
                  <a:moveTo>
                    <a:pt x="13" y="1"/>
                  </a:moveTo>
                  <a:cubicBezTo>
                    <a:pt x="13" y="2"/>
                    <a:pt x="13" y="9"/>
                    <a:pt x="13" y="10"/>
                  </a:cubicBezTo>
                  <a:cubicBezTo>
                    <a:pt x="12" y="10"/>
                    <a:pt x="7" y="10"/>
                    <a:pt x="6" y="10"/>
                  </a:cubicBezTo>
                  <a:cubicBezTo>
                    <a:pt x="6" y="9"/>
                    <a:pt x="6" y="7"/>
                    <a:pt x="6" y="6"/>
                  </a:cubicBezTo>
                  <a:cubicBezTo>
                    <a:pt x="7" y="6"/>
                    <a:pt x="8" y="6"/>
                    <a:pt x="9" y="6"/>
                  </a:cubicBezTo>
                  <a:cubicBezTo>
                    <a:pt x="9" y="7"/>
                    <a:pt x="9" y="7"/>
                    <a:pt x="9" y="7"/>
                  </a:cubicBezTo>
                  <a:cubicBezTo>
                    <a:pt x="8" y="7"/>
                    <a:pt x="6" y="7"/>
                    <a:pt x="6" y="7"/>
                  </a:cubicBezTo>
                  <a:lnTo>
                    <a:pt x="6" y="10"/>
                  </a:lnTo>
                  <a:lnTo>
                    <a:pt x="13" y="10"/>
                  </a:lnTo>
                  <a:lnTo>
                    <a:pt x="13" y="2"/>
                  </a:lnTo>
                  <a:lnTo>
                    <a:pt x="2" y="2"/>
                  </a:lnTo>
                  <a:lnTo>
                    <a:pt x="2" y="10"/>
                  </a:lnTo>
                  <a:lnTo>
                    <a:pt x="8" y="16"/>
                  </a:lnTo>
                  <a:lnTo>
                    <a:pt x="8" y="16"/>
                  </a:lnTo>
                  <a:cubicBezTo>
                    <a:pt x="8" y="16"/>
                    <a:pt x="12" y="15"/>
                    <a:pt x="13" y="17"/>
                  </a:cubicBezTo>
                  <a:cubicBezTo>
                    <a:pt x="15" y="18"/>
                    <a:pt x="14" y="20"/>
                    <a:pt x="14" y="21"/>
                  </a:cubicBezTo>
                  <a:lnTo>
                    <a:pt x="14" y="21"/>
                  </a:lnTo>
                  <a:lnTo>
                    <a:pt x="14" y="21"/>
                  </a:lnTo>
                  <a:lnTo>
                    <a:pt x="19" y="25"/>
                  </a:lnTo>
                  <a:lnTo>
                    <a:pt x="19" y="25"/>
                  </a:lnTo>
                  <a:cubicBezTo>
                    <a:pt x="20" y="25"/>
                    <a:pt x="22" y="24"/>
                    <a:pt x="23" y="24"/>
                  </a:cubicBezTo>
                  <a:lnTo>
                    <a:pt x="23" y="24"/>
                  </a:lnTo>
                  <a:lnTo>
                    <a:pt x="23" y="11"/>
                  </a:lnTo>
                  <a:lnTo>
                    <a:pt x="17" y="11"/>
                  </a:lnTo>
                  <a:lnTo>
                    <a:pt x="17" y="17"/>
                  </a:lnTo>
                  <a:lnTo>
                    <a:pt x="19" y="17"/>
                  </a:lnTo>
                  <a:cubicBezTo>
                    <a:pt x="19" y="17"/>
                    <a:pt x="19" y="15"/>
                    <a:pt x="19" y="14"/>
                  </a:cubicBezTo>
                  <a:cubicBezTo>
                    <a:pt x="19" y="14"/>
                    <a:pt x="19" y="14"/>
                    <a:pt x="20" y="14"/>
                  </a:cubicBezTo>
                  <a:cubicBezTo>
                    <a:pt x="20" y="15"/>
                    <a:pt x="20" y="16"/>
                    <a:pt x="20" y="17"/>
                  </a:cubicBezTo>
                  <a:cubicBezTo>
                    <a:pt x="19" y="17"/>
                    <a:pt x="17" y="17"/>
                    <a:pt x="16" y="17"/>
                  </a:cubicBezTo>
                  <a:cubicBezTo>
                    <a:pt x="16" y="16"/>
                    <a:pt x="16" y="12"/>
                    <a:pt x="16" y="11"/>
                  </a:cubicBezTo>
                  <a:cubicBezTo>
                    <a:pt x="17" y="11"/>
                    <a:pt x="23" y="11"/>
                    <a:pt x="24" y="11"/>
                  </a:cubicBezTo>
                  <a:cubicBezTo>
                    <a:pt x="24" y="12"/>
                    <a:pt x="24" y="23"/>
                    <a:pt x="24" y="24"/>
                  </a:cubicBezTo>
                  <a:cubicBezTo>
                    <a:pt x="23" y="24"/>
                    <a:pt x="21" y="25"/>
                    <a:pt x="19" y="26"/>
                  </a:cubicBezTo>
                  <a:cubicBezTo>
                    <a:pt x="19" y="25"/>
                    <a:pt x="14" y="21"/>
                    <a:pt x="14" y="21"/>
                  </a:cubicBezTo>
                  <a:cubicBezTo>
                    <a:pt x="14" y="21"/>
                    <a:pt x="14" y="20"/>
                    <a:pt x="14" y="19"/>
                  </a:cubicBezTo>
                  <a:cubicBezTo>
                    <a:pt x="14" y="19"/>
                    <a:pt x="14" y="18"/>
                    <a:pt x="13" y="17"/>
                  </a:cubicBezTo>
                  <a:cubicBezTo>
                    <a:pt x="11" y="15"/>
                    <a:pt x="9" y="16"/>
                    <a:pt x="8" y="16"/>
                  </a:cubicBezTo>
                  <a:cubicBezTo>
                    <a:pt x="7" y="16"/>
                    <a:pt x="2" y="11"/>
                    <a:pt x="1" y="10"/>
                  </a:cubicBezTo>
                  <a:cubicBezTo>
                    <a:pt x="1" y="10"/>
                    <a:pt x="1" y="2"/>
                    <a:pt x="1" y="1"/>
                  </a:cubicBezTo>
                  <a:cubicBezTo>
                    <a:pt x="2" y="1"/>
                    <a:pt x="12" y="1"/>
                    <a:pt x="13" y="1"/>
                  </a:cubicBezTo>
                  <a:close/>
                </a:path>
              </a:pathLst>
            </a:custGeom>
            <a:solidFill>
              <a:schemeClr val="accent2">
                <a:alpha val="20000"/>
              </a:schemeClr>
            </a:solidFill>
            <a:ln w="0">
              <a:noFill/>
            </a:ln>
          </p:spPr>
          <p:txBody>
            <a:bodyPr/>
            <a:p>
              <a:endParaRPr lang="zh-CN" altLang="en-US"/>
            </a:p>
          </p:txBody>
        </p:sp>
      </p:grpSp>
      <p:sp>
        <p:nvSpPr>
          <p:cNvPr id="33913" name="标题 33912"/>
          <p:cNvSpPr>
            <a:spLocks noGrp="1" noRot="1"/>
          </p:cNvSpPr>
          <p:nvPr>
            <p:ph type="ctrTitle"/>
          </p:nvPr>
        </p:nvSpPr>
        <p:spPr>
          <a:xfrm>
            <a:off x="685800" y="1905000"/>
            <a:ext cx="7772400" cy="1143000"/>
          </a:xfrm>
          <a:prstGeom prst="rect">
            <a:avLst/>
          </a:prstGeom>
          <a:noFill/>
          <a:ln w="9525">
            <a:noFill/>
          </a:ln>
        </p:spPr>
        <p:txBody>
          <a:bodyPr anchor="ctr"/>
          <a:lstStyle>
            <a:lvl1pPr lvl="0">
              <a:defRPr>
                <a:effectLst>
                  <a:outerShdw blurRad="38100" dist="38100" dir="2700000">
                    <a:srgbClr val="C0C0C0"/>
                  </a:outerShdw>
                </a:effectLst>
                <a:ea typeface="黑体" panose="02010609060101010101" pitchFamily="49" charset="-122"/>
              </a:defRPr>
            </a:lvl1pPr>
          </a:lstStyle>
          <a:p>
            <a:pPr lvl="0"/>
            <a:r>
              <a:rPr lang="zh-CN" altLang="en-US" dirty="0"/>
              <a:t>单击此处编辑母版标题样式</a:t>
            </a:r>
            <a:endParaRPr lang="zh-CN" altLang="en-US" dirty="0"/>
          </a:p>
        </p:txBody>
      </p:sp>
      <p:sp>
        <p:nvSpPr>
          <p:cNvPr id="33914" name="副标题 33913"/>
          <p:cNvSpPr>
            <a:spLocks noGrp="1" noRot="1"/>
          </p:cNvSpPr>
          <p:nvPr>
            <p:ph type="subTitle" idx="1"/>
          </p:nvPr>
        </p:nvSpPr>
        <p:spPr>
          <a:xfrm>
            <a:off x="1371600" y="3581400"/>
            <a:ext cx="6400800" cy="1752600"/>
          </a:xfrm>
          <a:prstGeom prst="rect">
            <a:avLst/>
          </a:prstGeom>
          <a:noFill/>
          <a:ln w="9525">
            <a:noFill/>
          </a:ln>
        </p:spPr>
        <p:txBody>
          <a:bodyPr anchor="t"/>
          <a:lstStyle>
            <a:lvl1pPr marL="0" lvl="0" indent="0" algn="ctr">
              <a:buNone/>
              <a:defRPr>
                <a:latin typeface="Arial Black" panose="020B0A04020102020204" pitchFamily="34" charset="0"/>
                <a:ea typeface="黑体" panose="02010609060101010101" pitchFamily="49" charset="-122"/>
              </a:defRPr>
            </a:lvl1pPr>
            <a:lvl2pPr marL="457200" lvl="1" indent="0" algn="ctr">
              <a:buNone/>
              <a:defRPr>
                <a:latin typeface="Arial Black" panose="020B0A04020102020204" pitchFamily="34" charset="0"/>
                <a:ea typeface="黑体" panose="02010609060101010101" pitchFamily="49" charset="-122"/>
              </a:defRPr>
            </a:lvl2pPr>
            <a:lvl3pPr marL="914400" lvl="2" indent="0" algn="ctr">
              <a:buNone/>
              <a:defRPr>
                <a:latin typeface="Arial Black" panose="020B0A04020102020204" pitchFamily="34" charset="0"/>
                <a:ea typeface="黑体" panose="02010609060101010101" pitchFamily="49" charset="-122"/>
              </a:defRPr>
            </a:lvl3pPr>
            <a:lvl4pPr marL="1371600" lvl="3" indent="0" algn="ctr">
              <a:buNone/>
              <a:defRPr>
                <a:latin typeface="Arial Black" panose="020B0A04020102020204" pitchFamily="34" charset="0"/>
                <a:ea typeface="黑体" panose="02010609060101010101" pitchFamily="49" charset="-122"/>
              </a:defRPr>
            </a:lvl4pPr>
            <a:lvl5pPr marL="1828800" lvl="4" indent="0" algn="ctr">
              <a:buNone/>
              <a:defRPr>
                <a:latin typeface="Arial Black" panose="020B0A04020102020204" pitchFamily="34" charset="0"/>
                <a:ea typeface="黑体" panose="02010609060101010101" pitchFamily="49" charset="-122"/>
              </a:defRPr>
            </a:lvl5pPr>
          </a:lstStyle>
          <a:p>
            <a:pPr lvl="0"/>
            <a:r>
              <a:rPr lang="zh-CN" altLang="en-US" dirty="0"/>
              <a:t>单击此处编辑母版副标题样式</a:t>
            </a:r>
            <a:endParaRPr lang="zh-CN" altLang="en-US" dirty="0"/>
          </a:p>
        </p:txBody>
      </p:sp>
      <p:sp>
        <p:nvSpPr>
          <p:cNvPr id="33915" name="日期占位符 33914"/>
          <p:cNvSpPr>
            <a:spLocks noGrp="1"/>
          </p:cNvSpPr>
          <p:nvPr>
            <p:ph type="dt" sz="half" idx="2"/>
          </p:nvPr>
        </p:nvSpPr>
        <p:spPr>
          <a:xfrm>
            <a:off x="301625" y="6019800"/>
            <a:ext cx="2289175"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33916" name="页脚占位符 33915"/>
          <p:cNvSpPr>
            <a:spLocks noGrp="1"/>
          </p:cNvSpPr>
          <p:nvPr>
            <p:ph type="ftr" sz="quarter" idx="3"/>
          </p:nvPr>
        </p:nvSpPr>
        <p:spPr>
          <a:xfrm>
            <a:off x="3124200" y="6019800"/>
            <a:ext cx="28956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33917" name="灯片编号占位符 33916"/>
          <p:cNvSpPr>
            <a:spLocks noGrp="1"/>
          </p:cNvSpPr>
          <p:nvPr>
            <p:ph type="sldNum" sz="quarter" idx="4"/>
          </p:nvPr>
        </p:nvSpPr>
        <p:spPr>
          <a:xfrm>
            <a:off x="6553200" y="6019800"/>
            <a:ext cx="2289175"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3913"/>
                                        </p:tgtEl>
                                        <p:attrNameLst>
                                          <p:attrName>style.visibility</p:attrName>
                                        </p:attrNameLst>
                                      </p:cBhvr>
                                      <p:to>
                                        <p:strVal val="visible"/>
                                      </p:to>
                                    </p:set>
                                    <p:anim calcmode="lin" valueType="num">
                                      <p:cBhvr additive="base">
                                        <p:cTn id="7" dur="500" fill="hold">
                                          <p:stCondLst>
                                            <p:cond delay="0"/>
                                          </p:stCondLst>
                                        </p:cTn>
                                        <p:tgtEl>
                                          <p:spTgt spid="33913"/>
                                        </p:tgtEl>
                                        <p:attrNameLst>
                                          <p:attrName>ppt_x</p:attrName>
                                        </p:attrNameLst>
                                      </p:cBhvr>
                                      <p:tavLst>
                                        <p:tav tm="0">
                                          <p:val>
                                            <p:strVal val="#ppt_x"/>
                                          </p:val>
                                        </p:tav>
                                        <p:tav tm="100000">
                                          <p:val>
                                            <p:strVal val="#ppt_x"/>
                                          </p:val>
                                        </p:tav>
                                      </p:tavLst>
                                    </p:anim>
                                    <p:anim calcmode="lin" valueType="num">
                                      <p:cBhvr additive="base">
                                        <p:cTn id="8" dur="500" fill="hold">
                                          <p:stCondLst>
                                            <p:cond delay="0"/>
                                          </p:stCondLst>
                                        </p:cTn>
                                        <p:tgtEl>
                                          <p:spTgt spid="3391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3914">
                                            <p:txEl>
                                              <p:charRg st="0" end="14"/>
                                            </p:txEl>
                                          </p:spTgt>
                                        </p:tgtEl>
                                        <p:attrNameLst>
                                          <p:attrName>style.visibility</p:attrName>
                                        </p:attrNameLst>
                                      </p:cBhvr>
                                      <p:to>
                                        <p:strVal val="visible"/>
                                      </p:to>
                                    </p:set>
                                    <p:animEffect transition="in" filter="dissolve">
                                      <p:cBhvr>
                                        <p:cTn id="13" dur="500">
                                          <p:stCondLst>
                                            <p:cond delay="0"/>
                                          </p:stCondLst>
                                        </p:cTn>
                                        <p:tgtEl>
                                          <p:spTgt spid="33914">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13" grpId="0">
        <p:tmplLst>
          <p:tmpl lvl="1">
            <p:tnLst>
              <p:par>
                <p:cTn presetID="2" presetClass="entr" presetSubtype="1" fill="hold" nodeType="clickEffect">
                  <p:stCondLst>
                    <p:cond delay="0"/>
                  </p:stCondLst>
                  <p:childTnLst>
                    <p:set>
                      <p:cBhvr>
                        <p:cTn dur="1" fill="hold">
                          <p:stCondLst>
                            <p:cond delay="0"/>
                          </p:stCondLst>
                        </p:cTn>
                        <p:tgtEl>
                          <p:spTgt spid="33913"/>
                        </p:tgtEl>
                        <p:attrNameLst>
                          <p:attrName>style.visibility</p:attrName>
                        </p:attrNameLst>
                      </p:cBhvr>
                      <p:to>
                        <p:strVal val="visible"/>
                      </p:to>
                    </p:set>
                    <p:anim calcmode="lin" valueType="num">
                      <p:cBhvr additive="base">
                        <p:cTn dur="500" fill="hold">
                          <p:stCondLst>
                            <p:cond delay="0"/>
                          </p:stCondLst>
                        </p:cTn>
                        <p:tgtEl>
                          <p:spTgt spid="33913"/>
                        </p:tgtEl>
                        <p:attrNameLst>
                          <p:attrName>ppt_x</p:attrName>
                        </p:attrNameLst>
                      </p:cBhvr>
                      <p:tavLst>
                        <p:tav tm="0">
                          <p:val>
                            <p:strVal val="#ppt_x"/>
                          </p:val>
                        </p:tav>
                        <p:tav tm="100000">
                          <p:val>
                            <p:strVal val="#ppt_x"/>
                          </p:val>
                        </p:tav>
                      </p:tavLst>
                    </p:anim>
                    <p:anim calcmode="lin" valueType="num">
                      <p:cBhvr additive="base">
                        <p:cTn dur="500" fill="hold">
                          <p:stCondLst>
                            <p:cond delay="0"/>
                          </p:stCondLst>
                        </p:cTn>
                        <p:tgtEl>
                          <p:spTgt spid="33913"/>
                        </p:tgtEl>
                        <p:attrNameLst>
                          <p:attrName>ppt_y</p:attrName>
                        </p:attrNameLst>
                      </p:cBhvr>
                      <p:tavLst>
                        <p:tav tm="0">
                          <p:val>
                            <p:strVal val="0-#ppt_h/2"/>
                          </p:val>
                        </p:tav>
                        <p:tav tm="100000">
                          <p:val>
                            <p:strVal val="#ppt_y"/>
                          </p:val>
                        </p:tav>
                      </p:tavLst>
                    </p:anim>
                  </p:childTnLst>
                </p:cTn>
              </p:par>
            </p:tnLst>
          </p:tmpl>
        </p:tmplLst>
      </p:bldP>
      <p:bldP spid="33914" grpId="0" build="p">
        <p:tmplLst>
          <p:tmpl lvl="1">
            <p:tnLst>
              <p:par>
                <p:cTn presetID="9" presetClass="entr" presetSubtype="0" fill="hold" nodeType="clickEffect">
                  <p:stCondLst>
                    <p:cond delay="0"/>
                  </p:stCondLst>
                  <p:childTnLst>
                    <p:set>
                      <p:cBhvr>
                        <p:cTn dur="1" fill="hold">
                          <p:stCondLst>
                            <p:cond delay="0"/>
                          </p:stCondLst>
                        </p:cTn>
                        <p:tgtEl>
                          <p:spTgt spid="33914"/>
                        </p:tgtEl>
                        <p:attrNameLst>
                          <p:attrName>style.visibility</p:attrName>
                        </p:attrNameLst>
                      </p:cBhvr>
                      <p:to>
                        <p:strVal val="visible"/>
                      </p:to>
                    </p:set>
                    <p:animEffect transition="in" filter="dissolve">
                      <p:cBhvr>
                        <p:cTn dur="500">
                          <p:stCondLst>
                            <p:cond delay="0"/>
                          </p:stCondLst>
                        </p:cTn>
                        <p:tgtEl>
                          <p:spTgt spid="33914"/>
                        </p:tgtEl>
                      </p:cBhvr>
                    </p:animEffect>
                  </p:childTnLst>
                </p:cTn>
              </p:par>
            </p:tnLst>
          </p:tmpl>
        </p:tmplLst>
      </p:bldP>
    </p:bld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457200"/>
            <a:ext cx="2135188"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457200"/>
            <a:ext cx="6281784"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749425"/>
            <a:ext cx="4184968" cy="42703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7408" y="1749425"/>
            <a:ext cx="4184968" cy="42703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32770" name="组合 32769"/>
          <p:cNvGrpSpPr/>
          <p:nvPr/>
        </p:nvGrpSpPr>
        <p:grpSpPr>
          <a:xfrm>
            <a:off x="0" y="0"/>
            <a:ext cx="9144000" cy="6858000"/>
            <a:chOff x="156" y="116"/>
            <a:chExt cx="5448" cy="4083"/>
          </a:xfrm>
        </p:grpSpPr>
        <p:sp>
          <p:nvSpPr>
            <p:cNvPr id="32771" name="任意多边形 32770"/>
            <p:cNvSpPr>
              <a:spLocks noEditPoints="1"/>
            </p:cNvSpPr>
            <p:nvPr userDrawn="1"/>
          </p:nvSpPr>
          <p:spPr>
            <a:xfrm>
              <a:off x="627" y="116"/>
              <a:ext cx="375" cy="370"/>
            </a:xfrm>
            <a:custGeom>
              <a:avLst/>
              <a:gdLst/>
              <a:ahLst/>
              <a:cxnLst/>
              <a:pathLst>
                <a:path w="78" h="77">
                  <a:moveTo>
                    <a:pt x="51" y="0"/>
                  </a:moveTo>
                  <a:lnTo>
                    <a:pt x="0" y="0"/>
                  </a:lnTo>
                  <a:lnTo>
                    <a:pt x="0" y="31"/>
                  </a:lnTo>
                  <a:lnTo>
                    <a:pt x="35" y="31"/>
                  </a:lnTo>
                  <a:lnTo>
                    <a:pt x="35" y="12"/>
                  </a:lnTo>
                  <a:lnTo>
                    <a:pt x="18" y="12"/>
                  </a:lnTo>
                  <a:lnTo>
                    <a:pt x="18" y="21"/>
                  </a:lnTo>
                  <a:cubicBezTo>
                    <a:pt x="18" y="21"/>
                    <a:pt x="24" y="21"/>
                    <a:pt x="26" y="21"/>
                  </a:cubicBezTo>
                  <a:cubicBezTo>
                    <a:pt x="26" y="22"/>
                    <a:pt x="26" y="22"/>
                    <a:pt x="26" y="23"/>
                  </a:cubicBezTo>
                  <a:cubicBezTo>
                    <a:pt x="24" y="23"/>
                    <a:pt x="11" y="23"/>
                    <a:pt x="9" y="23"/>
                  </a:cubicBezTo>
                  <a:cubicBezTo>
                    <a:pt x="9" y="21"/>
                    <a:pt x="9" y="11"/>
                    <a:pt x="9" y="8"/>
                  </a:cubicBezTo>
                  <a:cubicBezTo>
                    <a:pt x="12" y="8"/>
                    <a:pt x="41" y="8"/>
                    <a:pt x="44" y="8"/>
                  </a:cubicBezTo>
                  <a:cubicBezTo>
                    <a:pt x="44" y="11"/>
                    <a:pt x="44" y="20"/>
                    <a:pt x="44" y="20"/>
                  </a:cubicBezTo>
                  <a:cubicBezTo>
                    <a:pt x="44" y="20"/>
                    <a:pt x="62" y="20"/>
                    <a:pt x="65" y="20"/>
                  </a:cubicBezTo>
                  <a:cubicBezTo>
                    <a:pt x="65" y="22"/>
                    <a:pt x="65" y="27"/>
                    <a:pt x="65" y="29"/>
                  </a:cubicBezTo>
                  <a:cubicBezTo>
                    <a:pt x="64" y="29"/>
                    <a:pt x="60" y="29"/>
                    <a:pt x="60" y="29"/>
                  </a:cubicBezTo>
                  <a:lnTo>
                    <a:pt x="60" y="38"/>
                  </a:lnTo>
                  <a:cubicBezTo>
                    <a:pt x="60" y="38"/>
                    <a:pt x="64" y="38"/>
                    <a:pt x="65" y="38"/>
                  </a:cubicBezTo>
                  <a:cubicBezTo>
                    <a:pt x="64" y="38"/>
                    <a:pt x="60" y="38"/>
                    <a:pt x="60" y="38"/>
                  </a:cubicBezTo>
                  <a:lnTo>
                    <a:pt x="60" y="47"/>
                  </a:lnTo>
                  <a:cubicBezTo>
                    <a:pt x="60" y="47"/>
                    <a:pt x="64" y="47"/>
                    <a:pt x="66" y="47"/>
                  </a:cubicBezTo>
                  <a:cubicBezTo>
                    <a:pt x="66" y="49"/>
                    <a:pt x="66" y="57"/>
                    <a:pt x="66" y="59"/>
                  </a:cubicBezTo>
                  <a:cubicBezTo>
                    <a:pt x="63" y="59"/>
                    <a:pt x="49" y="59"/>
                    <a:pt x="49" y="59"/>
                  </a:cubicBezTo>
                  <a:cubicBezTo>
                    <a:pt x="49" y="59"/>
                    <a:pt x="49" y="66"/>
                    <a:pt x="49" y="68"/>
                  </a:cubicBezTo>
                  <a:cubicBezTo>
                    <a:pt x="47" y="68"/>
                    <a:pt x="44" y="68"/>
                    <a:pt x="42" y="68"/>
                  </a:cubicBezTo>
                  <a:cubicBezTo>
                    <a:pt x="42" y="66"/>
                    <a:pt x="42" y="58"/>
                    <a:pt x="42" y="58"/>
                  </a:cubicBezTo>
                  <a:cubicBezTo>
                    <a:pt x="42" y="58"/>
                    <a:pt x="33" y="58"/>
                    <a:pt x="30" y="58"/>
                  </a:cubicBezTo>
                  <a:cubicBezTo>
                    <a:pt x="30" y="55"/>
                    <a:pt x="30" y="48"/>
                    <a:pt x="30" y="46"/>
                  </a:cubicBezTo>
                  <a:cubicBezTo>
                    <a:pt x="33" y="46"/>
                    <a:pt x="39" y="46"/>
                    <a:pt x="41" y="46"/>
                  </a:cubicBezTo>
                  <a:cubicBezTo>
                    <a:pt x="41" y="48"/>
                    <a:pt x="41" y="56"/>
                    <a:pt x="41" y="56"/>
                  </a:cubicBezTo>
                  <a:lnTo>
                    <a:pt x="49" y="56"/>
                  </a:lnTo>
                  <a:lnTo>
                    <a:pt x="49" y="37"/>
                  </a:lnTo>
                  <a:lnTo>
                    <a:pt x="22" y="37"/>
                  </a:lnTo>
                  <a:lnTo>
                    <a:pt x="22" y="68"/>
                  </a:lnTo>
                  <a:cubicBezTo>
                    <a:pt x="22" y="68"/>
                    <a:pt x="31" y="68"/>
                    <a:pt x="34" y="68"/>
                  </a:cubicBezTo>
                  <a:cubicBezTo>
                    <a:pt x="34" y="70"/>
                    <a:pt x="34" y="77"/>
                    <a:pt x="34" y="77"/>
                  </a:cubicBezTo>
                  <a:lnTo>
                    <a:pt x="58" y="77"/>
                  </a:lnTo>
                  <a:cubicBezTo>
                    <a:pt x="58" y="77"/>
                    <a:pt x="58" y="70"/>
                    <a:pt x="58" y="68"/>
                  </a:cubicBezTo>
                  <a:cubicBezTo>
                    <a:pt x="61" y="68"/>
                    <a:pt x="75" y="68"/>
                    <a:pt x="75" y="68"/>
                  </a:cubicBezTo>
                  <a:cubicBezTo>
                    <a:pt x="75" y="68"/>
                    <a:pt x="75" y="55"/>
                    <a:pt x="75" y="52"/>
                  </a:cubicBezTo>
                  <a:cubicBezTo>
                    <a:pt x="76" y="52"/>
                    <a:pt x="78" y="52"/>
                    <a:pt x="78" y="52"/>
                  </a:cubicBezTo>
                  <a:lnTo>
                    <a:pt x="78" y="23"/>
                  </a:lnTo>
                  <a:cubicBezTo>
                    <a:pt x="78" y="23"/>
                    <a:pt x="76" y="23"/>
                    <a:pt x="75" y="23"/>
                  </a:cubicBezTo>
                  <a:cubicBezTo>
                    <a:pt x="75" y="20"/>
                    <a:pt x="75" y="11"/>
                    <a:pt x="75" y="11"/>
                  </a:cubicBezTo>
                  <a:cubicBezTo>
                    <a:pt x="75" y="11"/>
                    <a:pt x="56" y="11"/>
                    <a:pt x="53" y="11"/>
                  </a:cubicBezTo>
                  <a:cubicBezTo>
                    <a:pt x="53" y="9"/>
                    <a:pt x="53" y="0"/>
                    <a:pt x="53" y="0"/>
                  </a:cubicBezTo>
                  <a:lnTo>
                    <a:pt x="51" y="0"/>
                  </a:lnTo>
                  <a:close/>
                  <a:moveTo>
                    <a:pt x="49" y="3"/>
                  </a:moveTo>
                  <a:cubicBezTo>
                    <a:pt x="49" y="5"/>
                    <a:pt x="49" y="14"/>
                    <a:pt x="49" y="14"/>
                  </a:cubicBezTo>
                  <a:cubicBezTo>
                    <a:pt x="49" y="14"/>
                    <a:pt x="68" y="14"/>
                    <a:pt x="71" y="14"/>
                  </a:cubicBezTo>
                  <a:cubicBezTo>
                    <a:pt x="71" y="17"/>
                    <a:pt x="71" y="26"/>
                    <a:pt x="71" y="26"/>
                  </a:cubicBezTo>
                  <a:cubicBezTo>
                    <a:pt x="71" y="26"/>
                    <a:pt x="74" y="26"/>
                    <a:pt x="75" y="26"/>
                  </a:cubicBezTo>
                  <a:cubicBezTo>
                    <a:pt x="75" y="29"/>
                    <a:pt x="75" y="46"/>
                    <a:pt x="75" y="49"/>
                  </a:cubicBezTo>
                  <a:cubicBezTo>
                    <a:pt x="74" y="49"/>
                    <a:pt x="71" y="49"/>
                    <a:pt x="71" y="49"/>
                  </a:cubicBezTo>
                  <a:cubicBezTo>
                    <a:pt x="71" y="49"/>
                    <a:pt x="71" y="62"/>
                    <a:pt x="71" y="64"/>
                  </a:cubicBezTo>
                  <a:cubicBezTo>
                    <a:pt x="68" y="64"/>
                    <a:pt x="54" y="64"/>
                    <a:pt x="54" y="64"/>
                  </a:cubicBezTo>
                  <a:cubicBezTo>
                    <a:pt x="54" y="64"/>
                    <a:pt x="54" y="72"/>
                    <a:pt x="54" y="74"/>
                  </a:cubicBezTo>
                  <a:cubicBezTo>
                    <a:pt x="52" y="74"/>
                    <a:pt x="40" y="74"/>
                    <a:pt x="37" y="74"/>
                  </a:cubicBezTo>
                  <a:cubicBezTo>
                    <a:pt x="37" y="72"/>
                    <a:pt x="37" y="64"/>
                    <a:pt x="37" y="64"/>
                  </a:cubicBezTo>
                  <a:cubicBezTo>
                    <a:pt x="37" y="64"/>
                    <a:pt x="28" y="64"/>
                    <a:pt x="26" y="64"/>
                  </a:cubicBezTo>
                  <a:cubicBezTo>
                    <a:pt x="26" y="61"/>
                    <a:pt x="26" y="43"/>
                    <a:pt x="26" y="40"/>
                  </a:cubicBezTo>
                  <a:cubicBezTo>
                    <a:pt x="28" y="40"/>
                    <a:pt x="43" y="40"/>
                    <a:pt x="46" y="40"/>
                  </a:cubicBezTo>
                  <a:cubicBezTo>
                    <a:pt x="46" y="43"/>
                    <a:pt x="46" y="50"/>
                    <a:pt x="46" y="52"/>
                  </a:cubicBezTo>
                  <a:cubicBezTo>
                    <a:pt x="45" y="52"/>
                    <a:pt x="45" y="52"/>
                    <a:pt x="44" y="52"/>
                  </a:cubicBezTo>
                  <a:cubicBezTo>
                    <a:pt x="44" y="50"/>
                    <a:pt x="44" y="42"/>
                    <a:pt x="44" y="42"/>
                  </a:cubicBezTo>
                  <a:lnTo>
                    <a:pt x="27" y="42"/>
                  </a:lnTo>
                  <a:lnTo>
                    <a:pt x="27" y="61"/>
                  </a:lnTo>
                  <a:cubicBezTo>
                    <a:pt x="27" y="61"/>
                    <a:pt x="36" y="61"/>
                    <a:pt x="38" y="61"/>
                  </a:cubicBezTo>
                  <a:cubicBezTo>
                    <a:pt x="38" y="64"/>
                    <a:pt x="38" y="72"/>
                    <a:pt x="38" y="72"/>
                  </a:cubicBezTo>
                  <a:lnTo>
                    <a:pt x="53" y="72"/>
                  </a:lnTo>
                  <a:cubicBezTo>
                    <a:pt x="53" y="72"/>
                    <a:pt x="53" y="65"/>
                    <a:pt x="53" y="62"/>
                  </a:cubicBezTo>
                  <a:cubicBezTo>
                    <a:pt x="55" y="62"/>
                    <a:pt x="69" y="62"/>
                    <a:pt x="69" y="62"/>
                  </a:cubicBezTo>
                  <a:lnTo>
                    <a:pt x="69" y="43"/>
                  </a:lnTo>
                  <a:cubicBezTo>
                    <a:pt x="69" y="43"/>
                    <a:pt x="65" y="43"/>
                    <a:pt x="63" y="43"/>
                  </a:cubicBezTo>
                  <a:cubicBezTo>
                    <a:pt x="63" y="43"/>
                    <a:pt x="63" y="42"/>
                    <a:pt x="63" y="42"/>
                  </a:cubicBezTo>
                  <a:cubicBezTo>
                    <a:pt x="65" y="42"/>
                    <a:pt x="69" y="42"/>
                    <a:pt x="69" y="42"/>
                  </a:cubicBezTo>
                  <a:lnTo>
                    <a:pt x="69" y="35"/>
                  </a:lnTo>
                  <a:cubicBezTo>
                    <a:pt x="69" y="35"/>
                    <a:pt x="65" y="35"/>
                    <a:pt x="63" y="35"/>
                  </a:cubicBezTo>
                  <a:cubicBezTo>
                    <a:pt x="63" y="34"/>
                    <a:pt x="63" y="34"/>
                    <a:pt x="63" y="33"/>
                  </a:cubicBezTo>
                  <a:cubicBezTo>
                    <a:pt x="65" y="33"/>
                    <a:pt x="69" y="33"/>
                    <a:pt x="69" y="33"/>
                  </a:cubicBezTo>
                  <a:lnTo>
                    <a:pt x="69" y="17"/>
                  </a:lnTo>
                  <a:cubicBezTo>
                    <a:pt x="69" y="17"/>
                    <a:pt x="51" y="17"/>
                    <a:pt x="48" y="17"/>
                  </a:cubicBezTo>
                  <a:cubicBezTo>
                    <a:pt x="48" y="14"/>
                    <a:pt x="48" y="5"/>
                    <a:pt x="48" y="5"/>
                  </a:cubicBezTo>
                  <a:lnTo>
                    <a:pt x="5" y="5"/>
                  </a:lnTo>
                  <a:lnTo>
                    <a:pt x="5" y="27"/>
                  </a:lnTo>
                  <a:lnTo>
                    <a:pt x="30" y="27"/>
                  </a:lnTo>
                  <a:lnTo>
                    <a:pt x="30" y="17"/>
                  </a:lnTo>
                  <a:cubicBezTo>
                    <a:pt x="30" y="17"/>
                    <a:pt x="24" y="17"/>
                    <a:pt x="22" y="17"/>
                  </a:cubicBezTo>
                  <a:cubicBezTo>
                    <a:pt x="22" y="16"/>
                    <a:pt x="22" y="16"/>
                    <a:pt x="22" y="15"/>
                  </a:cubicBezTo>
                  <a:cubicBezTo>
                    <a:pt x="24" y="15"/>
                    <a:pt x="29" y="15"/>
                    <a:pt x="31" y="15"/>
                  </a:cubicBezTo>
                  <a:cubicBezTo>
                    <a:pt x="31" y="18"/>
                    <a:pt x="31" y="26"/>
                    <a:pt x="31" y="28"/>
                  </a:cubicBezTo>
                  <a:cubicBezTo>
                    <a:pt x="28" y="28"/>
                    <a:pt x="6" y="28"/>
                    <a:pt x="4" y="28"/>
                  </a:cubicBezTo>
                  <a:cubicBezTo>
                    <a:pt x="4" y="25"/>
                    <a:pt x="4" y="6"/>
                    <a:pt x="4" y="3"/>
                  </a:cubicBezTo>
                  <a:cubicBezTo>
                    <a:pt x="7" y="3"/>
                    <a:pt x="46" y="3"/>
                    <a:pt x="49" y="3"/>
                  </a:cubicBezTo>
                  <a:close/>
                </a:path>
              </a:pathLst>
            </a:custGeom>
            <a:solidFill>
              <a:schemeClr val="accent2"/>
            </a:solidFill>
            <a:ln w="0">
              <a:noFill/>
            </a:ln>
          </p:spPr>
          <p:txBody>
            <a:bodyPr/>
            <a:p>
              <a:endParaRPr lang="zh-CN" altLang="en-US"/>
            </a:p>
          </p:txBody>
        </p:sp>
        <p:sp>
          <p:nvSpPr>
            <p:cNvPr id="32772" name="任意多边形 32771"/>
            <p:cNvSpPr>
              <a:spLocks noEditPoints="1"/>
            </p:cNvSpPr>
            <p:nvPr userDrawn="1"/>
          </p:nvSpPr>
          <p:spPr>
            <a:xfrm>
              <a:off x="252" y="121"/>
              <a:ext cx="476" cy="370"/>
            </a:xfrm>
            <a:custGeom>
              <a:avLst/>
              <a:gdLst/>
              <a:ahLst/>
              <a:cxnLst/>
              <a:pathLst>
                <a:path w="99" h="77">
                  <a:moveTo>
                    <a:pt x="63" y="0"/>
                  </a:moveTo>
                  <a:lnTo>
                    <a:pt x="10" y="0"/>
                  </a:lnTo>
                  <a:lnTo>
                    <a:pt x="10" y="1"/>
                  </a:lnTo>
                  <a:cubicBezTo>
                    <a:pt x="9" y="6"/>
                    <a:pt x="5" y="14"/>
                    <a:pt x="2" y="16"/>
                  </a:cubicBezTo>
                  <a:lnTo>
                    <a:pt x="0" y="17"/>
                  </a:lnTo>
                  <a:lnTo>
                    <a:pt x="23" y="39"/>
                  </a:lnTo>
                  <a:lnTo>
                    <a:pt x="24" y="39"/>
                  </a:lnTo>
                  <a:cubicBezTo>
                    <a:pt x="25" y="39"/>
                    <a:pt x="32" y="35"/>
                    <a:pt x="37" y="41"/>
                  </a:cubicBezTo>
                  <a:cubicBezTo>
                    <a:pt x="41" y="45"/>
                    <a:pt x="39" y="49"/>
                    <a:pt x="38" y="52"/>
                  </a:cubicBezTo>
                  <a:lnTo>
                    <a:pt x="37" y="54"/>
                  </a:lnTo>
                  <a:lnTo>
                    <a:pt x="38" y="55"/>
                  </a:lnTo>
                  <a:lnTo>
                    <a:pt x="61" y="77"/>
                  </a:lnTo>
                  <a:lnTo>
                    <a:pt x="99" y="77"/>
                  </a:lnTo>
                  <a:lnTo>
                    <a:pt x="99" y="33"/>
                  </a:lnTo>
                  <a:lnTo>
                    <a:pt x="61" y="33"/>
                  </a:lnTo>
                  <a:lnTo>
                    <a:pt x="61" y="63"/>
                  </a:lnTo>
                  <a:lnTo>
                    <a:pt x="81" y="63"/>
                  </a:lnTo>
                  <a:lnTo>
                    <a:pt x="80" y="47"/>
                  </a:lnTo>
                  <a:lnTo>
                    <a:pt x="73" y="47"/>
                  </a:lnTo>
                  <a:cubicBezTo>
                    <a:pt x="73" y="47"/>
                    <a:pt x="73" y="53"/>
                    <a:pt x="73" y="55"/>
                  </a:cubicBezTo>
                  <a:cubicBezTo>
                    <a:pt x="71" y="55"/>
                    <a:pt x="70" y="55"/>
                    <a:pt x="69" y="55"/>
                  </a:cubicBezTo>
                  <a:cubicBezTo>
                    <a:pt x="69" y="53"/>
                    <a:pt x="69" y="44"/>
                    <a:pt x="69" y="41"/>
                  </a:cubicBezTo>
                  <a:cubicBezTo>
                    <a:pt x="72" y="41"/>
                    <a:pt x="87" y="41"/>
                    <a:pt x="90" y="41"/>
                  </a:cubicBezTo>
                  <a:cubicBezTo>
                    <a:pt x="90" y="44"/>
                    <a:pt x="90" y="66"/>
                    <a:pt x="90" y="69"/>
                  </a:cubicBezTo>
                  <a:cubicBezTo>
                    <a:pt x="87" y="69"/>
                    <a:pt x="66" y="69"/>
                    <a:pt x="64" y="69"/>
                  </a:cubicBezTo>
                  <a:cubicBezTo>
                    <a:pt x="63" y="68"/>
                    <a:pt x="48" y="53"/>
                    <a:pt x="47" y="52"/>
                  </a:cubicBezTo>
                  <a:cubicBezTo>
                    <a:pt x="47" y="51"/>
                    <a:pt x="47" y="50"/>
                    <a:pt x="47" y="48"/>
                  </a:cubicBezTo>
                  <a:cubicBezTo>
                    <a:pt x="47" y="44"/>
                    <a:pt x="46" y="38"/>
                    <a:pt x="41" y="34"/>
                  </a:cubicBezTo>
                  <a:cubicBezTo>
                    <a:pt x="36" y="29"/>
                    <a:pt x="28" y="29"/>
                    <a:pt x="25" y="30"/>
                  </a:cubicBezTo>
                  <a:cubicBezTo>
                    <a:pt x="23" y="29"/>
                    <a:pt x="14" y="19"/>
                    <a:pt x="12" y="18"/>
                  </a:cubicBezTo>
                  <a:cubicBezTo>
                    <a:pt x="14" y="16"/>
                    <a:pt x="16" y="12"/>
                    <a:pt x="17" y="8"/>
                  </a:cubicBezTo>
                  <a:cubicBezTo>
                    <a:pt x="20" y="8"/>
                    <a:pt x="53" y="8"/>
                    <a:pt x="56" y="8"/>
                  </a:cubicBezTo>
                  <a:cubicBezTo>
                    <a:pt x="56" y="11"/>
                    <a:pt x="56" y="20"/>
                    <a:pt x="56" y="23"/>
                  </a:cubicBezTo>
                  <a:cubicBezTo>
                    <a:pt x="54" y="23"/>
                    <a:pt x="46" y="23"/>
                    <a:pt x="43" y="23"/>
                  </a:cubicBezTo>
                  <a:cubicBezTo>
                    <a:pt x="43" y="22"/>
                    <a:pt x="43" y="22"/>
                    <a:pt x="43" y="21"/>
                  </a:cubicBezTo>
                  <a:cubicBezTo>
                    <a:pt x="46" y="21"/>
                    <a:pt x="52" y="21"/>
                    <a:pt x="52" y="21"/>
                  </a:cubicBezTo>
                  <a:lnTo>
                    <a:pt x="52" y="13"/>
                  </a:lnTo>
                  <a:lnTo>
                    <a:pt x="37" y="13"/>
                  </a:lnTo>
                  <a:lnTo>
                    <a:pt x="37" y="31"/>
                  </a:lnTo>
                  <a:lnTo>
                    <a:pt x="65" y="31"/>
                  </a:lnTo>
                  <a:lnTo>
                    <a:pt x="65" y="0"/>
                  </a:lnTo>
                  <a:lnTo>
                    <a:pt x="63" y="0"/>
                  </a:lnTo>
                  <a:close/>
                  <a:moveTo>
                    <a:pt x="61" y="4"/>
                  </a:moveTo>
                  <a:cubicBezTo>
                    <a:pt x="61" y="6"/>
                    <a:pt x="61" y="24"/>
                    <a:pt x="61" y="27"/>
                  </a:cubicBezTo>
                  <a:cubicBezTo>
                    <a:pt x="58" y="27"/>
                    <a:pt x="43" y="27"/>
                    <a:pt x="40" y="27"/>
                  </a:cubicBezTo>
                  <a:cubicBezTo>
                    <a:pt x="40" y="25"/>
                    <a:pt x="40" y="19"/>
                    <a:pt x="40" y="17"/>
                  </a:cubicBezTo>
                  <a:cubicBezTo>
                    <a:pt x="42" y="17"/>
                    <a:pt x="46" y="17"/>
                    <a:pt x="48" y="17"/>
                  </a:cubicBezTo>
                  <a:cubicBezTo>
                    <a:pt x="48" y="17"/>
                    <a:pt x="48" y="17"/>
                    <a:pt x="48" y="18"/>
                  </a:cubicBezTo>
                  <a:cubicBezTo>
                    <a:pt x="46" y="18"/>
                    <a:pt x="40" y="18"/>
                    <a:pt x="40" y="18"/>
                  </a:cubicBezTo>
                  <a:lnTo>
                    <a:pt x="40" y="26"/>
                  </a:lnTo>
                  <a:lnTo>
                    <a:pt x="60" y="26"/>
                  </a:lnTo>
                  <a:lnTo>
                    <a:pt x="60" y="5"/>
                  </a:lnTo>
                  <a:lnTo>
                    <a:pt x="14" y="5"/>
                  </a:lnTo>
                  <a:lnTo>
                    <a:pt x="14" y="6"/>
                  </a:lnTo>
                  <a:cubicBezTo>
                    <a:pt x="14" y="9"/>
                    <a:pt x="10" y="15"/>
                    <a:pt x="9" y="17"/>
                  </a:cubicBezTo>
                  <a:lnTo>
                    <a:pt x="8" y="18"/>
                  </a:lnTo>
                  <a:lnTo>
                    <a:pt x="24" y="35"/>
                  </a:lnTo>
                  <a:lnTo>
                    <a:pt x="25" y="33"/>
                  </a:lnTo>
                  <a:cubicBezTo>
                    <a:pt x="26" y="33"/>
                    <a:pt x="34" y="32"/>
                    <a:pt x="39" y="36"/>
                  </a:cubicBezTo>
                  <a:cubicBezTo>
                    <a:pt x="45" y="41"/>
                    <a:pt x="43" y="52"/>
                    <a:pt x="43" y="52"/>
                  </a:cubicBezTo>
                  <a:lnTo>
                    <a:pt x="43" y="53"/>
                  </a:lnTo>
                  <a:lnTo>
                    <a:pt x="63" y="72"/>
                  </a:lnTo>
                  <a:lnTo>
                    <a:pt x="94" y="72"/>
                  </a:lnTo>
                  <a:lnTo>
                    <a:pt x="94" y="38"/>
                  </a:lnTo>
                  <a:lnTo>
                    <a:pt x="65" y="38"/>
                  </a:lnTo>
                  <a:lnTo>
                    <a:pt x="65" y="59"/>
                  </a:lnTo>
                  <a:lnTo>
                    <a:pt x="76" y="59"/>
                  </a:lnTo>
                  <a:cubicBezTo>
                    <a:pt x="76" y="59"/>
                    <a:pt x="76" y="53"/>
                    <a:pt x="76" y="51"/>
                  </a:cubicBezTo>
                  <a:cubicBezTo>
                    <a:pt x="77" y="51"/>
                    <a:pt x="77" y="51"/>
                    <a:pt x="77" y="51"/>
                  </a:cubicBezTo>
                  <a:cubicBezTo>
                    <a:pt x="77" y="53"/>
                    <a:pt x="77" y="57"/>
                    <a:pt x="77" y="59"/>
                  </a:cubicBezTo>
                  <a:cubicBezTo>
                    <a:pt x="75" y="59"/>
                    <a:pt x="66" y="59"/>
                    <a:pt x="64" y="59"/>
                  </a:cubicBezTo>
                  <a:cubicBezTo>
                    <a:pt x="64" y="56"/>
                    <a:pt x="64" y="39"/>
                    <a:pt x="64" y="37"/>
                  </a:cubicBezTo>
                  <a:cubicBezTo>
                    <a:pt x="67" y="37"/>
                    <a:pt x="93" y="37"/>
                    <a:pt x="96" y="37"/>
                  </a:cubicBezTo>
                  <a:cubicBezTo>
                    <a:pt x="96" y="40"/>
                    <a:pt x="96" y="71"/>
                    <a:pt x="96" y="74"/>
                  </a:cubicBezTo>
                  <a:cubicBezTo>
                    <a:pt x="93" y="74"/>
                    <a:pt x="64" y="74"/>
                    <a:pt x="63" y="74"/>
                  </a:cubicBezTo>
                  <a:cubicBezTo>
                    <a:pt x="62" y="73"/>
                    <a:pt x="43" y="55"/>
                    <a:pt x="41" y="53"/>
                  </a:cubicBezTo>
                  <a:cubicBezTo>
                    <a:pt x="42" y="52"/>
                    <a:pt x="43" y="49"/>
                    <a:pt x="43" y="46"/>
                  </a:cubicBezTo>
                  <a:cubicBezTo>
                    <a:pt x="43" y="44"/>
                    <a:pt x="42" y="41"/>
                    <a:pt x="39" y="38"/>
                  </a:cubicBezTo>
                  <a:cubicBezTo>
                    <a:pt x="34" y="33"/>
                    <a:pt x="28" y="34"/>
                    <a:pt x="24" y="35"/>
                  </a:cubicBezTo>
                  <a:cubicBezTo>
                    <a:pt x="23" y="34"/>
                    <a:pt x="8" y="19"/>
                    <a:pt x="6" y="17"/>
                  </a:cubicBezTo>
                  <a:cubicBezTo>
                    <a:pt x="9" y="14"/>
                    <a:pt x="12" y="7"/>
                    <a:pt x="13" y="4"/>
                  </a:cubicBezTo>
                  <a:cubicBezTo>
                    <a:pt x="15" y="4"/>
                    <a:pt x="58" y="4"/>
                    <a:pt x="61" y="4"/>
                  </a:cubicBezTo>
                  <a:close/>
                </a:path>
              </a:pathLst>
            </a:custGeom>
            <a:solidFill>
              <a:schemeClr val="accent2"/>
            </a:solidFill>
            <a:ln w="0">
              <a:noFill/>
            </a:ln>
          </p:spPr>
          <p:txBody>
            <a:bodyPr/>
            <a:p>
              <a:endParaRPr lang="zh-CN" altLang="en-US"/>
            </a:p>
          </p:txBody>
        </p:sp>
        <p:sp>
          <p:nvSpPr>
            <p:cNvPr id="32773" name="任意多边形 32772"/>
            <p:cNvSpPr>
              <a:spLocks noEditPoints="1"/>
            </p:cNvSpPr>
            <p:nvPr userDrawn="1"/>
          </p:nvSpPr>
          <p:spPr>
            <a:xfrm>
              <a:off x="156" y="577"/>
              <a:ext cx="380" cy="375"/>
            </a:xfrm>
            <a:custGeom>
              <a:avLst/>
              <a:gdLst/>
              <a:ahLst/>
              <a:cxnLst/>
              <a:pathLst>
                <a:path w="79" h="78">
                  <a:moveTo>
                    <a:pt x="31" y="0"/>
                  </a:moveTo>
                  <a:lnTo>
                    <a:pt x="0" y="0"/>
                  </a:lnTo>
                  <a:lnTo>
                    <a:pt x="0" y="53"/>
                  </a:lnTo>
                  <a:cubicBezTo>
                    <a:pt x="0" y="53"/>
                    <a:pt x="9" y="53"/>
                    <a:pt x="12" y="53"/>
                  </a:cubicBezTo>
                  <a:cubicBezTo>
                    <a:pt x="12" y="56"/>
                    <a:pt x="12" y="75"/>
                    <a:pt x="12" y="75"/>
                  </a:cubicBezTo>
                  <a:cubicBezTo>
                    <a:pt x="12" y="75"/>
                    <a:pt x="21" y="75"/>
                    <a:pt x="24" y="75"/>
                  </a:cubicBezTo>
                  <a:cubicBezTo>
                    <a:pt x="24" y="75"/>
                    <a:pt x="24" y="78"/>
                    <a:pt x="24" y="78"/>
                  </a:cubicBezTo>
                  <a:lnTo>
                    <a:pt x="53" y="78"/>
                  </a:lnTo>
                  <a:cubicBezTo>
                    <a:pt x="53" y="78"/>
                    <a:pt x="53" y="75"/>
                    <a:pt x="53" y="74"/>
                  </a:cubicBezTo>
                  <a:cubicBezTo>
                    <a:pt x="56" y="74"/>
                    <a:pt x="69" y="74"/>
                    <a:pt x="69" y="74"/>
                  </a:cubicBezTo>
                  <a:cubicBezTo>
                    <a:pt x="69" y="74"/>
                    <a:pt x="69" y="61"/>
                    <a:pt x="69" y="58"/>
                  </a:cubicBezTo>
                  <a:cubicBezTo>
                    <a:pt x="71" y="58"/>
                    <a:pt x="79" y="58"/>
                    <a:pt x="79" y="58"/>
                  </a:cubicBezTo>
                  <a:lnTo>
                    <a:pt x="79" y="34"/>
                  </a:lnTo>
                  <a:cubicBezTo>
                    <a:pt x="79" y="34"/>
                    <a:pt x="71" y="34"/>
                    <a:pt x="69" y="34"/>
                  </a:cubicBezTo>
                  <a:cubicBezTo>
                    <a:pt x="69" y="31"/>
                    <a:pt x="69" y="22"/>
                    <a:pt x="69" y="22"/>
                  </a:cubicBezTo>
                  <a:lnTo>
                    <a:pt x="38" y="22"/>
                  </a:lnTo>
                  <a:lnTo>
                    <a:pt x="38" y="49"/>
                  </a:lnTo>
                  <a:lnTo>
                    <a:pt x="57" y="49"/>
                  </a:lnTo>
                  <a:lnTo>
                    <a:pt x="57" y="41"/>
                  </a:lnTo>
                  <a:cubicBezTo>
                    <a:pt x="57" y="41"/>
                    <a:pt x="49" y="41"/>
                    <a:pt x="47" y="41"/>
                  </a:cubicBezTo>
                  <a:cubicBezTo>
                    <a:pt x="47" y="39"/>
                    <a:pt x="47" y="33"/>
                    <a:pt x="47" y="31"/>
                  </a:cubicBezTo>
                  <a:cubicBezTo>
                    <a:pt x="49" y="31"/>
                    <a:pt x="56" y="31"/>
                    <a:pt x="59" y="31"/>
                  </a:cubicBezTo>
                  <a:cubicBezTo>
                    <a:pt x="59" y="33"/>
                    <a:pt x="59" y="42"/>
                    <a:pt x="59" y="42"/>
                  </a:cubicBezTo>
                  <a:cubicBezTo>
                    <a:pt x="59" y="42"/>
                    <a:pt x="67" y="42"/>
                    <a:pt x="70" y="42"/>
                  </a:cubicBezTo>
                  <a:cubicBezTo>
                    <a:pt x="70" y="44"/>
                    <a:pt x="70" y="47"/>
                    <a:pt x="70" y="49"/>
                  </a:cubicBezTo>
                  <a:cubicBezTo>
                    <a:pt x="67" y="49"/>
                    <a:pt x="60" y="49"/>
                    <a:pt x="60" y="49"/>
                  </a:cubicBezTo>
                  <a:cubicBezTo>
                    <a:pt x="60" y="49"/>
                    <a:pt x="60" y="63"/>
                    <a:pt x="60" y="65"/>
                  </a:cubicBezTo>
                  <a:cubicBezTo>
                    <a:pt x="58" y="65"/>
                    <a:pt x="50" y="65"/>
                    <a:pt x="48" y="65"/>
                  </a:cubicBezTo>
                  <a:cubicBezTo>
                    <a:pt x="48" y="64"/>
                    <a:pt x="48" y="59"/>
                    <a:pt x="48" y="59"/>
                  </a:cubicBezTo>
                  <a:lnTo>
                    <a:pt x="30" y="59"/>
                  </a:lnTo>
                  <a:cubicBezTo>
                    <a:pt x="30" y="59"/>
                    <a:pt x="30" y="63"/>
                    <a:pt x="30" y="65"/>
                  </a:cubicBezTo>
                  <a:cubicBezTo>
                    <a:pt x="28" y="65"/>
                    <a:pt x="23" y="65"/>
                    <a:pt x="21" y="65"/>
                  </a:cubicBezTo>
                  <a:cubicBezTo>
                    <a:pt x="21" y="62"/>
                    <a:pt x="21" y="44"/>
                    <a:pt x="21" y="44"/>
                  </a:cubicBezTo>
                  <a:cubicBezTo>
                    <a:pt x="21" y="44"/>
                    <a:pt x="12" y="44"/>
                    <a:pt x="9" y="44"/>
                  </a:cubicBezTo>
                  <a:cubicBezTo>
                    <a:pt x="9" y="41"/>
                    <a:pt x="9" y="12"/>
                    <a:pt x="9" y="9"/>
                  </a:cubicBezTo>
                  <a:cubicBezTo>
                    <a:pt x="12" y="9"/>
                    <a:pt x="22" y="9"/>
                    <a:pt x="24" y="9"/>
                  </a:cubicBezTo>
                  <a:cubicBezTo>
                    <a:pt x="24" y="11"/>
                    <a:pt x="24" y="24"/>
                    <a:pt x="24" y="26"/>
                  </a:cubicBezTo>
                  <a:cubicBezTo>
                    <a:pt x="23" y="26"/>
                    <a:pt x="23" y="26"/>
                    <a:pt x="22" y="26"/>
                  </a:cubicBezTo>
                  <a:cubicBezTo>
                    <a:pt x="22" y="24"/>
                    <a:pt x="22" y="19"/>
                    <a:pt x="22" y="19"/>
                  </a:cubicBezTo>
                  <a:lnTo>
                    <a:pt x="13" y="19"/>
                  </a:lnTo>
                  <a:lnTo>
                    <a:pt x="13" y="35"/>
                  </a:lnTo>
                  <a:lnTo>
                    <a:pt x="32" y="35"/>
                  </a:lnTo>
                  <a:lnTo>
                    <a:pt x="32" y="0"/>
                  </a:lnTo>
                  <a:lnTo>
                    <a:pt x="31" y="0"/>
                  </a:lnTo>
                  <a:close/>
                  <a:moveTo>
                    <a:pt x="29" y="4"/>
                  </a:moveTo>
                  <a:cubicBezTo>
                    <a:pt x="29" y="7"/>
                    <a:pt x="29" y="29"/>
                    <a:pt x="29" y="31"/>
                  </a:cubicBezTo>
                  <a:cubicBezTo>
                    <a:pt x="26" y="31"/>
                    <a:pt x="18" y="31"/>
                    <a:pt x="16" y="31"/>
                  </a:cubicBezTo>
                  <a:cubicBezTo>
                    <a:pt x="16" y="29"/>
                    <a:pt x="16" y="24"/>
                    <a:pt x="16" y="22"/>
                  </a:cubicBezTo>
                  <a:cubicBezTo>
                    <a:pt x="17" y="22"/>
                    <a:pt x="17" y="22"/>
                    <a:pt x="18" y="22"/>
                  </a:cubicBezTo>
                  <a:cubicBezTo>
                    <a:pt x="18" y="24"/>
                    <a:pt x="18" y="30"/>
                    <a:pt x="18" y="30"/>
                  </a:cubicBezTo>
                  <a:lnTo>
                    <a:pt x="28" y="30"/>
                  </a:lnTo>
                  <a:lnTo>
                    <a:pt x="28" y="5"/>
                  </a:lnTo>
                  <a:lnTo>
                    <a:pt x="6" y="5"/>
                  </a:lnTo>
                  <a:lnTo>
                    <a:pt x="6" y="48"/>
                  </a:lnTo>
                  <a:cubicBezTo>
                    <a:pt x="6" y="48"/>
                    <a:pt x="15" y="48"/>
                    <a:pt x="18" y="48"/>
                  </a:cubicBezTo>
                  <a:cubicBezTo>
                    <a:pt x="18" y="50"/>
                    <a:pt x="18" y="68"/>
                    <a:pt x="18" y="68"/>
                  </a:cubicBezTo>
                  <a:lnTo>
                    <a:pt x="34" y="68"/>
                  </a:lnTo>
                  <a:cubicBezTo>
                    <a:pt x="34" y="68"/>
                    <a:pt x="34" y="65"/>
                    <a:pt x="34" y="63"/>
                  </a:cubicBezTo>
                  <a:cubicBezTo>
                    <a:pt x="34" y="63"/>
                    <a:pt x="35" y="63"/>
                    <a:pt x="36" y="63"/>
                  </a:cubicBezTo>
                  <a:cubicBezTo>
                    <a:pt x="36" y="65"/>
                    <a:pt x="36" y="68"/>
                    <a:pt x="36" y="68"/>
                  </a:cubicBezTo>
                  <a:lnTo>
                    <a:pt x="43" y="68"/>
                  </a:lnTo>
                  <a:cubicBezTo>
                    <a:pt x="43" y="68"/>
                    <a:pt x="43" y="65"/>
                    <a:pt x="43" y="63"/>
                  </a:cubicBezTo>
                  <a:cubicBezTo>
                    <a:pt x="43" y="63"/>
                    <a:pt x="44" y="63"/>
                    <a:pt x="44" y="63"/>
                  </a:cubicBezTo>
                  <a:cubicBezTo>
                    <a:pt x="44" y="65"/>
                    <a:pt x="44" y="69"/>
                    <a:pt x="44" y="69"/>
                  </a:cubicBezTo>
                  <a:lnTo>
                    <a:pt x="64" y="69"/>
                  </a:lnTo>
                  <a:cubicBezTo>
                    <a:pt x="64" y="69"/>
                    <a:pt x="64" y="55"/>
                    <a:pt x="64" y="53"/>
                  </a:cubicBezTo>
                  <a:cubicBezTo>
                    <a:pt x="66" y="53"/>
                    <a:pt x="73" y="53"/>
                    <a:pt x="73" y="53"/>
                  </a:cubicBezTo>
                  <a:lnTo>
                    <a:pt x="73" y="38"/>
                  </a:lnTo>
                  <a:cubicBezTo>
                    <a:pt x="73" y="38"/>
                    <a:pt x="65" y="38"/>
                    <a:pt x="62" y="38"/>
                  </a:cubicBezTo>
                  <a:cubicBezTo>
                    <a:pt x="62" y="36"/>
                    <a:pt x="62" y="27"/>
                    <a:pt x="62" y="27"/>
                  </a:cubicBezTo>
                  <a:lnTo>
                    <a:pt x="43" y="27"/>
                  </a:lnTo>
                  <a:lnTo>
                    <a:pt x="43" y="44"/>
                  </a:lnTo>
                  <a:cubicBezTo>
                    <a:pt x="43" y="44"/>
                    <a:pt x="51" y="44"/>
                    <a:pt x="53" y="44"/>
                  </a:cubicBezTo>
                  <a:cubicBezTo>
                    <a:pt x="53" y="45"/>
                    <a:pt x="53" y="45"/>
                    <a:pt x="53" y="46"/>
                  </a:cubicBezTo>
                  <a:cubicBezTo>
                    <a:pt x="51" y="46"/>
                    <a:pt x="44" y="46"/>
                    <a:pt x="41" y="46"/>
                  </a:cubicBezTo>
                  <a:cubicBezTo>
                    <a:pt x="41" y="43"/>
                    <a:pt x="41" y="29"/>
                    <a:pt x="41" y="26"/>
                  </a:cubicBezTo>
                  <a:cubicBezTo>
                    <a:pt x="44" y="26"/>
                    <a:pt x="62" y="26"/>
                    <a:pt x="65" y="26"/>
                  </a:cubicBezTo>
                  <a:cubicBezTo>
                    <a:pt x="65" y="28"/>
                    <a:pt x="65" y="37"/>
                    <a:pt x="65" y="37"/>
                  </a:cubicBezTo>
                  <a:cubicBezTo>
                    <a:pt x="65" y="37"/>
                    <a:pt x="73" y="37"/>
                    <a:pt x="75" y="37"/>
                  </a:cubicBezTo>
                  <a:cubicBezTo>
                    <a:pt x="75" y="40"/>
                    <a:pt x="75" y="52"/>
                    <a:pt x="75" y="54"/>
                  </a:cubicBezTo>
                  <a:cubicBezTo>
                    <a:pt x="73" y="54"/>
                    <a:pt x="65" y="54"/>
                    <a:pt x="65" y="54"/>
                  </a:cubicBezTo>
                  <a:cubicBezTo>
                    <a:pt x="65" y="54"/>
                    <a:pt x="65" y="68"/>
                    <a:pt x="65" y="71"/>
                  </a:cubicBezTo>
                  <a:cubicBezTo>
                    <a:pt x="63" y="71"/>
                    <a:pt x="50" y="71"/>
                    <a:pt x="50" y="71"/>
                  </a:cubicBezTo>
                  <a:cubicBezTo>
                    <a:pt x="50" y="71"/>
                    <a:pt x="50" y="74"/>
                    <a:pt x="50" y="75"/>
                  </a:cubicBezTo>
                  <a:cubicBezTo>
                    <a:pt x="47" y="75"/>
                    <a:pt x="30" y="75"/>
                    <a:pt x="27" y="75"/>
                  </a:cubicBezTo>
                  <a:cubicBezTo>
                    <a:pt x="27" y="74"/>
                    <a:pt x="27" y="71"/>
                    <a:pt x="27" y="71"/>
                  </a:cubicBezTo>
                  <a:cubicBezTo>
                    <a:pt x="27" y="71"/>
                    <a:pt x="18" y="71"/>
                    <a:pt x="15" y="71"/>
                  </a:cubicBezTo>
                  <a:cubicBezTo>
                    <a:pt x="15" y="68"/>
                    <a:pt x="15" y="49"/>
                    <a:pt x="15" y="49"/>
                  </a:cubicBezTo>
                  <a:cubicBezTo>
                    <a:pt x="15" y="49"/>
                    <a:pt x="6" y="49"/>
                    <a:pt x="4" y="49"/>
                  </a:cubicBezTo>
                  <a:cubicBezTo>
                    <a:pt x="4" y="46"/>
                    <a:pt x="4" y="7"/>
                    <a:pt x="4" y="4"/>
                  </a:cubicBezTo>
                  <a:cubicBezTo>
                    <a:pt x="6" y="4"/>
                    <a:pt x="26" y="4"/>
                    <a:pt x="29" y="4"/>
                  </a:cubicBezTo>
                  <a:close/>
                </a:path>
              </a:pathLst>
            </a:custGeom>
            <a:solidFill>
              <a:schemeClr val="accent2"/>
            </a:solidFill>
            <a:ln w="0">
              <a:noFill/>
            </a:ln>
          </p:spPr>
          <p:txBody>
            <a:bodyPr/>
            <a:p>
              <a:endParaRPr lang="zh-CN" altLang="en-US"/>
            </a:p>
          </p:txBody>
        </p:sp>
        <p:sp>
          <p:nvSpPr>
            <p:cNvPr id="32774" name="任意多边形 32773"/>
            <p:cNvSpPr>
              <a:spLocks noEditPoints="1"/>
            </p:cNvSpPr>
            <p:nvPr userDrawn="1"/>
          </p:nvSpPr>
          <p:spPr>
            <a:xfrm>
              <a:off x="166" y="207"/>
              <a:ext cx="374" cy="471"/>
            </a:xfrm>
            <a:custGeom>
              <a:avLst/>
              <a:gdLst/>
              <a:ahLst/>
              <a:cxnLst/>
              <a:pathLst>
                <a:path w="78" h="98">
                  <a:moveTo>
                    <a:pt x="16" y="2"/>
                  </a:moveTo>
                  <a:cubicBezTo>
                    <a:pt x="14" y="5"/>
                    <a:pt x="6" y="8"/>
                    <a:pt x="1" y="10"/>
                  </a:cubicBezTo>
                  <a:lnTo>
                    <a:pt x="0" y="10"/>
                  </a:lnTo>
                  <a:lnTo>
                    <a:pt x="0" y="64"/>
                  </a:lnTo>
                  <a:lnTo>
                    <a:pt x="30" y="64"/>
                  </a:lnTo>
                  <a:lnTo>
                    <a:pt x="30" y="36"/>
                  </a:lnTo>
                  <a:lnTo>
                    <a:pt x="13" y="36"/>
                  </a:lnTo>
                  <a:lnTo>
                    <a:pt x="13" y="51"/>
                  </a:lnTo>
                  <a:lnTo>
                    <a:pt x="21" y="51"/>
                  </a:lnTo>
                  <a:cubicBezTo>
                    <a:pt x="21" y="51"/>
                    <a:pt x="21" y="45"/>
                    <a:pt x="21" y="43"/>
                  </a:cubicBezTo>
                  <a:cubicBezTo>
                    <a:pt x="22" y="43"/>
                    <a:pt x="22" y="43"/>
                    <a:pt x="23" y="43"/>
                  </a:cubicBezTo>
                  <a:cubicBezTo>
                    <a:pt x="23" y="45"/>
                    <a:pt x="23" y="53"/>
                    <a:pt x="23" y="56"/>
                  </a:cubicBezTo>
                  <a:cubicBezTo>
                    <a:pt x="20" y="56"/>
                    <a:pt x="10" y="56"/>
                    <a:pt x="8" y="56"/>
                  </a:cubicBezTo>
                  <a:cubicBezTo>
                    <a:pt x="8" y="53"/>
                    <a:pt x="8" y="19"/>
                    <a:pt x="8" y="17"/>
                  </a:cubicBezTo>
                  <a:cubicBezTo>
                    <a:pt x="11" y="16"/>
                    <a:pt x="16" y="13"/>
                    <a:pt x="18" y="12"/>
                  </a:cubicBezTo>
                  <a:cubicBezTo>
                    <a:pt x="19" y="14"/>
                    <a:pt x="29" y="23"/>
                    <a:pt x="30" y="24"/>
                  </a:cubicBezTo>
                  <a:cubicBezTo>
                    <a:pt x="30" y="25"/>
                    <a:pt x="29" y="27"/>
                    <a:pt x="29" y="28"/>
                  </a:cubicBezTo>
                  <a:cubicBezTo>
                    <a:pt x="29" y="32"/>
                    <a:pt x="31" y="37"/>
                    <a:pt x="34" y="41"/>
                  </a:cubicBezTo>
                  <a:cubicBezTo>
                    <a:pt x="39" y="47"/>
                    <a:pt x="49" y="47"/>
                    <a:pt x="52" y="46"/>
                  </a:cubicBezTo>
                  <a:cubicBezTo>
                    <a:pt x="53" y="47"/>
                    <a:pt x="68" y="63"/>
                    <a:pt x="69" y="64"/>
                  </a:cubicBezTo>
                  <a:cubicBezTo>
                    <a:pt x="69" y="65"/>
                    <a:pt x="69" y="86"/>
                    <a:pt x="69" y="89"/>
                  </a:cubicBezTo>
                  <a:cubicBezTo>
                    <a:pt x="66" y="89"/>
                    <a:pt x="44" y="89"/>
                    <a:pt x="41" y="89"/>
                  </a:cubicBezTo>
                  <a:cubicBezTo>
                    <a:pt x="41" y="87"/>
                    <a:pt x="41" y="71"/>
                    <a:pt x="41" y="68"/>
                  </a:cubicBezTo>
                  <a:cubicBezTo>
                    <a:pt x="44" y="68"/>
                    <a:pt x="53" y="68"/>
                    <a:pt x="55" y="68"/>
                  </a:cubicBezTo>
                  <a:cubicBezTo>
                    <a:pt x="55" y="70"/>
                    <a:pt x="55" y="71"/>
                    <a:pt x="55" y="72"/>
                  </a:cubicBezTo>
                  <a:cubicBezTo>
                    <a:pt x="53" y="72"/>
                    <a:pt x="47" y="72"/>
                    <a:pt x="47" y="72"/>
                  </a:cubicBezTo>
                  <a:lnTo>
                    <a:pt x="47" y="80"/>
                  </a:lnTo>
                  <a:lnTo>
                    <a:pt x="63" y="80"/>
                  </a:lnTo>
                  <a:lnTo>
                    <a:pt x="63" y="60"/>
                  </a:lnTo>
                  <a:lnTo>
                    <a:pt x="33" y="60"/>
                  </a:lnTo>
                  <a:lnTo>
                    <a:pt x="33" y="98"/>
                  </a:lnTo>
                  <a:lnTo>
                    <a:pt x="78" y="98"/>
                  </a:lnTo>
                  <a:lnTo>
                    <a:pt x="78" y="61"/>
                  </a:lnTo>
                  <a:lnTo>
                    <a:pt x="54" y="36"/>
                  </a:lnTo>
                  <a:lnTo>
                    <a:pt x="52" y="37"/>
                  </a:lnTo>
                  <a:cubicBezTo>
                    <a:pt x="49" y="39"/>
                    <a:pt x="45" y="41"/>
                    <a:pt x="40" y="36"/>
                  </a:cubicBezTo>
                  <a:cubicBezTo>
                    <a:pt x="35" y="31"/>
                    <a:pt x="39" y="24"/>
                    <a:pt x="39" y="24"/>
                  </a:cubicBezTo>
                  <a:lnTo>
                    <a:pt x="39" y="23"/>
                  </a:lnTo>
                  <a:lnTo>
                    <a:pt x="38" y="22"/>
                  </a:lnTo>
                  <a:lnTo>
                    <a:pt x="17" y="0"/>
                  </a:lnTo>
                  <a:lnTo>
                    <a:pt x="16" y="2"/>
                  </a:lnTo>
                  <a:close/>
                  <a:moveTo>
                    <a:pt x="17" y="5"/>
                  </a:moveTo>
                  <a:cubicBezTo>
                    <a:pt x="19" y="8"/>
                    <a:pt x="34" y="22"/>
                    <a:pt x="35" y="24"/>
                  </a:cubicBezTo>
                  <a:cubicBezTo>
                    <a:pt x="35" y="25"/>
                    <a:pt x="34" y="27"/>
                    <a:pt x="34" y="29"/>
                  </a:cubicBezTo>
                  <a:cubicBezTo>
                    <a:pt x="34" y="32"/>
                    <a:pt x="35" y="36"/>
                    <a:pt x="38" y="39"/>
                  </a:cubicBezTo>
                  <a:cubicBezTo>
                    <a:pt x="44" y="45"/>
                    <a:pt x="50" y="42"/>
                    <a:pt x="53" y="40"/>
                  </a:cubicBezTo>
                  <a:cubicBezTo>
                    <a:pt x="55" y="42"/>
                    <a:pt x="73" y="61"/>
                    <a:pt x="74" y="62"/>
                  </a:cubicBezTo>
                  <a:cubicBezTo>
                    <a:pt x="74" y="63"/>
                    <a:pt x="74" y="92"/>
                    <a:pt x="74" y="95"/>
                  </a:cubicBezTo>
                  <a:cubicBezTo>
                    <a:pt x="71" y="95"/>
                    <a:pt x="39" y="95"/>
                    <a:pt x="36" y="95"/>
                  </a:cubicBezTo>
                  <a:cubicBezTo>
                    <a:pt x="36" y="92"/>
                    <a:pt x="36" y="66"/>
                    <a:pt x="36" y="63"/>
                  </a:cubicBezTo>
                  <a:cubicBezTo>
                    <a:pt x="39" y="63"/>
                    <a:pt x="56" y="63"/>
                    <a:pt x="59" y="63"/>
                  </a:cubicBezTo>
                  <a:cubicBezTo>
                    <a:pt x="59" y="66"/>
                    <a:pt x="59" y="74"/>
                    <a:pt x="59" y="77"/>
                  </a:cubicBezTo>
                  <a:cubicBezTo>
                    <a:pt x="57" y="77"/>
                    <a:pt x="53" y="76"/>
                    <a:pt x="51" y="76"/>
                  </a:cubicBezTo>
                  <a:cubicBezTo>
                    <a:pt x="51" y="76"/>
                    <a:pt x="51" y="76"/>
                    <a:pt x="51" y="75"/>
                  </a:cubicBezTo>
                  <a:cubicBezTo>
                    <a:pt x="53" y="75"/>
                    <a:pt x="59" y="75"/>
                    <a:pt x="59" y="75"/>
                  </a:cubicBezTo>
                  <a:lnTo>
                    <a:pt x="59" y="65"/>
                  </a:lnTo>
                  <a:lnTo>
                    <a:pt x="38" y="65"/>
                  </a:lnTo>
                  <a:lnTo>
                    <a:pt x="38" y="93"/>
                  </a:lnTo>
                  <a:lnTo>
                    <a:pt x="72" y="93"/>
                  </a:lnTo>
                  <a:lnTo>
                    <a:pt x="72" y="62"/>
                  </a:lnTo>
                  <a:lnTo>
                    <a:pt x="53" y="43"/>
                  </a:lnTo>
                  <a:lnTo>
                    <a:pt x="52" y="43"/>
                  </a:lnTo>
                  <a:cubicBezTo>
                    <a:pt x="52" y="43"/>
                    <a:pt x="41" y="45"/>
                    <a:pt x="36" y="39"/>
                  </a:cubicBezTo>
                  <a:cubicBezTo>
                    <a:pt x="32" y="33"/>
                    <a:pt x="32" y="26"/>
                    <a:pt x="33" y="25"/>
                  </a:cubicBezTo>
                  <a:lnTo>
                    <a:pt x="34" y="24"/>
                  </a:lnTo>
                  <a:lnTo>
                    <a:pt x="33" y="23"/>
                  </a:lnTo>
                  <a:lnTo>
                    <a:pt x="18" y="8"/>
                  </a:lnTo>
                  <a:lnTo>
                    <a:pt x="17" y="9"/>
                  </a:lnTo>
                  <a:cubicBezTo>
                    <a:pt x="15" y="10"/>
                    <a:pt x="9" y="13"/>
                    <a:pt x="6" y="14"/>
                  </a:cubicBezTo>
                  <a:lnTo>
                    <a:pt x="4" y="14"/>
                  </a:lnTo>
                  <a:lnTo>
                    <a:pt x="4" y="59"/>
                  </a:lnTo>
                  <a:lnTo>
                    <a:pt x="26" y="59"/>
                  </a:lnTo>
                  <a:lnTo>
                    <a:pt x="26" y="39"/>
                  </a:lnTo>
                  <a:lnTo>
                    <a:pt x="18" y="39"/>
                  </a:lnTo>
                  <a:cubicBezTo>
                    <a:pt x="18" y="39"/>
                    <a:pt x="18" y="46"/>
                    <a:pt x="18" y="48"/>
                  </a:cubicBezTo>
                  <a:cubicBezTo>
                    <a:pt x="17" y="48"/>
                    <a:pt x="17" y="48"/>
                    <a:pt x="16" y="48"/>
                  </a:cubicBezTo>
                  <a:cubicBezTo>
                    <a:pt x="16" y="46"/>
                    <a:pt x="16" y="42"/>
                    <a:pt x="16" y="39"/>
                  </a:cubicBezTo>
                  <a:cubicBezTo>
                    <a:pt x="19" y="39"/>
                    <a:pt x="25" y="39"/>
                    <a:pt x="27" y="39"/>
                  </a:cubicBezTo>
                  <a:cubicBezTo>
                    <a:pt x="27" y="42"/>
                    <a:pt x="27" y="58"/>
                    <a:pt x="27" y="60"/>
                  </a:cubicBezTo>
                  <a:cubicBezTo>
                    <a:pt x="24" y="60"/>
                    <a:pt x="6" y="60"/>
                    <a:pt x="3" y="60"/>
                  </a:cubicBezTo>
                  <a:cubicBezTo>
                    <a:pt x="3" y="57"/>
                    <a:pt x="3" y="15"/>
                    <a:pt x="3" y="13"/>
                  </a:cubicBezTo>
                  <a:cubicBezTo>
                    <a:pt x="6" y="12"/>
                    <a:pt x="14" y="9"/>
                    <a:pt x="17" y="5"/>
                  </a:cubicBezTo>
                  <a:close/>
                </a:path>
              </a:pathLst>
            </a:custGeom>
            <a:solidFill>
              <a:schemeClr val="accent2"/>
            </a:solidFill>
            <a:ln w="0">
              <a:noFill/>
            </a:ln>
          </p:spPr>
          <p:txBody>
            <a:bodyPr/>
            <a:p>
              <a:endParaRPr lang="zh-CN" altLang="en-US"/>
            </a:p>
          </p:txBody>
        </p:sp>
        <p:sp>
          <p:nvSpPr>
            <p:cNvPr id="32775" name="矩形 32774"/>
            <p:cNvSpPr/>
            <p:nvPr userDrawn="1"/>
          </p:nvSpPr>
          <p:spPr>
            <a:xfrm>
              <a:off x="997" y="260"/>
              <a:ext cx="3761" cy="29"/>
            </a:xfrm>
            <a:prstGeom prst="rect">
              <a:avLst/>
            </a:prstGeom>
            <a:solidFill>
              <a:schemeClr val="accent2"/>
            </a:solidFill>
            <a:ln w="0">
              <a:noFill/>
            </a:ln>
          </p:spPr>
          <p:txBody>
            <a:bodyPr/>
            <a:p>
              <a:endParaRPr lang="zh-CN" altLang="en-US"/>
            </a:p>
          </p:txBody>
        </p:sp>
        <p:sp>
          <p:nvSpPr>
            <p:cNvPr id="32776" name="矩形 32775"/>
            <p:cNvSpPr/>
            <p:nvPr userDrawn="1"/>
          </p:nvSpPr>
          <p:spPr>
            <a:xfrm>
              <a:off x="997" y="303"/>
              <a:ext cx="3761" cy="29"/>
            </a:xfrm>
            <a:prstGeom prst="rect">
              <a:avLst/>
            </a:prstGeom>
            <a:solidFill>
              <a:schemeClr val="accent2"/>
            </a:solidFill>
            <a:ln w="0">
              <a:noFill/>
            </a:ln>
          </p:spPr>
          <p:txBody>
            <a:bodyPr/>
            <a:p>
              <a:endParaRPr lang="zh-CN" altLang="en-US"/>
            </a:p>
          </p:txBody>
        </p:sp>
        <p:sp>
          <p:nvSpPr>
            <p:cNvPr id="32777" name="任意多边形 32776"/>
            <p:cNvSpPr>
              <a:spLocks noEditPoints="1"/>
            </p:cNvSpPr>
            <p:nvPr userDrawn="1"/>
          </p:nvSpPr>
          <p:spPr>
            <a:xfrm>
              <a:off x="4754" y="116"/>
              <a:ext cx="379" cy="370"/>
            </a:xfrm>
            <a:custGeom>
              <a:avLst/>
              <a:gdLst/>
              <a:ahLst/>
              <a:cxnLst/>
              <a:pathLst>
                <a:path w="79" h="77">
                  <a:moveTo>
                    <a:pt x="77" y="0"/>
                  </a:moveTo>
                  <a:lnTo>
                    <a:pt x="26" y="0"/>
                  </a:lnTo>
                  <a:cubicBezTo>
                    <a:pt x="26" y="0"/>
                    <a:pt x="26" y="9"/>
                    <a:pt x="26" y="11"/>
                  </a:cubicBezTo>
                  <a:cubicBezTo>
                    <a:pt x="23" y="11"/>
                    <a:pt x="4" y="11"/>
                    <a:pt x="4" y="11"/>
                  </a:cubicBezTo>
                  <a:cubicBezTo>
                    <a:pt x="4" y="11"/>
                    <a:pt x="4" y="20"/>
                    <a:pt x="4" y="23"/>
                  </a:cubicBezTo>
                  <a:cubicBezTo>
                    <a:pt x="3" y="23"/>
                    <a:pt x="0" y="23"/>
                    <a:pt x="0" y="23"/>
                  </a:cubicBezTo>
                  <a:lnTo>
                    <a:pt x="0" y="52"/>
                  </a:lnTo>
                  <a:cubicBezTo>
                    <a:pt x="0" y="52"/>
                    <a:pt x="3" y="52"/>
                    <a:pt x="4" y="52"/>
                  </a:cubicBezTo>
                  <a:cubicBezTo>
                    <a:pt x="4" y="55"/>
                    <a:pt x="4" y="68"/>
                    <a:pt x="4" y="68"/>
                  </a:cubicBezTo>
                  <a:cubicBezTo>
                    <a:pt x="4" y="68"/>
                    <a:pt x="18" y="68"/>
                    <a:pt x="21" y="68"/>
                  </a:cubicBezTo>
                  <a:cubicBezTo>
                    <a:pt x="21" y="70"/>
                    <a:pt x="21" y="77"/>
                    <a:pt x="21" y="77"/>
                  </a:cubicBezTo>
                  <a:lnTo>
                    <a:pt x="45" y="77"/>
                  </a:lnTo>
                  <a:cubicBezTo>
                    <a:pt x="45" y="77"/>
                    <a:pt x="45" y="70"/>
                    <a:pt x="45" y="68"/>
                  </a:cubicBezTo>
                  <a:cubicBezTo>
                    <a:pt x="47" y="68"/>
                    <a:pt x="56" y="68"/>
                    <a:pt x="56" y="68"/>
                  </a:cubicBezTo>
                  <a:lnTo>
                    <a:pt x="56" y="37"/>
                  </a:lnTo>
                  <a:lnTo>
                    <a:pt x="29" y="37"/>
                  </a:lnTo>
                  <a:lnTo>
                    <a:pt x="29" y="56"/>
                  </a:lnTo>
                  <a:lnTo>
                    <a:pt x="38" y="56"/>
                  </a:lnTo>
                  <a:cubicBezTo>
                    <a:pt x="38" y="56"/>
                    <a:pt x="38" y="48"/>
                    <a:pt x="38" y="46"/>
                  </a:cubicBezTo>
                  <a:cubicBezTo>
                    <a:pt x="40" y="46"/>
                    <a:pt x="46" y="46"/>
                    <a:pt x="48" y="46"/>
                  </a:cubicBezTo>
                  <a:cubicBezTo>
                    <a:pt x="48" y="48"/>
                    <a:pt x="48" y="55"/>
                    <a:pt x="48" y="58"/>
                  </a:cubicBezTo>
                  <a:cubicBezTo>
                    <a:pt x="46" y="58"/>
                    <a:pt x="37" y="58"/>
                    <a:pt x="37" y="58"/>
                  </a:cubicBezTo>
                  <a:cubicBezTo>
                    <a:pt x="37" y="58"/>
                    <a:pt x="37" y="66"/>
                    <a:pt x="37" y="68"/>
                  </a:cubicBezTo>
                  <a:cubicBezTo>
                    <a:pt x="35" y="68"/>
                    <a:pt x="31" y="68"/>
                    <a:pt x="29" y="68"/>
                  </a:cubicBezTo>
                  <a:cubicBezTo>
                    <a:pt x="29" y="66"/>
                    <a:pt x="29" y="59"/>
                    <a:pt x="29" y="59"/>
                  </a:cubicBezTo>
                  <a:cubicBezTo>
                    <a:pt x="29" y="59"/>
                    <a:pt x="16" y="59"/>
                    <a:pt x="13" y="59"/>
                  </a:cubicBezTo>
                  <a:cubicBezTo>
                    <a:pt x="13" y="57"/>
                    <a:pt x="13" y="49"/>
                    <a:pt x="13" y="47"/>
                  </a:cubicBezTo>
                  <a:cubicBezTo>
                    <a:pt x="15" y="47"/>
                    <a:pt x="19" y="47"/>
                    <a:pt x="19" y="47"/>
                  </a:cubicBezTo>
                  <a:lnTo>
                    <a:pt x="19" y="38"/>
                  </a:lnTo>
                  <a:cubicBezTo>
                    <a:pt x="19" y="38"/>
                    <a:pt x="15" y="38"/>
                    <a:pt x="13" y="38"/>
                  </a:cubicBezTo>
                  <a:cubicBezTo>
                    <a:pt x="15" y="38"/>
                    <a:pt x="19" y="38"/>
                    <a:pt x="19" y="38"/>
                  </a:cubicBezTo>
                  <a:lnTo>
                    <a:pt x="19" y="29"/>
                  </a:lnTo>
                  <a:cubicBezTo>
                    <a:pt x="19" y="29"/>
                    <a:pt x="15" y="29"/>
                    <a:pt x="13" y="29"/>
                  </a:cubicBezTo>
                  <a:cubicBezTo>
                    <a:pt x="13" y="27"/>
                    <a:pt x="13" y="22"/>
                    <a:pt x="13" y="20"/>
                  </a:cubicBezTo>
                  <a:cubicBezTo>
                    <a:pt x="16" y="20"/>
                    <a:pt x="34" y="20"/>
                    <a:pt x="34" y="20"/>
                  </a:cubicBezTo>
                  <a:cubicBezTo>
                    <a:pt x="34" y="20"/>
                    <a:pt x="34" y="11"/>
                    <a:pt x="34" y="8"/>
                  </a:cubicBezTo>
                  <a:cubicBezTo>
                    <a:pt x="37" y="8"/>
                    <a:pt x="67" y="8"/>
                    <a:pt x="70" y="8"/>
                  </a:cubicBezTo>
                  <a:cubicBezTo>
                    <a:pt x="70" y="11"/>
                    <a:pt x="70" y="21"/>
                    <a:pt x="70" y="23"/>
                  </a:cubicBezTo>
                  <a:cubicBezTo>
                    <a:pt x="67" y="23"/>
                    <a:pt x="55" y="23"/>
                    <a:pt x="52" y="23"/>
                  </a:cubicBezTo>
                  <a:cubicBezTo>
                    <a:pt x="52" y="22"/>
                    <a:pt x="52" y="22"/>
                    <a:pt x="52" y="21"/>
                  </a:cubicBezTo>
                  <a:cubicBezTo>
                    <a:pt x="55" y="21"/>
                    <a:pt x="60" y="21"/>
                    <a:pt x="60" y="21"/>
                  </a:cubicBezTo>
                  <a:lnTo>
                    <a:pt x="60" y="12"/>
                  </a:lnTo>
                  <a:lnTo>
                    <a:pt x="44" y="12"/>
                  </a:lnTo>
                  <a:lnTo>
                    <a:pt x="44" y="31"/>
                  </a:lnTo>
                  <a:lnTo>
                    <a:pt x="79" y="31"/>
                  </a:lnTo>
                  <a:lnTo>
                    <a:pt x="79" y="0"/>
                  </a:lnTo>
                  <a:lnTo>
                    <a:pt x="77" y="0"/>
                  </a:lnTo>
                  <a:close/>
                  <a:moveTo>
                    <a:pt x="75" y="3"/>
                  </a:moveTo>
                  <a:cubicBezTo>
                    <a:pt x="75" y="6"/>
                    <a:pt x="75" y="25"/>
                    <a:pt x="75" y="28"/>
                  </a:cubicBezTo>
                  <a:cubicBezTo>
                    <a:pt x="72" y="28"/>
                    <a:pt x="50" y="28"/>
                    <a:pt x="47" y="28"/>
                  </a:cubicBezTo>
                  <a:cubicBezTo>
                    <a:pt x="47" y="26"/>
                    <a:pt x="47" y="18"/>
                    <a:pt x="47" y="15"/>
                  </a:cubicBezTo>
                  <a:cubicBezTo>
                    <a:pt x="49" y="15"/>
                    <a:pt x="55" y="15"/>
                    <a:pt x="57" y="15"/>
                  </a:cubicBezTo>
                  <a:cubicBezTo>
                    <a:pt x="57" y="16"/>
                    <a:pt x="57" y="16"/>
                    <a:pt x="57" y="17"/>
                  </a:cubicBezTo>
                  <a:cubicBezTo>
                    <a:pt x="55" y="17"/>
                    <a:pt x="49" y="17"/>
                    <a:pt x="49" y="17"/>
                  </a:cubicBezTo>
                  <a:lnTo>
                    <a:pt x="49" y="27"/>
                  </a:lnTo>
                  <a:lnTo>
                    <a:pt x="73" y="27"/>
                  </a:lnTo>
                  <a:lnTo>
                    <a:pt x="73" y="5"/>
                  </a:lnTo>
                  <a:lnTo>
                    <a:pt x="31" y="5"/>
                  </a:lnTo>
                  <a:cubicBezTo>
                    <a:pt x="31" y="5"/>
                    <a:pt x="31" y="14"/>
                    <a:pt x="31" y="17"/>
                  </a:cubicBezTo>
                  <a:cubicBezTo>
                    <a:pt x="28" y="17"/>
                    <a:pt x="10" y="17"/>
                    <a:pt x="10" y="17"/>
                  </a:cubicBezTo>
                  <a:lnTo>
                    <a:pt x="10" y="33"/>
                  </a:lnTo>
                  <a:cubicBezTo>
                    <a:pt x="10" y="33"/>
                    <a:pt x="14" y="33"/>
                    <a:pt x="16" y="33"/>
                  </a:cubicBezTo>
                  <a:cubicBezTo>
                    <a:pt x="16" y="34"/>
                    <a:pt x="16" y="34"/>
                    <a:pt x="16" y="35"/>
                  </a:cubicBezTo>
                  <a:cubicBezTo>
                    <a:pt x="14" y="35"/>
                    <a:pt x="10" y="35"/>
                    <a:pt x="10" y="35"/>
                  </a:cubicBezTo>
                  <a:lnTo>
                    <a:pt x="10" y="42"/>
                  </a:lnTo>
                  <a:cubicBezTo>
                    <a:pt x="10" y="42"/>
                    <a:pt x="14" y="42"/>
                    <a:pt x="16" y="42"/>
                  </a:cubicBezTo>
                  <a:cubicBezTo>
                    <a:pt x="16" y="42"/>
                    <a:pt x="16" y="43"/>
                    <a:pt x="16" y="43"/>
                  </a:cubicBezTo>
                  <a:cubicBezTo>
                    <a:pt x="14" y="43"/>
                    <a:pt x="10" y="43"/>
                    <a:pt x="10" y="43"/>
                  </a:cubicBezTo>
                  <a:lnTo>
                    <a:pt x="10" y="62"/>
                  </a:lnTo>
                  <a:cubicBezTo>
                    <a:pt x="10" y="62"/>
                    <a:pt x="23" y="62"/>
                    <a:pt x="26" y="62"/>
                  </a:cubicBezTo>
                  <a:cubicBezTo>
                    <a:pt x="26" y="65"/>
                    <a:pt x="26" y="72"/>
                    <a:pt x="26" y="72"/>
                  </a:cubicBezTo>
                  <a:lnTo>
                    <a:pt x="40" y="72"/>
                  </a:lnTo>
                  <a:cubicBezTo>
                    <a:pt x="40" y="72"/>
                    <a:pt x="40" y="64"/>
                    <a:pt x="40" y="61"/>
                  </a:cubicBezTo>
                  <a:cubicBezTo>
                    <a:pt x="43" y="61"/>
                    <a:pt x="52" y="61"/>
                    <a:pt x="52" y="61"/>
                  </a:cubicBezTo>
                  <a:lnTo>
                    <a:pt x="52" y="42"/>
                  </a:lnTo>
                  <a:lnTo>
                    <a:pt x="34" y="42"/>
                  </a:lnTo>
                  <a:cubicBezTo>
                    <a:pt x="34" y="42"/>
                    <a:pt x="34" y="50"/>
                    <a:pt x="34" y="52"/>
                  </a:cubicBezTo>
                  <a:cubicBezTo>
                    <a:pt x="34" y="52"/>
                    <a:pt x="34" y="52"/>
                    <a:pt x="33" y="52"/>
                  </a:cubicBezTo>
                  <a:cubicBezTo>
                    <a:pt x="33" y="50"/>
                    <a:pt x="33" y="43"/>
                    <a:pt x="33" y="40"/>
                  </a:cubicBezTo>
                  <a:cubicBezTo>
                    <a:pt x="35" y="40"/>
                    <a:pt x="50" y="40"/>
                    <a:pt x="53" y="40"/>
                  </a:cubicBezTo>
                  <a:cubicBezTo>
                    <a:pt x="53" y="43"/>
                    <a:pt x="53" y="61"/>
                    <a:pt x="53" y="64"/>
                  </a:cubicBezTo>
                  <a:cubicBezTo>
                    <a:pt x="50" y="64"/>
                    <a:pt x="41" y="64"/>
                    <a:pt x="41" y="64"/>
                  </a:cubicBezTo>
                  <a:cubicBezTo>
                    <a:pt x="41" y="64"/>
                    <a:pt x="41" y="72"/>
                    <a:pt x="41" y="74"/>
                  </a:cubicBezTo>
                  <a:cubicBezTo>
                    <a:pt x="39" y="74"/>
                    <a:pt x="27" y="74"/>
                    <a:pt x="24" y="74"/>
                  </a:cubicBezTo>
                  <a:cubicBezTo>
                    <a:pt x="24" y="72"/>
                    <a:pt x="24" y="64"/>
                    <a:pt x="24" y="64"/>
                  </a:cubicBezTo>
                  <a:cubicBezTo>
                    <a:pt x="24" y="64"/>
                    <a:pt x="10" y="64"/>
                    <a:pt x="7" y="64"/>
                  </a:cubicBezTo>
                  <a:cubicBezTo>
                    <a:pt x="7" y="62"/>
                    <a:pt x="7" y="49"/>
                    <a:pt x="7" y="49"/>
                  </a:cubicBezTo>
                  <a:cubicBezTo>
                    <a:pt x="7" y="49"/>
                    <a:pt x="5" y="49"/>
                    <a:pt x="4" y="49"/>
                  </a:cubicBezTo>
                  <a:cubicBezTo>
                    <a:pt x="4" y="46"/>
                    <a:pt x="4" y="29"/>
                    <a:pt x="4" y="26"/>
                  </a:cubicBezTo>
                  <a:cubicBezTo>
                    <a:pt x="5" y="26"/>
                    <a:pt x="7" y="26"/>
                    <a:pt x="7" y="26"/>
                  </a:cubicBezTo>
                  <a:cubicBezTo>
                    <a:pt x="7" y="26"/>
                    <a:pt x="7" y="17"/>
                    <a:pt x="7" y="14"/>
                  </a:cubicBezTo>
                  <a:cubicBezTo>
                    <a:pt x="10" y="14"/>
                    <a:pt x="29" y="14"/>
                    <a:pt x="29" y="14"/>
                  </a:cubicBezTo>
                  <a:cubicBezTo>
                    <a:pt x="29" y="14"/>
                    <a:pt x="29" y="5"/>
                    <a:pt x="29" y="3"/>
                  </a:cubicBezTo>
                  <a:cubicBezTo>
                    <a:pt x="32" y="3"/>
                    <a:pt x="72" y="3"/>
                    <a:pt x="75" y="3"/>
                  </a:cubicBezTo>
                  <a:close/>
                </a:path>
              </a:pathLst>
            </a:custGeom>
            <a:solidFill>
              <a:schemeClr val="accent2"/>
            </a:solidFill>
            <a:ln w="0">
              <a:noFill/>
            </a:ln>
          </p:spPr>
          <p:txBody>
            <a:bodyPr/>
            <a:p>
              <a:endParaRPr lang="zh-CN" altLang="en-US"/>
            </a:p>
          </p:txBody>
        </p:sp>
        <p:sp>
          <p:nvSpPr>
            <p:cNvPr id="32778" name="任意多边形 32777"/>
            <p:cNvSpPr>
              <a:spLocks noEditPoints="1"/>
            </p:cNvSpPr>
            <p:nvPr userDrawn="1"/>
          </p:nvSpPr>
          <p:spPr>
            <a:xfrm>
              <a:off x="5027" y="121"/>
              <a:ext cx="476" cy="370"/>
            </a:xfrm>
            <a:custGeom>
              <a:avLst/>
              <a:gdLst/>
              <a:ahLst/>
              <a:cxnLst/>
              <a:pathLst>
                <a:path w="99" h="77">
                  <a:moveTo>
                    <a:pt x="37" y="0"/>
                  </a:moveTo>
                  <a:lnTo>
                    <a:pt x="35" y="0"/>
                  </a:lnTo>
                  <a:lnTo>
                    <a:pt x="35" y="31"/>
                  </a:lnTo>
                  <a:lnTo>
                    <a:pt x="63" y="31"/>
                  </a:lnTo>
                  <a:lnTo>
                    <a:pt x="63" y="13"/>
                  </a:lnTo>
                  <a:lnTo>
                    <a:pt x="48" y="13"/>
                  </a:lnTo>
                  <a:lnTo>
                    <a:pt x="48" y="21"/>
                  </a:lnTo>
                  <a:cubicBezTo>
                    <a:pt x="48" y="21"/>
                    <a:pt x="54" y="21"/>
                    <a:pt x="56" y="21"/>
                  </a:cubicBezTo>
                  <a:cubicBezTo>
                    <a:pt x="56" y="22"/>
                    <a:pt x="56" y="22"/>
                    <a:pt x="56" y="23"/>
                  </a:cubicBezTo>
                  <a:cubicBezTo>
                    <a:pt x="54" y="23"/>
                    <a:pt x="46" y="23"/>
                    <a:pt x="43" y="23"/>
                  </a:cubicBezTo>
                  <a:cubicBezTo>
                    <a:pt x="43" y="20"/>
                    <a:pt x="43" y="11"/>
                    <a:pt x="43" y="8"/>
                  </a:cubicBezTo>
                  <a:cubicBezTo>
                    <a:pt x="46" y="8"/>
                    <a:pt x="80" y="8"/>
                    <a:pt x="83" y="8"/>
                  </a:cubicBezTo>
                  <a:cubicBezTo>
                    <a:pt x="84" y="12"/>
                    <a:pt x="86" y="16"/>
                    <a:pt x="87" y="18"/>
                  </a:cubicBezTo>
                  <a:cubicBezTo>
                    <a:pt x="86" y="19"/>
                    <a:pt x="77" y="29"/>
                    <a:pt x="75" y="30"/>
                  </a:cubicBezTo>
                  <a:cubicBezTo>
                    <a:pt x="71" y="29"/>
                    <a:pt x="64" y="29"/>
                    <a:pt x="58" y="34"/>
                  </a:cubicBezTo>
                  <a:cubicBezTo>
                    <a:pt x="53" y="38"/>
                    <a:pt x="53" y="44"/>
                    <a:pt x="53" y="48"/>
                  </a:cubicBezTo>
                  <a:cubicBezTo>
                    <a:pt x="53" y="50"/>
                    <a:pt x="53" y="51"/>
                    <a:pt x="53" y="52"/>
                  </a:cubicBezTo>
                  <a:cubicBezTo>
                    <a:pt x="52" y="53"/>
                    <a:pt x="36" y="68"/>
                    <a:pt x="35" y="69"/>
                  </a:cubicBezTo>
                  <a:cubicBezTo>
                    <a:pt x="34" y="69"/>
                    <a:pt x="12" y="69"/>
                    <a:pt x="9" y="69"/>
                  </a:cubicBezTo>
                  <a:cubicBezTo>
                    <a:pt x="9" y="66"/>
                    <a:pt x="9" y="44"/>
                    <a:pt x="9" y="41"/>
                  </a:cubicBezTo>
                  <a:cubicBezTo>
                    <a:pt x="12" y="41"/>
                    <a:pt x="28" y="41"/>
                    <a:pt x="31" y="41"/>
                  </a:cubicBezTo>
                  <a:cubicBezTo>
                    <a:pt x="31" y="44"/>
                    <a:pt x="31" y="53"/>
                    <a:pt x="31" y="55"/>
                  </a:cubicBezTo>
                  <a:cubicBezTo>
                    <a:pt x="29" y="55"/>
                    <a:pt x="28" y="55"/>
                    <a:pt x="27" y="55"/>
                  </a:cubicBezTo>
                  <a:cubicBezTo>
                    <a:pt x="27" y="53"/>
                    <a:pt x="27" y="47"/>
                    <a:pt x="27" y="47"/>
                  </a:cubicBezTo>
                  <a:lnTo>
                    <a:pt x="19" y="47"/>
                  </a:lnTo>
                  <a:lnTo>
                    <a:pt x="19" y="63"/>
                  </a:lnTo>
                  <a:lnTo>
                    <a:pt x="39" y="63"/>
                  </a:lnTo>
                  <a:lnTo>
                    <a:pt x="39" y="33"/>
                  </a:lnTo>
                  <a:lnTo>
                    <a:pt x="0" y="33"/>
                  </a:lnTo>
                  <a:lnTo>
                    <a:pt x="0" y="77"/>
                  </a:lnTo>
                  <a:lnTo>
                    <a:pt x="38" y="77"/>
                  </a:lnTo>
                  <a:lnTo>
                    <a:pt x="63" y="54"/>
                  </a:lnTo>
                  <a:lnTo>
                    <a:pt x="62" y="52"/>
                  </a:lnTo>
                  <a:cubicBezTo>
                    <a:pt x="60" y="49"/>
                    <a:pt x="58" y="45"/>
                    <a:pt x="63" y="41"/>
                  </a:cubicBezTo>
                  <a:cubicBezTo>
                    <a:pt x="68" y="35"/>
                    <a:pt x="75" y="39"/>
                    <a:pt x="75" y="39"/>
                  </a:cubicBezTo>
                  <a:lnTo>
                    <a:pt x="76" y="39"/>
                  </a:lnTo>
                  <a:lnTo>
                    <a:pt x="77" y="39"/>
                  </a:lnTo>
                  <a:lnTo>
                    <a:pt x="99" y="17"/>
                  </a:lnTo>
                  <a:lnTo>
                    <a:pt x="97" y="16"/>
                  </a:lnTo>
                  <a:cubicBezTo>
                    <a:pt x="95" y="14"/>
                    <a:pt x="91" y="6"/>
                    <a:pt x="90" y="1"/>
                  </a:cubicBezTo>
                  <a:lnTo>
                    <a:pt x="89" y="0"/>
                  </a:lnTo>
                  <a:lnTo>
                    <a:pt x="88" y="0"/>
                  </a:lnTo>
                  <a:lnTo>
                    <a:pt x="37" y="0"/>
                  </a:lnTo>
                  <a:close/>
                  <a:moveTo>
                    <a:pt x="87" y="4"/>
                  </a:moveTo>
                  <a:cubicBezTo>
                    <a:pt x="88" y="7"/>
                    <a:pt x="91" y="14"/>
                    <a:pt x="94" y="17"/>
                  </a:cubicBezTo>
                  <a:cubicBezTo>
                    <a:pt x="92" y="19"/>
                    <a:pt x="77" y="34"/>
                    <a:pt x="76" y="35"/>
                  </a:cubicBezTo>
                  <a:cubicBezTo>
                    <a:pt x="72" y="34"/>
                    <a:pt x="65" y="33"/>
                    <a:pt x="60" y="38"/>
                  </a:cubicBezTo>
                  <a:cubicBezTo>
                    <a:pt x="58" y="41"/>
                    <a:pt x="57" y="44"/>
                    <a:pt x="57" y="46"/>
                  </a:cubicBezTo>
                  <a:cubicBezTo>
                    <a:pt x="57" y="49"/>
                    <a:pt x="58" y="52"/>
                    <a:pt x="59" y="53"/>
                  </a:cubicBezTo>
                  <a:cubicBezTo>
                    <a:pt x="57" y="55"/>
                    <a:pt x="38" y="73"/>
                    <a:pt x="37" y="74"/>
                  </a:cubicBezTo>
                  <a:cubicBezTo>
                    <a:pt x="36" y="74"/>
                    <a:pt x="7" y="74"/>
                    <a:pt x="4" y="74"/>
                  </a:cubicBezTo>
                  <a:cubicBezTo>
                    <a:pt x="4" y="71"/>
                    <a:pt x="4" y="40"/>
                    <a:pt x="4" y="37"/>
                  </a:cubicBezTo>
                  <a:cubicBezTo>
                    <a:pt x="7" y="37"/>
                    <a:pt x="33" y="37"/>
                    <a:pt x="36" y="37"/>
                  </a:cubicBezTo>
                  <a:cubicBezTo>
                    <a:pt x="36" y="39"/>
                    <a:pt x="36" y="56"/>
                    <a:pt x="36" y="59"/>
                  </a:cubicBezTo>
                  <a:cubicBezTo>
                    <a:pt x="33" y="59"/>
                    <a:pt x="25" y="59"/>
                    <a:pt x="22" y="59"/>
                  </a:cubicBezTo>
                  <a:cubicBezTo>
                    <a:pt x="22" y="57"/>
                    <a:pt x="22" y="53"/>
                    <a:pt x="23" y="51"/>
                  </a:cubicBezTo>
                  <a:cubicBezTo>
                    <a:pt x="23" y="51"/>
                    <a:pt x="23" y="51"/>
                    <a:pt x="23" y="51"/>
                  </a:cubicBezTo>
                  <a:cubicBezTo>
                    <a:pt x="23" y="53"/>
                    <a:pt x="23" y="59"/>
                    <a:pt x="23" y="59"/>
                  </a:cubicBezTo>
                  <a:lnTo>
                    <a:pt x="34" y="59"/>
                  </a:lnTo>
                  <a:lnTo>
                    <a:pt x="34" y="38"/>
                  </a:lnTo>
                  <a:lnTo>
                    <a:pt x="6" y="38"/>
                  </a:lnTo>
                  <a:lnTo>
                    <a:pt x="6" y="72"/>
                  </a:lnTo>
                  <a:lnTo>
                    <a:pt x="37" y="72"/>
                  </a:lnTo>
                  <a:lnTo>
                    <a:pt x="56" y="53"/>
                  </a:lnTo>
                  <a:lnTo>
                    <a:pt x="56" y="52"/>
                  </a:lnTo>
                  <a:cubicBezTo>
                    <a:pt x="56" y="52"/>
                    <a:pt x="54" y="41"/>
                    <a:pt x="60" y="36"/>
                  </a:cubicBezTo>
                  <a:cubicBezTo>
                    <a:pt x="66" y="32"/>
                    <a:pt x="73" y="33"/>
                    <a:pt x="74" y="33"/>
                  </a:cubicBezTo>
                  <a:lnTo>
                    <a:pt x="75" y="35"/>
                  </a:lnTo>
                  <a:lnTo>
                    <a:pt x="77" y="33"/>
                  </a:lnTo>
                  <a:lnTo>
                    <a:pt x="92" y="18"/>
                  </a:lnTo>
                  <a:lnTo>
                    <a:pt x="91" y="17"/>
                  </a:lnTo>
                  <a:cubicBezTo>
                    <a:pt x="90" y="15"/>
                    <a:pt x="86" y="9"/>
                    <a:pt x="86" y="6"/>
                  </a:cubicBezTo>
                  <a:lnTo>
                    <a:pt x="85" y="5"/>
                  </a:lnTo>
                  <a:lnTo>
                    <a:pt x="40" y="5"/>
                  </a:lnTo>
                  <a:lnTo>
                    <a:pt x="40" y="26"/>
                  </a:lnTo>
                  <a:lnTo>
                    <a:pt x="60" y="26"/>
                  </a:lnTo>
                  <a:cubicBezTo>
                    <a:pt x="60" y="27"/>
                    <a:pt x="60" y="27"/>
                    <a:pt x="60" y="27"/>
                  </a:cubicBezTo>
                  <a:cubicBezTo>
                    <a:pt x="57" y="27"/>
                    <a:pt x="41" y="27"/>
                    <a:pt x="39" y="27"/>
                  </a:cubicBezTo>
                  <a:cubicBezTo>
                    <a:pt x="39" y="24"/>
                    <a:pt x="39" y="6"/>
                    <a:pt x="39" y="4"/>
                  </a:cubicBezTo>
                  <a:cubicBezTo>
                    <a:pt x="42" y="4"/>
                    <a:pt x="84" y="4"/>
                    <a:pt x="87" y="4"/>
                  </a:cubicBezTo>
                  <a:close/>
                  <a:moveTo>
                    <a:pt x="60" y="17"/>
                  </a:moveTo>
                  <a:cubicBezTo>
                    <a:pt x="60" y="17"/>
                    <a:pt x="60" y="17"/>
                    <a:pt x="60" y="18"/>
                  </a:cubicBezTo>
                  <a:cubicBezTo>
                    <a:pt x="60" y="18"/>
                    <a:pt x="54" y="18"/>
                    <a:pt x="51" y="18"/>
                  </a:cubicBezTo>
                  <a:cubicBezTo>
                    <a:pt x="51" y="17"/>
                    <a:pt x="51" y="17"/>
                    <a:pt x="51" y="17"/>
                  </a:cubicBezTo>
                  <a:cubicBezTo>
                    <a:pt x="53" y="17"/>
                    <a:pt x="58" y="17"/>
                    <a:pt x="60" y="17"/>
                  </a:cubicBezTo>
                  <a:close/>
                </a:path>
              </a:pathLst>
            </a:custGeom>
            <a:solidFill>
              <a:schemeClr val="accent2"/>
            </a:solidFill>
            <a:ln w="0">
              <a:noFill/>
            </a:ln>
          </p:spPr>
          <p:txBody>
            <a:bodyPr/>
            <a:p>
              <a:endParaRPr lang="zh-CN" altLang="en-US"/>
            </a:p>
          </p:txBody>
        </p:sp>
        <p:sp>
          <p:nvSpPr>
            <p:cNvPr id="32779" name="任意多边形 32778"/>
            <p:cNvSpPr>
              <a:spLocks noEditPoints="1"/>
            </p:cNvSpPr>
            <p:nvPr userDrawn="1"/>
          </p:nvSpPr>
          <p:spPr>
            <a:xfrm>
              <a:off x="5224" y="577"/>
              <a:ext cx="380" cy="375"/>
            </a:xfrm>
            <a:custGeom>
              <a:avLst/>
              <a:gdLst/>
              <a:ahLst/>
              <a:cxnLst/>
              <a:pathLst>
                <a:path w="79" h="78">
                  <a:moveTo>
                    <a:pt x="77" y="0"/>
                  </a:moveTo>
                  <a:lnTo>
                    <a:pt x="46" y="0"/>
                  </a:lnTo>
                  <a:lnTo>
                    <a:pt x="46" y="35"/>
                  </a:lnTo>
                  <a:lnTo>
                    <a:pt x="66" y="35"/>
                  </a:lnTo>
                  <a:lnTo>
                    <a:pt x="66" y="19"/>
                  </a:lnTo>
                  <a:lnTo>
                    <a:pt x="57" y="19"/>
                  </a:lnTo>
                  <a:cubicBezTo>
                    <a:pt x="57" y="19"/>
                    <a:pt x="57" y="24"/>
                    <a:pt x="57" y="26"/>
                  </a:cubicBezTo>
                  <a:cubicBezTo>
                    <a:pt x="56" y="26"/>
                    <a:pt x="56" y="26"/>
                    <a:pt x="55" y="26"/>
                  </a:cubicBezTo>
                  <a:cubicBezTo>
                    <a:pt x="55" y="24"/>
                    <a:pt x="55" y="11"/>
                    <a:pt x="55" y="9"/>
                  </a:cubicBezTo>
                  <a:cubicBezTo>
                    <a:pt x="57" y="9"/>
                    <a:pt x="67" y="9"/>
                    <a:pt x="70" y="9"/>
                  </a:cubicBezTo>
                  <a:cubicBezTo>
                    <a:pt x="70" y="12"/>
                    <a:pt x="70" y="41"/>
                    <a:pt x="70" y="44"/>
                  </a:cubicBezTo>
                  <a:cubicBezTo>
                    <a:pt x="67" y="44"/>
                    <a:pt x="58" y="44"/>
                    <a:pt x="58" y="44"/>
                  </a:cubicBezTo>
                  <a:cubicBezTo>
                    <a:pt x="58" y="44"/>
                    <a:pt x="58" y="62"/>
                    <a:pt x="58" y="65"/>
                  </a:cubicBezTo>
                  <a:cubicBezTo>
                    <a:pt x="55" y="65"/>
                    <a:pt x="51" y="65"/>
                    <a:pt x="49" y="65"/>
                  </a:cubicBezTo>
                  <a:cubicBezTo>
                    <a:pt x="49" y="63"/>
                    <a:pt x="49" y="59"/>
                    <a:pt x="49" y="59"/>
                  </a:cubicBezTo>
                  <a:lnTo>
                    <a:pt x="31" y="59"/>
                  </a:lnTo>
                  <a:cubicBezTo>
                    <a:pt x="31" y="59"/>
                    <a:pt x="31" y="64"/>
                    <a:pt x="31" y="65"/>
                  </a:cubicBezTo>
                  <a:cubicBezTo>
                    <a:pt x="29" y="65"/>
                    <a:pt x="21" y="65"/>
                    <a:pt x="19" y="65"/>
                  </a:cubicBezTo>
                  <a:cubicBezTo>
                    <a:pt x="19" y="63"/>
                    <a:pt x="19" y="49"/>
                    <a:pt x="19" y="49"/>
                  </a:cubicBezTo>
                  <a:cubicBezTo>
                    <a:pt x="19" y="49"/>
                    <a:pt x="11" y="49"/>
                    <a:pt x="9" y="49"/>
                  </a:cubicBezTo>
                  <a:cubicBezTo>
                    <a:pt x="9" y="47"/>
                    <a:pt x="9" y="44"/>
                    <a:pt x="9" y="42"/>
                  </a:cubicBezTo>
                  <a:cubicBezTo>
                    <a:pt x="12" y="42"/>
                    <a:pt x="20" y="42"/>
                    <a:pt x="20" y="42"/>
                  </a:cubicBezTo>
                  <a:cubicBezTo>
                    <a:pt x="20" y="42"/>
                    <a:pt x="20" y="33"/>
                    <a:pt x="20" y="31"/>
                  </a:cubicBezTo>
                  <a:cubicBezTo>
                    <a:pt x="22" y="31"/>
                    <a:pt x="29" y="31"/>
                    <a:pt x="32" y="31"/>
                  </a:cubicBezTo>
                  <a:cubicBezTo>
                    <a:pt x="32" y="33"/>
                    <a:pt x="32" y="39"/>
                    <a:pt x="32" y="41"/>
                  </a:cubicBezTo>
                  <a:cubicBezTo>
                    <a:pt x="29" y="41"/>
                    <a:pt x="22" y="41"/>
                    <a:pt x="22" y="41"/>
                  </a:cubicBezTo>
                  <a:lnTo>
                    <a:pt x="22" y="49"/>
                  </a:lnTo>
                  <a:lnTo>
                    <a:pt x="41" y="49"/>
                  </a:lnTo>
                  <a:lnTo>
                    <a:pt x="41" y="22"/>
                  </a:lnTo>
                  <a:lnTo>
                    <a:pt x="10" y="22"/>
                  </a:lnTo>
                  <a:cubicBezTo>
                    <a:pt x="10" y="22"/>
                    <a:pt x="10" y="31"/>
                    <a:pt x="10" y="34"/>
                  </a:cubicBezTo>
                  <a:cubicBezTo>
                    <a:pt x="8" y="34"/>
                    <a:pt x="0" y="34"/>
                    <a:pt x="0" y="34"/>
                  </a:cubicBezTo>
                  <a:lnTo>
                    <a:pt x="0" y="58"/>
                  </a:lnTo>
                  <a:cubicBezTo>
                    <a:pt x="0" y="58"/>
                    <a:pt x="8" y="58"/>
                    <a:pt x="10" y="58"/>
                  </a:cubicBezTo>
                  <a:cubicBezTo>
                    <a:pt x="10" y="61"/>
                    <a:pt x="10" y="74"/>
                    <a:pt x="10" y="74"/>
                  </a:cubicBezTo>
                  <a:cubicBezTo>
                    <a:pt x="10" y="74"/>
                    <a:pt x="23" y="74"/>
                    <a:pt x="25" y="74"/>
                  </a:cubicBezTo>
                  <a:cubicBezTo>
                    <a:pt x="25" y="75"/>
                    <a:pt x="25" y="78"/>
                    <a:pt x="25" y="78"/>
                  </a:cubicBezTo>
                  <a:lnTo>
                    <a:pt x="55" y="78"/>
                  </a:lnTo>
                  <a:cubicBezTo>
                    <a:pt x="55" y="78"/>
                    <a:pt x="55" y="75"/>
                    <a:pt x="55" y="75"/>
                  </a:cubicBezTo>
                  <a:cubicBezTo>
                    <a:pt x="57" y="75"/>
                    <a:pt x="67" y="75"/>
                    <a:pt x="67" y="75"/>
                  </a:cubicBezTo>
                  <a:cubicBezTo>
                    <a:pt x="67" y="75"/>
                    <a:pt x="67" y="56"/>
                    <a:pt x="67" y="53"/>
                  </a:cubicBezTo>
                  <a:cubicBezTo>
                    <a:pt x="69" y="53"/>
                    <a:pt x="79" y="53"/>
                    <a:pt x="79" y="53"/>
                  </a:cubicBezTo>
                  <a:lnTo>
                    <a:pt x="79" y="0"/>
                  </a:lnTo>
                  <a:lnTo>
                    <a:pt x="77" y="0"/>
                  </a:lnTo>
                  <a:close/>
                  <a:moveTo>
                    <a:pt x="75" y="4"/>
                  </a:moveTo>
                  <a:cubicBezTo>
                    <a:pt x="75" y="7"/>
                    <a:pt x="75" y="46"/>
                    <a:pt x="75" y="49"/>
                  </a:cubicBezTo>
                  <a:cubicBezTo>
                    <a:pt x="73" y="49"/>
                    <a:pt x="64" y="49"/>
                    <a:pt x="64" y="49"/>
                  </a:cubicBezTo>
                  <a:cubicBezTo>
                    <a:pt x="64" y="49"/>
                    <a:pt x="64" y="68"/>
                    <a:pt x="64" y="71"/>
                  </a:cubicBezTo>
                  <a:cubicBezTo>
                    <a:pt x="61" y="71"/>
                    <a:pt x="52" y="71"/>
                    <a:pt x="52" y="71"/>
                  </a:cubicBezTo>
                  <a:cubicBezTo>
                    <a:pt x="52" y="71"/>
                    <a:pt x="52" y="74"/>
                    <a:pt x="52" y="75"/>
                  </a:cubicBezTo>
                  <a:cubicBezTo>
                    <a:pt x="49" y="75"/>
                    <a:pt x="32" y="75"/>
                    <a:pt x="29" y="75"/>
                  </a:cubicBezTo>
                  <a:cubicBezTo>
                    <a:pt x="29" y="74"/>
                    <a:pt x="29" y="71"/>
                    <a:pt x="29" y="71"/>
                  </a:cubicBezTo>
                  <a:cubicBezTo>
                    <a:pt x="29" y="71"/>
                    <a:pt x="16" y="71"/>
                    <a:pt x="13" y="71"/>
                  </a:cubicBezTo>
                  <a:cubicBezTo>
                    <a:pt x="13" y="68"/>
                    <a:pt x="13" y="54"/>
                    <a:pt x="13" y="54"/>
                  </a:cubicBezTo>
                  <a:cubicBezTo>
                    <a:pt x="13" y="54"/>
                    <a:pt x="6" y="54"/>
                    <a:pt x="4" y="54"/>
                  </a:cubicBezTo>
                  <a:cubicBezTo>
                    <a:pt x="4" y="52"/>
                    <a:pt x="4" y="40"/>
                    <a:pt x="4" y="37"/>
                  </a:cubicBezTo>
                  <a:cubicBezTo>
                    <a:pt x="6" y="37"/>
                    <a:pt x="13" y="37"/>
                    <a:pt x="13" y="37"/>
                  </a:cubicBezTo>
                  <a:cubicBezTo>
                    <a:pt x="13" y="37"/>
                    <a:pt x="13" y="28"/>
                    <a:pt x="13" y="26"/>
                  </a:cubicBezTo>
                  <a:cubicBezTo>
                    <a:pt x="16" y="26"/>
                    <a:pt x="35" y="26"/>
                    <a:pt x="37" y="26"/>
                  </a:cubicBezTo>
                  <a:cubicBezTo>
                    <a:pt x="37" y="29"/>
                    <a:pt x="37" y="43"/>
                    <a:pt x="37" y="46"/>
                  </a:cubicBezTo>
                  <a:cubicBezTo>
                    <a:pt x="35" y="46"/>
                    <a:pt x="28" y="46"/>
                    <a:pt x="25" y="46"/>
                  </a:cubicBezTo>
                  <a:cubicBezTo>
                    <a:pt x="25" y="45"/>
                    <a:pt x="25" y="45"/>
                    <a:pt x="25" y="44"/>
                  </a:cubicBezTo>
                  <a:cubicBezTo>
                    <a:pt x="28" y="44"/>
                    <a:pt x="35" y="44"/>
                    <a:pt x="35" y="44"/>
                  </a:cubicBezTo>
                  <a:lnTo>
                    <a:pt x="35" y="27"/>
                  </a:lnTo>
                  <a:lnTo>
                    <a:pt x="16" y="27"/>
                  </a:lnTo>
                  <a:cubicBezTo>
                    <a:pt x="16" y="27"/>
                    <a:pt x="16" y="36"/>
                    <a:pt x="16" y="38"/>
                  </a:cubicBezTo>
                  <a:cubicBezTo>
                    <a:pt x="14" y="38"/>
                    <a:pt x="6" y="38"/>
                    <a:pt x="6" y="38"/>
                  </a:cubicBezTo>
                  <a:lnTo>
                    <a:pt x="6" y="53"/>
                  </a:lnTo>
                  <a:cubicBezTo>
                    <a:pt x="6" y="53"/>
                    <a:pt x="13" y="53"/>
                    <a:pt x="15" y="53"/>
                  </a:cubicBezTo>
                  <a:cubicBezTo>
                    <a:pt x="15" y="55"/>
                    <a:pt x="15" y="69"/>
                    <a:pt x="15" y="69"/>
                  </a:cubicBezTo>
                  <a:lnTo>
                    <a:pt x="34" y="69"/>
                  </a:lnTo>
                  <a:cubicBezTo>
                    <a:pt x="34" y="69"/>
                    <a:pt x="34" y="65"/>
                    <a:pt x="34" y="63"/>
                  </a:cubicBezTo>
                  <a:cubicBezTo>
                    <a:pt x="35" y="63"/>
                    <a:pt x="35" y="63"/>
                    <a:pt x="36" y="63"/>
                  </a:cubicBezTo>
                  <a:cubicBezTo>
                    <a:pt x="36" y="65"/>
                    <a:pt x="36" y="68"/>
                    <a:pt x="36" y="68"/>
                  </a:cubicBezTo>
                  <a:lnTo>
                    <a:pt x="43" y="68"/>
                  </a:lnTo>
                  <a:cubicBezTo>
                    <a:pt x="43" y="68"/>
                    <a:pt x="43" y="65"/>
                    <a:pt x="43" y="63"/>
                  </a:cubicBezTo>
                  <a:cubicBezTo>
                    <a:pt x="44" y="63"/>
                    <a:pt x="44" y="63"/>
                    <a:pt x="45" y="63"/>
                  </a:cubicBezTo>
                  <a:cubicBezTo>
                    <a:pt x="45" y="65"/>
                    <a:pt x="45" y="68"/>
                    <a:pt x="45" y="68"/>
                  </a:cubicBezTo>
                  <a:lnTo>
                    <a:pt x="61" y="68"/>
                  </a:lnTo>
                  <a:cubicBezTo>
                    <a:pt x="61" y="68"/>
                    <a:pt x="61" y="50"/>
                    <a:pt x="61" y="48"/>
                  </a:cubicBezTo>
                  <a:cubicBezTo>
                    <a:pt x="63" y="48"/>
                    <a:pt x="73" y="48"/>
                    <a:pt x="73" y="48"/>
                  </a:cubicBezTo>
                  <a:lnTo>
                    <a:pt x="73" y="5"/>
                  </a:lnTo>
                  <a:lnTo>
                    <a:pt x="51" y="5"/>
                  </a:lnTo>
                  <a:lnTo>
                    <a:pt x="51" y="30"/>
                  </a:lnTo>
                  <a:lnTo>
                    <a:pt x="61" y="30"/>
                  </a:lnTo>
                  <a:cubicBezTo>
                    <a:pt x="61" y="30"/>
                    <a:pt x="61" y="24"/>
                    <a:pt x="61" y="22"/>
                  </a:cubicBezTo>
                  <a:cubicBezTo>
                    <a:pt x="61" y="22"/>
                    <a:pt x="62" y="22"/>
                    <a:pt x="63" y="22"/>
                  </a:cubicBezTo>
                  <a:cubicBezTo>
                    <a:pt x="63" y="24"/>
                    <a:pt x="63" y="29"/>
                    <a:pt x="63" y="31"/>
                  </a:cubicBezTo>
                  <a:cubicBezTo>
                    <a:pt x="60" y="31"/>
                    <a:pt x="52" y="31"/>
                    <a:pt x="50" y="31"/>
                  </a:cubicBezTo>
                  <a:cubicBezTo>
                    <a:pt x="50" y="29"/>
                    <a:pt x="50" y="7"/>
                    <a:pt x="50" y="4"/>
                  </a:cubicBezTo>
                  <a:cubicBezTo>
                    <a:pt x="53" y="4"/>
                    <a:pt x="72" y="4"/>
                    <a:pt x="75" y="4"/>
                  </a:cubicBezTo>
                  <a:close/>
                </a:path>
              </a:pathLst>
            </a:custGeom>
            <a:solidFill>
              <a:schemeClr val="accent2"/>
            </a:solidFill>
            <a:ln w="0">
              <a:noFill/>
            </a:ln>
          </p:spPr>
          <p:txBody>
            <a:bodyPr/>
            <a:p>
              <a:endParaRPr lang="zh-CN" altLang="en-US"/>
            </a:p>
          </p:txBody>
        </p:sp>
        <p:sp>
          <p:nvSpPr>
            <p:cNvPr id="32780" name="任意多边形 32779"/>
            <p:cNvSpPr>
              <a:spLocks noEditPoints="1"/>
            </p:cNvSpPr>
            <p:nvPr userDrawn="1"/>
          </p:nvSpPr>
          <p:spPr>
            <a:xfrm>
              <a:off x="5220" y="207"/>
              <a:ext cx="374" cy="471"/>
            </a:xfrm>
            <a:custGeom>
              <a:avLst/>
              <a:gdLst/>
              <a:ahLst/>
              <a:cxnLst/>
              <a:pathLst>
                <a:path w="78" h="98">
                  <a:moveTo>
                    <a:pt x="59" y="2"/>
                  </a:moveTo>
                  <a:lnTo>
                    <a:pt x="38" y="23"/>
                  </a:lnTo>
                  <a:lnTo>
                    <a:pt x="39" y="24"/>
                  </a:lnTo>
                  <a:cubicBezTo>
                    <a:pt x="39" y="24"/>
                    <a:pt x="42" y="31"/>
                    <a:pt x="37" y="36"/>
                  </a:cubicBezTo>
                  <a:cubicBezTo>
                    <a:pt x="32" y="41"/>
                    <a:pt x="29" y="39"/>
                    <a:pt x="26" y="37"/>
                  </a:cubicBezTo>
                  <a:lnTo>
                    <a:pt x="24" y="36"/>
                  </a:lnTo>
                  <a:lnTo>
                    <a:pt x="23" y="37"/>
                  </a:lnTo>
                  <a:lnTo>
                    <a:pt x="0" y="61"/>
                  </a:lnTo>
                  <a:lnTo>
                    <a:pt x="0" y="98"/>
                  </a:lnTo>
                  <a:lnTo>
                    <a:pt x="45" y="98"/>
                  </a:lnTo>
                  <a:lnTo>
                    <a:pt x="45" y="60"/>
                  </a:lnTo>
                  <a:lnTo>
                    <a:pt x="15" y="60"/>
                  </a:lnTo>
                  <a:lnTo>
                    <a:pt x="15" y="80"/>
                  </a:lnTo>
                  <a:lnTo>
                    <a:pt x="30" y="80"/>
                  </a:lnTo>
                  <a:lnTo>
                    <a:pt x="30" y="72"/>
                  </a:lnTo>
                  <a:cubicBezTo>
                    <a:pt x="30" y="72"/>
                    <a:pt x="25" y="72"/>
                    <a:pt x="22" y="72"/>
                  </a:cubicBezTo>
                  <a:cubicBezTo>
                    <a:pt x="22" y="71"/>
                    <a:pt x="22" y="70"/>
                    <a:pt x="22" y="68"/>
                  </a:cubicBezTo>
                  <a:cubicBezTo>
                    <a:pt x="25" y="68"/>
                    <a:pt x="34" y="68"/>
                    <a:pt x="36" y="68"/>
                  </a:cubicBezTo>
                  <a:cubicBezTo>
                    <a:pt x="36" y="71"/>
                    <a:pt x="36" y="87"/>
                    <a:pt x="36" y="89"/>
                  </a:cubicBezTo>
                  <a:cubicBezTo>
                    <a:pt x="34" y="89"/>
                    <a:pt x="12" y="89"/>
                    <a:pt x="9" y="89"/>
                  </a:cubicBezTo>
                  <a:cubicBezTo>
                    <a:pt x="9" y="86"/>
                    <a:pt x="9" y="65"/>
                    <a:pt x="9" y="64"/>
                  </a:cubicBezTo>
                  <a:cubicBezTo>
                    <a:pt x="10" y="63"/>
                    <a:pt x="25" y="47"/>
                    <a:pt x="26" y="46"/>
                  </a:cubicBezTo>
                  <a:cubicBezTo>
                    <a:pt x="29" y="47"/>
                    <a:pt x="39" y="47"/>
                    <a:pt x="44" y="41"/>
                  </a:cubicBezTo>
                  <a:cubicBezTo>
                    <a:pt x="47" y="37"/>
                    <a:pt x="48" y="32"/>
                    <a:pt x="48" y="28"/>
                  </a:cubicBezTo>
                  <a:cubicBezTo>
                    <a:pt x="48" y="27"/>
                    <a:pt x="48" y="25"/>
                    <a:pt x="48" y="24"/>
                  </a:cubicBezTo>
                  <a:cubicBezTo>
                    <a:pt x="49" y="23"/>
                    <a:pt x="58" y="14"/>
                    <a:pt x="60" y="12"/>
                  </a:cubicBezTo>
                  <a:cubicBezTo>
                    <a:pt x="62" y="13"/>
                    <a:pt x="66" y="16"/>
                    <a:pt x="70" y="17"/>
                  </a:cubicBezTo>
                  <a:cubicBezTo>
                    <a:pt x="70" y="19"/>
                    <a:pt x="70" y="53"/>
                    <a:pt x="70" y="56"/>
                  </a:cubicBezTo>
                  <a:cubicBezTo>
                    <a:pt x="67" y="56"/>
                    <a:pt x="57" y="56"/>
                    <a:pt x="55" y="56"/>
                  </a:cubicBezTo>
                  <a:cubicBezTo>
                    <a:pt x="55" y="53"/>
                    <a:pt x="55" y="45"/>
                    <a:pt x="55" y="43"/>
                  </a:cubicBezTo>
                  <a:cubicBezTo>
                    <a:pt x="56" y="43"/>
                    <a:pt x="56" y="43"/>
                    <a:pt x="57" y="43"/>
                  </a:cubicBezTo>
                  <a:cubicBezTo>
                    <a:pt x="57" y="45"/>
                    <a:pt x="57" y="51"/>
                    <a:pt x="57" y="51"/>
                  </a:cubicBezTo>
                  <a:lnTo>
                    <a:pt x="65" y="51"/>
                  </a:lnTo>
                  <a:lnTo>
                    <a:pt x="65" y="36"/>
                  </a:lnTo>
                  <a:lnTo>
                    <a:pt x="47" y="36"/>
                  </a:lnTo>
                  <a:lnTo>
                    <a:pt x="47" y="64"/>
                  </a:lnTo>
                  <a:lnTo>
                    <a:pt x="78" y="64"/>
                  </a:lnTo>
                  <a:lnTo>
                    <a:pt x="78" y="10"/>
                  </a:lnTo>
                  <a:lnTo>
                    <a:pt x="77" y="10"/>
                  </a:lnTo>
                  <a:cubicBezTo>
                    <a:pt x="72" y="8"/>
                    <a:pt x="64" y="5"/>
                    <a:pt x="62" y="2"/>
                  </a:cubicBezTo>
                  <a:lnTo>
                    <a:pt x="61" y="0"/>
                  </a:lnTo>
                  <a:lnTo>
                    <a:pt x="59" y="2"/>
                  </a:lnTo>
                  <a:close/>
                  <a:moveTo>
                    <a:pt x="61" y="5"/>
                  </a:moveTo>
                  <a:cubicBezTo>
                    <a:pt x="64" y="9"/>
                    <a:pt x="71" y="12"/>
                    <a:pt x="74" y="13"/>
                  </a:cubicBezTo>
                  <a:cubicBezTo>
                    <a:pt x="74" y="15"/>
                    <a:pt x="74" y="57"/>
                    <a:pt x="74" y="60"/>
                  </a:cubicBezTo>
                  <a:cubicBezTo>
                    <a:pt x="72" y="60"/>
                    <a:pt x="53" y="60"/>
                    <a:pt x="51" y="60"/>
                  </a:cubicBezTo>
                  <a:cubicBezTo>
                    <a:pt x="51" y="58"/>
                    <a:pt x="51" y="42"/>
                    <a:pt x="51" y="39"/>
                  </a:cubicBezTo>
                  <a:cubicBezTo>
                    <a:pt x="53" y="39"/>
                    <a:pt x="59" y="39"/>
                    <a:pt x="61" y="39"/>
                  </a:cubicBezTo>
                  <a:cubicBezTo>
                    <a:pt x="61" y="42"/>
                    <a:pt x="61" y="46"/>
                    <a:pt x="61" y="48"/>
                  </a:cubicBezTo>
                  <a:cubicBezTo>
                    <a:pt x="61" y="48"/>
                    <a:pt x="61" y="48"/>
                    <a:pt x="60" y="48"/>
                  </a:cubicBezTo>
                  <a:cubicBezTo>
                    <a:pt x="60" y="46"/>
                    <a:pt x="60" y="39"/>
                    <a:pt x="60" y="39"/>
                  </a:cubicBezTo>
                  <a:lnTo>
                    <a:pt x="52" y="39"/>
                  </a:lnTo>
                  <a:lnTo>
                    <a:pt x="52" y="59"/>
                  </a:lnTo>
                  <a:lnTo>
                    <a:pt x="73" y="59"/>
                  </a:lnTo>
                  <a:lnTo>
                    <a:pt x="73" y="14"/>
                  </a:lnTo>
                  <a:lnTo>
                    <a:pt x="72" y="14"/>
                  </a:lnTo>
                  <a:cubicBezTo>
                    <a:pt x="69" y="13"/>
                    <a:pt x="63" y="10"/>
                    <a:pt x="61" y="9"/>
                  </a:cubicBezTo>
                  <a:lnTo>
                    <a:pt x="60" y="8"/>
                  </a:lnTo>
                  <a:lnTo>
                    <a:pt x="43" y="24"/>
                  </a:lnTo>
                  <a:lnTo>
                    <a:pt x="44" y="25"/>
                  </a:lnTo>
                  <a:cubicBezTo>
                    <a:pt x="45" y="26"/>
                    <a:pt x="46" y="33"/>
                    <a:pt x="41" y="39"/>
                  </a:cubicBezTo>
                  <a:cubicBezTo>
                    <a:pt x="36" y="45"/>
                    <a:pt x="26" y="43"/>
                    <a:pt x="26" y="43"/>
                  </a:cubicBezTo>
                  <a:lnTo>
                    <a:pt x="25" y="43"/>
                  </a:lnTo>
                  <a:lnTo>
                    <a:pt x="6" y="62"/>
                  </a:lnTo>
                  <a:lnTo>
                    <a:pt x="6" y="93"/>
                  </a:lnTo>
                  <a:lnTo>
                    <a:pt x="40" y="93"/>
                  </a:lnTo>
                  <a:lnTo>
                    <a:pt x="40" y="65"/>
                  </a:lnTo>
                  <a:lnTo>
                    <a:pt x="19" y="65"/>
                  </a:lnTo>
                  <a:lnTo>
                    <a:pt x="19" y="75"/>
                  </a:lnTo>
                  <a:cubicBezTo>
                    <a:pt x="19" y="75"/>
                    <a:pt x="25" y="75"/>
                    <a:pt x="27" y="75"/>
                  </a:cubicBezTo>
                  <a:cubicBezTo>
                    <a:pt x="27" y="76"/>
                    <a:pt x="27" y="76"/>
                    <a:pt x="27" y="76"/>
                  </a:cubicBezTo>
                  <a:cubicBezTo>
                    <a:pt x="25" y="76"/>
                    <a:pt x="21" y="77"/>
                    <a:pt x="18" y="77"/>
                  </a:cubicBezTo>
                  <a:cubicBezTo>
                    <a:pt x="18" y="74"/>
                    <a:pt x="18" y="66"/>
                    <a:pt x="18" y="63"/>
                  </a:cubicBezTo>
                  <a:cubicBezTo>
                    <a:pt x="21" y="63"/>
                    <a:pt x="38" y="63"/>
                    <a:pt x="41" y="63"/>
                  </a:cubicBezTo>
                  <a:cubicBezTo>
                    <a:pt x="41" y="66"/>
                    <a:pt x="41" y="92"/>
                    <a:pt x="41" y="95"/>
                  </a:cubicBezTo>
                  <a:cubicBezTo>
                    <a:pt x="38" y="95"/>
                    <a:pt x="7" y="95"/>
                    <a:pt x="4" y="95"/>
                  </a:cubicBezTo>
                  <a:cubicBezTo>
                    <a:pt x="4" y="92"/>
                    <a:pt x="4" y="63"/>
                    <a:pt x="4" y="62"/>
                  </a:cubicBezTo>
                  <a:cubicBezTo>
                    <a:pt x="4" y="61"/>
                    <a:pt x="23" y="42"/>
                    <a:pt x="24" y="40"/>
                  </a:cubicBezTo>
                  <a:cubicBezTo>
                    <a:pt x="28" y="42"/>
                    <a:pt x="33" y="45"/>
                    <a:pt x="40" y="39"/>
                  </a:cubicBezTo>
                  <a:cubicBezTo>
                    <a:pt x="43" y="36"/>
                    <a:pt x="44" y="32"/>
                    <a:pt x="44" y="29"/>
                  </a:cubicBezTo>
                  <a:cubicBezTo>
                    <a:pt x="44" y="27"/>
                    <a:pt x="43" y="25"/>
                    <a:pt x="42" y="24"/>
                  </a:cubicBezTo>
                  <a:cubicBezTo>
                    <a:pt x="44" y="22"/>
                    <a:pt x="58" y="8"/>
                    <a:pt x="61" y="5"/>
                  </a:cubicBezTo>
                  <a:close/>
                </a:path>
              </a:pathLst>
            </a:custGeom>
            <a:solidFill>
              <a:schemeClr val="accent2"/>
            </a:solidFill>
            <a:ln w="0">
              <a:noFill/>
            </a:ln>
          </p:spPr>
          <p:txBody>
            <a:bodyPr/>
            <a:p>
              <a:endParaRPr lang="zh-CN" altLang="en-US"/>
            </a:p>
          </p:txBody>
        </p:sp>
        <p:sp>
          <p:nvSpPr>
            <p:cNvPr id="32781" name="任意多边形 32780"/>
            <p:cNvSpPr>
              <a:spLocks noEditPoints="1"/>
            </p:cNvSpPr>
            <p:nvPr userDrawn="1"/>
          </p:nvSpPr>
          <p:spPr>
            <a:xfrm>
              <a:off x="627" y="3829"/>
              <a:ext cx="375" cy="370"/>
            </a:xfrm>
            <a:custGeom>
              <a:avLst/>
              <a:gdLst/>
              <a:ahLst/>
              <a:cxnLst/>
              <a:pathLst>
                <a:path w="78" h="77">
                  <a:moveTo>
                    <a:pt x="56" y="0"/>
                  </a:moveTo>
                  <a:lnTo>
                    <a:pt x="34" y="0"/>
                  </a:lnTo>
                  <a:cubicBezTo>
                    <a:pt x="34" y="0"/>
                    <a:pt x="34" y="7"/>
                    <a:pt x="34" y="9"/>
                  </a:cubicBezTo>
                  <a:cubicBezTo>
                    <a:pt x="31" y="9"/>
                    <a:pt x="22" y="9"/>
                    <a:pt x="22" y="9"/>
                  </a:cubicBezTo>
                  <a:lnTo>
                    <a:pt x="22" y="40"/>
                  </a:lnTo>
                  <a:lnTo>
                    <a:pt x="49" y="40"/>
                  </a:lnTo>
                  <a:lnTo>
                    <a:pt x="49" y="21"/>
                  </a:lnTo>
                  <a:lnTo>
                    <a:pt x="41" y="21"/>
                  </a:lnTo>
                  <a:cubicBezTo>
                    <a:pt x="41" y="21"/>
                    <a:pt x="41" y="29"/>
                    <a:pt x="41" y="31"/>
                  </a:cubicBezTo>
                  <a:cubicBezTo>
                    <a:pt x="39" y="31"/>
                    <a:pt x="33" y="31"/>
                    <a:pt x="30" y="31"/>
                  </a:cubicBezTo>
                  <a:cubicBezTo>
                    <a:pt x="30" y="29"/>
                    <a:pt x="30" y="21"/>
                    <a:pt x="30" y="19"/>
                  </a:cubicBezTo>
                  <a:cubicBezTo>
                    <a:pt x="33" y="19"/>
                    <a:pt x="42" y="19"/>
                    <a:pt x="42" y="19"/>
                  </a:cubicBezTo>
                  <a:cubicBezTo>
                    <a:pt x="42" y="19"/>
                    <a:pt x="42" y="11"/>
                    <a:pt x="42" y="9"/>
                  </a:cubicBezTo>
                  <a:cubicBezTo>
                    <a:pt x="44" y="9"/>
                    <a:pt x="47" y="9"/>
                    <a:pt x="49" y="9"/>
                  </a:cubicBezTo>
                  <a:cubicBezTo>
                    <a:pt x="49" y="11"/>
                    <a:pt x="49" y="18"/>
                    <a:pt x="49" y="18"/>
                  </a:cubicBezTo>
                  <a:cubicBezTo>
                    <a:pt x="49" y="18"/>
                    <a:pt x="63" y="18"/>
                    <a:pt x="66" y="18"/>
                  </a:cubicBezTo>
                  <a:cubicBezTo>
                    <a:pt x="66" y="20"/>
                    <a:pt x="66" y="28"/>
                    <a:pt x="66" y="30"/>
                  </a:cubicBezTo>
                  <a:cubicBezTo>
                    <a:pt x="64" y="30"/>
                    <a:pt x="60" y="30"/>
                    <a:pt x="60" y="30"/>
                  </a:cubicBezTo>
                  <a:lnTo>
                    <a:pt x="60" y="39"/>
                  </a:lnTo>
                  <a:cubicBezTo>
                    <a:pt x="60" y="39"/>
                    <a:pt x="64" y="39"/>
                    <a:pt x="65" y="39"/>
                  </a:cubicBezTo>
                  <a:cubicBezTo>
                    <a:pt x="64" y="39"/>
                    <a:pt x="60" y="39"/>
                    <a:pt x="60" y="39"/>
                  </a:cubicBezTo>
                  <a:lnTo>
                    <a:pt x="60" y="48"/>
                  </a:lnTo>
                  <a:cubicBezTo>
                    <a:pt x="60" y="48"/>
                    <a:pt x="64" y="48"/>
                    <a:pt x="65" y="48"/>
                  </a:cubicBezTo>
                  <a:cubicBezTo>
                    <a:pt x="65" y="50"/>
                    <a:pt x="65" y="54"/>
                    <a:pt x="65" y="57"/>
                  </a:cubicBezTo>
                  <a:cubicBezTo>
                    <a:pt x="62" y="57"/>
                    <a:pt x="44" y="57"/>
                    <a:pt x="44" y="57"/>
                  </a:cubicBezTo>
                  <a:cubicBezTo>
                    <a:pt x="44" y="57"/>
                    <a:pt x="44" y="66"/>
                    <a:pt x="44" y="69"/>
                  </a:cubicBezTo>
                  <a:cubicBezTo>
                    <a:pt x="41" y="69"/>
                    <a:pt x="12" y="69"/>
                    <a:pt x="9" y="69"/>
                  </a:cubicBezTo>
                  <a:cubicBezTo>
                    <a:pt x="9" y="66"/>
                    <a:pt x="9" y="56"/>
                    <a:pt x="9" y="54"/>
                  </a:cubicBezTo>
                  <a:cubicBezTo>
                    <a:pt x="11" y="54"/>
                    <a:pt x="24" y="54"/>
                    <a:pt x="26" y="54"/>
                  </a:cubicBezTo>
                  <a:cubicBezTo>
                    <a:pt x="26" y="55"/>
                    <a:pt x="26" y="55"/>
                    <a:pt x="26" y="56"/>
                  </a:cubicBezTo>
                  <a:cubicBezTo>
                    <a:pt x="24" y="56"/>
                    <a:pt x="18" y="56"/>
                    <a:pt x="18" y="56"/>
                  </a:cubicBezTo>
                  <a:lnTo>
                    <a:pt x="18" y="65"/>
                  </a:lnTo>
                  <a:lnTo>
                    <a:pt x="35" y="65"/>
                  </a:lnTo>
                  <a:lnTo>
                    <a:pt x="35" y="46"/>
                  </a:lnTo>
                  <a:lnTo>
                    <a:pt x="0" y="46"/>
                  </a:lnTo>
                  <a:lnTo>
                    <a:pt x="0" y="77"/>
                  </a:lnTo>
                  <a:lnTo>
                    <a:pt x="53" y="77"/>
                  </a:lnTo>
                  <a:cubicBezTo>
                    <a:pt x="53" y="77"/>
                    <a:pt x="53" y="68"/>
                    <a:pt x="53" y="66"/>
                  </a:cubicBezTo>
                  <a:cubicBezTo>
                    <a:pt x="56" y="66"/>
                    <a:pt x="75" y="66"/>
                    <a:pt x="75" y="66"/>
                  </a:cubicBezTo>
                  <a:cubicBezTo>
                    <a:pt x="75" y="66"/>
                    <a:pt x="75" y="57"/>
                    <a:pt x="75" y="54"/>
                  </a:cubicBezTo>
                  <a:cubicBezTo>
                    <a:pt x="76" y="54"/>
                    <a:pt x="78" y="54"/>
                    <a:pt x="78" y="54"/>
                  </a:cubicBezTo>
                  <a:lnTo>
                    <a:pt x="78" y="25"/>
                  </a:lnTo>
                  <a:cubicBezTo>
                    <a:pt x="78" y="25"/>
                    <a:pt x="76" y="25"/>
                    <a:pt x="75" y="25"/>
                  </a:cubicBezTo>
                  <a:cubicBezTo>
                    <a:pt x="75" y="22"/>
                    <a:pt x="75" y="9"/>
                    <a:pt x="75" y="9"/>
                  </a:cubicBezTo>
                  <a:cubicBezTo>
                    <a:pt x="75" y="9"/>
                    <a:pt x="61" y="9"/>
                    <a:pt x="58" y="9"/>
                  </a:cubicBezTo>
                  <a:cubicBezTo>
                    <a:pt x="58" y="7"/>
                    <a:pt x="58" y="0"/>
                    <a:pt x="58" y="0"/>
                  </a:cubicBezTo>
                  <a:lnTo>
                    <a:pt x="56" y="0"/>
                  </a:lnTo>
                  <a:close/>
                  <a:moveTo>
                    <a:pt x="54" y="3"/>
                  </a:moveTo>
                  <a:cubicBezTo>
                    <a:pt x="54" y="5"/>
                    <a:pt x="54" y="13"/>
                    <a:pt x="54" y="13"/>
                  </a:cubicBezTo>
                  <a:cubicBezTo>
                    <a:pt x="54" y="13"/>
                    <a:pt x="68" y="13"/>
                    <a:pt x="71" y="13"/>
                  </a:cubicBezTo>
                  <a:cubicBezTo>
                    <a:pt x="71" y="15"/>
                    <a:pt x="71" y="28"/>
                    <a:pt x="71" y="28"/>
                  </a:cubicBezTo>
                  <a:cubicBezTo>
                    <a:pt x="71" y="28"/>
                    <a:pt x="74" y="28"/>
                    <a:pt x="75" y="28"/>
                  </a:cubicBezTo>
                  <a:cubicBezTo>
                    <a:pt x="75" y="31"/>
                    <a:pt x="75" y="48"/>
                    <a:pt x="75" y="51"/>
                  </a:cubicBezTo>
                  <a:cubicBezTo>
                    <a:pt x="74" y="51"/>
                    <a:pt x="71" y="51"/>
                    <a:pt x="71" y="51"/>
                  </a:cubicBezTo>
                  <a:cubicBezTo>
                    <a:pt x="71" y="51"/>
                    <a:pt x="71" y="60"/>
                    <a:pt x="71" y="63"/>
                  </a:cubicBezTo>
                  <a:cubicBezTo>
                    <a:pt x="68" y="63"/>
                    <a:pt x="49" y="63"/>
                    <a:pt x="49" y="63"/>
                  </a:cubicBezTo>
                  <a:cubicBezTo>
                    <a:pt x="49" y="63"/>
                    <a:pt x="49" y="72"/>
                    <a:pt x="49" y="74"/>
                  </a:cubicBezTo>
                  <a:cubicBezTo>
                    <a:pt x="46" y="74"/>
                    <a:pt x="7" y="74"/>
                    <a:pt x="4" y="74"/>
                  </a:cubicBezTo>
                  <a:cubicBezTo>
                    <a:pt x="4" y="71"/>
                    <a:pt x="4" y="52"/>
                    <a:pt x="4" y="49"/>
                  </a:cubicBezTo>
                  <a:cubicBezTo>
                    <a:pt x="6" y="49"/>
                    <a:pt x="28" y="49"/>
                    <a:pt x="31" y="49"/>
                  </a:cubicBezTo>
                  <a:cubicBezTo>
                    <a:pt x="31" y="51"/>
                    <a:pt x="31" y="59"/>
                    <a:pt x="31" y="62"/>
                  </a:cubicBezTo>
                  <a:cubicBezTo>
                    <a:pt x="29" y="62"/>
                    <a:pt x="24" y="62"/>
                    <a:pt x="22" y="62"/>
                  </a:cubicBezTo>
                  <a:cubicBezTo>
                    <a:pt x="22" y="61"/>
                    <a:pt x="22" y="60"/>
                    <a:pt x="22" y="60"/>
                  </a:cubicBezTo>
                  <a:cubicBezTo>
                    <a:pt x="24" y="60"/>
                    <a:pt x="30" y="60"/>
                    <a:pt x="30" y="60"/>
                  </a:cubicBezTo>
                  <a:lnTo>
                    <a:pt x="30" y="50"/>
                  </a:lnTo>
                  <a:lnTo>
                    <a:pt x="5" y="50"/>
                  </a:lnTo>
                  <a:lnTo>
                    <a:pt x="5" y="72"/>
                  </a:lnTo>
                  <a:lnTo>
                    <a:pt x="48" y="72"/>
                  </a:lnTo>
                  <a:cubicBezTo>
                    <a:pt x="48" y="72"/>
                    <a:pt x="48" y="63"/>
                    <a:pt x="48" y="60"/>
                  </a:cubicBezTo>
                  <a:cubicBezTo>
                    <a:pt x="51" y="60"/>
                    <a:pt x="69" y="60"/>
                    <a:pt x="69" y="60"/>
                  </a:cubicBezTo>
                  <a:lnTo>
                    <a:pt x="69" y="44"/>
                  </a:lnTo>
                  <a:cubicBezTo>
                    <a:pt x="69" y="44"/>
                    <a:pt x="65" y="44"/>
                    <a:pt x="63" y="44"/>
                  </a:cubicBezTo>
                  <a:cubicBezTo>
                    <a:pt x="63" y="43"/>
                    <a:pt x="63" y="43"/>
                    <a:pt x="63" y="42"/>
                  </a:cubicBezTo>
                  <a:cubicBezTo>
                    <a:pt x="65" y="42"/>
                    <a:pt x="69" y="42"/>
                    <a:pt x="69" y="42"/>
                  </a:cubicBezTo>
                  <a:lnTo>
                    <a:pt x="69" y="35"/>
                  </a:lnTo>
                  <a:cubicBezTo>
                    <a:pt x="69" y="35"/>
                    <a:pt x="65" y="35"/>
                    <a:pt x="63" y="35"/>
                  </a:cubicBezTo>
                  <a:cubicBezTo>
                    <a:pt x="63" y="35"/>
                    <a:pt x="63" y="34"/>
                    <a:pt x="63" y="34"/>
                  </a:cubicBezTo>
                  <a:cubicBezTo>
                    <a:pt x="65" y="34"/>
                    <a:pt x="69" y="34"/>
                    <a:pt x="69" y="34"/>
                  </a:cubicBezTo>
                  <a:lnTo>
                    <a:pt x="69" y="14"/>
                  </a:lnTo>
                  <a:cubicBezTo>
                    <a:pt x="69" y="14"/>
                    <a:pt x="55" y="14"/>
                    <a:pt x="53" y="14"/>
                  </a:cubicBezTo>
                  <a:cubicBezTo>
                    <a:pt x="53" y="12"/>
                    <a:pt x="53" y="5"/>
                    <a:pt x="53" y="5"/>
                  </a:cubicBezTo>
                  <a:lnTo>
                    <a:pt x="38" y="5"/>
                  </a:lnTo>
                  <a:cubicBezTo>
                    <a:pt x="38" y="5"/>
                    <a:pt x="38" y="13"/>
                    <a:pt x="38" y="16"/>
                  </a:cubicBezTo>
                  <a:cubicBezTo>
                    <a:pt x="36" y="16"/>
                    <a:pt x="27" y="16"/>
                    <a:pt x="27" y="16"/>
                  </a:cubicBezTo>
                  <a:lnTo>
                    <a:pt x="27" y="34"/>
                  </a:lnTo>
                  <a:lnTo>
                    <a:pt x="44" y="34"/>
                  </a:lnTo>
                  <a:cubicBezTo>
                    <a:pt x="44" y="34"/>
                    <a:pt x="44" y="27"/>
                    <a:pt x="44" y="25"/>
                  </a:cubicBezTo>
                  <a:cubicBezTo>
                    <a:pt x="45" y="25"/>
                    <a:pt x="45" y="25"/>
                    <a:pt x="46" y="25"/>
                  </a:cubicBezTo>
                  <a:cubicBezTo>
                    <a:pt x="46" y="27"/>
                    <a:pt x="46" y="34"/>
                    <a:pt x="46" y="37"/>
                  </a:cubicBezTo>
                  <a:cubicBezTo>
                    <a:pt x="43" y="37"/>
                    <a:pt x="28" y="37"/>
                    <a:pt x="26" y="37"/>
                  </a:cubicBezTo>
                  <a:cubicBezTo>
                    <a:pt x="26" y="34"/>
                    <a:pt x="26" y="16"/>
                    <a:pt x="26" y="13"/>
                  </a:cubicBezTo>
                  <a:cubicBezTo>
                    <a:pt x="28" y="13"/>
                    <a:pt x="37" y="13"/>
                    <a:pt x="37" y="13"/>
                  </a:cubicBezTo>
                  <a:cubicBezTo>
                    <a:pt x="37" y="13"/>
                    <a:pt x="37" y="5"/>
                    <a:pt x="37" y="3"/>
                  </a:cubicBezTo>
                  <a:cubicBezTo>
                    <a:pt x="40" y="3"/>
                    <a:pt x="52" y="3"/>
                    <a:pt x="54" y="3"/>
                  </a:cubicBezTo>
                  <a:close/>
                </a:path>
              </a:pathLst>
            </a:custGeom>
            <a:solidFill>
              <a:schemeClr val="accent2"/>
            </a:solidFill>
            <a:ln w="0">
              <a:noFill/>
            </a:ln>
          </p:spPr>
          <p:txBody>
            <a:bodyPr/>
            <a:p>
              <a:endParaRPr lang="zh-CN" altLang="en-US"/>
            </a:p>
          </p:txBody>
        </p:sp>
        <p:sp>
          <p:nvSpPr>
            <p:cNvPr id="32782" name="任意多边形 32781"/>
            <p:cNvSpPr>
              <a:spLocks noEditPoints="1"/>
            </p:cNvSpPr>
            <p:nvPr userDrawn="1"/>
          </p:nvSpPr>
          <p:spPr>
            <a:xfrm>
              <a:off x="252" y="3825"/>
              <a:ext cx="476" cy="369"/>
            </a:xfrm>
            <a:custGeom>
              <a:avLst/>
              <a:gdLst/>
              <a:ahLst/>
              <a:cxnLst/>
              <a:pathLst>
                <a:path w="99" h="77">
                  <a:moveTo>
                    <a:pt x="98" y="0"/>
                  </a:moveTo>
                  <a:lnTo>
                    <a:pt x="61" y="0"/>
                  </a:lnTo>
                  <a:lnTo>
                    <a:pt x="37" y="23"/>
                  </a:lnTo>
                  <a:lnTo>
                    <a:pt x="38" y="25"/>
                  </a:lnTo>
                  <a:cubicBezTo>
                    <a:pt x="39" y="28"/>
                    <a:pt x="41" y="32"/>
                    <a:pt x="37" y="36"/>
                  </a:cubicBezTo>
                  <a:cubicBezTo>
                    <a:pt x="32" y="42"/>
                    <a:pt x="25" y="38"/>
                    <a:pt x="24" y="38"/>
                  </a:cubicBezTo>
                  <a:lnTo>
                    <a:pt x="23" y="38"/>
                  </a:lnTo>
                  <a:lnTo>
                    <a:pt x="22" y="38"/>
                  </a:lnTo>
                  <a:lnTo>
                    <a:pt x="0" y="60"/>
                  </a:lnTo>
                  <a:lnTo>
                    <a:pt x="2" y="61"/>
                  </a:lnTo>
                  <a:cubicBezTo>
                    <a:pt x="5" y="63"/>
                    <a:pt x="9" y="71"/>
                    <a:pt x="10" y="76"/>
                  </a:cubicBezTo>
                  <a:lnTo>
                    <a:pt x="10" y="77"/>
                  </a:lnTo>
                  <a:lnTo>
                    <a:pt x="65" y="77"/>
                  </a:lnTo>
                  <a:lnTo>
                    <a:pt x="65" y="46"/>
                  </a:lnTo>
                  <a:lnTo>
                    <a:pt x="37" y="46"/>
                  </a:lnTo>
                  <a:lnTo>
                    <a:pt x="37" y="64"/>
                  </a:lnTo>
                  <a:lnTo>
                    <a:pt x="52" y="64"/>
                  </a:lnTo>
                  <a:lnTo>
                    <a:pt x="52" y="56"/>
                  </a:lnTo>
                  <a:cubicBezTo>
                    <a:pt x="52" y="56"/>
                    <a:pt x="46" y="56"/>
                    <a:pt x="43" y="56"/>
                  </a:cubicBezTo>
                  <a:cubicBezTo>
                    <a:pt x="43" y="55"/>
                    <a:pt x="43" y="55"/>
                    <a:pt x="43" y="54"/>
                  </a:cubicBezTo>
                  <a:cubicBezTo>
                    <a:pt x="46" y="54"/>
                    <a:pt x="54" y="54"/>
                    <a:pt x="56" y="54"/>
                  </a:cubicBezTo>
                  <a:cubicBezTo>
                    <a:pt x="56" y="57"/>
                    <a:pt x="56" y="66"/>
                    <a:pt x="56" y="69"/>
                  </a:cubicBezTo>
                  <a:cubicBezTo>
                    <a:pt x="53" y="69"/>
                    <a:pt x="20" y="69"/>
                    <a:pt x="17" y="69"/>
                  </a:cubicBezTo>
                  <a:cubicBezTo>
                    <a:pt x="16" y="65"/>
                    <a:pt x="14" y="61"/>
                    <a:pt x="12" y="59"/>
                  </a:cubicBezTo>
                  <a:cubicBezTo>
                    <a:pt x="14" y="58"/>
                    <a:pt x="23" y="48"/>
                    <a:pt x="25" y="47"/>
                  </a:cubicBezTo>
                  <a:cubicBezTo>
                    <a:pt x="28" y="48"/>
                    <a:pt x="36" y="48"/>
                    <a:pt x="41" y="43"/>
                  </a:cubicBezTo>
                  <a:cubicBezTo>
                    <a:pt x="46" y="39"/>
                    <a:pt x="47" y="33"/>
                    <a:pt x="47" y="29"/>
                  </a:cubicBezTo>
                  <a:cubicBezTo>
                    <a:pt x="47" y="27"/>
                    <a:pt x="47" y="26"/>
                    <a:pt x="47" y="25"/>
                  </a:cubicBezTo>
                  <a:cubicBezTo>
                    <a:pt x="48" y="24"/>
                    <a:pt x="63" y="9"/>
                    <a:pt x="64" y="8"/>
                  </a:cubicBezTo>
                  <a:cubicBezTo>
                    <a:pt x="66" y="8"/>
                    <a:pt x="87" y="8"/>
                    <a:pt x="90" y="8"/>
                  </a:cubicBezTo>
                  <a:cubicBezTo>
                    <a:pt x="90" y="11"/>
                    <a:pt x="90" y="33"/>
                    <a:pt x="90" y="36"/>
                  </a:cubicBezTo>
                  <a:cubicBezTo>
                    <a:pt x="87" y="36"/>
                    <a:pt x="72" y="36"/>
                    <a:pt x="69" y="36"/>
                  </a:cubicBezTo>
                  <a:cubicBezTo>
                    <a:pt x="69" y="33"/>
                    <a:pt x="69" y="24"/>
                    <a:pt x="69" y="22"/>
                  </a:cubicBezTo>
                  <a:cubicBezTo>
                    <a:pt x="70" y="22"/>
                    <a:pt x="71" y="22"/>
                    <a:pt x="73" y="22"/>
                  </a:cubicBezTo>
                  <a:cubicBezTo>
                    <a:pt x="73" y="24"/>
                    <a:pt x="73" y="30"/>
                    <a:pt x="73" y="30"/>
                  </a:cubicBezTo>
                  <a:lnTo>
                    <a:pt x="80" y="30"/>
                  </a:lnTo>
                  <a:lnTo>
                    <a:pt x="81" y="14"/>
                  </a:lnTo>
                  <a:lnTo>
                    <a:pt x="61" y="14"/>
                  </a:lnTo>
                  <a:lnTo>
                    <a:pt x="61" y="44"/>
                  </a:lnTo>
                  <a:lnTo>
                    <a:pt x="99" y="44"/>
                  </a:lnTo>
                  <a:lnTo>
                    <a:pt x="99" y="0"/>
                  </a:lnTo>
                  <a:lnTo>
                    <a:pt x="98" y="0"/>
                  </a:lnTo>
                  <a:close/>
                  <a:moveTo>
                    <a:pt x="96" y="3"/>
                  </a:moveTo>
                  <a:cubicBezTo>
                    <a:pt x="96" y="6"/>
                    <a:pt x="96" y="37"/>
                    <a:pt x="96" y="40"/>
                  </a:cubicBezTo>
                  <a:cubicBezTo>
                    <a:pt x="93" y="40"/>
                    <a:pt x="67" y="40"/>
                    <a:pt x="64" y="40"/>
                  </a:cubicBezTo>
                  <a:cubicBezTo>
                    <a:pt x="64" y="38"/>
                    <a:pt x="64" y="20"/>
                    <a:pt x="64" y="18"/>
                  </a:cubicBezTo>
                  <a:cubicBezTo>
                    <a:pt x="66" y="18"/>
                    <a:pt x="75" y="18"/>
                    <a:pt x="77" y="18"/>
                  </a:cubicBezTo>
                  <a:cubicBezTo>
                    <a:pt x="77" y="20"/>
                    <a:pt x="77" y="24"/>
                    <a:pt x="77" y="26"/>
                  </a:cubicBezTo>
                  <a:cubicBezTo>
                    <a:pt x="77" y="26"/>
                    <a:pt x="77" y="26"/>
                    <a:pt x="76" y="26"/>
                  </a:cubicBezTo>
                  <a:cubicBezTo>
                    <a:pt x="76" y="24"/>
                    <a:pt x="76" y="18"/>
                    <a:pt x="76" y="18"/>
                  </a:cubicBezTo>
                  <a:lnTo>
                    <a:pt x="65" y="18"/>
                  </a:lnTo>
                  <a:lnTo>
                    <a:pt x="65" y="39"/>
                  </a:lnTo>
                  <a:lnTo>
                    <a:pt x="94" y="39"/>
                  </a:lnTo>
                  <a:lnTo>
                    <a:pt x="94" y="5"/>
                  </a:lnTo>
                  <a:lnTo>
                    <a:pt x="63" y="5"/>
                  </a:lnTo>
                  <a:lnTo>
                    <a:pt x="43" y="24"/>
                  </a:lnTo>
                  <a:lnTo>
                    <a:pt x="43" y="25"/>
                  </a:lnTo>
                  <a:cubicBezTo>
                    <a:pt x="43" y="25"/>
                    <a:pt x="45" y="36"/>
                    <a:pt x="39" y="41"/>
                  </a:cubicBezTo>
                  <a:cubicBezTo>
                    <a:pt x="34" y="45"/>
                    <a:pt x="26" y="44"/>
                    <a:pt x="25" y="43"/>
                  </a:cubicBezTo>
                  <a:lnTo>
                    <a:pt x="24" y="42"/>
                  </a:lnTo>
                  <a:lnTo>
                    <a:pt x="23" y="43"/>
                  </a:lnTo>
                  <a:lnTo>
                    <a:pt x="8" y="59"/>
                  </a:lnTo>
                  <a:lnTo>
                    <a:pt x="9" y="60"/>
                  </a:lnTo>
                  <a:cubicBezTo>
                    <a:pt x="10" y="62"/>
                    <a:pt x="14" y="68"/>
                    <a:pt x="14" y="71"/>
                  </a:cubicBezTo>
                  <a:lnTo>
                    <a:pt x="14" y="72"/>
                  </a:lnTo>
                  <a:lnTo>
                    <a:pt x="60" y="72"/>
                  </a:lnTo>
                  <a:lnTo>
                    <a:pt x="60" y="51"/>
                  </a:lnTo>
                  <a:lnTo>
                    <a:pt x="40" y="51"/>
                  </a:lnTo>
                  <a:lnTo>
                    <a:pt x="40" y="59"/>
                  </a:lnTo>
                  <a:cubicBezTo>
                    <a:pt x="40" y="59"/>
                    <a:pt x="46" y="59"/>
                    <a:pt x="48" y="59"/>
                  </a:cubicBezTo>
                  <a:cubicBezTo>
                    <a:pt x="48" y="60"/>
                    <a:pt x="48" y="60"/>
                    <a:pt x="48" y="60"/>
                  </a:cubicBezTo>
                  <a:cubicBezTo>
                    <a:pt x="46" y="60"/>
                    <a:pt x="42" y="60"/>
                    <a:pt x="40" y="60"/>
                  </a:cubicBezTo>
                  <a:cubicBezTo>
                    <a:pt x="40" y="58"/>
                    <a:pt x="40" y="52"/>
                    <a:pt x="40" y="50"/>
                  </a:cubicBezTo>
                  <a:cubicBezTo>
                    <a:pt x="43" y="50"/>
                    <a:pt x="58" y="50"/>
                    <a:pt x="61" y="50"/>
                  </a:cubicBezTo>
                  <a:cubicBezTo>
                    <a:pt x="61" y="53"/>
                    <a:pt x="61" y="71"/>
                    <a:pt x="61" y="73"/>
                  </a:cubicBezTo>
                  <a:cubicBezTo>
                    <a:pt x="58" y="73"/>
                    <a:pt x="15" y="73"/>
                    <a:pt x="13" y="73"/>
                  </a:cubicBezTo>
                  <a:cubicBezTo>
                    <a:pt x="12" y="70"/>
                    <a:pt x="9" y="63"/>
                    <a:pt x="6" y="60"/>
                  </a:cubicBezTo>
                  <a:cubicBezTo>
                    <a:pt x="8" y="57"/>
                    <a:pt x="23" y="43"/>
                    <a:pt x="24" y="42"/>
                  </a:cubicBezTo>
                  <a:cubicBezTo>
                    <a:pt x="28" y="43"/>
                    <a:pt x="34" y="44"/>
                    <a:pt x="39" y="39"/>
                  </a:cubicBezTo>
                  <a:cubicBezTo>
                    <a:pt x="42" y="36"/>
                    <a:pt x="43" y="33"/>
                    <a:pt x="43" y="31"/>
                  </a:cubicBezTo>
                  <a:cubicBezTo>
                    <a:pt x="43" y="28"/>
                    <a:pt x="42" y="25"/>
                    <a:pt x="41" y="24"/>
                  </a:cubicBezTo>
                  <a:cubicBezTo>
                    <a:pt x="43" y="22"/>
                    <a:pt x="62" y="4"/>
                    <a:pt x="63" y="3"/>
                  </a:cubicBezTo>
                  <a:cubicBezTo>
                    <a:pt x="64" y="3"/>
                    <a:pt x="93" y="3"/>
                    <a:pt x="96" y="3"/>
                  </a:cubicBezTo>
                  <a:close/>
                </a:path>
              </a:pathLst>
            </a:custGeom>
            <a:solidFill>
              <a:schemeClr val="accent2"/>
            </a:solidFill>
            <a:ln w="0">
              <a:noFill/>
            </a:ln>
          </p:spPr>
          <p:txBody>
            <a:bodyPr/>
            <a:p>
              <a:endParaRPr lang="zh-CN" altLang="en-US"/>
            </a:p>
          </p:txBody>
        </p:sp>
        <p:sp>
          <p:nvSpPr>
            <p:cNvPr id="32783" name="任意多边形 32782"/>
            <p:cNvSpPr>
              <a:spLocks noEditPoints="1"/>
            </p:cNvSpPr>
            <p:nvPr userDrawn="1"/>
          </p:nvSpPr>
          <p:spPr>
            <a:xfrm>
              <a:off x="156" y="3363"/>
              <a:ext cx="380" cy="375"/>
            </a:xfrm>
            <a:custGeom>
              <a:avLst/>
              <a:gdLst/>
              <a:ahLst/>
              <a:cxnLst/>
              <a:pathLst>
                <a:path w="79" h="78">
                  <a:moveTo>
                    <a:pt x="52" y="0"/>
                  </a:moveTo>
                  <a:lnTo>
                    <a:pt x="24" y="0"/>
                  </a:lnTo>
                  <a:cubicBezTo>
                    <a:pt x="24" y="0"/>
                    <a:pt x="24" y="2"/>
                    <a:pt x="24" y="3"/>
                  </a:cubicBezTo>
                  <a:cubicBezTo>
                    <a:pt x="21" y="3"/>
                    <a:pt x="12" y="3"/>
                    <a:pt x="12" y="3"/>
                  </a:cubicBezTo>
                  <a:cubicBezTo>
                    <a:pt x="12" y="3"/>
                    <a:pt x="12" y="22"/>
                    <a:pt x="12" y="25"/>
                  </a:cubicBezTo>
                  <a:cubicBezTo>
                    <a:pt x="9" y="25"/>
                    <a:pt x="0" y="25"/>
                    <a:pt x="0" y="25"/>
                  </a:cubicBezTo>
                  <a:lnTo>
                    <a:pt x="0" y="78"/>
                  </a:lnTo>
                  <a:lnTo>
                    <a:pt x="32" y="78"/>
                  </a:lnTo>
                  <a:lnTo>
                    <a:pt x="32" y="43"/>
                  </a:lnTo>
                  <a:lnTo>
                    <a:pt x="13" y="43"/>
                  </a:lnTo>
                  <a:lnTo>
                    <a:pt x="13" y="59"/>
                  </a:lnTo>
                  <a:lnTo>
                    <a:pt x="22" y="59"/>
                  </a:lnTo>
                  <a:cubicBezTo>
                    <a:pt x="22" y="59"/>
                    <a:pt x="22" y="54"/>
                    <a:pt x="22" y="52"/>
                  </a:cubicBezTo>
                  <a:cubicBezTo>
                    <a:pt x="23" y="52"/>
                    <a:pt x="23" y="52"/>
                    <a:pt x="24" y="52"/>
                  </a:cubicBezTo>
                  <a:cubicBezTo>
                    <a:pt x="24" y="54"/>
                    <a:pt x="24" y="66"/>
                    <a:pt x="24" y="69"/>
                  </a:cubicBezTo>
                  <a:cubicBezTo>
                    <a:pt x="22" y="69"/>
                    <a:pt x="12" y="69"/>
                    <a:pt x="9" y="69"/>
                  </a:cubicBezTo>
                  <a:cubicBezTo>
                    <a:pt x="9" y="66"/>
                    <a:pt x="9" y="37"/>
                    <a:pt x="9" y="34"/>
                  </a:cubicBezTo>
                  <a:cubicBezTo>
                    <a:pt x="12" y="34"/>
                    <a:pt x="21" y="34"/>
                    <a:pt x="21" y="34"/>
                  </a:cubicBezTo>
                  <a:cubicBezTo>
                    <a:pt x="21" y="34"/>
                    <a:pt x="21" y="16"/>
                    <a:pt x="21" y="13"/>
                  </a:cubicBezTo>
                  <a:cubicBezTo>
                    <a:pt x="23" y="13"/>
                    <a:pt x="28" y="13"/>
                    <a:pt x="30" y="13"/>
                  </a:cubicBezTo>
                  <a:cubicBezTo>
                    <a:pt x="30" y="15"/>
                    <a:pt x="30" y="18"/>
                    <a:pt x="30" y="18"/>
                  </a:cubicBezTo>
                  <a:lnTo>
                    <a:pt x="39" y="18"/>
                  </a:lnTo>
                  <a:cubicBezTo>
                    <a:pt x="39" y="18"/>
                    <a:pt x="39" y="15"/>
                    <a:pt x="39" y="13"/>
                  </a:cubicBezTo>
                  <a:cubicBezTo>
                    <a:pt x="39" y="15"/>
                    <a:pt x="39" y="18"/>
                    <a:pt x="39" y="18"/>
                  </a:cubicBezTo>
                  <a:lnTo>
                    <a:pt x="48" y="18"/>
                  </a:lnTo>
                  <a:cubicBezTo>
                    <a:pt x="48" y="18"/>
                    <a:pt x="48" y="14"/>
                    <a:pt x="48" y="13"/>
                  </a:cubicBezTo>
                  <a:cubicBezTo>
                    <a:pt x="50" y="13"/>
                    <a:pt x="58" y="13"/>
                    <a:pt x="60" y="13"/>
                  </a:cubicBezTo>
                  <a:cubicBezTo>
                    <a:pt x="60" y="15"/>
                    <a:pt x="60" y="29"/>
                    <a:pt x="60" y="29"/>
                  </a:cubicBezTo>
                  <a:cubicBezTo>
                    <a:pt x="60" y="29"/>
                    <a:pt x="67" y="29"/>
                    <a:pt x="70" y="29"/>
                  </a:cubicBezTo>
                  <a:cubicBezTo>
                    <a:pt x="70" y="31"/>
                    <a:pt x="70" y="34"/>
                    <a:pt x="70" y="36"/>
                  </a:cubicBezTo>
                  <a:cubicBezTo>
                    <a:pt x="67" y="36"/>
                    <a:pt x="59" y="36"/>
                    <a:pt x="59" y="36"/>
                  </a:cubicBezTo>
                  <a:cubicBezTo>
                    <a:pt x="59" y="36"/>
                    <a:pt x="59" y="45"/>
                    <a:pt x="59" y="47"/>
                  </a:cubicBezTo>
                  <a:cubicBezTo>
                    <a:pt x="56" y="47"/>
                    <a:pt x="49" y="47"/>
                    <a:pt x="47" y="47"/>
                  </a:cubicBezTo>
                  <a:cubicBezTo>
                    <a:pt x="47" y="45"/>
                    <a:pt x="47" y="39"/>
                    <a:pt x="47" y="37"/>
                  </a:cubicBezTo>
                  <a:cubicBezTo>
                    <a:pt x="49" y="37"/>
                    <a:pt x="57" y="37"/>
                    <a:pt x="57" y="37"/>
                  </a:cubicBezTo>
                  <a:lnTo>
                    <a:pt x="57" y="29"/>
                  </a:lnTo>
                  <a:lnTo>
                    <a:pt x="38" y="29"/>
                  </a:lnTo>
                  <a:lnTo>
                    <a:pt x="38" y="55"/>
                  </a:lnTo>
                  <a:lnTo>
                    <a:pt x="69" y="55"/>
                  </a:lnTo>
                  <a:cubicBezTo>
                    <a:pt x="69" y="55"/>
                    <a:pt x="69" y="46"/>
                    <a:pt x="69" y="44"/>
                  </a:cubicBezTo>
                  <a:cubicBezTo>
                    <a:pt x="71" y="44"/>
                    <a:pt x="79" y="44"/>
                    <a:pt x="79" y="44"/>
                  </a:cubicBezTo>
                  <a:lnTo>
                    <a:pt x="79" y="20"/>
                  </a:lnTo>
                  <a:cubicBezTo>
                    <a:pt x="79" y="20"/>
                    <a:pt x="71" y="20"/>
                    <a:pt x="69" y="20"/>
                  </a:cubicBezTo>
                  <a:cubicBezTo>
                    <a:pt x="69" y="17"/>
                    <a:pt x="69" y="4"/>
                    <a:pt x="69" y="4"/>
                  </a:cubicBezTo>
                  <a:cubicBezTo>
                    <a:pt x="69" y="4"/>
                    <a:pt x="56" y="4"/>
                    <a:pt x="53" y="4"/>
                  </a:cubicBezTo>
                  <a:cubicBezTo>
                    <a:pt x="53" y="3"/>
                    <a:pt x="53" y="0"/>
                    <a:pt x="53" y="0"/>
                  </a:cubicBezTo>
                  <a:lnTo>
                    <a:pt x="52" y="0"/>
                  </a:lnTo>
                  <a:close/>
                  <a:moveTo>
                    <a:pt x="50" y="3"/>
                  </a:moveTo>
                  <a:cubicBezTo>
                    <a:pt x="50" y="4"/>
                    <a:pt x="50" y="7"/>
                    <a:pt x="50" y="7"/>
                  </a:cubicBezTo>
                  <a:cubicBezTo>
                    <a:pt x="50" y="7"/>
                    <a:pt x="63" y="7"/>
                    <a:pt x="65" y="7"/>
                  </a:cubicBezTo>
                  <a:cubicBezTo>
                    <a:pt x="65" y="10"/>
                    <a:pt x="65" y="24"/>
                    <a:pt x="65" y="24"/>
                  </a:cubicBezTo>
                  <a:cubicBezTo>
                    <a:pt x="65" y="24"/>
                    <a:pt x="73" y="24"/>
                    <a:pt x="75" y="24"/>
                  </a:cubicBezTo>
                  <a:cubicBezTo>
                    <a:pt x="75" y="26"/>
                    <a:pt x="75" y="38"/>
                    <a:pt x="75" y="41"/>
                  </a:cubicBezTo>
                  <a:cubicBezTo>
                    <a:pt x="73" y="41"/>
                    <a:pt x="65" y="41"/>
                    <a:pt x="65" y="41"/>
                  </a:cubicBezTo>
                  <a:cubicBezTo>
                    <a:pt x="65" y="41"/>
                    <a:pt x="65" y="50"/>
                    <a:pt x="65" y="52"/>
                  </a:cubicBezTo>
                  <a:cubicBezTo>
                    <a:pt x="62" y="52"/>
                    <a:pt x="44" y="52"/>
                    <a:pt x="41" y="52"/>
                  </a:cubicBezTo>
                  <a:cubicBezTo>
                    <a:pt x="41" y="49"/>
                    <a:pt x="41" y="35"/>
                    <a:pt x="41" y="32"/>
                  </a:cubicBezTo>
                  <a:cubicBezTo>
                    <a:pt x="44" y="32"/>
                    <a:pt x="51" y="32"/>
                    <a:pt x="53" y="32"/>
                  </a:cubicBezTo>
                  <a:cubicBezTo>
                    <a:pt x="53" y="33"/>
                    <a:pt x="53" y="33"/>
                    <a:pt x="53" y="34"/>
                  </a:cubicBezTo>
                  <a:cubicBezTo>
                    <a:pt x="51" y="34"/>
                    <a:pt x="43" y="34"/>
                    <a:pt x="43" y="34"/>
                  </a:cubicBezTo>
                  <a:lnTo>
                    <a:pt x="43" y="51"/>
                  </a:lnTo>
                  <a:lnTo>
                    <a:pt x="62" y="51"/>
                  </a:lnTo>
                  <a:cubicBezTo>
                    <a:pt x="62" y="51"/>
                    <a:pt x="62" y="42"/>
                    <a:pt x="62" y="40"/>
                  </a:cubicBezTo>
                  <a:cubicBezTo>
                    <a:pt x="65" y="40"/>
                    <a:pt x="73" y="40"/>
                    <a:pt x="73" y="40"/>
                  </a:cubicBezTo>
                  <a:lnTo>
                    <a:pt x="73" y="25"/>
                  </a:lnTo>
                  <a:cubicBezTo>
                    <a:pt x="73" y="25"/>
                    <a:pt x="66" y="25"/>
                    <a:pt x="64" y="25"/>
                  </a:cubicBezTo>
                  <a:cubicBezTo>
                    <a:pt x="64" y="23"/>
                    <a:pt x="64" y="9"/>
                    <a:pt x="64" y="9"/>
                  </a:cubicBezTo>
                  <a:lnTo>
                    <a:pt x="44" y="9"/>
                  </a:lnTo>
                  <a:cubicBezTo>
                    <a:pt x="44" y="9"/>
                    <a:pt x="44" y="13"/>
                    <a:pt x="44" y="15"/>
                  </a:cubicBezTo>
                  <a:cubicBezTo>
                    <a:pt x="44" y="15"/>
                    <a:pt x="43" y="15"/>
                    <a:pt x="43" y="15"/>
                  </a:cubicBezTo>
                  <a:cubicBezTo>
                    <a:pt x="43" y="13"/>
                    <a:pt x="43" y="10"/>
                    <a:pt x="43" y="10"/>
                  </a:cubicBezTo>
                  <a:lnTo>
                    <a:pt x="36" y="10"/>
                  </a:lnTo>
                  <a:cubicBezTo>
                    <a:pt x="36" y="10"/>
                    <a:pt x="36" y="13"/>
                    <a:pt x="36" y="15"/>
                  </a:cubicBezTo>
                  <a:cubicBezTo>
                    <a:pt x="35" y="15"/>
                    <a:pt x="34" y="15"/>
                    <a:pt x="34" y="15"/>
                  </a:cubicBezTo>
                  <a:cubicBezTo>
                    <a:pt x="34" y="13"/>
                    <a:pt x="34" y="10"/>
                    <a:pt x="34" y="10"/>
                  </a:cubicBezTo>
                  <a:lnTo>
                    <a:pt x="18" y="10"/>
                  </a:lnTo>
                  <a:cubicBezTo>
                    <a:pt x="18" y="10"/>
                    <a:pt x="18" y="28"/>
                    <a:pt x="18" y="30"/>
                  </a:cubicBezTo>
                  <a:cubicBezTo>
                    <a:pt x="15" y="30"/>
                    <a:pt x="6" y="30"/>
                    <a:pt x="6" y="30"/>
                  </a:cubicBezTo>
                  <a:lnTo>
                    <a:pt x="6" y="73"/>
                  </a:lnTo>
                  <a:lnTo>
                    <a:pt x="28" y="73"/>
                  </a:lnTo>
                  <a:lnTo>
                    <a:pt x="28" y="48"/>
                  </a:lnTo>
                  <a:lnTo>
                    <a:pt x="18" y="48"/>
                  </a:lnTo>
                  <a:cubicBezTo>
                    <a:pt x="18" y="48"/>
                    <a:pt x="18" y="54"/>
                    <a:pt x="18" y="56"/>
                  </a:cubicBezTo>
                  <a:cubicBezTo>
                    <a:pt x="17" y="56"/>
                    <a:pt x="17" y="56"/>
                    <a:pt x="16" y="56"/>
                  </a:cubicBezTo>
                  <a:cubicBezTo>
                    <a:pt x="16" y="54"/>
                    <a:pt x="16" y="49"/>
                    <a:pt x="16" y="47"/>
                  </a:cubicBezTo>
                  <a:cubicBezTo>
                    <a:pt x="18" y="47"/>
                    <a:pt x="26" y="47"/>
                    <a:pt x="29" y="47"/>
                  </a:cubicBezTo>
                  <a:cubicBezTo>
                    <a:pt x="29" y="49"/>
                    <a:pt x="29" y="71"/>
                    <a:pt x="29" y="74"/>
                  </a:cubicBezTo>
                  <a:cubicBezTo>
                    <a:pt x="26" y="74"/>
                    <a:pt x="6" y="74"/>
                    <a:pt x="4" y="74"/>
                  </a:cubicBezTo>
                  <a:cubicBezTo>
                    <a:pt x="4" y="71"/>
                    <a:pt x="4" y="32"/>
                    <a:pt x="4" y="29"/>
                  </a:cubicBezTo>
                  <a:cubicBezTo>
                    <a:pt x="6" y="29"/>
                    <a:pt x="15" y="29"/>
                    <a:pt x="15" y="29"/>
                  </a:cubicBezTo>
                  <a:cubicBezTo>
                    <a:pt x="15" y="29"/>
                    <a:pt x="15" y="10"/>
                    <a:pt x="15" y="7"/>
                  </a:cubicBezTo>
                  <a:cubicBezTo>
                    <a:pt x="18" y="7"/>
                    <a:pt x="27" y="7"/>
                    <a:pt x="27" y="7"/>
                  </a:cubicBezTo>
                  <a:cubicBezTo>
                    <a:pt x="27" y="7"/>
                    <a:pt x="27" y="4"/>
                    <a:pt x="27" y="3"/>
                  </a:cubicBezTo>
                  <a:cubicBezTo>
                    <a:pt x="30" y="3"/>
                    <a:pt x="47" y="3"/>
                    <a:pt x="50" y="3"/>
                  </a:cubicBezTo>
                  <a:close/>
                </a:path>
              </a:pathLst>
            </a:custGeom>
            <a:solidFill>
              <a:schemeClr val="accent2"/>
            </a:solidFill>
            <a:ln w="0">
              <a:noFill/>
            </a:ln>
          </p:spPr>
          <p:txBody>
            <a:bodyPr/>
            <a:p>
              <a:endParaRPr lang="zh-CN" altLang="en-US"/>
            </a:p>
          </p:txBody>
        </p:sp>
        <p:sp>
          <p:nvSpPr>
            <p:cNvPr id="32784" name="任意多边形 32783"/>
            <p:cNvSpPr>
              <a:spLocks noEditPoints="1"/>
            </p:cNvSpPr>
            <p:nvPr userDrawn="1"/>
          </p:nvSpPr>
          <p:spPr>
            <a:xfrm>
              <a:off x="166" y="3632"/>
              <a:ext cx="374" cy="476"/>
            </a:xfrm>
            <a:custGeom>
              <a:avLst/>
              <a:gdLst/>
              <a:ahLst/>
              <a:cxnLst/>
              <a:pathLst>
                <a:path w="78" h="99">
                  <a:moveTo>
                    <a:pt x="76" y="0"/>
                  </a:moveTo>
                  <a:lnTo>
                    <a:pt x="33" y="0"/>
                  </a:lnTo>
                  <a:lnTo>
                    <a:pt x="33" y="39"/>
                  </a:lnTo>
                  <a:lnTo>
                    <a:pt x="63" y="39"/>
                  </a:lnTo>
                  <a:lnTo>
                    <a:pt x="63" y="19"/>
                  </a:lnTo>
                  <a:lnTo>
                    <a:pt x="47" y="19"/>
                  </a:lnTo>
                  <a:lnTo>
                    <a:pt x="47" y="27"/>
                  </a:lnTo>
                  <a:cubicBezTo>
                    <a:pt x="47" y="27"/>
                    <a:pt x="53" y="27"/>
                    <a:pt x="55" y="27"/>
                  </a:cubicBezTo>
                  <a:cubicBezTo>
                    <a:pt x="55" y="28"/>
                    <a:pt x="55" y="29"/>
                    <a:pt x="55" y="31"/>
                  </a:cubicBezTo>
                  <a:cubicBezTo>
                    <a:pt x="53" y="31"/>
                    <a:pt x="44" y="31"/>
                    <a:pt x="41" y="31"/>
                  </a:cubicBezTo>
                  <a:cubicBezTo>
                    <a:pt x="41" y="28"/>
                    <a:pt x="41" y="12"/>
                    <a:pt x="41" y="10"/>
                  </a:cubicBezTo>
                  <a:cubicBezTo>
                    <a:pt x="44" y="10"/>
                    <a:pt x="66" y="10"/>
                    <a:pt x="69" y="10"/>
                  </a:cubicBezTo>
                  <a:cubicBezTo>
                    <a:pt x="69" y="12"/>
                    <a:pt x="69" y="34"/>
                    <a:pt x="69" y="35"/>
                  </a:cubicBezTo>
                  <a:cubicBezTo>
                    <a:pt x="68" y="36"/>
                    <a:pt x="53" y="51"/>
                    <a:pt x="52" y="53"/>
                  </a:cubicBezTo>
                  <a:cubicBezTo>
                    <a:pt x="49" y="52"/>
                    <a:pt x="39" y="52"/>
                    <a:pt x="34" y="58"/>
                  </a:cubicBezTo>
                  <a:cubicBezTo>
                    <a:pt x="31" y="62"/>
                    <a:pt x="29" y="67"/>
                    <a:pt x="29" y="71"/>
                  </a:cubicBezTo>
                  <a:cubicBezTo>
                    <a:pt x="29" y="72"/>
                    <a:pt x="30" y="74"/>
                    <a:pt x="30" y="75"/>
                  </a:cubicBezTo>
                  <a:cubicBezTo>
                    <a:pt x="29" y="76"/>
                    <a:pt x="19" y="85"/>
                    <a:pt x="18" y="87"/>
                  </a:cubicBezTo>
                  <a:cubicBezTo>
                    <a:pt x="16" y="86"/>
                    <a:pt x="11" y="83"/>
                    <a:pt x="8" y="82"/>
                  </a:cubicBezTo>
                  <a:cubicBezTo>
                    <a:pt x="8" y="80"/>
                    <a:pt x="8" y="46"/>
                    <a:pt x="8" y="43"/>
                  </a:cubicBezTo>
                  <a:cubicBezTo>
                    <a:pt x="10" y="43"/>
                    <a:pt x="20" y="43"/>
                    <a:pt x="23" y="43"/>
                  </a:cubicBezTo>
                  <a:cubicBezTo>
                    <a:pt x="23" y="46"/>
                    <a:pt x="23" y="54"/>
                    <a:pt x="23" y="56"/>
                  </a:cubicBezTo>
                  <a:cubicBezTo>
                    <a:pt x="22" y="56"/>
                    <a:pt x="22" y="56"/>
                    <a:pt x="21" y="56"/>
                  </a:cubicBezTo>
                  <a:cubicBezTo>
                    <a:pt x="21" y="54"/>
                    <a:pt x="21" y="48"/>
                    <a:pt x="21" y="48"/>
                  </a:cubicBezTo>
                  <a:lnTo>
                    <a:pt x="13" y="48"/>
                  </a:lnTo>
                  <a:lnTo>
                    <a:pt x="13" y="63"/>
                  </a:lnTo>
                  <a:lnTo>
                    <a:pt x="30" y="63"/>
                  </a:lnTo>
                  <a:lnTo>
                    <a:pt x="30" y="35"/>
                  </a:lnTo>
                  <a:lnTo>
                    <a:pt x="0" y="35"/>
                  </a:lnTo>
                  <a:lnTo>
                    <a:pt x="0" y="89"/>
                  </a:lnTo>
                  <a:lnTo>
                    <a:pt x="1" y="89"/>
                  </a:lnTo>
                  <a:cubicBezTo>
                    <a:pt x="6" y="91"/>
                    <a:pt x="14" y="94"/>
                    <a:pt x="16" y="97"/>
                  </a:cubicBezTo>
                  <a:lnTo>
                    <a:pt x="17" y="99"/>
                  </a:lnTo>
                  <a:lnTo>
                    <a:pt x="39" y="76"/>
                  </a:lnTo>
                  <a:lnTo>
                    <a:pt x="39" y="75"/>
                  </a:lnTo>
                  <a:cubicBezTo>
                    <a:pt x="39" y="75"/>
                    <a:pt x="35" y="68"/>
                    <a:pt x="40" y="63"/>
                  </a:cubicBezTo>
                  <a:cubicBezTo>
                    <a:pt x="45" y="58"/>
                    <a:pt x="49" y="60"/>
                    <a:pt x="52" y="62"/>
                  </a:cubicBezTo>
                  <a:lnTo>
                    <a:pt x="54" y="63"/>
                  </a:lnTo>
                  <a:lnTo>
                    <a:pt x="55" y="62"/>
                  </a:lnTo>
                  <a:lnTo>
                    <a:pt x="78" y="38"/>
                  </a:lnTo>
                  <a:lnTo>
                    <a:pt x="78" y="0"/>
                  </a:lnTo>
                  <a:lnTo>
                    <a:pt x="76" y="0"/>
                  </a:lnTo>
                  <a:close/>
                  <a:moveTo>
                    <a:pt x="74" y="4"/>
                  </a:moveTo>
                  <a:cubicBezTo>
                    <a:pt x="74" y="7"/>
                    <a:pt x="74" y="36"/>
                    <a:pt x="74" y="37"/>
                  </a:cubicBezTo>
                  <a:cubicBezTo>
                    <a:pt x="73" y="38"/>
                    <a:pt x="55" y="57"/>
                    <a:pt x="53" y="59"/>
                  </a:cubicBezTo>
                  <a:cubicBezTo>
                    <a:pt x="50" y="57"/>
                    <a:pt x="44" y="54"/>
                    <a:pt x="38" y="60"/>
                  </a:cubicBezTo>
                  <a:cubicBezTo>
                    <a:pt x="35" y="63"/>
                    <a:pt x="34" y="67"/>
                    <a:pt x="34" y="70"/>
                  </a:cubicBezTo>
                  <a:cubicBezTo>
                    <a:pt x="34" y="72"/>
                    <a:pt x="35" y="74"/>
                    <a:pt x="35" y="75"/>
                  </a:cubicBezTo>
                  <a:cubicBezTo>
                    <a:pt x="34" y="77"/>
                    <a:pt x="19" y="91"/>
                    <a:pt x="17" y="94"/>
                  </a:cubicBezTo>
                  <a:cubicBezTo>
                    <a:pt x="14" y="90"/>
                    <a:pt x="6" y="87"/>
                    <a:pt x="3" y="86"/>
                  </a:cubicBezTo>
                  <a:cubicBezTo>
                    <a:pt x="3" y="84"/>
                    <a:pt x="3" y="42"/>
                    <a:pt x="3" y="39"/>
                  </a:cubicBezTo>
                  <a:cubicBezTo>
                    <a:pt x="6" y="39"/>
                    <a:pt x="24" y="39"/>
                    <a:pt x="27" y="39"/>
                  </a:cubicBezTo>
                  <a:cubicBezTo>
                    <a:pt x="27" y="41"/>
                    <a:pt x="27" y="57"/>
                    <a:pt x="27" y="60"/>
                  </a:cubicBezTo>
                  <a:cubicBezTo>
                    <a:pt x="25" y="60"/>
                    <a:pt x="19" y="60"/>
                    <a:pt x="16" y="60"/>
                  </a:cubicBezTo>
                  <a:cubicBezTo>
                    <a:pt x="16" y="57"/>
                    <a:pt x="16" y="53"/>
                    <a:pt x="16" y="51"/>
                  </a:cubicBezTo>
                  <a:cubicBezTo>
                    <a:pt x="17" y="51"/>
                    <a:pt x="17" y="51"/>
                    <a:pt x="18" y="51"/>
                  </a:cubicBezTo>
                  <a:cubicBezTo>
                    <a:pt x="18" y="53"/>
                    <a:pt x="18" y="60"/>
                    <a:pt x="18" y="60"/>
                  </a:cubicBezTo>
                  <a:lnTo>
                    <a:pt x="26" y="60"/>
                  </a:lnTo>
                  <a:lnTo>
                    <a:pt x="26" y="40"/>
                  </a:lnTo>
                  <a:lnTo>
                    <a:pt x="4" y="40"/>
                  </a:lnTo>
                  <a:lnTo>
                    <a:pt x="4" y="85"/>
                  </a:lnTo>
                  <a:lnTo>
                    <a:pt x="6" y="85"/>
                  </a:lnTo>
                  <a:cubicBezTo>
                    <a:pt x="9" y="86"/>
                    <a:pt x="15" y="89"/>
                    <a:pt x="17" y="90"/>
                  </a:cubicBezTo>
                  <a:lnTo>
                    <a:pt x="18" y="91"/>
                  </a:lnTo>
                  <a:lnTo>
                    <a:pt x="35" y="75"/>
                  </a:lnTo>
                  <a:lnTo>
                    <a:pt x="33" y="74"/>
                  </a:lnTo>
                  <a:cubicBezTo>
                    <a:pt x="32" y="73"/>
                    <a:pt x="32" y="66"/>
                    <a:pt x="36" y="60"/>
                  </a:cubicBezTo>
                  <a:cubicBezTo>
                    <a:pt x="41" y="54"/>
                    <a:pt x="52" y="56"/>
                    <a:pt x="52" y="56"/>
                  </a:cubicBezTo>
                  <a:lnTo>
                    <a:pt x="53" y="56"/>
                  </a:lnTo>
                  <a:lnTo>
                    <a:pt x="72" y="37"/>
                  </a:lnTo>
                  <a:lnTo>
                    <a:pt x="72" y="6"/>
                  </a:lnTo>
                  <a:lnTo>
                    <a:pt x="38" y="6"/>
                  </a:lnTo>
                  <a:lnTo>
                    <a:pt x="38" y="34"/>
                  </a:lnTo>
                  <a:lnTo>
                    <a:pt x="59" y="34"/>
                  </a:lnTo>
                  <a:lnTo>
                    <a:pt x="59" y="23"/>
                  </a:lnTo>
                  <a:cubicBezTo>
                    <a:pt x="59" y="23"/>
                    <a:pt x="53" y="23"/>
                    <a:pt x="51" y="23"/>
                  </a:cubicBezTo>
                  <a:cubicBezTo>
                    <a:pt x="51" y="23"/>
                    <a:pt x="51" y="23"/>
                    <a:pt x="51" y="23"/>
                  </a:cubicBezTo>
                  <a:cubicBezTo>
                    <a:pt x="53" y="23"/>
                    <a:pt x="57" y="22"/>
                    <a:pt x="59" y="22"/>
                  </a:cubicBezTo>
                  <a:cubicBezTo>
                    <a:pt x="59" y="25"/>
                    <a:pt x="59" y="33"/>
                    <a:pt x="59" y="36"/>
                  </a:cubicBezTo>
                  <a:cubicBezTo>
                    <a:pt x="56" y="36"/>
                    <a:pt x="39" y="36"/>
                    <a:pt x="36" y="36"/>
                  </a:cubicBezTo>
                  <a:cubicBezTo>
                    <a:pt x="36" y="33"/>
                    <a:pt x="36" y="7"/>
                    <a:pt x="36" y="4"/>
                  </a:cubicBezTo>
                  <a:cubicBezTo>
                    <a:pt x="39" y="4"/>
                    <a:pt x="71" y="4"/>
                    <a:pt x="74" y="4"/>
                  </a:cubicBezTo>
                  <a:close/>
                </a:path>
              </a:pathLst>
            </a:custGeom>
            <a:solidFill>
              <a:schemeClr val="accent2"/>
            </a:solidFill>
            <a:ln w="0">
              <a:noFill/>
            </a:ln>
          </p:spPr>
          <p:txBody>
            <a:bodyPr/>
            <a:p>
              <a:endParaRPr lang="zh-CN" altLang="en-US"/>
            </a:p>
          </p:txBody>
        </p:sp>
        <p:sp>
          <p:nvSpPr>
            <p:cNvPr id="32785" name="矩形 32784"/>
            <p:cNvSpPr/>
            <p:nvPr userDrawn="1"/>
          </p:nvSpPr>
          <p:spPr>
            <a:xfrm>
              <a:off x="997" y="4026"/>
              <a:ext cx="3761" cy="29"/>
            </a:xfrm>
            <a:prstGeom prst="rect">
              <a:avLst/>
            </a:prstGeom>
            <a:solidFill>
              <a:schemeClr val="accent2"/>
            </a:solidFill>
            <a:ln w="0">
              <a:noFill/>
            </a:ln>
          </p:spPr>
          <p:txBody>
            <a:bodyPr/>
            <a:p>
              <a:endParaRPr lang="zh-CN" altLang="en-US"/>
            </a:p>
          </p:txBody>
        </p:sp>
        <p:sp>
          <p:nvSpPr>
            <p:cNvPr id="32786" name="矩形 32785"/>
            <p:cNvSpPr/>
            <p:nvPr userDrawn="1"/>
          </p:nvSpPr>
          <p:spPr>
            <a:xfrm>
              <a:off x="997" y="3983"/>
              <a:ext cx="3761" cy="29"/>
            </a:xfrm>
            <a:prstGeom prst="rect">
              <a:avLst/>
            </a:prstGeom>
            <a:solidFill>
              <a:schemeClr val="accent2"/>
            </a:solidFill>
            <a:ln w="0">
              <a:noFill/>
            </a:ln>
          </p:spPr>
          <p:txBody>
            <a:bodyPr/>
            <a:p>
              <a:endParaRPr lang="zh-CN" altLang="en-US"/>
            </a:p>
          </p:txBody>
        </p:sp>
        <p:sp>
          <p:nvSpPr>
            <p:cNvPr id="32787" name="矩形 32786"/>
            <p:cNvSpPr/>
            <p:nvPr userDrawn="1"/>
          </p:nvSpPr>
          <p:spPr>
            <a:xfrm>
              <a:off x="348" y="947"/>
              <a:ext cx="29" cy="2421"/>
            </a:xfrm>
            <a:prstGeom prst="rect">
              <a:avLst/>
            </a:prstGeom>
            <a:solidFill>
              <a:schemeClr val="accent2"/>
            </a:solidFill>
            <a:ln w="0">
              <a:noFill/>
            </a:ln>
          </p:spPr>
          <p:txBody>
            <a:bodyPr/>
            <a:p>
              <a:endParaRPr lang="zh-CN" altLang="en-US"/>
            </a:p>
          </p:txBody>
        </p:sp>
        <p:sp>
          <p:nvSpPr>
            <p:cNvPr id="32788" name="矩形 32787"/>
            <p:cNvSpPr/>
            <p:nvPr userDrawn="1"/>
          </p:nvSpPr>
          <p:spPr>
            <a:xfrm>
              <a:off x="305" y="947"/>
              <a:ext cx="29" cy="2421"/>
            </a:xfrm>
            <a:prstGeom prst="rect">
              <a:avLst/>
            </a:prstGeom>
            <a:solidFill>
              <a:schemeClr val="accent2"/>
            </a:solidFill>
            <a:ln w="0">
              <a:noFill/>
            </a:ln>
          </p:spPr>
          <p:txBody>
            <a:bodyPr/>
            <a:p>
              <a:endParaRPr lang="zh-CN" altLang="en-US"/>
            </a:p>
          </p:txBody>
        </p:sp>
        <p:sp>
          <p:nvSpPr>
            <p:cNvPr id="32789" name="矩形 32788"/>
            <p:cNvSpPr/>
            <p:nvPr userDrawn="1"/>
          </p:nvSpPr>
          <p:spPr>
            <a:xfrm>
              <a:off x="5383" y="947"/>
              <a:ext cx="29" cy="2421"/>
            </a:xfrm>
            <a:prstGeom prst="rect">
              <a:avLst/>
            </a:prstGeom>
            <a:solidFill>
              <a:schemeClr val="accent2"/>
            </a:solidFill>
            <a:ln w="0">
              <a:noFill/>
            </a:ln>
          </p:spPr>
          <p:txBody>
            <a:bodyPr/>
            <a:p>
              <a:endParaRPr lang="zh-CN" altLang="en-US"/>
            </a:p>
          </p:txBody>
        </p:sp>
        <p:sp>
          <p:nvSpPr>
            <p:cNvPr id="32790" name="矩形 32789"/>
            <p:cNvSpPr/>
            <p:nvPr userDrawn="1"/>
          </p:nvSpPr>
          <p:spPr>
            <a:xfrm>
              <a:off x="5426" y="947"/>
              <a:ext cx="29" cy="2421"/>
            </a:xfrm>
            <a:prstGeom prst="rect">
              <a:avLst/>
            </a:prstGeom>
            <a:solidFill>
              <a:schemeClr val="accent2"/>
            </a:solidFill>
            <a:ln w="0">
              <a:noFill/>
            </a:ln>
          </p:spPr>
          <p:txBody>
            <a:bodyPr/>
            <a:p>
              <a:endParaRPr lang="zh-CN" altLang="en-US"/>
            </a:p>
          </p:txBody>
        </p:sp>
        <p:sp>
          <p:nvSpPr>
            <p:cNvPr id="32791" name="任意多边形 32790"/>
            <p:cNvSpPr>
              <a:spLocks noEditPoints="1"/>
            </p:cNvSpPr>
            <p:nvPr userDrawn="1"/>
          </p:nvSpPr>
          <p:spPr>
            <a:xfrm>
              <a:off x="4754" y="3829"/>
              <a:ext cx="379" cy="370"/>
            </a:xfrm>
            <a:custGeom>
              <a:avLst/>
              <a:gdLst/>
              <a:ahLst/>
              <a:cxnLst/>
              <a:pathLst>
                <a:path w="79" h="77">
                  <a:moveTo>
                    <a:pt x="43" y="0"/>
                  </a:moveTo>
                  <a:lnTo>
                    <a:pt x="21" y="0"/>
                  </a:lnTo>
                  <a:cubicBezTo>
                    <a:pt x="21" y="0"/>
                    <a:pt x="21" y="7"/>
                    <a:pt x="21" y="9"/>
                  </a:cubicBezTo>
                  <a:cubicBezTo>
                    <a:pt x="18" y="9"/>
                    <a:pt x="4" y="9"/>
                    <a:pt x="4" y="9"/>
                  </a:cubicBezTo>
                  <a:cubicBezTo>
                    <a:pt x="4" y="9"/>
                    <a:pt x="4" y="22"/>
                    <a:pt x="4" y="25"/>
                  </a:cubicBezTo>
                  <a:cubicBezTo>
                    <a:pt x="3" y="25"/>
                    <a:pt x="0" y="25"/>
                    <a:pt x="0" y="25"/>
                  </a:cubicBezTo>
                  <a:lnTo>
                    <a:pt x="0" y="54"/>
                  </a:lnTo>
                  <a:cubicBezTo>
                    <a:pt x="0" y="54"/>
                    <a:pt x="3" y="54"/>
                    <a:pt x="4" y="54"/>
                  </a:cubicBezTo>
                  <a:cubicBezTo>
                    <a:pt x="4" y="57"/>
                    <a:pt x="4" y="66"/>
                    <a:pt x="4" y="66"/>
                  </a:cubicBezTo>
                  <a:cubicBezTo>
                    <a:pt x="4" y="66"/>
                    <a:pt x="23" y="66"/>
                    <a:pt x="26" y="66"/>
                  </a:cubicBezTo>
                  <a:cubicBezTo>
                    <a:pt x="26" y="68"/>
                    <a:pt x="26" y="77"/>
                    <a:pt x="26" y="77"/>
                  </a:cubicBezTo>
                  <a:lnTo>
                    <a:pt x="79" y="77"/>
                  </a:lnTo>
                  <a:lnTo>
                    <a:pt x="79" y="46"/>
                  </a:lnTo>
                  <a:lnTo>
                    <a:pt x="44" y="46"/>
                  </a:lnTo>
                  <a:lnTo>
                    <a:pt x="44" y="65"/>
                  </a:lnTo>
                  <a:lnTo>
                    <a:pt x="60" y="65"/>
                  </a:lnTo>
                  <a:lnTo>
                    <a:pt x="60" y="56"/>
                  </a:lnTo>
                  <a:cubicBezTo>
                    <a:pt x="60" y="56"/>
                    <a:pt x="55" y="56"/>
                    <a:pt x="52" y="56"/>
                  </a:cubicBezTo>
                  <a:cubicBezTo>
                    <a:pt x="52" y="55"/>
                    <a:pt x="52" y="55"/>
                    <a:pt x="52" y="54"/>
                  </a:cubicBezTo>
                  <a:cubicBezTo>
                    <a:pt x="55" y="54"/>
                    <a:pt x="67" y="54"/>
                    <a:pt x="70" y="54"/>
                  </a:cubicBezTo>
                  <a:cubicBezTo>
                    <a:pt x="70" y="56"/>
                    <a:pt x="70" y="66"/>
                    <a:pt x="70" y="69"/>
                  </a:cubicBezTo>
                  <a:cubicBezTo>
                    <a:pt x="67" y="69"/>
                    <a:pt x="37" y="69"/>
                    <a:pt x="34" y="69"/>
                  </a:cubicBezTo>
                  <a:cubicBezTo>
                    <a:pt x="34" y="66"/>
                    <a:pt x="34" y="57"/>
                    <a:pt x="34" y="57"/>
                  </a:cubicBezTo>
                  <a:cubicBezTo>
                    <a:pt x="34" y="57"/>
                    <a:pt x="16" y="57"/>
                    <a:pt x="13" y="57"/>
                  </a:cubicBezTo>
                  <a:cubicBezTo>
                    <a:pt x="13" y="54"/>
                    <a:pt x="13" y="50"/>
                    <a:pt x="13" y="48"/>
                  </a:cubicBezTo>
                  <a:cubicBezTo>
                    <a:pt x="15" y="48"/>
                    <a:pt x="19" y="48"/>
                    <a:pt x="19" y="48"/>
                  </a:cubicBezTo>
                  <a:lnTo>
                    <a:pt x="19" y="39"/>
                  </a:lnTo>
                  <a:cubicBezTo>
                    <a:pt x="19" y="39"/>
                    <a:pt x="15" y="39"/>
                    <a:pt x="13" y="39"/>
                  </a:cubicBezTo>
                  <a:cubicBezTo>
                    <a:pt x="15" y="39"/>
                    <a:pt x="19" y="39"/>
                    <a:pt x="19" y="39"/>
                  </a:cubicBezTo>
                  <a:lnTo>
                    <a:pt x="19" y="30"/>
                  </a:lnTo>
                  <a:cubicBezTo>
                    <a:pt x="19" y="30"/>
                    <a:pt x="15" y="30"/>
                    <a:pt x="13" y="30"/>
                  </a:cubicBezTo>
                  <a:cubicBezTo>
                    <a:pt x="13" y="28"/>
                    <a:pt x="13" y="20"/>
                    <a:pt x="13" y="18"/>
                  </a:cubicBezTo>
                  <a:cubicBezTo>
                    <a:pt x="16" y="18"/>
                    <a:pt x="29" y="18"/>
                    <a:pt x="29" y="18"/>
                  </a:cubicBezTo>
                  <a:cubicBezTo>
                    <a:pt x="29" y="18"/>
                    <a:pt x="29" y="11"/>
                    <a:pt x="29" y="9"/>
                  </a:cubicBezTo>
                  <a:cubicBezTo>
                    <a:pt x="31" y="9"/>
                    <a:pt x="35" y="9"/>
                    <a:pt x="37" y="9"/>
                  </a:cubicBezTo>
                  <a:cubicBezTo>
                    <a:pt x="37" y="11"/>
                    <a:pt x="37" y="19"/>
                    <a:pt x="37" y="19"/>
                  </a:cubicBezTo>
                  <a:cubicBezTo>
                    <a:pt x="37" y="19"/>
                    <a:pt x="46" y="19"/>
                    <a:pt x="48" y="19"/>
                  </a:cubicBezTo>
                  <a:cubicBezTo>
                    <a:pt x="48" y="21"/>
                    <a:pt x="48" y="29"/>
                    <a:pt x="48" y="31"/>
                  </a:cubicBezTo>
                  <a:cubicBezTo>
                    <a:pt x="46" y="31"/>
                    <a:pt x="40" y="31"/>
                    <a:pt x="38" y="31"/>
                  </a:cubicBezTo>
                  <a:cubicBezTo>
                    <a:pt x="38" y="29"/>
                    <a:pt x="38" y="21"/>
                    <a:pt x="38" y="21"/>
                  </a:cubicBezTo>
                  <a:lnTo>
                    <a:pt x="29" y="21"/>
                  </a:lnTo>
                  <a:lnTo>
                    <a:pt x="29" y="40"/>
                  </a:lnTo>
                  <a:lnTo>
                    <a:pt x="56" y="40"/>
                  </a:lnTo>
                  <a:lnTo>
                    <a:pt x="56" y="9"/>
                  </a:lnTo>
                  <a:cubicBezTo>
                    <a:pt x="56" y="9"/>
                    <a:pt x="47" y="9"/>
                    <a:pt x="45" y="9"/>
                  </a:cubicBezTo>
                  <a:cubicBezTo>
                    <a:pt x="45" y="7"/>
                    <a:pt x="45" y="0"/>
                    <a:pt x="45" y="0"/>
                  </a:cubicBezTo>
                  <a:lnTo>
                    <a:pt x="43" y="0"/>
                  </a:lnTo>
                  <a:close/>
                  <a:moveTo>
                    <a:pt x="41" y="3"/>
                  </a:moveTo>
                  <a:cubicBezTo>
                    <a:pt x="41" y="5"/>
                    <a:pt x="41" y="13"/>
                    <a:pt x="41" y="13"/>
                  </a:cubicBezTo>
                  <a:cubicBezTo>
                    <a:pt x="41" y="13"/>
                    <a:pt x="50" y="13"/>
                    <a:pt x="53" y="13"/>
                  </a:cubicBezTo>
                  <a:cubicBezTo>
                    <a:pt x="53" y="16"/>
                    <a:pt x="53" y="34"/>
                    <a:pt x="53" y="37"/>
                  </a:cubicBezTo>
                  <a:cubicBezTo>
                    <a:pt x="50" y="37"/>
                    <a:pt x="35" y="37"/>
                    <a:pt x="33" y="37"/>
                  </a:cubicBezTo>
                  <a:cubicBezTo>
                    <a:pt x="33" y="34"/>
                    <a:pt x="33" y="27"/>
                    <a:pt x="33" y="25"/>
                  </a:cubicBezTo>
                  <a:cubicBezTo>
                    <a:pt x="34" y="25"/>
                    <a:pt x="34" y="25"/>
                    <a:pt x="34" y="25"/>
                  </a:cubicBezTo>
                  <a:cubicBezTo>
                    <a:pt x="34" y="27"/>
                    <a:pt x="34" y="34"/>
                    <a:pt x="34" y="34"/>
                  </a:cubicBezTo>
                  <a:lnTo>
                    <a:pt x="52" y="34"/>
                  </a:lnTo>
                  <a:lnTo>
                    <a:pt x="52" y="16"/>
                  </a:lnTo>
                  <a:cubicBezTo>
                    <a:pt x="52" y="16"/>
                    <a:pt x="43" y="16"/>
                    <a:pt x="40" y="16"/>
                  </a:cubicBezTo>
                  <a:cubicBezTo>
                    <a:pt x="40" y="13"/>
                    <a:pt x="40" y="5"/>
                    <a:pt x="40" y="5"/>
                  </a:cubicBezTo>
                  <a:lnTo>
                    <a:pt x="26" y="5"/>
                  </a:lnTo>
                  <a:cubicBezTo>
                    <a:pt x="26" y="5"/>
                    <a:pt x="26" y="12"/>
                    <a:pt x="26" y="14"/>
                  </a:cubicBezTo>
                  <a:cubicBezTo>
                    <a:pt x="23" y="14"/>
                    <a:pt x="10" y="14"/>
                    <a:pt x="10" y="14"/>
                  </a:cubicBezTo>
                  <a:lnTo>
                    <a:pt x="10" y="34"/>
                  </a:lnTo>
                  <a:cubicBezTo>
                    <a:pt x="10" y="34"/>
                    <a:pt x="14" y="34"/>
                    <a:pt x="16" y="34"/>
                  </a:cubicBezTo>
                  <a:cubicBezTo>
                    <a:pt x="16" y="34"/>
                    <a:pt x="16" y="35"/>
                    <a:pt x="16" y="35"/>
                  </a:cubicBezTo>
                  <a:cubicBezTo>
                    <a:pt x="14" y="35"/>
                    <a:pt x="10" y="35"/>
                    <a:pt x="10" y="35"/>
                  </a:cubicBezTo>
                  <a:lnTo>
                    <a:pt x="10" y="42"/>
                  </a:lnTo>
                  <a:cubicBezTo>
                    <a:pt x="10" y="42"/>
                    <a:pt x="14" y="42"/>
                    <a:pt x="16" y="42"/>
                  </a:cubicBezTo>
                  <a:cubicBezTo>
                    <a:pt x="16" y="43"/>
                    <a:pt x="16" y="43"/>
                    <a:pt x="16" y="44"/>
                  </a:cubicBezTo>
                  <a:cubicBezTo>
                    <a:pt x="14" y="44"/>
                    <a:pt x="10" y="44"/>
                    <a:pt x="10" y="44"/>
                  </a:cubicBezTo>
                  <a:lnTo>
                    <a:pt x="10" y="60"/>
                  </a:lnTo>
                  <a:cubicBezTo>
                    <a:pt x="10" y="60"/>
                    <a:pt x="28" y="60"/>
                    <a:pt x="31" y="60"/>
                  </a:cubicBezTo>
                  <a:cubicBezTo>
                    <a:pt x="31" y="63"/>
                    <a:pt x="31" y="72"/>
                    <a:pt x="31" y="72"/>
                  </a:cubicBezTo>
                  <a:lnTo>
                    <a:pt x="73" y="72"/>
                  </a:lnTo>
                  <a:lnTo>
                    <a:pt x="73" y="50"/>
                  </a:lnTo>
                  <a:lnTo>
                    <a:pt x="49" y="50"/>
                  </a:lnTo>
                  <a:lnTo>
                    <a:pt x="49" y="60"/>
                  </a:lnTo>
                  <a:cubicBezTo>
                    <a:pt x="49" y="60"/>
                    <a:pt x="55" y="60"/>
                    <a:pt x="57" y="60"/>
                  </a:cubicBezTo>
                  <a:cubicBezTo>
                    <a:pt x="57" y="60"/>
                    <a:pt x="57" y="61"/>
                    <a:pt x="57" y="62"/>
                  </a:cubicBezTo>
                  <a:cubicBezTo>
                    <a:pt x="55" y="62"/>
                    <a:pt x="49" y="62"/>
                    <a:pt x="47" y="62"/>
                  </a:cubicBezTo>
                  <a:cubicBezTo>
                    <a:pt x="47" y="59"/>
                    <a:pt x="47" y="51"/>
                    <a:pt x="47" y="49"/>
                  </a:cubicBezTo>
                  <a:cubicBezTo>
                    <a:pt x="50" y="49"/>
                    <a:pt x="72" y="49"/>
                    <a:pt x="75" y="49"/>
                  </a:cubicBezTo>
                  <a:cubicBezTo>
                    <a:pt x="75" y="52"/>
                    <a:pt x="75" y="71"/>
                    <a:pt x="75" y="74"/>
                  </a:cubicBezTo>
                  <a:cubicBezTo>
                    <a:pt x="72" y="74"/>
                    <a:pt x="32" y="74"/>
                    <a:pt x="29" y="74"/>
                  </a:cubicBezTo>
                  <a:cubicBezTo>
                    <a:pt x="29" y="72"/>
                    <a:pt x="29" y="63"/>
                    <a:pt x="29" y="63"/>
                  </a:cubicBezTo>
                  <a:cubicBezTo>
                    <a:pt x="29" y="63"/>
                    <a:pt x="10" y="63"/>
                    <a:pt x="7" y="63"/>
                  </a:cubicBezTo>
                  <a:cubicBezTo>
                    <a:pt x="7" y="60"/>
                    <a:pt x="7" y="51"/>
                    <a:pt x="7" y="51"/>
                  </a:cubicBezTo>
                  <a:cubicBezTo>
                    <a:pt x="7" y="51"/>
                    <a:pt x="5" y="51"/>
                    <a:pt x="4" y="51"/>
                  </a:cubicBezTo>
                  <a:cubicBezTo>
                    <a:pt x="4" y="48"/>
                    <a:pt x="4" y="31"/>
                    <a:pt x="4" y="28"/>
                  </a:cubicBezTo>
                  <a:cubicBezTo>
                    <a:pt x="5" y="28"/>
                    <a:pt x="7" y="28"/>
                    <a:pt x="7" y="28"/>
                  </a:cubicBezTo>
                  <a:cubicBezTo>
                    <a:pt x="7" y="28"/>
                    <a:pt x="7" y="15"/>
                    <a:pt x="7" y="13"/>
                  </a:cubicBezTo>
                  <a:cubicBezTo>
                    <a:pt x="10" y="13"/>
                    <a:pt x="24" y="13"/>
                    <a:pt x="24" y="13"/>
                  </a:cubicBezTo>
                  <a:cubicBezTo>
                    <a:pt x="24" y="13"/>
                    <a:pt x="24" y="5"/>
                    <a:pt x="24" y="3"/>
                  </a:cubicBezTo>
                  <a:cubicBezTo>
                    <a:pt x="27" y="3"/>
                    <a:pt x="39" y="3"/>
                    <a:pt x="41" y="3"/>
                  </a:cubicBezTo>
                  <a:close/>
                </a:path>
              </a:pathLst>
            </a:custGeom>
            <a:solidFill>
              <a:schemeClr val="accent2"/>
            </a:solidFill>
            <a:ln w="0">
              <a:noFill/>
            </a:ln>
          </p:spPr>
          <p:txBody>
            <a:bodyPr/>
            <a:p>
              <a:endParaRPr lang="zh-CN" altLang="en-US"/>
            </a:p>
          </p:txBody>
        </p:sp>
        <p:sp>
          <p:nvSpPr>
            <p:cNvPr id="32792" name="任意多边形 32791"/>
            <p:cNvSpPr>
              <a:spLocks noEditPoints="1"/>
            </p:cNvSpPr>
            <p:nvPr userDrawn="1"/>
          </p:nvSpPr>
          <p:spPr>
            <a:xfrm>
              <a:off x="5027" y="3825"/>
              <a:ext cx="476" cy="369"/>
            </a:xfrm>
            <a:custGeom>
              <a:avLst/>
              <a:gdLst/>
              <a:ahLst/>
              <a:cxnLst/>
              <a:pathLst>
                <a:path w="99" h="77">
                  <a:moveTo>
                    <a:pt x="38" y="0"/>
                  </a:moveTo>
                  <a:lnTo>
                    <a:pt x="0" y="0"/>
                  </a:lnTo>
                  <a:lnTo>
                    <a:pt x="0" y="44"/>
                  </a:lnTo>
                  <a:lnTo>
                    <a:pt x="39" y="44"/>
                  </a:lnTo>
                  <a:lnTo>
                    <a:pt x="39" y="14"/>
                  </a:lnTo>
                  <a:lnTo>
                    <a:pt x="19" y="14"/>
                  </a:lnTo>
                  <a:lnTo>
                    <a:pt x="19" y="30"/>
                  </a:lnTo>
                  <a:lnTo>
                    <a:pt x="27" y="30"/>
                  </a:lnTo>
                  <a:cubicBezTo>
                    <a:pt x="27" y="30"/>
                    <a:pt x="27" y="24"/>
                    <a:pt x="27" y="22"/>
                  </a:cubicBezTo>
                  <a:cubicBezTo>
                    <a:pt x="28" y="22"/>
                    <a:pt x="29" y="22"/>
                    <a:pt x="31" y="22"/>
                  </a:cubicBezTo>
                  <a:cubicBezTo>
                    <a:pt x="31" y="24"/>
                    <a:pt x="31" y="33"/>
                    <a:pt x="31" y="36"/>
                  </a:cubicBezTo>
                  <a:cubicBezTo>
                    <a:pt x="28" y="36"/>
                    <a:pt x="12" y="36"/>
                    <a:pt x="9" y="36"/>
                  </a:cubicBezTo>
                  <a:cubicBezTo>
                    <a:pt x="9" y="33"/>
                    <a:pt x="9" y="11"/>
                    <a:pt x="9" y="8"/>
                  </a:cubicBezTo>
                  <a:cubicBezTo>
                    <a:pt x="12" y="8"/>
                    <a:pt x="34" y="8"/>
                    <a:pt x="35" y="8"/>
                  </a:cubicBezTo>
                  <a:cubicBezTo>
                    <a:pt x="36" y="9"/>
                    <a:pt x="52" y="24"/>
                    <a:pt x="53" y="25"/>
                  </a:cubicBezTo>
                  <a:cubicBezTo>
                    <a:pt x="53" y="26"/>
                    <a:pt x="53" y="27"/>
                    <a:pt x="53" y="29"/>
                  </a:cubicBezTo>
                  <a:cubicBezTo>
                    <a:pt x="53" y="33"/>
                    <a:pt x="53" y="39"/>
                    <a:pt x="58" y="43"/>
                  </a:cubicBezTo>
                  <a:cubicBezTo>
                    <a:pt x="64" y="48"/>
                    <a:pt x="71" y="48"/>
                    <a:pt x="75" y="47"/>
                  </a:cubicBezTo>
                  <a:cubicBezTo>
                    <a:pt x="77" y="48"/>
                    <a:pt x="86" y="58"/>
                    <a:pt x="87" y="59"/>
                  </a:cubicBezTo>
                  <a:cubicBezTo>
                    <a:pt x="86" y="61"/>
                    <a:pt x="84" y="65"/>
                    <a:pt x="83" y="69"/>
                  </a:cubicBezTo>
                  <a:cubicBezTo>
                    <a:pt x="80" y="69"/>
                    <a:pt x="46" y="69"/>
                    <a:pt x="43" y="69"/>
                  </a:cubicBezTo>
                  <a:cubicBezTo>
                    <a:pt x="43" y="66"/>
                    <a:pt x="43" y="57"/>
                    <a:pt x="43" y="54"/>
                  </a:cubicBezTo>
                  <a:cubicBezTo>
                    <a:pt x="46" y="54"/>
                    <a:pt x="54" y="54"/>
                    <a:pt x="56" y="54"/>
                  </a:cubicBezTo>
                  <a:cubicBezTo>
                    <a:pt x="56" y="55"/>
                    <a:pt x="56" y="55"/>
                    <a:pt x="56" y="56"/>
                  </a:cubicBezTo>
                  <a:cubicBezTo>
                    <a:pt x="54" y="56"/>
                    <a:pt x="48" y="56"/>
                    <a:pt x="48" y="56"/>
                  </a:cubicBezTo>
                  <a:lnTo>
                    <a:pt x="48" y="64"/>
                  </a:lnTo>
                  <a:lnTo>
                    <a:pt x="63" y="64"/>
                  </a:lnTo>
                  <a:lnTo>
                    <a:pt x="63" y="46"/>
                  </a:lnTo>
                  <a:lnTo>
                    <a:pt x="35" y="46"/>
                  </a:lnTo>
                  <a:lnTo>
                    <a:pt x="35" y="77"/>
                  </a:lnTo>
                  <a:lnTo>
                    <a:pt x="89" y="77"/>
                  </a:lnTo>
                  <a:lnTo>
                    <a:pt x="90" y="76"/>
                  </a:lnTo>
                  <a:cubicBezTo>
                    <a:pt x="91" y="71"/>
                    <a:pt x="95" y="63"/>
                    <a:pt x="97" y="61"/>
                  </a:cubicBezTo>
                  <a:lnTo>
                    <a:pt x="99" y="60"/>
                  </a:lnTo>
                  <a:lnTo>
                    <a:pt x="76" y="38"/>
                  </a:lnTo>
                  <a:lnTo>
                    <a:pt x="75" y="38"/>
                  </a:lnTo>
                  <a:cubicBezTo>
                    <a:pt x="75" y="38"/>
                    <a:pt x="68" y="42"/>
                    <a:pt x="63" y="36"/>
                  </a:cubicBezTo>
                  <a:cubicBezTo>
                    <a:pt x="58" y="32"/>
                    <a:pt x="60" y="28"/>
                    <a:pt x="62" y="25"/>
                  </a:cubicBezTo>
                  <a:lnTo>
                    <a:pt x="63" y="23"/>
                  </a:lnTo>
                  <a:lnTo>
                    <a:pt x="62" y="22"/>
                  </a:lnTo>
                  <a:lnTo>
                    <a:pt x="38" y="0"/>
                  </a:lnTo>
                  <a:lnTo>
                    <a:pt x="38" y="0"/>
                  </a:lnTo>
                  <a:close/>
                  <a:moveTo>
                    <a:pt x="37" y="3"/>
                  </a:moveTo>
                  <a:cubicBezTo>
                    <a:pt x="38" y="4"/>
                    <a:pt x="57" y="22"/>
                    <a:pt x="59" y="24"/>
                  </a:cubicBezTo>
                  <a:cubicBezTo>
                    <a:pt x="58" y="25"/>
                    <a:pt x="57" y="28"/>
                    <a:pt x="57" y="31"/>
                  </a:cubicBezTo>
                  <a:cubicBezTo>
                    <a:pt x="57" y="33"/>
                    <a:pt x="58" y="36"/>
                    <a:pt x="60" y="39"/>
                  </a:cubicBezTo>
                  <a:cubicBezTo>
                    <a:pt x="65" y="44"/>
                    <a:pt x="72" y="43"/>
                    <a:pt x="76" y="42"/>
                  </a:cubicBezTo>
                  <a:cubicBezTo>
                    <a:pt x="77" y="43"/>
                    <a:pt x="92" y="57"/>
                    <a:pt x="94" y="60"/>
                  </a:cubicBezTo>
                  <a:cubicBezTo>
                    <a:pt x="91" y="63"/>
                    <a:pt x="88" y="70"/>
                    <a:pt x="87" y="73"/>
                  </a:cubicBezTo>
                  <a:cubicBezTo>
                    <a:pt x="84" y="73"/>
                    <a:pt x="42" y="73"/>
                    <a:pt x="39" y="73"/>
                  </a:cubicBezTo>
                  <a:cubicBezTo>
                    <a:pt x="39" y="71"/>
                    <a:pt x="39" y="53"/>
                    <a:pt x="39" y="50"/>
                  </a:cubicBezTo>
                  <a:cubicBezTo>
                    <a:pt x="41" y="50"/>
                    <a:pt x="57" y="50"/>
                    <a:pt x="60" y="50"/>
                  </a:cubicBezTo>
                  <a:cubicBezTo>
                    <a:pt x="60" y="50"/>
                    <a:pt x="60" y="50"/>
                    <a:pt x="60" y="51"/>
                  </a:cubicBezTo>
                  <a:lnTo>
                    <a:pt x="40" y="51"/>
                  </a:lnTo>
                  <a:lnTo>
                    <a:pt x="40" y="72"/>
                  </a:lnTo>
                  <a:lnTo>
                    <a:pt x="85" y="72"/>
                  </a:lnTo>
                  <a:lnTo>
                    <a:pt x="86" y="71"/>
                  </a:lnTo>
                  <a:cubicBezTo>
                    <a:pt x="86" y="68"/>
                    <a:pt x="90" y="62"/>
                    <a:pt x="91" y="60"/>
                  </a:cubicBezTo>
                  <a:lnTo>
                    <a:pt x="92" y="59"/>
                  </a:lnTo>
                  <a:lnTo>
                    <a:pt x="75" y="42"/>
                  </a:lnTo>
                  <a:lnTo>
                    <a:pt x="74" y="43"/>
                  </a:lnTo>
                  <a:cubicBezTo>
                    <a:pt x="73" y="44"/>
                    <a:pt x="66" y="45"/>
                    <a:pt x="60" y="41"/>
                  </a:cubicBezTo>
                  <a:cubicBezTo>
                    <a:pt x="54" y="36"/>
                    <a:pt x="56" y="25"/>
                    <a:pt x="56" y="25"/>
                  </a:cubicBezTo>
                  <a:lnTo>
                    <a:pt x="56" y="24"/>
                  </a:lnTo>
                  <a:lnTo>
                    <a:pt x="37" y="5"/>
                  </a:lnTo>
                  <a:lnTo>
                    <a:pt x="6" y="5"/>
                  </a:lnTo>
                  <a:lnTo>
                    <a:pt x="6" y="39"/>
                  </a:lnTo>
                  <a:lnTo>
                    <a:pt x="34" y="39"/>
                  </a:lnTo>
                  <a:lnTo>
                    <a:pt x="34" y="18"/>
                  </a:lnTo>
                  <a:lnTo>
                    <a:pt x="23" y="18"/>
                  </a:lnTo>
                  <a:cubicBezTo>
                    <a:pt x="23" y="18"/>
                    <a:pt x="23" y="24"/>
                    <a:pt x="23" y="26"/>
                  </a:cubicBezTo>
                  <a:cubicBezTo>
                    <a:pt x="23" y="26"/>
                    <a:pt x="23" y="26"/>
                    <a:pt x="23" y="26"/>
                  </a:cubicBezTo>
                  <a:cubicBezTo>
                    <a:pt x="22" y="24"/>
                    <a:pt x="22" y="20"/>
                    <a:pt x="22" y="18"/>
                  </a:cubicBezTo>
                  <a:cubicBezTo>
                    <a:pt x="25" y="18"/>
                    <a:pt x="33" y="18"/>
                    <a:pt x="36" y="18"/>
                  </a:cubicBezTo>
                  <a:cubicBezTo>
                    <a:pt x="36" y="20"/>
                    <a:pt x="36" y="38"/>
                    <a:pt x="36" y="40"/>
                  </a:cubicBezTo>
                  <a:cubicBezTo>
                    <a:pt x="33" y="40"/>
                    <a:pt x="7" y="40"/>
                    <a:pt x="4" y="40"/>
                  </a:cubicBezTo>
                  <a:cubicBezTo>
                    <a:pt x="4" y="37"/>
                    <a:pt x="4" y="6"/>
                    <a:pt x="4" y="3"/>
                  </a:cubicBezTo>
                  <a:cubicBezTo>
                    <a:pt x="7" y="3"/>
                    <a:pt x="36" y="3"/>
                    <a:pt x="37" y="3"/>
                  </a:cubicBezTo>
                  <a:close/>
                  <a:moveTo>
                    <a:pt x="58" y="59"/>
                  </a:moveTo>
                  <a:lnTo>
                    <a:pt x="60" y="59"/>
                  </a:lnTo>
                  <a:cubicBezTo>
                    <a:pt x="60" y="60"/>
                    <a:pt x="60" y="60"/>
                    <a:pt x="60" y="60"/>
                  </a:cubicBezTo>
                  <a:cubicBezTo>
                    <a:pt x="58" y="60"/>
                    <a:pt x="53" y="60"/>
                    <a:pt x="51" y="60"/>
                  </a:cubicBezTo>
                  <a:cubicBezTo>
                    <a:pt x="51" y="60"/>
                    <a:pt x="51" y="60"/>
                    <a:pt x="51" y="59"/>
                  </a:cubicBezTo>
                  <a:cubicBezTo>
                    <a:pt x="54" y="59"/>
                    <a:pt x="58" y="59"/>
                    <a:pt x="58" y="59"/>
                  </a:cubicBezTo>
                  <a:close/>
                </a:path>
              </a:pathLst>
            </a:custGeom>
            <a:solidFill>
              <a:schemeClr val="accent2"/>
            </a:solidFill>
            <a:ln w="0">
              <a:noFill/>
            </a:ln>
          </p:spPr>
          <p:txBody>
            <a:bodyPr/>
            <a:p>
              <a:endParaRPr lang="zh-CN" altLang="en-US"/>
            </a:p>
          </p:txBody>
        </p:sp>
        <p:sp>
          <p:nvSpPr>
            <p:cNvPr id="32793" name="任意多边形 32792"/>
            <p:cNvSpPr>
              <a:spLocks noEditPoints="1"/>
            </p:cNvSpPr>
            <p:nvPr userDrawn="1"/>
          </p:nvSpPr>
          <p:spPr>
            <a:xfrm>
              <a:off x="5224" y="3363"/>
              <a:ext cx="380" cy="375"/>
            </a:xfrm>
            <a:custGeom>
              <a:avLst/>
              <a:gdLst/>
              <a:ahLst/>
              <a:cxnLst/>
              <a:pathLst>
                <a:path w="79" h="78">
                  <a:moveTo>
                    <a:pt x="53" y="0"/>
                  </a:moveTo>
                  <a:lnTo>
                    <a:pt x="25" y="0"/>
                  </a:lnTo>
                  <a:cubicBezTo>
                    <a:pt x="25" y="0"/>
                    <a:pt x="25" y="3"/>
                    <a:pt x="25" y="4"/>
                  </a:cubicBezTo>
                  <a:cubicBezTo>
                    <a:pt x="23" y="4"/>
                    <a:pt x="10" y="4"/>
                    <a:pt x="10" y="4"/>
                  </a:cubicBezTo>
                  <a:cubicBezTo>
                    <a:pt x="10" y="4"/>
                    <a:pt x="10" y="17"/>
                    <a:pt x="10" y="20"/>
                  </a:cubicBezTo>
                  <a:cubicBezTo>
                    <a:pt x="8" y="20"/>
                    <a:pt x="0" y="20"/>
                    <a:pt x="0" y="20"/>
                  </a:cubicBezTo>
                  <a:lnTo>
                    <a:pt x="0" y="44"/>
                  </a:lnTo>
                  <a:cubicBezTo>
                    <a:pt x="0" y="44"/>
                    <a:pt x="8" y="44"/>
                    <a:pt x="10" y="44"/>
                  </a:cubicBezTo>
                  <a:cubicBezTo>
                    <a:pt x="10" y="46"/>
                    <a:pt x="10" y="55"/>
                    <a:pt x="10" y="55"/>
                  </a:cubicBezTo>
                  <a:lnTo>
                    <a:pt x="41" y="55"/>
                  </a:lnTo>
                  <a:lnTo>
                    <a:pt x="41" y="29"/>
                  </a:lnTo>
                  <a:lnTo>
                    <a:pt x="22" y="29"/>
                  </a:lnTo>
                  <a:lnTo>
                    <a:pt x="22" y="37"/>
                  </a:lnTo>
                  <a:cubicBezTo>
                    <a:pt x="22" y="37"/>
                    <a:pt x="29" y="37"/>
                    <a:pt x="32" y="37"/>
                  </a:cubicBezTo>
                  <a:cubicBezTo>
                    <a:pt x="32" y="39"/>
                    <a:pt x="32" y="45"/>
                    <a:pt x="32" y="47"/>
                  </a:cubicBezTo>
                  <a:cubicBezTo>
                    <a:pt x="29" y="47"/>
                    <a:pt x="22" y="47"/>
                    <a:pt x="20" y="47"/>
                  </a:cubicBezTo>
                  <a:cubicBezTo>
                    <a:pt x="20" y="45"/>
                    <a:pt x="20" y="36"/>
                    <a:pt x="20" y="36"/>
                  </a:cubicBezTo>
                  <a:cubicBezTo>
                    <a:pt x="20" y="36"/>
                    <a:pt x="12" y="36"/>
                    <a:pt x="9" y="36"/>
                  </a:cubicBezTo>
                  <a:cubicBezTo>
                    <a:pt x="9" y="34"/>
                    <a:pt x="9" y="31"/>
                    <a:pt x="9" y="29"/>
                  </a:cubicBezTo>
                  <a:cubicBezTo>
                    <a:pt x="11" y="29"/>
                    <a:pt x="19" y="29"/>
                    <a:pt x="19" y="29"/>
                  </a:cubicBezTo>
                  <a:cubicBezTo>
                    <a:pt x="19" y="29"/>
                    <a:pt x="19" y="15"/>
                    <a:pt x="19" y="13"/>
                  </a:cubicBezTo>
                  <a:cubicBezTo>
                    <a:pt x="21" y="13"/>
                    <a:pt x="29" y="13"/>
                    <a:pt x="31" y="13"/>
                  </a:cubicBezTo>
                  <a:cubicBezTo>
                    <a:pt x="31" y="14"/>
                    <a:pt x="31" y="18"/>
                    <a:pt x="31" y="18"/>
                  </a:cubicBezTo>
                  <a:lnTo>
                    <a:pt x="40" y="18"/>
                  </a:lnTo>
                  <a:cubicBezTo>
                    <a:pt x="40" y="18"/>
                    <a:pt x="40" y="15"/>
                    <a:pt x="40" y="13"/>
                  </a:cubicBezTo>
                  <a:cubicBezTo>
                    <a:pt x="40" y="15"/>
                    <a:pt x="40" y="18"/>
                    <a:pt x="40" y="18"/>
                  </a:cubicBezTo>
                  <a:lnTo>
                    <a:pt x="49" y="18"/>
                  </a:lnTo>
                  <a:cubicBezTo>
                    <a:pt x="49" y="18"/>
                    <a:pt x="49" y="15"/>
                    <a:pt x="49" y="13"/>
                  </a:cubicBezTo>
                  <a:cubicBezTo>
                    <a:pt x="51" y="13"/>
                    <a:pt x="55" y="13"/>
                    <a:pt x="58" y="13"/>
                  </a:cubicBezTo>
                  <a:cubicBezTo>
                    <a:pt x="58" y="16"/>
                    <a:pt x="58" y="34"/>
                    <a:pt x="58" y="34"/>
                  </a:cubicBezTo>
                  <a:cubicBezTo>
                    <a:pt x="58" y="34"/>
                    <a:pt x="67" y="34"/>
                    <a:pt x="70" y="34"/>
                  </a:cubicBezTo>
                  <a:cubicBezTo>
                    <a:pt x="70" y="37"/>
                    <a:pt x="70" y="66"/>
                    <a:pt x="70" y="69"/>
                  </a:cubicBezTo>
                  <a:cubicBezTo>
                    <a:pt x="67" y="69"/>
                    <a:pt x="57" y="69"/>
                    <a:pt x="55" y="69"/>
                  </a:cubicBezTo>
                  <a:cubicBezTo>
                    <a:pt x="55" y="66"/>
                    <a:pt x="55" y="54"/>
                    <a:pt x="55" y="52"/>
                  </a:cubicBezTo>
                  <a:cubicBezTo>
                    <a:pt x="56" y="52"/>
                    <a:pt x="56" y="52"/>
                    <a:pt x="57" y="52"/>
                  </a:cubicBezTo>
                  <a:cubicBezTo>
                    <a:pt x="57" y="54"/>
                    <a:pt x="57" y="59"/>
                    <a:pt x="57" y="59"/>
                  </a:cubicBezTo>
                  <a:lnTo>
                    <a:pt x="66" y="59"/>
                  </a:lnTo>
                  <a:lnTo>
                    <a:pt x="66" y="43"/>
                  </a:lnTo>
                  <a:lnTo>
                    <a:pt x="46" y="43"/>
                  </a:lnTo>
                  <a:lnTo>
                    <a:pt x="46" y="78"/>
                  </a:lnTo>
                  <a:lnTo>
                    <a:pt x="79" y="78"/>
                  </a:lnTo>
                  <a:lnTo>
                    <a:pt x="79" y="25"/>
                  </a:lnTo>
                  <a:cubicBezTo>
                    <a:pt x="79" y="25"/>
                    <a:pt x="69" y="25"/>
                    <a:pt x="67" y="25"/>
                  </a:cubicBezTo>
                  <a:cubicBezTo>
                    <a:pt x="67" y="22"/>
                    <a:pt x="67" y="3"/>
                    <a:pt x="67" y="3"/>
                  </a:cubicBezTo>
                  <a:cubicBezTo>
                    <a:pt x="67" y="3"/>
                    <a:pt x="57" y="3"/>
                    <a:pt x="55" y="3"/>
                  </a:cubicBezTo>
                  <a:cubicBezTo>
                    <a:pt x="55" y="2"/>
                    <a:pt x="55" y="0"/>
                    <a:pt x="55" y="0"/>
                  </a:cubicBezTo>
                  <a:lnTo>
                    <a:pt x="53" y="0"/>
                  </a:lnTo>
                  <a:close/>
                  <a:moveTo>
                    <a:pt x="52" y="3"/>
                  </a:moveTo>
                  <a:cubicBezTo>
                    <a:pt x="52" y="4"/>
                    <a:pt x="52" y="7"/>
                    <a:pt x="52" y="7"/>
                  </a:cubicBezTo>
                  <a:cubicBezTo>
                    <a:pt x="52" y="7"/>
                    <a:pt x="61" y="7"/>
                    <a:pt x="64" y="7"/>
                  </a:cubicBezTo>
                  <a:cubicBezTo>
                    <a:pt x="64" y="10"/>
                    <a:pt x="64" y="29"/>
                    <a:pt x="64" y="29"/>
                  </a:cubicBezTo>
                  <a:cubicBezTo>
                    <a:pt x="64" y="29"/>
                    <a:pt x="73" y="29"/>
                    <a:pt x="75" y="29"/>
                  </a:cubicBezTo>
                  <a:cubicBezTo>
                    <a:pt x="75" y="32"/>
                    <a:pt x="75" y="71"/>
                    <a:pt x="75" y="74"/>
                  </a:cubicBezTo>
                  <a:cubicBezTo>
                    <a:pt x="72" y="74"/>
                    <a:pt x="53" y="74"/>
                    <a:pt x="50" y="74"/>
                  </a:cubicBezTo>
                  <a:cubicBezTo>
                    <a:pt x="50" y="71"/>
                    <a:pt x="50" y="49"/>
                    <a:pt x="50" y="47"/>
                  </a:cubicBezTo>
                  <a:cubicBezTo>
                    <a:pt x="52" y="47"/>
                    <a:pt x="60" y="47"/>
                    <a:pt x="63" y="47"/>
                  </a:cubicBezTo>
                  <a:cubicBezTo>
                    <a:pt x="63" y="49"/>
                    <a:pt x="63" y="54"/>
                    <a:pt x="63" y="56"/>
                  </a:cubicBezTo>
                  <a:cubicBezTo>
                    <a:pt x="62" y="56"/>
                    <a:pt x="61" y="56"/>
                    <a:pt x="61" y="56"/>
                  </a:cubicBezTo>
                  <a:cubicBezTo>
                    <a:pt x="61" y="54"/>
                    <a:pt x="61" y="48"/>
                    <a:pt x="61" y="48"/>
                  </a:cubicBezTo>
                  <a:lnTo>
                    <a:pt x="51" y="48"/>
                  </a:lnTo>
                  <a:lnTo>
                    <a:pt x="51" y="73"/>
                  </a:lnTo>
                  <a:lnTo>
                    <a:pt x="73" y="73"/>
                  </a:lnTo>
                  <a:lnTo>
                    <a:pt x="73" y="30"/>
                  </a:lnTo>
                  <a:cubicBezTo>
                    <a:pt x="73" y="30"/>
                    <a:pt x="63" y="30"/>
                    <a:pt x="61" y="30"/>
                  </a:cubicBezTo>
                  <a:cubicBezTo>
                    <a:pt x="61" y="28"/>
                    <a:pt x="61" y="10"/>
                    <a:pt x="61" y="10"/>
                  </a:cubicBezTo>
                  <a:lnTo>
                    <a:pt x="45" y="10"/>
                  </a:lnTo>
                  <a:cubicBezTo>
                    <a:pt x="45" y="10"/>
                    <a:pt x="45" y="13"/>
                    <a:pt x="45" y="15"/>
                  </a:cubicBezTo>
                  <a:cubicBezTo>
                    <a:pt x="44" y="15"/>
                    <a:pt x="44" y="15"/>
                    <a:pt x="43" y="15"/>
                  </a:cubicBezTo>
                  <a:cubicBezTo>
                    <a:pt x="43" y="13"/>
                    <a:pt x="43" y="10"/>
                    <a:pt x="43" y="10"/>
                  </a:cubicBezTo>
                  <a:lnTo>
                    <a:pt x="36" y="10"/>
                  </a:lnTo>
                  <a:cubicBezTo>
                    <a:pt x="36" y="10"/>
                    <a:pt x="36" y="13"/>
                    <a:pt x="36" y="15"/>
                  </a:cubicBezTo>
                  <a:cubicBezTo>
                    <a:pt x="35" y="15"/>
                    <a:pt x="35" y="15"/>
                    <a:pt x="34" y="15"/>
                  </a:cubicBezTo>
                  <a:cubicBezTo>
                    <a:pt x="34" y="13"/>
                    <a:pt x="34" y="9"/>
                    <a:pt x="34" y="9"/>
                  </a:cubicBezTo>
                  <a:lnTo>
                    <a:pt x="15" y="9"/>
                  </a:lnTo>
                  <a:cubicBezTo>
                    <a:pt x="15" y="9"/>
                    <a:pt x="15" y="23"/>
                    <a:pt x="15" y="25"/>
                  </a:cubicBezTo>
                  <a:cubicBezTo>
                    <a:pt x="13" y="25"/>
                    <a:pt x="6" y="25"/>
                    <a:pt x="6" y="25"/>
                  </a:cubicBezTo>
                  <a:lnTo>
                    <a:pt x="6" y="40"/>
                  </a:lnTo>
                  <a:cubicBezTo>
                    <a:pt x="6" y="40"/>
                    <a:pt x="14" y="40"/>
                    <a:pt x="16" y="40"/>
                  </a:cubicBezTo>
                  <a:cubicBezTo>
                    <a:pt x="16" y="42"/>
                    <a:pt x="16" y="51"/>
                    <a:pt x="16" y="51"/>
                  </a:cubicBezTo>
                  <a:lnTo>
                    <a:pt x="35" y="51"/>
                  </a:lnTo>
                  <a:lnTo>
                    <a:pt x="35" y="34"/>
                  </a:lnTo>
                  <a:cubicBezTo>
                    <a:pt x="35" y="34"/>
                    <a:pt x="28" y="34"/>
                    <a:pt x="25" y="34"/>
                  </a:cubicBezTo>
                  <a:cubicBezTo>
                    <a:pt x="25" y="33"/>
                    <a:pt x="25" y="33"/>
                    <a:pt x="25" y="32"/>
                  </a:cubicBezTo>
                  <a:cubicBezTo>
                    <a:pt x="28" y="32"/>
                    <a:pt x="35" y="32"/>
                    <a:pt x="37" y="32"/>
                  </a:cubicBezTo>
                  <a:cubicBezTo>
                    <a:pt x="37" y="35"/>
                    <a:pt x="37" y="49"/>
                    <a:pt x="37" y="52"/>
                  </a:cubicBezTo>
                  <a:cubicBezTo>
                    <a:pt x="35" y="52"/>
                    <a:pt x="16" y="52"/>
                    <a:pt x="13" y="52"/>
                  </a:cubicBezTo>
                  <a:cubicBezTo>
                    <a:pt x="13" y="50"/>
                    <a:pt x="13" y="41"/>
                    <a:pt x="13" y="41"/>
                  </a:cubicBezTo>
                  <a:cubicBezTo>
                    <a:pt x="13" y="41"/>
                    <a:pt x="6" y="41"/>
                    <a:pt x="4" y="41"/>
                  </a:cubicBezTo>
                  <a:cubicBezTo>
                    <a:pt x="4" y="38"/>
                    <a:pt x="4" y="26"/>
                    <a:pt x="4" y="24"/>
                  </a:cubicBezTo>
                  <a:cubicBezTo>
                    <a:pt x="6" y="24"/>
                    <a:pt x="13" y="24"/>
                    <a:pt x="13" y="24"/>
                  </a:cubicBezTo>
                  <a:cubicBezTo>
                    <a:pt x="13" y="24"/>
                    <a:pt x="13" y="10"/>
                    <a:pt x="13" y="7"/>
                  </a:cubicBezTo>
                  <a:cubicBezTo>
                    <a:pt x="16" y="7"/>
                    <a:pt x="29" y="7"/>
                    <a:pt x="29" y="7"/>
                  </a:cubicBezTo>
                  <a:cubicBezTo>
                    <a:pt x="29" y="7"/>
                    <a:pt x="29" y="4"/>
                    <a:pt x="29" y="3"/>
                  </a:cubicBezTo>
                  <a:cubicBezTo>
                    <a:pt x="32" y="3"/>
                    <a:pt x="49" y="3"/>
                    <a:pt x="52" y="3"/>
                  </a:cubicBezTo>
                  <a:close/>
                </a:path>
              </a:pathLst>
            </a:custGeom>
            <a:solidFill>
              <a:schemeClr val="accent2"/>
            </a:solidFill>
            <a:ln w="0">
              <a:noFill/>
            </a:ln>
          </p:spPr>
          <p:txBody>
            <a:bodyPr/>
            <a:p>
              <a:endParaRPr lang="zh-CN" altLang="en-US"/>
            </a:p>
          </p:txBody>
        </p:sp>
        <p:sp>
          <p:nvSpPr>
            <p:cNvPr id="32794" name="任意多边形 32793"/>
            <p:cNvSpPr>
              <a:spLocks noEditPoints="1"/>
            </p:cNvSpPr>
            <p:nvPr userDrawn="1"/>
          </p:nvSpPr>
          <p:spPr>
            <a:xfrm>
              <a:off x="5220" y="3632"/>
              <a:ext cx="374" cy="476"/>
            </a:xfrm>
            <a:custGeom>
              <a:avLst/>
              <a:gdLst/>
              <a:ahLst/>
              <a:cxnLst/>
              <a:pathLst>
                <a:path w="78" h="99">
                  <a:moveTo>
                    <a:pt x="43" y="0"/>
                  </a:moveTo>
                  <a:lnTo>
                    <a:pt x="0" y="0"/>
                  </a:lnTo>
                  <a:lnTo>
                    <a:pt x="0" y="38"/>
                  </a:lnTo>
                  <a:lnTo>
                    <a:pt x="24" y="63"/>
                  </a:lnTo>
                  <a:lnTo>
                    <a:pt x="26" y="62"/>
                  </a:lnTo>
                  <a:cubicBezTo>
                    <a:pt x="29" y="60"/>
                    <a:pt x="32" y="58"/>
                    <a:pt x="37" y="63"/>
                  </a:cubicBezTo>
                  <a:cubicBezTo>
                    <a:pt x="42" y="68"/>
                    <a:pt x="39" y="75"/>
                    <a:pt x="39" y="75"/>
                  </a:cubicBezTo>
                  <a:lnTo>
                    <a:pt x="38" y="76"/>
                  </a:lnTo>
                  <a:lnTo>
                    <a:pt x="39" y="77"/>
                  </a:lnTo>
                  <a:lnTo>
                    <a:pt x="61" y="99"/>
                  </a:lnTo>
                  <a:lnTo>
                    <a:pt x="62" y="97"/>
                  </a:lnTo>
                  <a:cubicBezTo>
                    <a:pt x="64" y="94"/>
                    <a:pt x="72" y="91"/>
                    <a:pt x="77" y="89"/>
                  </a:cubicBezTo>
                  <a:lnTo>
                    <a:pt x="78" y="89"/>
                  </a:lnTo>
                  <a:lnTo>
                    <a:pt x="78" y="35"/>
                  </a:lnTo>
                  <a:lnTo>
                    <a:pt x="47" y="35"/>
                  </a:lnTo>
                  <a:lnTo>
                    <a:pt x="47" y="63"/>
                  </a:lnTo>
                  <a:lnTo>
                    <a:pt x="65" y="63"/>
                  </a:lnTo>
                  <a:lnTo>
                    <a:pt x="65" y="48"/>
                  </a:lnTo>
                  <a:lnTo>
                    <a:pt x="57" y="48"/>
                  </a:lnTo>
                  <a:cubicBezTo>
                    <a:pt x="57" y="48"/>
                    <a:pt x="57" y="54"/>
                    <a:pt x="57" y="56"/>
                  </a:cubicBezTo>
                  <a:cubicBezTo>
                    <a:pt x="56" y="56"/>
                    <a:pt x="56" y="56"/>
                    <a:pt x="55" y="56"/>
                  </a:cubicBezTo>
                  <a:cubicBezTo>
                    <a:pt x="55" y="54"/>
                    <a:pt x="55" y="46"/>
                    <a:pt x="55" y="43"/>
                  </a:cubicBezTo>
                  <a:cubicBezTo>
                    <a:pt x="57" y="43"/>
                    <a:pt x="67" y="43"/>
                    <a:pt x="70" y="43"/>
                  </a:cubicBezTo>
                  <a:cubicBezTo>
                    <a:pt x="70" y="46"/>
                    <a:pt x="70" y="80"/>
                    <a:pt x="70" y="82"/>
                  </a:cubicBezTo>
                  <a:cubicBezTo>
                    <a:pt x="66" y="83"/>
                    <a:pt x="62" y="86"/>
                    <a:pt x="60" y="87"/>
                  </a:cubicBezTo>
                  <a:cubicBezTo>
                    <a:pt x="58" y="85"/>
                    <a:pt x="49" y="76"/>
                    <a:pt x="48" y="75"/>
                  </a:cubicBezTo>
                  <a:cubicBezTo>
                    <a:pt x="48" y="74"/>
                    <a:pt x="48" y="72"/>
                    <a:pt x="48" y="71"/>
                  </a:cubicBezTo>
                  <a:cubicBezTo>
                    <a:pt x="48" y="67"/>
                    <a:pt x="47" y="62"/>
                    <a:pt x="44" y="58"/>
                  </a:cubicBezTo>
                  <a:cubicBezTo>
                    <a:pt x="39" y="52"/>
                    <a:pt x="29" y="52"/>
                    <a:pt x="26" y="53"/>
                  </a:cubicBezTo>
                  <a:cubicBezTo>
                    <a:pt x="25" y="51"/>
                    <a:pt x="10" y="36"/>
                    <a:pt x="9" y="35"/>
                  </a:cubicBezTo>
                  <a:cubicBezTo>
                    <a:pt x="9" y="34"/>
                    <a:pt x="9" y="12"/>
                    <a:pt x="9" y="10"/>
                  </a:cubicBezTo>
                  <a:cubicBezTo>
                    <a:pt x="12" y="10"/>
                    <a:pt x="34" y="10"/>
                    <a:pt x="36" y="10"/>
                  </a:cubicBezTo>
                  <a:cubicBezTo>
                    <a:pt x="36" y="12"/>
                    <a:pt x="36" y="28"/>
                    <a:pt x="36" y="31"/>
                  </a:cubicBezTo>
                  <a:cubicBezTo>
                    <a:pt x="34" y="31"/>
                    <a:pt x="25" y="31"/>
                    <a:pt x="22" y="31"/>
                  </a:cubicBezTo>
                  <a:cubicBezTo>
                    <a:pt x="22" y="29"/>
                    <a:pt x="22" y="28"/>
                    <a:pt x="22" y="27"/>
                  </a:cubicBezTo>
                  <a:cubicBezTo>
                    <a:pt x="25" y="27"/>
                    <a:pt x="30" y="27"/>
                    <a:pt x="30" y="27"/>
                  </a:cubicBezTo>
                  <a:lnTo>
                    <a:pt x="30" y="19"/>
                  </a:lnTo>
                  <a:lnTo>
                    <a:pt x="15" y="19"/>
                  </a:lnTo>
                  <a:lnTo>
                    <a:pt x="15" y="39"/>
                  </a:lnTo>
                  <a:lnTo>
                    <a:pt x="45" y="39"/>
                  </a:lnTo>
                  <a:lnTo>
                    <a:pt x="45" y="0"/>
                  </a:lnTo>
                  <a:lnTo>
                    <a:pt x="43" y="0"/>
                  </a:lnTo>
                  <a:close/>
                  <a:moveTo>
                    <a:pt x="41" y="4"/>
                  </a:moveTo>
                  <a:cubicBezTo>
                    <a:pt x="41" y="7"/>
                    <a:pt x="41" y="33"/>
                    <a:pt x="41" y="36"/>
                  </a:cubicBezTo>
                  <a:cubicBezTo>
                    <a:pt x="38" y="36"/>
                    <a:pt x="21" y="36"/>
                    <a:pt x="18" y="36"/>
                  </a:cubicBezTo>
                  <a:cubicBezTo>
                    <a:pt x="18" y="33"/>
                    <a:pt x="18" y="25"/>
                    <a:pt x="18" y="22"/>
                  </a:cubicBezTo>
                  <a:cubicBezTo>
                    <a:pt x="21" y="22"/>
                    <a:pt x="25" y="23"/>
                    <a:pt x="27" y="23"/>
                  </a:cubicBezTo>
                  <a:cubicBezTo>
                    <a:pt x="27" y="23"/>
                    <a:pt x="27" y="23"/>
                    <a:pt x="27" y="23"/>
                  </a:cubicBezTo>
                  <a:cubicBezTo>
                    <a:pt x="25" y="23"/>
                    <a:pt x="19" y="23"/>
                    <a:pt x="19" y="23"/>
                  </a:cubicBezTo>
                  <a:lnTo>
                    <a:pt x="19" y="34"/>
                  </a:lnTo>
                  <a:lnTo>
                    <a:pt x="40" y="34"/>
                  </a:lnTo>
                  <a:lnTo>
                    <a:pt x="40" y="6"/>
                  </a:lnTo>
                  <a:lnTo>
                    <a:pt x="6" y="6"/>
                  </a:lnTo>
                  <a:lnTo>
                    <a:pt x="6" y="37"/>
                  </a:lnTo>
                  <a:lnTo>
                    <a:pt x="25" y="56"/>
                  </a:lnTo>
                  <a:lnTo>
                    <a:pt x="26" y="56"/>
                  </a:lnTo>
                  <a:cubicBezTo>
                    <a:pt x="26" y="56"/>
                    <a:pt x="36" y="54"/>
                    <a:pt x="41" y="60"/>
                  </a:cubicBezTo>
                  <a:cubicBezTo>
                    <a:pt x="46" y="66"/>
                    <a:pt x="45" y="73"/>
                    <a:pt x="44" y="74"/>
                  </a:cubicBezTo>
                  <a:lnTo>
                    <a:pt x="43" y="75"/>
                  </a:lnTo>
                  <a:lnTo>
                    <a:pt x="44" y="76"/>
                  </a:lnTo>
                  <a:lnTo>
                    <a:pt x="60" y="91"/>
                  </a:lnTo>
                  <a:lnTo>
                    <a:pt x="61" y="90"/>
                  </a:lnTo>
                  <a:cubicBezTo>
                    <a:pt x="63" y="89"/>
                    <a:pt x="69" y="86"/>
                    <a:pt x="72" y="85"/>
                  </a:cubicBezTo>
                  <a:lnTo>
                    <a:pt x="73" y="85"/>
                  </a:lnTo>
                  <a:lnTo>
                    <a:pt x="73" y="40"/>
                  </a:lnTo>
                  <a:lnTo>
                    <a:pt x="52" y="40"/>
                  </a:lnTo>
                  <a:lnTo>
                    <a:pt x="52" y="60"/>
                  </a:lnTo>
                  <a:lnTo>
                    <a:pt x="60" y="60"/>
                  </a:lnTo>
                  <a:cubicBezTo>
                    <a:pt x="60" y="60"/>
                    <a:pt x="60" y="53"/>
                    <a:pt x="60" y="51"/>
                  </a:cubicBezTo>
                  <a:cubicBezTo>
                    <a:pt x="61" y="51"/>
                    <a:pt x="61" y="51"/>
                    <a:pt x="61" y="51"/>
                  </a:cubicBezTo>
                  <a:cubicBezTo>
                    <a:pt x="61" y="53"/>
                    <a:pt x="61" y="57"/>
                    <a:pt x="61" y="60"/>
                  </a:cubicBezTo>
                  <a:cubicBezTo>
                    <a:pt x="59" y="60"/>
                    <a:pt x="53" y="60"/>
                    <a:pt x="51" y="60"/>
                  </a:cubicBezTo>
                  <a:cubicBezTo>
                    <a:pt x="51" y="57"/>
                    <a:pt x="51" y="41"/>
                    <a:pt x="51" y="39"/>
                  </a:cubicBezTo>
                  <a:cubicBezTo>
                    <a:pt x="53" y="39"/>
                    <a:pt x="72" y="39"/>
                    <a:pt x="74" y="39"/>
                  </a:cubicBezTo>
                  <a:cubicBezTo>
                    <a:pt x="74" y="42"/>
                    <a:pt x="74" y="84"/>
                    <a:pt x="74" y="86"/>
                  </a:cubicBezTo>
                  <a:cubicBezTo>
                    <a:pt x="71" y="87"/>
                    <a:pt x="64" y="90"/>
                    <a:pt x="61" y="94"/>
                  </a:cubicBezTo>
                  <a:cubicBezTo>
                    <a:pt x="58" y="91"/>
                    <a:pt x="44" y="77"/>
                    <a:pt x="42" y="75"/>
                  </a:cubicBezTo>
                  <a:cubicBezTo>
                    <a:pt x="43" y="74"/>
                    <a:pt x="44" y="72"/>
                    <a:pt x="44" y="70"/>
                  </a:cubicBezTo>
                  <a:cubicBezTo>
                    <a:pt x="44" y="67"/>
                    <a:pt x="43" y="63"/>
                    <a:pt x="40" y="60"/>
                  </a:cubicBezTo>
                  <a:cubicBezTo>
                    <a:pt x="33" y="54"/>
                    <a:pt x="28" y="57"/>
                    <a:pt x="24" y="59"/>
                  </a:cubicBezTo>
                  <a:cubicBezTo>
                    <a:pt x="23" y="57"/>
                    <a:pt x="4" y="38"/>
                    <a:pt x="4" y="37"/>
                  </a:cubicBezTo>
                  <a:cubicBezTo>
                    <a:pt x="4" y="36"/>
                    <a:pt x="4" y="7"/>
                    <a:pt x="4" y="4"/>
                  </a:cubicBezTo>
                  <a:cubicBezTo>
                    <a:pt x="7" y="4"/>
                    <a:pt x="38" y="4"/>
                    <a:pt x="41" y="4"/>
                  </a:cubicBezTo>
                  <a:close/>
                </a:path>
              </a:pathLst>
            </a:custGeom>
            <a:solidFill>
              <a:schemeClr val="accent2"/>
            </a:solidFill>
            <a:ln w="0">
              <a:noFill/>
            </a:ln>
          </p:spPr>
          <p:txBody>
            <a:bodyPr/>
            <a:p>
              <a:endParaRPr lang="zh-CN" altLang="en-US"/>
            </a:p>
          </p:txBody>
        </p:sp>
      </p:grpSp>
      <p:sp>
        <p:nvSpPr>
          <p:cNvPr id="32795" name="标题 32794"/>
          <p:cNvSpPr>
            <a:spLocks noGrp="1" noRot="1"/>
          </p:cNvSpPr>
          <p:nvPr>
            <p:ph type="title"/>
          </p:nvPr>
        </p:nvSpPr>
        <p:spPr>
          <a:xfrm>
            <a:off x="301625" y="4572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2796" name="文本占位符 32795"/>
          <p:cNvSpPr>
            <a:spLocks noGrp="1" noRot="1"/>
          </p:cNvSpPr>
          <p:nvPr>
            <p:ph type="body" idx="1"/>
          </p:nvPr>
        </p:nvSpPr>
        <p:spPr>
          <a:xfrm>
            <a:off x="301625" y="1749425"/>
            <a:ext cx="8540750" cy="42703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2797" name="日期占位符 32796"/>
          <p:cNvSpPr>
            <a:spLocks noGrp="1"/>
          </p:cNvSpPr>
          <p:nvPr>
            <p:ph type="dt" sz="half" idx="2"/>
          </p:nvPr>
        </p:nvSpPr>
        <p:spPr>
          <a:xfrm>
            <a:off x="301625" y="6169025"/>
            <a:ext cx="2289175"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32798" name="页脚占位符 32797"/>
          <p:cNvSpPr>
            <a:spLocks noGrp="1"/>
          </p:cNvSpPr>
          <p:nvPr>
            <p:ph type="ftr" sz="quarter" idx="3"/>
          </p:nvPr>
        </p:nvSpPr>
        <p:spPr>
          <a:xfrm>
            <a:off x="3124200" y="61690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32799" name="灯片编号占位符 32798"/>
          <p:cNvSpPr>
            <a:spLocks noGrp="1"/>
          </p:cNvSpPr>
          <p:nvPr>
            <p:ph type="sldNum" sz="quarter" idx="4"/>
          </p:nvPr>
        </p:nvSpPr>
        <p:spPr>
          <a:xfrm>
            <a:off x="6553200" y="6169025"/>
            <a:ext cx="2289175"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zoom/>
  </p:transition>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folHlink"/>
        </a:buClr>
        <a:buSzPct val="75000"/>
        <a:buFont typeface="Wingdings" panose="05000000000000000000" pitchFamily="2" charset="2"/>
        <a:buChar char="Ø"/>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folHlink"/>
        </a:buClr>
        <a:buSzPct val="85000"/>
        <a:buFont typeface="Wingdings" panose="05000000000000000000" pitchFamily="2" charset="2"/>
        <a:buChar char="Ø"/>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54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F:/CCTV_com.files/103902_1400.jpg" TargetMode="Externa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标题 2049"/>
          <p:cNvSpPr>
            <a:spLocks noGrp="1" noRot="1"/>
          </p:cNvSpPr>
          <p:nvPr>
            <p:ph type="ctrTitle"/>
          </p:nvPr>
        </p:nvSpPr>
        <p:spPr>
          <a:xfrm>
            <a:off x="539750" y="2708275"/>
            <a:ext cx="7772400" cy="1143000"/>
          </a:xfrm>
          <a:ln/>
        </p:spPr>
        <p:txBody>
          <a:bodyPr anchor="ctr"/>
          <a:p>
            <a:pPr defTabSz="914400">
              <a:buSzPct val="100000"/>
            </a:pPr>
            <a:r>
              <a:rPr lang="zh-CN" altLang="en-US" sz="8800" b="1" kern="1200" baseline="0" dirty="0">
                <a:latin typeface="Arial Black" panose="020B0A04020102020204" pitchFamily="34" charset="0"/>
                <a:ea typeface="黑体" panose="02010609060101010101" pitchFamily="49" charset="-122"/>
              </a:rPr>
              <a:t>能源</a:t>
            </a:r>
            <a:endParaRPr lang="zh-CN" altLang="en-US" sz="8800" b="1" kern="1200" baseline="0" dirty="0">
              <a:latin typeface="Arial Black" panose="020B0A04020102020204" pitchFamily="34" charset="0"/>
              <a:ea typeface="黑体" panose="02010609060101010101" pitchFamily="49" charset="-122"/>
            </a:endParaRPr>
          </a:p>
        </p:txBody>
      </p:sp>
    </p:spTree>
  </p:cSld>
  <p:clrMapOvr>
    <a:masterClrMapping/>
  </p:clrMapOvr>
  <p:transition spd="slow">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文本占位符 13314"/>
          <p:cNvSpPr>
            <a:spLocks noGrp="1" noRot="1"/>
          </p:cNvSpPr>
          <p:nvPr>
            <p:ph type="body" idx="1"/>
          </p:nvPr>
        </p:nvSpPr>
        <p:spPr>
          <a:xfrm>
            <a:off x="395288" y="1989138"/>
            <a:ext cx="8229600" cy="6264275"/>
          </a:xfrm>
          <a:ln/>
        </p:spPr>
        <p:txBody>
          <a:bodyPr/>
          <a:p>
            <a:r>
              <a:rPr lang="zh-CN" altLang="en-US" sz="2800" b="1" dirty="0">
                <a:solidFill>
                  <a:srgbClr val="000000"/>
                </a:solidFill>
                <a:latin typeface="仿宋_GB2312" pitchFamily="49" charset="-122"/>
                <a:ea typeface="仿宋_GB2312" pitchFamily="49" charset="-122"/>
              </a:rPr>
              <a:t>德国太阳能发电的补贴价格是每度电不低于</a:t>
            </a:r>
            <a:r>
              <a:rPr lang="en-US" altLang="zh-CN" sz="2800" b="1" dirty="0">
                <a:solidFill>
                  <a:srgbClr val="000000"/>
                </a:solidFill>
                <a:latin typeface="仿宋_GB2312" pitchFamily="49" charset="-122"/>
                <a:ea typeface="仿宋_GB2312" pitchFamily="49" charset="-122"/>
              </a:rPr>
              <a:t>45.7</a:t>
            </a:r>
            <a:r>
              <a:rPr lang="zh-CN" altLang="en-US" sz="2800" b="1" dirty="0">
                <a:solidFill>
                  <a:srgbClr val="000000"/>
                </a:solidFill>
                <a:latin typeface="仿宋_GB2312" pitchFamily="49" charset="-122"/>
                <a:ea typeface="仿宋_GB2312" pitchFamily="49" charset="-122"/>
              </a:rPr>
              <a:t>欧分，安装在屋顶的太阳能电价则高于</a:t>
            </a:r>
            <a:r>
              <a:rPr lang="en-US" altLang="zh-CN" sz="2800" b="1" dirty="0">
                <a:solidFill>
                  <a:srgbClr val="000000"/>
                </a:solidFill>
                <a:latin typeface="仿宋_GB2312" pitchFamily="49" charset="-122"/>
                <a:ea typeface="仿宋_GB2312" pitchFamily="49" charset="-122"/>
              </a:rPr>
              <a:t>54</a:t>
            </a:r>
            <a:r>
              <a:rPr lang="zh-CN" altLang="en-US" sz="2800" b="1" dirty="0">
                <a:solidFill>
                  <a:srgbClr val="000000"/>
                </a:solidFill>
                <a:latin typeface="仿宋_GB2312" pitchFamily="49" charset="-122"/>
                <a:ea typeface="仿宋_GB2312" pitchFamily="49" charset="-122"/>
              </a:rPr>
              <a:t>欧分，太阳能发电的补贴价格超过普通电价</a:t>
            </a:r>
            <a:r>
              <a:rPr lang="en-US" altLang="zh-CN" sz="2800" b="1" dirty="0">
                <a:solidFill>
                  <a:srgbClr val="FF0066"/>
                </a:solidFill>
                <a:latin typeface="仿宋_GB2312" pitchFamily="49" charset="-122"/>
                <a:ea typeface="仿宋_GB2312" pitchFamily="49" charset="-122"/>
              </a:rPr>
              <a:t>10</a:t>
            </a:r>
            <a:r>
              <a:rPr lang="zh-CN" altLang="en-US" sz="2800" b="1" dirty="0">
                <a:solidFill>
                  <a:srgbClr val="FF0066"/>
                </a:solidFill>
                <a:latin typeface="仿宋_GB2312" pitchFamily="49" charset="-122"/>
                <a:ea typeface="仿宋_GB2312" pitchFamily="49" charset="-122"/>
              </a:rPr>
              <a:t>多倍</a:t>
            </a:r>
            <a:r>
              <a:rPr lang="zh-CN" altLang="en-US" sz="2800" b="1" dirty="0">
                <a:solidFill>
                  <a:srgbClr val="000000"/>
                </a:solidFill>
                <a:latin typeface="仿宋_GB2312" pitchFamily="49" charset="-122"/>
                <a:ea typeface="仿宋_GB2312" pitchFamily="49" charset="-122"/>
              </a:rPr>
              <a:t>。 </a:t>
            </a:r>
            <a:endParaRPr lang="zh-CN" altLang="en-US" sz="2800" b="1" dirty="0">
              <a:solidFill>
                <a:srgbClr val="000000"/>
              </a:solidFill>
              <a:latin typeface="仿宋_GB2312" pitchFamily="49" charset="-122"/>
              <a:ea typeface="仿宋_GB2312" pitchFamily="49" charset="-122"/>
            </a:endParaRPr>
          </a:p>
          <a:p>
            <a:r>
              <a:rPr lang="zh-CN" altLang="en-US" sz="2800" b="1" dirty="0">
                <a:solidFill>
                  <a:srgbClr val="000000"/>
                </a:solidFill>
                <a:latin typeface="仿宋_GB2312" pitchFamily="49" charset="-122"/>
                <a:ea typeface="仿宋_GB2312" pitchFamily="49" charset="-122"/>
              </a:rPr>
              <a:t>这样投资光伏电站，上网以后，大概在</a:t>
            </a:r>
            <a:r>
              <a:rPr lang="en-US" altLang="zh-CN" sz="2800" b="1" dirty="0">
                <a:solidFill>
                  <a:srgbClr val="000000"/>
                </a:solidFill>
                <a:latin typeface="仿宋_GB2312" pitchFamily="49" charset="-122"/>
                <a:ea typeface="仿宋_GB2312" pitchFamily="49" charset="-122"/>
              </a:rPr>
              <a:t>8</a:t>
            </a:r>
            <a:r>
              <a:rPr lang="zh-CN" altLang="en-US" sz="2800" b="1" dirty="0">
                <a:solidFill>
                  <a:srgbClr val="000000"/>
                </a:solidFill>
                <a:latin typeface="仿宋_GB2312" pitchFamily="49" charset="-122"/>
                <a:ea typeface="仿宋_GB2312" pitchFamily="49" charset="-122"/>
              </a:rPr>
              <a:t>到</a:t>
            </a:r>
            <a:r>
              <a:rPr lang="en-US" altLang="zh-CN" sz="2800" b="1" dirty="0">
                <a:solidFill>
                  <a:srgbClr val="000000"/>
                </a:solidFill>
                <a:latin typeface="仿宋_GB2312" pitchFamily="49" charset="-122"/>
                <a:ea typeface="仿宋_GB2312" pitchFamily="49" charset="-122"/>
              </a:rPr>
              <a:t>10</a:t>
            </a:r>
            <a:r>
              <a:rPr lang="zh-CN" altLang="en-US" sz="2800" b="1" dirty="0">
                <a:solidFill>
                  <a:srgbClr val="000000"/>
                </a:solidFill>
                <a:latin typeface="仿宋_GB2312" pitchFamily="49" charset="-122"/>
                <a:ea typeface="仿宋_GB2312" pitchFamily="49" charset="-122"/>
              </a:rPr>
              <a:t>年能够收回投资，而太阳能电池的使用时间至少在</a:t>
            </a:r>
            <a:r>
              <a:rPr lang="en-US" altLang="zh-CN" sz="2800" b="1" dirty="0">
                <a:solidFill>
                  <a:srgbClr val="000000"/>
                </a:solidFill>
                <a:latin typeface="仿宋_GB2312" pitchFamily="49" charset="-122"/>
                <a:ea typeface="仿宋_GB2312" pitchFamily="49" charset="-122"/>
              </a:rPr>
              <a:t>25</a:t>
            </a:r>
            <a:r>
              <a:rPr lang="zh-CN" altLang="en-US" sz="2800" b="1" dirty="0">
                <a:solidFill>
                  <a:srgbClr val="000000"/>
                </a:solidFill>
                <a:latin typeface="仿宋_GB2312" pitchFamily="49" charset="-122"/>
                <a:ea typeface="仿宋_GB2312" pitchFamily="49" charset="-122"/>
              </a:rPr>
              <a:t>年以上，那么剩下的时间就是完全赚钱了。  </a:t>
            </a:r>
            <a:endParaRPr lang="zh-CN" altLang="en-US" sz="2800" b="1" dirty="0">
              <a:solidFill>
                <a:srgbClr val="000000"/>
              </a:solidFill>
              <a:latin typeface="仿宋_GB2312" pitchFamily="49" charset="-122"/>
              <a:ea typeface="仿宋_GB2312" pitchFamily="49" charset="-122"/>
            </a:endParaRPr>
          </a:p>
        </p:txBody>
      </p:sp>
      <p:sp>
        <p:nvSpPr>
          <p:cNvPr id="13316" name="标题 13315"/>
          <p:cNvSpPr>
            <a:spLocks noGrp="1" noRot="1"/>
          </p:cNvSpPr>
          <p:nvPr>
            <p:ph type="title"/>
          </p:nvPr>
        </p:nvSpPr>
        <p:spPr>
          <a:ln/>
        </p:spPr>
        <p:txBody>
          <a:bodyPr anchor="ctr"/>
          <a:p>
            <a:r>
              <a:rPr lang="zh-CN" altLang="en-US" sz="4000" b="1" dirty="0">
                <a:solidFill>
                  <a:srgbClr val="FF0066"/>
                </a:solidFill>
                <a:latin typeface="宋体" panose="02010600030101010101" pitchFamily="2" charset="-122"/>
              </a:rPr>
              <a:t>国外经验</a:t>
            </a:r>
            <a:r>
              <a:rPr lang="en-US" altLang="zh-CN" sz="4000" b="1" dirty="0">
                <a:solidFill>
                  <a:srgbClr val="FF0066"/>
                </a:solidFill>
                <a:latin typeface="宋体" panose="02010600030101010101" pitchFamily="2" charset="-122"/>
              </a:rPr>
              <a:t>:</a:t>
            </a:r>
            <a:r>
              <a:rPr lang="zh-CN" altLang="en-US" sz="4000" b="1" dirty="0">
                <a:solidFill>
                  <a:srgbClr val="FF0066"/>
                </a:solidFill>
                <a:latin typeface="宋体" panose="02010600030101010101" pitchFamily="2" charset="-122"/>
              </a:rPr>
              <a:t>补贴</a:t>
            </a:r>
            <a:endParaRPr lang="zh-CN" altLang="en-US" sz="4000" b="1" dirty="0">
              <a:solidFill>
                <a:srgbClr val="FF0066"/>
              </a:solidFill>
              <a:latin typeface="宋体" panose="02010600030101010101" pitchFamily="2" charset="-122"/>
            </a:endParaRPr>
          </a:p>
        </p:txBody>
      </p:sp>
    </p:spTree>
  </p:cSld>
  <p:clrMapOvr>
    <a:masterClrMapping/>
  </p:clrMapOvr>
  <p:transition spd="slow">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文本占位符 14338"/>
          <p:cNvSpPr>
            <a:spLocks noGrp="1" noRot="1"/>
          </p:cNvSpPr>
          <p:nvPr>
            <p:ph type="body" idx="1"/>
          </p:nvPr>
        </p:nvSpPr>
        <p:spPr>
          <a:xfrm>
            <a:off x="395288" y="1557338"/>
            <a:ext cx="8280400" cy="6669087"/>
          </a:xfrm>
          <a:ln/>
        </p:spPr>
        <p:txBody>
          <a:bodyPr/>
          <a:p>
            <a:pPr>
              <a:buNone/>
            </a:pPr>
            <a:r>
              <a:rPr lang="en-US" altLang="zh-CN" sz="2800" b="1" dirty="0">
                <a:solidFill>
                  <a:srgbClr val="000000"/>
                </a:solidFill>
                <a:latin typeface="仿宋_GB2312" pitchFamily="49" charset="-122"/>
                <a:ea typeface="仿宋_GB2312" pitchFamily="49" charset="-122"/>
              </a:rPr>
              <a:t>  2004</a:t>
            </a:r>
            <a:r>
              <a:rPr lang="zh-CN" altLang="en-US" sz="2800" b="1" dirty="0">
                <a:solidFill>
                  <a:srgbClr val="000000"/>
                </a:solidFill>
                <a:latin typeface="仿宋_GB2312" pitchFamily="49" charset="-122"/>
                <a:ea typeface="仿宋_GB2312" pitchFamily="49" charset="-122"/>
              </a:rPr>
              <a:t>年，德国的太阳能发电总装量达到了</a:t>
            </a:r>
            <a:r>
              <a:rPr lang="en-US" altLang="zh-CN" sz="2800" b="1" dirty="0">
                <a:solidFill>
                  <a:srgbClr val="000000"/>
                </a:solidFill>
                <a:latin typeface="仿宋_GB2312" pitchFamily="49" charset="-122"/>
                <a:ea typeface="仿宋_GB2312" pitchFamily="49" charset="-122"/>
              </a:rPr>
              <a:t>363</a:t>
            </a:r>
            <a:r>
              <a:rPr lang="zh-CN" altLang="en-US" sz="2800" b="1" dirty="0">
                <a:solidFill>
                  <a:srgbClr val="000000"/>
                </a:solidFill>
                <a:latin typeface="仿宋_GB2312" pitchFamily="49" charset="-122"/>
                <a:ea typeface="仿宋_GB2312" pitchFamily="49" charset="-122"/>
              </a:rPr>
              <a:t>兆瓦，</a:t>
            </a:r>
            <a:r>
              <a:rPr lang="en-US" altLang="zh-CN" sz="2800" b="1" dirty="0">
                <a:solidFill>
                  <a:srgbClr val="000000"/>
                </a:solidFill>
                <a:latin typeface="仿宋_GB2312" pitchFamily="49" charset="-122"/>
                <a:ea typeface="仿宋_GB2312" pitchFamily="49" charset="-122"/>
              </a:rPr>
              <a:t>2005</a:t>
            </a:r>
            <a:r>
              <a:rPr lang="zh-CN" altLang="en-US" sz="2800" b="1" dirty="0">
                <a:solidFill>
                  <a:srgbClr val="000000"/>
                </a:solidFill>
                <a:latin typeface="仿宋_GB2312" pitchFamily="49" charset="-122"/>
                <a:ea typeface="仿宋_GB2312" pitchFamily="49" charset="-122"/>
              </a:rPr>
              <a:t>年的安装量达到了</a:t>
            </a:r>
            <a:r>
              <a:rPr lang="en-US" altLang="zh-CN" sz="2800" b="1" dirty="0">
                <a:solidFill>
                  <a:srgbClr val="000000"/>
                </a:solidFill>
                <a:latin typeface="仿宋_GB2312" pitchFamily="49" charset="-122"/>
                <a:ea typeface="仿宋_GB2312" pitchFamily="49" charset="-122"/>
              </a:rPr>
              <a:t>870</a:t>
            </a:r>
            <a:r>
              <a:rPr lang="zh-CN" altLang="en-US" sz="2800" b="1" dirty="0">
                <a:solidFill>
                  <a:srgbClr val="000000"/>
                </a:solidFill>
                <a:latin typeface="仿宋_GB2312" pitchFamily="49" charset="-122"/>
                <a:ea typeface="仿宋_GB2312" pitchFamily="49" charset="-122"/>
              </a:rPr>
              <a:t>兆瓦，占世界装机总量的</a:t>
            </a:r>
            <a:r>
              <a:rPr lang="en-US" altLang="zh-CN" sz="2800" b="1" dirty="0">
                <a:solidFill>
                  <a:srgbClr val="000000"/>
                </a:solidFill>
                <a:latin typeface="仿宋_GB2312" pitchFamily="49" charset="-122"/>
                <a:ea typeface="仿宋_GB2312" pitchFamily="49" charset="-122"/>
              </a:rPr>
              <a:t>40%</a:t>
            </a:r>
            <a:r>
              <a:rPr lang="zh-CN" altLang="en-US" sz="2800" b="1" dirty="0">
                <a:solidFill>
                  <a:srgbClr val="000000"/>
                </a:solidFill>
                <a:latin typeface="仿宋_GB2312" pitchFamily="49" charset="-122"/>
                <a:ea typeface="仿宋_GB2312" pitchFamily="49" charset="-122"/>
              </a:rPr>
              <a:t>，成为世界上太阳能光伏发电发展最快的国家。</a:t>
            </a:r>
            <a:endParaRPr lang="zh-CN" altLang="en-US" sz="2800" b="1" dirty="0">
              <a:solidFill>
                <a:srgbClr val="000000"/>
              </a:solidFill>
              <a:latin typeface="仿宋_GB2312" pitchFamily="49" charset="-122"/>
              <a:ea typeface="仿宋_GB2312" pitchFamily="49" charset="-122"/>
            </a:endParaRPr>
          </a:p>
          <a:p>
            <a:pPr>
              <a:buNone/>
            </a:pPr>
            <a:r>
              <a:rPr lang="zh-CN" altLang="en-US" sz="2800" b="1" dirty="0">
                <a:solidFill>
                  <a:srgbClr val="000000"/>
                </a:solidFill>
                <a:latin typeface="仿宋_GB2312" pitchFamily="49" charset="-122"/>
                <a:ea typeface="仿宋_GB2312" pitchFamily="49" charset="-122"/>
              </a:rPr>
              <a:t>  按欧盟的规划，</a:t>
            </a:r>
            <a:r>
              <a:rPr lang="en-US" altLang="zh-CN" sz="2800" b="1" dirty="0">
                <a:solidFill>
                  <a:srgbClr val="000000"/>
                </a:solidFill>
                <a:latin typeface="仿宋_GB2312" pitchFamily="49" charset="-122"/>
                <a:ea typeface="仿宋_GB2312" pitchFamily="49" charset="-122"/>
              </a:rPr>
              <a:t>2010</a:t>
            </a:r>
            <a:r>
              <a:rPr lang="zh-CN" altLang="en-US" sz="2800" b="1" dirty="0">
                <a:solidFill>
                  <a:srgbClr val="000000"/>
                </a:solidFill>
                <a:latin typeface="仿宋_GB2312" pitchFamily="49" charset="-122"/>
                <a:ea typeface="仿宋_GB2312" pitchFamily="49" charset="-122"/>
              </a:rPr>
              <a:t>年之前，太阳能发电装机将达到</a:t>
            </a:r>
            <a:r>
              <a:rPr lang="en-US" altLang="zh-CN" sz="2800" b="1" dirty="0">
                <a:solidFill>
                  <a:srgbClr val="000000"/>
                </a:solidFill>
                <a:latin typeface="仿宋_GB2312" pitchFamily="49" charset="-122"/>
                <a:ea typeface="仿宋_GB2312" pitchFamily="49" charset="-122"/>
              </a:rPr>
              <a:t>3000</a:t>
            </a:r>
            <a:r>
              <a:rPr lang="zh-CN" altLang="en-US" sz="2800" b="1" dirty="0">
                <a:solidFill>
                  <a:srgbClr val="000000"/>
                </a:solidFill>
                <a:latin typeface="仿宋_GB2312" pitchFamily="49" charset="-122"/>
                <a:ea typeface="仿宋_GB2312" pitchFamily="49" charset="-122"/>
              </a:rPr>
              <a:t>兆瓦，然而照目前的速度，将远远突破这个目标。 </a:t>
            </a:r>
            <a:endParaRPr lang="zh-CN" altLang="en-US" sz="2800" b="1" dirty="0">
              <a:solidFill>
                <a:srgbClr val="000000"/>
              </a:solidFill>
              <a:latin typeface="仿宋_GB2312" pitchFamily="49" charset="-122"/>
              <a:ea typeface="仿宋_GB2312" pitchFamily="49" charset="-122"/>
            </a:endParaRPr>
          </a:p>
        </p:txBody>
      </p:sp>
    </p:spTree>
  </p:cSld>
  <p:clrMapOvr>
    <a:masterClrMapping/>
  </p:clrMapOvr>
  <p:transition spd="slow">
    <p:zo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noRot="1"/>
          </p:cNvSpPr>
          <p:nvPr>
            <p:ph type="title"/>
          </p:nvPr>
        </p:nvSpPr>
        <p:spPr>
          <a:xfrm>
            <a:off x="250825" y="260350"/>
            <a:ext cx="8229600" cy="908050"/>
          </a:xfrm>
          <a:ln/>
        </p:spPr>
        <p:txBody>
          <a:bodyPr anchor="ctr"/>
          <a:p>
            <a:r>
              <a:rPr lang="zh-CN" altLang="en-US" sz="4000" b="1" dirty="0">
                <a:solidFill>
                  <a:srgbClr val="FF0066"/>
                </a:solidFill>
              </a:rPr>
              <a:t>小结</a:t>
            </a:r>
            <a:endParaRPr lang="zh-CN" altLang="en-US" sz="4000" b="1" dirty="0">
              <a:solidFill>
                <a:srgbClr val="FF0066"/>
              </a:solidFill>
            </a:endParaRPr>
          </a:p>
        </p:txBody>
      </p:sp>
      <p:sp>
        <p:nvSpPr>
          <p:cNvPr id="18435" name="文本占位符 18434"/>
          <p:cNvSpPr>
            <a:spLocks noGrp="1" noRot="1"/>
          </p:cNvSpPr>
          <p:nvPr>
            <p:ph type="body" idx="1"/>
          </p:nvPr>
        </p:nvSpPr>
        <p:spPr>
          <a:xfrm>
            <a:off x="323850" y="1341438"/>
            <a:ext cx="8280400" cy="4824412"/>
          </a:xfrm>
          <a:ln/>
        </p:spPr>
        <p:txBody>
          <a:bodyPr/>
          <a:p>
            <a:pPr>
              <a:lnSpc>
                <a:spcPct val="90000"/>
              </a:lnSpc>
            </a:pPr>
            <a:r>
              <a:rPr lang="zh-CN" altLang="en-US" sz="2800" b="1" dirty="0">
                <a:solidFill>
                  <a:srgbClr val="000000"/>
                </a:solidFill>
                <a:latin typeface="仿宋_GB2312" pitchFamily="49" charset="-122"/>
                <a:ea typeface="仿宋_GB2312" pitchFamily="49" charset="-122"/>
              </a:rPr>
              <a:t>太阳能电池既不必消耗现有的矿物能源，又不污染环境，一看就知道是中国迫切需要的好东西。但是，拥有世界先进技术的中国太阳能电池企业，却</a:t>
            </a:r>
            <a:r>
              <a:rPr lang="zh-CN" altLang="en-US" sz="2800" b="1" dirty="0">
                <a:solidFill>
                  <a:srgbClr val="FF0066"/>
                </a:solidFill>
                <a:latin typeface="仿宋_GB2312" pitchFamily="49" charset="-122"/>
                <a:ea typeface="仿宋_GB2312" pitchFamily="49" charset="-122"/>
              </a:rPr>
              <a:t>墙里开花墙外香</a:t>
            </a:r>
            <a:r>
              <a:rPr lang="zh-CN" altLang="en-US" sz="2800" b="1" dirty="0">
                <a:solidFill>
                  <a:srgbClr val="000000"/>
                </a:solidFill>
                <a:latin typeface="仿宋_GB2312" pitchFamily="49" charset="-122"/>
                <a:ea typeface="仿宋_GB2312" pitchFamily="49" charset="-122"/>
              </a:rPr>
              <a:t>，遭遇到了守着金饭碗讨饭吃的尴尬。 </a:t>
            </a:r>
            <a:endParaRPr lang="zh-CN" altLang="en-US" sz="2800" b="1" dirty="0">
              <a:solidFill>
                <a:srgbClr val="000000"/>
              </a:solidFill>
              <a:latin typeface="仿宋_GB2312" pitchFamily="49" charset="-122"/>
              <a:ea typeface="仿宋_GB2312" pitchFamily="49" charset="-122"/>
            </a:endParaRPr>
          </a:p>
          <a:p>
            <a:pPr>
              <a:lnSpc>
                <a:spcPct val="90000"/>
              </a:lnSpc>
            </a:pPr>
            <a:r>
              <a:rPr lang="zh-CN" altLang="en-US" sz="2800" b="1" dirty="0">
                <a:solidFill>
                  <a:srgbClr val="000000"/>
                </a:solidFill>
                <a:latin typeface="仿宋_GB2312" pitchFamily="49" charset="-122"/>
                <a:ea typeface="仿宋_GB2312" pitchFamily="49" charset="-122"/>
              </a:rPr>
              <a:t>太阳能电池遭遇的尴尬表面上看因为它的成本过高，但这个理由经不起仔细推敲，欧洲人比我们还会打算盘，区别在于我们和欧洲人计算回报的方式不一样：我们在计算回报时只考虑了太阳能电池节省了多少电钱，但欧洲人把修复环境的代价也计算到了收益里面。</a:t>
            </a:r>
            <a:endParaRPr lang="zh-CN" altLang="en-US" sz="1600" b="1" dirty="0">
              <a:solidFill>
                <a:srgbClr val="000000"/>
              </a:solidFill>
              <a:latin typeface="仿宋_GB2312" pitchFamily="49" charset="-122"/>
              <a:ea typeface="仿宋_GB2312" pitchFamily="49" charset="-122"/>
            </a:endParaRPr>
          </a:p>
        </p:txBody>
      </p:sp>
    </p:spTree>
  </p:cSld>
  <p:clrMapOvr>
    <a:masterClrMapping/>
  </p:clrMapOvr>
  <p:transition spd="slow">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a:spLocks noGrp="1" noRot="1"/>
          </p:cNvSpPr>
          <p:nvPr>
            <p:ph type="title"/>
          </p:nvPr>
        </p:nvSpPr>
        <p:spPr>
          <a:ln/>
        </p:spPr>
        <p:txBody>
          <a:bodyPr anchor="ctr"/>
          <a:p>
            <a:r>
              <a:rPr lang="zh-CN" altLang="en-US" b="1" dirty="0">
                <a:effectLst>
                  <a:outerShdw blurRad="38100" dist="38100" dir="2700000">
                    <a:srgbClr val="C0C0C0"/>
                  </a:outerShdw>
                </a:effectLst>
              </a:rPr>
              <a:t>生物能</a:t>
            </a:r>
            <a:endParaRPr lang="zh-CN" altLang="en-US" b="1" dirty="0">
              <a:effectLst>
                <a:outerShdw blurRad="38100" dist="38100" dir="2700000">
                  <a:srgbClr val="C0C0C0"/>
                </a:outerShdw>
              </a:effectLst>
            </a:endParaRPr>
          </a:p>
        </p:txBody>
      </p:sp>
      <p:sp>
        <p:nvSpPr>
          <p:cNvPr id="19459" name="文本占位符 19458"/>
          <p:cNvSpPr>
            <a:spLocks noGrp="1" noRot="1"/>
          </p:cNvSpPr>
          <p:nvPr>
            <p:ph type="body" idx="1"/>
          </p:nvPr>
        </p:nvSpPr>
        <p:spPr>
          <a:ln/>
        </p:spPr>
        <p:txBody>
          <a:bodyPr/>
          <a:p>
            <a:r>
              <a:rPr lang="zh-CN" altLang="en-US" b="1" dirty="0">
                <a:solidFill>
                  <a:srgbClr val="000000"/>
                </a:solidFill>
                <a:latin typeface="仿宋_GB2312" pitchFamily="49" charset="-122"/>
                <a:ea typeface="仿宋_GB2312" pitchFamily="49" charset="-122"/>
              </a:rPr>
              <a:t>生物能源可分两种：</a:t>
            </a:r>
            <a:endParaRPr lang="zh-CN" altLang="en-US" b="1" dirty="0">
              <a:solidFill>
                <a:srgbClr val="000000"/>
              </a:solidFill>
              <a:latin typeface="仿宋_GB2312" pitchFamily="49" charset="-122"/>
              <a:ea typeface="仿宋_GB2312" pitchFamily="49" charset="-122"/>
            </a:endParaRPr>
          </a:p>
          <a:p>
            <a:r>
              <a:rPr lang="zh-CN" altLang="en-US" b="1" dirty="0">
                <a:solidFill>
                  <a:srgbClr val="000000"/>
                </a:solidFill>
                <a:latin typeface="仿宋_GB2312" pitchFamily="49" charset="-122"/>
                <a:ea typeface="仿宋_GB2312" pitchFamily="49" charset="-122"/>
              </a:rPr>
              <a:t>一是</a:t>
            </a:r>
            <a:r>
              <a:rPr lang="zh-CN" altLang="en-US" b="1" dirty="0">
                <a:solidFill>
                  <a:srgbClr val="FF0066"/>
                </a:solidFill>
                <a:latin typeface="仿宋_GB2312" pitchFamily="49" charset="-122"/>
                <a:ea typeface="仿宋_GB2312" pitchFamily="49" charset="-122"/>
              </a:rPr>
              <a:t>生物柴油</a:t>
            </a:r>
            <a:r>
              <a:rPr lang="zh-CN" altLang="en-US" b="1" dirty="0">
                <a:solidFill>
                  <a:srgbClr val="000000"/>
                </a:solidFill>
                <a:latin typeface="仿宋_GB2312" pitchFamily="49" charset="-122"/>
                <a:ea typeface="仿宋_GB2312" pitchFamily="49" charset="-122"/>
              </a:rPr>
              <a:t>，是用油菜籽、向日葵、油棕榈、大豆、蓖麻等油料作物加工的动力柴油</a:t>
            </a:r>
            <a:endParaRPr lang="zh-CN" altLang="en-US" b="1" dirty="0">
              <a:solidFill>
                <a:srgbClr val="000000"/>
              </a:solidFill>
              <a:latin typeface="仿宋_GB2312" pitchFamily="49" charset="-122"/>
              <a:ea typeface="仿宋_GB2312" pitchFamily="49" charset="-122"/>
            </a:endParaRPr>
          </a:p>
          <a:p>
            <a:r>
              <a:rPr lang="zh-CN" altLang="en-US" b="1" dirty="0">
                <a:solidFill>
                  <a:srgbClr val="000000"/>
                </a:solidFill>
                <a:latin typeface="仿宋_GB2312" pitchFamily="49" charset="-122"/>
                <a:ea typeface="仿宋_GB2312" pitchFamily="49" charset="-122"/>
              </a:rPr>
              <a:t>一种是</a:t>
            </a:r>
            <a:r>
              <a:rPr lang="zh-CN" altLang="en-US" b="1" dirty="0">
                <a:solidFill>
                  <a:srgbClr val="FF0066"/>
                </a:solidFill>
                <a:latin typeface="仿宋_GB2312" pitchFamily="49" charset="-122"/>
                <a:ea typeface="仿宋_GB2312" pitchFamily="49" charset="-122"/>
              </a:rPr>
              <a:t>酒精燃料</a:t>
            </a:r>
            <a:r>
              <a:rPr lang="zh-CN" altLang="en-US" b="1" dirty="0">
                <a:solidFill>
                  <a:srgbClr val="000000"/>
                </a:solidFill>
                <a:latin typeface="仿宋_GB2312" pitchFamily="49" charset="-122"/>
                <a:ea typeface="仿宋_GB2312" pitchFamily="49" charset="-122"/>
              </a:rPr>
              <a:t>，是从甘蔗、玉米、薯类作物或农作物秸秆中提炼、加工的燃料乙醇。</a:t>
            </a:r>
            <a:endParaRPr lang="zh-CN" altLang="en-US" b="1" dirty="0">
              <a:solidFill>
                <a:srgbClr val="000000"/>
              </a:solidFill>
              <a:latin typeface="仿宋_GB2312" pitchFamily="49" charset="-122"/>
              <a:ea typeface="仿宋_GB2312" pitchFamily="49" charset="-122"/>
            </a:endParaRPr>
          </a:p>
        </p:txBody>
      </p:sp>
    </p:spTree>
  </p:cSld>
  <p:clrMapOvr>
    <a:masterClrMapping/>
  </p:clrMapOvr>
  <p:transition spd="slow">
    <p:zo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noRot="1"/>
          </p:cNvSpPr>
          <p:nvPr>
            <p:ph type="title"/>
          </p:nvPr>
        </p:nvSpPr>
        <p:spPr>
          <a:ln/>
        </p:spPr>
        <p:txBody>
          <a:bodyPr anchor="ctr"/>
          <a:p>
            <a:endParaRPr dirty="0"/>
          </a:p>
        </p:txBody>
      </p:sp>
      <p:sp>
        <p:nvSpPr>
          <p:cNvPr id="35843" name="文本占位符 35842"/>
          <p:cNvSpPr>
            <a:spLocks noGrp="1" noRot="1"/>
          </p:cNvSpPr>
          <p:nvPr>
            <p:ph type="body" idx="1"/>
          </p:nvPr>
        </p:nvSpPr>
        <p:spPr>
          <a:xfrm>
            <a:off x="323850" y="1916113"/>
            <a:ext cx="8540750" cy="4246562"/>
          </a:xfrm>
          <a:ln/>
        </p:spPr>
        <p:txBody>
          <a:bodyPr/>
          <a:p>
            <a:r>
              <a:rPr lang="zh-CN" altLang="en-US" b="1" dirty="0">
                <a:solidFill>
                  <a:srgbClr val="000000"/>
                </a:solidFill>
                <a:latin typeface="仿宋_GB2312" pitchFamily="49" charset="-122"/>
                <a:ea typeface="仿宋_GB2312" pitchFamily="49" charset="-122"/>
              </a:rPr>
              <a:t>它们可替代石油和煤炭等矿物能源，在使用过程中对环境造成的污染比较小，被称为清洁的可再生能源。 </a:t>
            </a:r>
            <a:endParaRPr lang="zh-CN" altLang="en-US" b="1" dirty="0">
              <a:solidFill>
                <a:srgbClr val="000000"/>
              </a:solidFill>
              <a:latin typeface="仿宋_GB2312" pitchFamily="49" charset="-122"/>
              <a:ea typeface="仿宋_GB2312" pitchFamily="49" charset="-122"/>
            </a:endParaRPr>
          </a:p>
          <a:p>
            <a:pPr>
              <a:buNone/>
            </a:pPr>
            <a:endParaRPr lang="zh-CN" altLang="en-US" dirty="0"/>
          </a:p>
        </p:txBody>
      </p:sp>
    </p:spTree>
  </p:cSld>
  <p:clrMapOvr>
    <a:masterClrMapping/>
  </p:clrMapOvr>
  <p:transition spd="slow">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noRot="1"/>
          </p:cNvSpPr>
          <p:nvPr>
            <p:ph type="title"/>
          </p:nvPr>
        </p:nvSpPr>
        <p:spPr>
          <a:xfrm>
            <a:off x="468313" y="333375"/>
            <a:ext cx="8229600" cy="908050"/>
          </a:xfrm>
          <a:ln/>
        </p:spPr>
        <p:txBody>
          <a:bodyPr anchor="ctr"/>
          <a:p>
            <a:r>
              <a:rPr lang="zh-CN" altLang="en-US" sz="4000" b="1" dirty="0">
                <a:solidFill>
                  <a:srgbClr val="FF0066"/>
                </a:solidFill>
              </a:rPr>
              <a:t>现状分析</a:t>
            </a:r>
            <a:endParaRPr lang="zh-CN" altLang="en-US" sz="4000" b="1" dirty="0">
              <a:solidFill>
                <a:srgbClr val="FF0066"/>
              </a:solidFill>
            </a:endParaRPr>
          </a:p>
        </p:txBody>
      </p:sp>
      <p:sp>
        <p:nvSpPr>
          <p:cNvPr id="20483" name="文本占位符 20482"/>
          <p:cNvSpPr>
            <a:spLocks noGrp="1" noRot="1"/>
          </p:cNvSpPr>
          <p:nvPr>
            <p:ph type="body" idx="1"/>
          </p:nvPr>
        </p:nvSpPr>
        <p:spPr>
          <a:xfrm>
            <a:off x="358775" y="1268413"/>
            <a:ext cx="8245475" cy="5040312"/>
          </a:xfrm>
          <a:ln/>
        </p:spPr>
        <p:txBody>
          <a:bodyPr/>
          <a:p>
            <a:r>
              <a:rPr lang="zh-CN" altLang="en-US" sz="2800" b="1" dirty="0">
                <a:solidFill>
                  <a:srgbClr val="FF0066"/>
                </a:solidFill>
                <a:latin typeface="仿宋_GB2312" pitchFamily="49" charset="-122"/>
                <a:ea typeface="仿宋_GB2312" pitchFamily="49" charset="-122"/>
              </a:rPr>
              <a:t>德国</a:t>
            </a:r>
            <a:r>
              <a:rPr lang="zh-CN" altLang="en-US" sz="2800" b="1" dirty="0">
                <a:solidFill>
                  <a:srgbClr val="000000"/>
                </a:solidFill>
                <a:latin typeface="仿宋_GB2312" pitchFamily="49" charset="-122"/>
                <a:ea typeface="仿宋_GB2312" pitchFamily="49" charset="-122"/>
              </a:rPr>
              <a:t>生物柴油消费量在</a:t>
            </a:r>
            <a:r>
              <a:rPr lang="en-US" altLang="zh-CN" sz="2800" b="1" dirty="0">
                <a:solidFill>
                  <a:srgbClr val="000000"/>
                </a:solidFill>
                <a:latin typeface="仿宋_GB2312" pitchFamily="49" charset="-122"/>
                <a:ea typeface="仿宋_GB2312" pitchFamily="49" charset="-122"/>
              </a:rPr>
              <a:t>2004</a:t>
            </a:r>
            <a:r>
              <a:rPr lang="zh-CN" altLang="en-US" sz="2800" b="1" dirty="0">
                <a:solidFill>
                  <a:srgbClr val="000000"/>
                </a:solidFill>
                <a:latin typeface="仿宋_GB2312" pitchFamily="49" charset="-122"/>
                <a:ea typeface="仿宋_GB2312" pitchFamily="49" charset="-122"/>
              </a:rPr>
              <a:t>年已达</a:t>
            </a:r>
            <a:r>
              <a:rPr lang="en-US" altLang="zh-CN" sz="2800" b="1" dirty="0">
                <a:solidFill>
                  <a:srgbClr val="000000"/>
                </a:solidFill>
                <a:latin typeface="仿宋_GB2312" pitchFamily="49" charset="-122"/>
                <a:ea typeface="仿宋_GB2312" pitchFamily="49" charset="-122"/>
              </a:rPr>
              <a:t>110</a:t>
            </a:r>
            <a:r>
              <a:rPr lang="zh-CN" altLang="en-US" sz="2800" b="1" dirty="0">
                <a:solidFill>
                  <a:srgbClr val="000000"/>
                </a:solidFill>
                <a:latin typeface="仿宋_GB2312" pitchFamily="49" charset="-122"/>
                <a:ea typeface="仿宋_GB2312" pitchFamily="49" charset="-122"/>
              </a:rPr>
              <a:t>万吨，成为全球使用生物柴油最多的国家。</a:t>
            </a:r>
            <a:endParaRPr lang="zh-CN" altLang="en-US" sz="2800" b="1" dirty="0">
              <a:solidFill>
                <a:srgbClr val="000000"/>
              </a:solidFill>
              <a:latin typeface="仿宋_GB2312" pitchFamily="49" charset="-122"/>
              <a:ea typeface="仿宋_GB2312" pitchFamily="49" charset="-122"/>
            </a:endParaRPr>
          </a:p>
          <a:p>
            <a:r>
              <a:rPr lang="zh-CN" altLang="en-US" sz="2800" b="1" dirty="0">
                <a:solidFill>
                  <a:srgbClr val="FF0066"/>
                </a:solidFill>
                <a:latin typeface="仿宋_GB2312" pitchFamily="49" charset="-122"/>
                <a:ea typeface="仿宋_GB2312" pitchFamily="49" charset="-122"/>
              </a:rPr>
              <a:t>巴西</a:t>
            </a:r>
            <a:r>
              <a:rPr lang="zh-CN" altLang="en-US" sz="2800" b="1" dirty="0">
                <a:solidFill>
                  <a:srgbClr val="000000"/>
                </a:solidFill>
                <a:latin typeface="仿宋_GB2312" pitchFamily="49" charset="-122"/>
                <a:ea typeface="仿宋_GB2312" pitchFamily="49" charset="-122"/>
              </a:rPr>
              <a:t>利用甘蔗生产燃料乙醇，已建成完整的燃料乙醇产业链。目前，巴西每年消费燃料乙醇</a:t>
            </a:r>
            <a:r>
              <a:rPr lang="en-US" altLang="zh-CN" sz="2800" b="1" dirty="0">
                <a:solidFill>
                  <a:srgbClr val="000000"/>
                </a:solidFill>
                <a:latin typeface="仿宋_GB2312" pitchFamily="49" charset="-122"/>
                <a:ea typeface="仿宋_GB2312" pitchFamily="49" charset="-122"/>
              </a:rPr>
              <a:t>110</a:t>
            </a:r>
            <a:r>
              <a:rPr lang="zh-CN" altLang="en-US" sz="2800" b="1" dirty="0">
                <a:solidFill>
                  <a:srgbClr val="000000"/>
                </a:solidFill>
                <a:latin typeface="仿宋_GB2312" pitchFamily="49" charset="-122"/>
                <a:ea typeface="仿宋_GB2312" pitchFamily="49" charset="-122"/>
              </a:rPr>
              <a:t>亿升，生物能源在能源消费结构中的比重已超过</a:t>
            </a:r>
            <a:r>
              <a:rPr lang="en-US" altLang="zh-CN" sz="2800" b="1" dirty="0">
                <a:solidFill>
                  <a:srgbClr val="000000"/>
                </a:solidFill>
                <a:latin typeface="仿宋_GB2312" pitchFamily="49" charset="-122"/>
                <a:ea typeface="仿宋_GB2312" pitchFamily="49" charset="-122"/>
              </a:rPr>
              <a:t>40</a:t>
            </a:r>
            <a:r>
              <a:rPr lang="zh-CN" altLang="en-US" sz="2800" b="1" dirty="0">
                <a:solidFill>
                  <a:srgbClr val="000000"/>
                </a:solidFill>
                <a:latin typeface="仿宋_GB2312" pitchFamily="49" charset="-122"/>
                <a:ea typeface="仿宋_GB2312" pitchFamily="49" charset="-122"/>
              </a:rPr>
              <a:t>％。 </a:t>
            </a:r>
            <a:endParaRPr lang="zh-CN" altLang="en-US" sz="2800" b="1" dirty="0">
              <a:solidFill>
                <a:srgbClr val="000000"/>
              </a:solidFill>
              <a:latin typeface="仿宋_GB2312" pitchFamily="49" charset="-122"/>
              <a:ea typeface="仿宋_GB2312" pitchFamily="49" charset="-122"/>
            </a:endParaRPr>
          </a:p>
          <a:p>
            <a:r>
              <a:rPr lang="zh-CN" altLang="en-US" sz="2800" b="1" dirty="0">
                <a:solidFill>
                  <a:srgbClr val="FF0066"/>
                </a:solidFill>
                <a:latin typeface="仿宋_GB2312" pitchFamily="49" charset="-122"/>
                <a:ea typeface="仿宋_GB2312" pitchFamily="49" charset="-122"/>
              </a:rPr>
              <a:t>我国</a:t>
            </a:r>
            <a:r>
              <a:rPr lang="zh-CN" altLang="en-US" sz="2800" b="1" dirty="0">
                <a:solidFill>
                  <a:srgbClr val="000000"/>
                </a:solidFill>
                <a:latin typeface="仿宋_GB2312" pitchFamily="49" charset="-122"/>
                <a:ea typeface="仿宋_GB2312" pitchFamily="49" charset="-122"/>
              </a:rPr>
              <a:t>近年来相继建成了一些年产量超万吨的生物柴油厂，预计到</a:t>
            </a:r>
            <a:r>
              <a:rPr lang="en-US" altLang="zh-CN" sz="2800" b="1" dirty="0">
                <a:solidFill>
                  <a:srgbClr val="000000"/>
                </a:solidFill>
                <a:latin typeface="仿宋_GB2312" pitchFamily="49" charset="-122"/>
                <a:ea typeface="仿宋_GB2312" pitchFamily="49" charset="-122"/>
              </a:rPr>
              <a:t>2010</a:t>
            </a:r>
            <a:r>
              <a:rPr lang="zh-CN" altLang="en-US" sz="2800" b="1" dirty="0">
                <a:solidFill>
                  <a:srgbClr val="000000"/>
                </a:solidFill>
                <a:latin typeface="仿宋_GB2312" pitchFamily="49" charset="-122"/>
                <a:ea typeface="仿宋_GB2312" pitchFamily="49" charset="-122"/>
              </a:rPr>
              <a:t>年，我国生物柴油需求量将达到</a:t>
            </a:r>
            <a:r>
              <a:rPr lang="en-US" altLang="zh-CN" sz="2800" b="1" dirty="0">
                <a:solidFill>
                  <a:srgbClr val="000000"/>
                </a:solidFill>
                <a:latin typeface="仿宋_GB2312" pitchFamily="49" charset="-122"/>
                <a:ea typeface="仿宋_GB2312" pitchFamily="49" charset="-122"/>
              </a:rPr>
              <a:t>2000</a:t>
            </a:r>
            <a:r>
              <a:rPr lang="zh-CN" altLang="en-US" sz="2800" b="1" dirty="0">
                <a:solidFill>
                  <a:srgbClr val="000000"/>
                </a:solidFill>
                <a:latin typeface="仿宋_GB2312" pitchFamily="49" charset="-122"/>
                <a:ea typeface="仿宋_GB2312" pitchFamily="49" charset="-122"/>
              </a:rPr>
              <a:t>万吨。</a:t>
            </a:r>
            <a:endParaRPr lang="zh-CN" altLang="en-US" sz="2800" b="1" dirty="0">
              <a:solidFill>
                <a:srgbClr val="000000"/>
              </a:solidFill>
              <a:latin typeface="仿宋_GB2312" pitchFamily="49" charset="-122"/>
              <a:ea typeface="仿宋_GB2312" pitchFamily="49" charset="-122"/>
            </a:endParaRPr>
          </a:p>
        </p:txBody>
      </p:sp>
    </p:spTree>
  </p:cSld>
  <p:clrMapOvr>
    <a:masterClrMapping/>
  </p:clrMapOvr>
  <p:transition spd="slow">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a:spLocks noGrp="1" noRot="1"/>
          </p:cNvSpPr>
          <p:nvPr>
            <p:ph type="title"/>
          </p:nvPr>
        </p:nvSpPr>
        <p:spPr>
          <a:xfrm>
            <a:off x="468313" y="476250"/>
            <a:ext cx="8229600" cy="908050"/>
          </a:xfrm>
          <a:ln/>
        </p:spPr>
        <p:txBody>
          <a:bodyPr anchor="ctr"/>
          <a:p>
            <a:r>
              <a:rPr lang="zh-CN" altLang="en-US" sz="4000" b="1" dirty="0">
                <a:solidFill>
                  <a:srgbClr val="FF0066"/>
                </a:solidFill>
              </a:rPr>
              <a:t>实例</a:t>
            </a:r>
            <a:endParaRPr lang="zh-CN" altLang="en-US" sz="4000" b="1" dirty="0">
              <a:solidFill>
                <a:srgbClr val="FF0066"/>
              </a:solidFill>
            </a:endParaRPr>
          </a:p>
        </p:txBody>
      </p:sp>
      <p:sp>
        <p:nvSpPr>
          <p:cNvPr id="21507" name="文本占位符 21506"/>
          <p:cNvSpPr>
            <a:spLocks noGrp="1" noRot="1"/>
          </p:cNvSpPr>
          <p:nvPr>
            <p:ph type="body" idx="1"/>
          </p:nvPr>
        </p:nvSpPr>
        <p:spPr>
          <a:xfrm>
            <a:off x="358775" y="1312863"/>
            <a:ext cx="8316913" cy="5140325"/>
          </a:xfrm>
          <a:ln/>
        </p:spPr>
        <p:txBody>
          <a:bodyPr/>
          <a:p>
            <a:r>
              <a:rPr lang="en-US" altLang="zh-CN" sz="3600" b="1" dirty="0">
                <a:solidFill>
                  <a:srgbClr val="FF0066"/>
                </a:solidFill>
                <a:latin typeface="仿宋_GB2312" pitchFamily="49" charset="-122"/>
                <a:ea typeface="仿宋_GB2312" pitchFamily="49" charset="-122"/>
              </a:rPr>
              <a:t>1.</a:t>
            </a:r>
            <a:r>
              <a:rPr lang="zh-CN" altLang="en-US" sz="3600" b="1" dirty="0">
                <a:solidFill>
                  <a:srgbClr val="FF0066"/>
                </a:solidFill>
                <a:latin typeface="仿宋_GB2312" pitchFamily="49" charset="-122"/>
                <a:ea typeface="仿宋_GB2312" pitchFamily="49" charset="-122"/>
              </a:rPr>
              <a:t>玉米</a:t>
            </a:r>
            <a:endParaRPr lang="zh-CN" altLang="en-US" sz="3600" b="1" dirty="0">
              <a:solidFill>
                <a:srgbClr val="FF0066"/>
              </a:solidFill>
              <a:latin typeface="仿宋_GB2312" pitchFamily="49" charset="-122"/>
              <a:ea typeface="仿宋_GB2312" pitchFamily="49" charset="-122"/>
            </a:endParaRPr>
          </a:p>
          <a:p>
            <a:r>
              <a:rPr lang="zh-CN" altLang="en-US" sz="2800" b="1" dirty="0">
                <a:solidFill>
                  <a:srgbClr val="000000"/>
                </a:solidFill>
                <a:latin typeface="仿宋_GB2312" pitchFamily="49" charset="-122"/>
                <a:ea typeface="仿宋_GB2312" pitchFamily="49" charset="-122"/>
              </a:rPr>
              <a:t>目前国家要求吉林省每年有</a:t>
            </a:r>
            <a:r>
              <a:rPr lang="en-US" altLang="zh-CN" sz="2800" b="1" dirty="0">
                <a:solidFill>
                  <a:srgbClr val="000000"/>
                </a:solidFill>
                <a:latin typeface="仿宋_GB2312" pitchFamily="49" charset="-122"/>
                <a:ea typeface="仿宋_GB2312" pitchFamily="49" charset="-122"/>
              </a:rPr>
              <a:t>170</a:t>
            </a:r>
            <a:r>
              <a:rPr lang="zh-CN" altLang="en-US" sz="2800" b="1" dirty="0">
                <a:solidFill>
                  <a:srgbClr val="000000"/>
                </a:solidFill>
                <a:latin typeface="仿宋_GB2312" pitchFamily="49" charset="-122"/>
                <a:ea typeface="仿宋_GB2312" pitchFamily="49" charset="-122"/>
              </a:rPr>
              <a:t>亿斤的粮食储备，三年一轮换，但吉林省八十年代末的粮食年产量就已经超过了</a:t>
            </a:r>
            <a:r>
              <a:rPr lang="en-US" altLang="zh-CN" sz="2800" b="1" dirty="0">
                <a:solidFill>
                  <a:srgbClr val="000000"/>
                </a:solidFill>
                <a:latin typeface="仿宋_GB2312" pitchFamily="49" charset="-122"/>
                <a:ea typeface="仿宋_GB2312" pitchFamily="49" charset="-122"/>
              </a:rPr>
              <a:t>400</a:t>
            </a:r>
            <a:r>
              <a:rPr lang="zh-CN" altLang="en-US" sz="2800" b="1" dirty="0">
                <a:solidFill>
                  <a:srgbClr val="000000"/>
                </a:solidFill>
                <a:latin typeface="仿宋_GB2312" pitchFamily="49" charset="-122"/>
                <a:ea typeface="仿宋_GB2312" pitchFamily="49" charset="-122"/>
              </a:rPr>
              <a:t>亿斤。储粮本身需要钱</a:t>
            </a:r>
            <a:r>
              <a:rPr lang="en-US" altLang="zh-CN" sz="2800" b="1" dirty="0">
                <a:solidFill>
                  <a:srgbClr val="000000"/>
                </a:solidFill>
                <a:latin typeface="仿宋_GB2312" pitchFamily="49" charset="-122"/>
                <a:ea typeface="仿宋_GB2312" pitchFamily="49" charset="-122"/>
              </a:rPr>
              <a:t>, </a:t>
            </a:r>
            <a:r>
              <a:rPr lang="zh-CN" altLang="en-US" sz="2800" b="1" dirty="0">
                <a:solidFill>
                  <a:srgbClr val="000000"/>
                </a:solidFill>
                <a:latin typeface="仿宋_GB2312" pitchFamily="49" charset="-122"/>
                <a:ea typeface="仿宋_GB2312" pitchFamily="49" charset="-122"/>
              </a:rPr>
              <a:t>吉林省最多一年需要补贴</a:t>
            </a:r>
            <a:r>
              <a:rPr lang="en-US" altLang="zh-CN" sz="2800" b="1" dirty="0">
                <a:solidFill>
                  <a:srgbClr val="000000"/>
                </a:solidFill>
                <a:latin typeface="仿宋_GB2312" pitchFamily="49" charset="-122"/>
                <a:ea typeface="仿宋_GB2312" pitchFamily="49" charset="-122"/>
              </a:rPr>
              <a:t>45</a:t>
            </a:r>
            <a:r>
              <a:rPr lang="zh-CN" altLang="en-US" sz="2800" b="1" dirty="0">
                <a:solidFill>
                  <a:srgbClr val="000000"/>
                </a:solidFill>
                <a:latin typeface="仿宋_GB2312" pitchFamily="49" charset="-122"/>
                <a:ea typeface="仿宋_GB2312" pitchFamily="49" charset="-122"/>
              </a:rPr>
              <a:t>亿元在粮食方面。过去的二十年来，吉林人一直在探寻解决连年玉米丰收后，粮食的出路。</a:t>
            </a:r>
            <a:r>
              <a:rPr lang="zh-CN" altLang="en-US" dirty="0"/>
              <a:t> </a:t>
            </a:r>
            <a:endParaRPr lang="zh-CN" altLang="en-US" dirty="0"/>
          </a:p>
        </p:txBody>
      </p:sp>
    </p:spTree>
  </p:cSld>
  <p:clrMapOvr>
    <a:masterClrMapping/>
  </p:clrMapOvr>
  <p:transition spd="slow">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1" name="文本占位符 22530"/>
          <p:cNvSpPr>
            <a:spLocks noGrp="1" noRot="1"/>
          </p:cNvSpPr>
          <p:nvPr>
            <p:ph type="body" idx="1"/>
          </p:nvPr>
        </p:nvSpPr>
        <p:spPr>
          <a:xfrm>
            <a:off x="323850" y="1341438"/>
            <a:ext cx="8496300" cy="4392612"/>
          </a:xfrm>
          <a:ln/>
        </p:spPr>
        <p:txBody>
          <a:bodyPr/>
          <a:p>
            <a:r>
              <a:rPr lang="zh-CN" altLang="en-US" sz="2800" b="1" dirty="0">
                <a:solidFill>
                  <a:srgbClr val="000000"/>
                </a:solidFill>
                <a:latin typeface="仿宋_GB2312" pitchFamily="49" charset="-122"/>
                <a:ea typeface="仿宋_GB2312" pitchFamily="49" charset="-122"/>
              </a:rPr>
              <a:t>在国际上，由于玉米加工成燃料乙醇作为替代能源的技术已经成熟，而吉林有着稳定的玉米产量，于是吉林燃料乙醇项目应运而生。 </a:t>
            </a:r>
            <a:endParaRPr lang="zh-CN" altLang="en-US" sz="2800" b="1" dirty="0">
              <a:solidFill>
                <a:srgbClr val="000000"/>
              </a:solidFill>
              <a:latin typeface="仿宋_GB2312" pitchFamily="49" charset="-122"/>
              <a:ea typeface="仿宋_GB2312" pitchFamily="49" charset="-122"/>
            </a:endParaRPr>
          </a:p>
          <a:p>
            <a:r>
              <a:rPr lang="zh-CN" altLang="en-US" sz="2800" b="1" dirty="0">
                <a:solidFill>
                  <a:srgbClr val="000000"/>
                </a:solidFill>
                <a:latin typeface="仿宋_GB2312" pitchFamily="49" charset="-122"/>
                <a:ea typeface="仿宋_GB2312" pitchFamily="49" charset="-122"/>
              </a:rPr>
              <a:t>在吉林加油站你会注意到，在汽油的标号前会一个大写的字母</a:t>
            </a:r>
            <a:r>
              <a:rPr lang="en-US" altLang="zh-CN" sz="2800" b="1">
                <a:solidFill>
                  <a:srgbClr val="FF0066"/>
                </a:solidFill>
                <a:latin typeface="仿宋_GB2312" pitchFamily="49" charset="-122"/>
                <a:ea typeface="仿宋_GB2312" pitchFamily="49" charset="-122"/>
              </a:rPr>
              <a:t>E</a:t>
            </a:r>
            <a:r>
              <a:rPr lang="zh-CN" altLang="en-US" sz="2800" b="1" dirty="0">
                <a:solidFill>
                  <a:srgbClr val="000000"/>
                </a:solidFill>
                <a:latin typeface="仿宋_GB2312" pitchFamily="49" charset="-122"/>
                <a:ea typeface="仿宋_GB2312" pitchFamily="49" charset="-122"/>
              </a:rPr>
              <a:t>字，这是燃料</a:t>
            </a:r>
            <a:r>
              <a:rPr lang="zh-CN" altLang="en-US" sz="2800" b="1" dirty="0">
                <a:solidFill>
                  <a:srgbClr val="FF0066"/>
                </a:solidFill>
                <a:latin typeface="仿宋_GB2312" pitchFamily="49" charset="-122"/>
                <a:ea typeface="仿宋_GB2312" pitchFamily="49" charset="-122"/>
              </a:rPr>
              <a:t>乙醇汽油的标志</a:t>
            </a:r>
            <a:r>
              <a:rPr lang="zh-CN" altLang="en-US" sz="2800" b="1" dirty="0">
                <a:solidFill>
                  <a:srgbClr val="000000"/>
                </a:solidFill>
                <a:latin typeface="仿宋_GB2312" pitchFamily="49" charset="-122"/>
                <a:ea typeface="仿宋_GB2312" pitchFamily="49" charset="-122"/>
              </a:rPr>
              <a:t>，这里的乙醇汽油，就是在普通的汽油中参加</a:t>
            </a:r>
            <a:r>
              <a:rPr lang="en-US" altLang="zh-CN" sz="2800" b="1" dirty="0">
                <a:solidFill>
                  <a:srgbClr val="000000"/>
                </a:solidFill>
                <a:latin typeface="仿宋_GB2312" pitchFamily="49" charset="-122"/>
                <a:ea typeface="仿宋_GB2312" pitchFamily="49" charset="-122"/>
              </a:rPr>
              <a:t>10</a:t>
            </a:r>
            <a:r>
              <a:rPr lang="zh-CN" altLang="en-US" sz="2800" b="1" dirty="0">
                <a:solidFill>
                  <a:srgbClr val="000000"/>
                </a:solidFill>
                <a:latin typeface="仿宋_GB2312" pitchFamily="49" charset="-122"/>
                <a:ea typeface="仿宋_GB2312" pitchFamily="49" charset="-122"/>
              </a:rPr>
              <a:t>％的燃料乙醇，而生产燃料乙醇的燃料就是玉米。</a:t>
            </a:r>
            <a:r>
              <a:rPr lang="zh-CN" altLang="en-US" dirty="0"/>
              <a:t> </a:t>
            </a:r>
            <a:endParaRPr lang="zh-CN" altLang="en-US" dirty="0"/>
          </a:p>
        </p:txBody>
      </p:sp>
    </p:spTree>
  </p:cSld>
  <p:clrMapOvr>
    <a:masterClrMapping/>
  </p:clrMapOvr>
  <p:transition spd="slow">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5" name="文本占位符 23554"/>
          <p:cNvSpPr>
            <a:spLocks noGrp="1" noRot="1"/>
          </p:cNvSpPr>
          <p:nvPr>
            <p:ph type="body" idx="1"/>
          </p:nvPr>
        </p:nvSpPr>
        <p:spPr>
          <a:xfrm>
            <a:off x="395288" y="1412875"/>
            <a:ext cx="8229600" cy="4537075"/>
          </a:xfrm>
          <a:ln/>
        </p:spPr>
        <p:txBody>
          <a:bodyPr/>
          <a:p>
            <a:r>
              <a:rPr lang="zh-CN" altLang="en-US" sz="2800" b="1" dirty="0">
                <a:solidFill>
                  <a:srgbClr val="000000"/>
                </a:solidFill>
                <a:latin typeface="仿宋_GB2312" pitchFamily="49" charset="-122"/>
                <a:ea typeface="仿宋_GB2312" pitchFamily="49" charset="-122"/>
              </a:rPr>
              <a:t>生产燃料乙醇能够大量使用陈化粮，陈化粮是指在存放了三年以上的变质粮食。</a:t>
            </a:r>
            <a:endParaRPr lang="zh-CN" altLang="en-US" sz="2800" b="1" dirty="0">
              <a:solidFill>
                <a:srgbClr val="000000"/>
              </a:solidFill>
              <a:latin typeface="仿宋_GB2312" pitchFamily="49" charset="-122"/>
              <a:ea typeface="仿宋_GB2312" pitchFamily="49" charset="-122"/>
            </a:endParaRPr>
          </a:p>
          <a:p>
            <a:r>
              <a:rPr lang="zh-CN" altLang="en-US" sz="2800" b="1" dirty="0">
                <a:solidFill>
                  <a:srgbClr val="000000"/>
                </a:solidFill>
                <a:latin typeface="仿宋_GB2312" pitchFamily="49" charset="-122"/>
                <a:ea typeface="仿宋_GB2312" pitchFamily="49" charset="-122"/>
              </a:rPr>
              <a:t>吉林燃料乙醇集团仅用了两年的时间，就已经消耗了吉林省内所有的陈化粮，把它们变成了紧缺的能源。现在，该集团已经开始用国储轮换粮和新粮作原料。 </a:t>
            </a:r>
            <a:endParaRPr lang="zh-CN" altLang="en-US" sz="2800" b="1" dirty="0">
              <a:solidFill>
                <a:srgbClr val="000000"/>
              </a:solidFill>
              <a:latin typeface="仿宋_GB2312" pitchFamily="49" charset="-122"/>
              <a:ea typeface="仿宋_GB2312" pitchFamily="49" charset="-122"/>
            </a:endParaRPr>
          </a:p>
        </p:txBody>
      </p:sp>
    </p:spTree>
  </p:cSld>
  <p:clrMapOvr>
    <a:masterClrMapping/>
  </p:clrMapOvr>
  <p:transition spd="slow">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4577"/>
          <p:cNvSpPr>
            <a:spLocks noGrp="1" noRot="1"/>
          </p:cNvSpPr>
          <p:nvPr>
            <p:ph type="title"/>
          </p:nvPr>
        </p:nvSpPr>
        <p:spPr>
          <a:xfrm>
            <a:off x="684213" y="908050"/>
            <a:ext cx="8158162" cy="836613"/>
          </a:xfrm>
          <a:ln/>
        </p:spPr>
        <p:txBody>
          <a:bodyPr anchor="ctr"/>
          <a:p>
            <a:pPr algn="l"/>
            <a:r>
              <a:rPr lang="en-US" altLang="zh-CN" sz="3600" b="1" dirty="0">
                <a:solidFill>
                  <a:srgbClr val="FF0066"/>
                </a:solidFill>
                <a:latin typeface="宋体" panose="02010600030101010101" pitchFamily="2" charset="-122"/>
              </a:rPr>
              <a:t>2.</a:t>
            </a:r>
            <a:r>
              <a:rPr lang="zh-CN" altLang="en-US" sz="3600" b="1" dirty="0">
                <a:solidFill>
                  <a:srgbClr val="FF0066"/>
                </a:solidFill>
                <a:latin typeface="宋体" panose="02010600030101010101" pitchFamily="2" charset="-122"/>
              </a:rPr>
              <a:t>甜高粱</a:t>
            </a:r>
            <a:r>
              <a:rPr lang="zh-CN" altLang="en-US" dirty="0"/>
              <a:t> </a:t>
            </a:r>
            <a:endParaRPr lang="zh-CN" altLang="en-US" dirty="0"/>
          </a:p>
        </p:txBody>
      </p:sp>
      <p:sp>
        <p:nvSpPr>
          <p:cNvPr id="24579" name="文本占位符 24578"/>
          <p:cNvSpPr>
            <a:spLocks noGrp="1" noRot="1"/>
          </p:cNvSpPr>
          <p:nvPr>
            <p:ph type="body" idx="1"/>
          </p:nvPr>
        </p:nvSpPr>
        <p:spPr>
          <a:xfrm>
            <a:off x="323850" y="1700213"/>
            <a:ext cx="8281988" cy="4537075"/>
          </a:xfrm>
          <a:ln/>
        </p:spPr>
        <p:txBody>
          <a:bodyPr/>
          <a:p>
            <a:r>
              <a:rPr lang="zh-CN" altLang="en-US" sz="2800" b="1" dirty="0">
                <a:solidFill>
                  <a:srgbClr val="000000"/>
                </a:solidFill>
                <a:latin typeface="仿宋_GB2312" pitchFamily="49" charset="-122"/>
                <a:ea typeface="仿宋_GB2312" pitchFamily="49" charset="-122"/>
              </a:rPr>
              <a:t>近日从中科院近代物理研究所了解到，甜高粱燃料乙醇联产产业化研发已取得实质性进展。近代物理利用重离子辐照技术对甜高粱进行了品种改良，使一些品种的</a:t>
            </a:r>
            <a:r>
              <a:rPr lang="zh-CN" altLang="en-US" sz="2800" b="1" dirty="0">
                <a:solidFill>
                  <a:srgbClr val="FF0066"/>
                </a:solidFill>
                <a:latin typeface="仿宋_GB2312" pitchFamily="49" charset="-122"/>
                <a:ea typeface="仿宋_GB2312" pitchFamily="49" charset="-122"/>
              </a:rPr>
              <a:t>含糖量</a:t>
            </a:r>
            <a:r>
              <a:rPr lang="zh-CN" altLang="en-US" sz="2800" b="1" dirty="0">
                <a:solidFill>
                  <a:srgbClr val="000000"/>
                </a:solidFill>
                <a:latin typeface="仿宋_GB2312" pitchFamily="49" charset="-122"/>
                <a:ea typeface="仿宋_GB2312" pitchFamily="49" charset="-122"/>
              </a:rPr>
              <a:t>最高达到</a:t>
            </a:r>
            <a:r>
              <a:rPr lang="en-US" altLang="zh-CN" sz="2800" b="1" dirty="0">
                <a:solidFill>
                  <a:srgbClr val="FF0066"/>
                </a:solidFill>
                <a:latin typeface="仿宋_GB2312" pitchFamily="49" charset="-122"/>
                <a:ea typeface="仿宋_GB2312" pitchFamily="49" charset="-122"/>
              </a:rPr>
              <a:t>24%</a:t>
            </a:r>
            <a:r>
              <a:rPr lang="zh-CN" altLang="en-US" sz="2800" b="1" dirty="0">
                <a:solidFill>
                  <a:srgbClr val="FF0066"/>
                </a:solidFill>
                <a:latin typeface="仿宋_GB2312" pitchFamily="49" charset="-122"/>
                <a:ea typeface="仿宋_GB2312" pitchFamily="49" charset="-122"/>
              </a:rPr>
              <a:t>以上</a:t>
            </a:r>
            <a:r>
              <a:rPr lang="zh-CN" altLang="en-US" sz="2800" b="1" dirty="0">
                <a:solidFill>
                  <a:srgbClr val="000000"/>
                </a:solidFill>
                <a:latin typeface="仿宋_GB2312" pitchFamily="49" charset="-122"/>
                <a:ea typeface="仿宋_GB2312" pitchFamily="49" charset="-122"/>
              </a:rPr>
              <a:t>，亩产量达</a:t>
            </a:r>
            <a:r>
              <a:rPr lang="en-US" altLang="zh-CN" sz="2800" b="1" dirty="0">
                <a:solidFill>
                  <a:srgbClr val="FF0066"/>
                </a:solidFill>
                <a:latin typeface="仿宋_GB2312" pitchFamily="49" charset="-122"/>
                <a:ea typeface="仿宋_GB2312" pitchFamily="49" charset="-122"/>
              </a:rPr>
              <a:t>10</a:t>
            </a:r>
            <a:r>
              <a:rPr lang="zh-CN" altLang="en-US" sz="2800" b="1" dirty="0">
                <a:solidFill>
                  <a:srgbClr val="FF0066"/>
                </a:solidFill>
                <a:latin typeface="仿宋_GB2312" pitchFamily="49" charset="-122"/>
                <a:ea typeface="仿宋_GB2312" pitchFamily="49" charset="-122"/>
              </a:rPr>
              <a:t>吨以上</a:t>
            </a:r>
            <a:r>
              <a:rPr lang="zh-CN" altLang="en-US" sz="2800" b="1" dirty="0">
                <a:solidFill>
                  <a:srgbClr val="000000"/>
                </a:solidFill>
                <a:latin typeface="仿宋_GB2312" pitchFamily="49" charset="-122"/>
                <a:ea typeface="仿宋_GB2312" pitchFamily="49" charset="-122"/>
              </a:rPr>
              <a:t>。</a:t>
            </a:r>
            <a:endParaRPr lang="zh-CN" altLang="en-US" sz="2800" b="1" dirty="0">
              <a:solidFill>
                <a:srgbClr val="000000"/>
              </a:solidFill>
              <a:latin typeface="仿宋_GB2312" pitchFamily="49" charset="-122"/>
              <a:ea typeface="仿宋_GB2312" pitchFamily="49" charset="-122"/>
            </a:endParaRPr>
          </a:p>
          <a:p>
            <a:r>
              <a:rPr lang="zh-CN" altLang="en-US" sz="2800" b="1" dirty="0">
                <a:solidFill>
                  <a:srgbClr val="000000"/>
                </a:solidFill>
                <a:latin typeface="仿宋_GB2312" pitchFamily="49" charset="-122"/>
                <a:ea typeface="仿宋_GB2312" pitchFamily="49" charset="-122"/>
              </a:rPr>
              <a:t>甘肃目前可利用的边际性土地有</a:t>
            </a:r>
            <a:r>
              <a:rPr lang="en-US" altLang="zh-CN" sz="2800" b="1" dirty="0">
                <a:solidFill>
                  <a:srgbClr val="000000"/>
                </a:solidFill>
                <a:latin typeface="仿宋_GB2312" pitchFamily="49" charset="-122"/>
                <a:ea typeface="仿宋_GB2312" pitchFamily="49" charset="-122"/>
              </a:rPr>
              <a:t>1000</a:t>
            </a:r>
            <a:r>
              <a:rPr lang="zh-CN" altLang="en-US" sz="2800" b="1" dirty="0">
                <a:solidFill>
                  <a:srgbClr val="000000"/>
                </a:solidFill>
                <a:latin typeface="仿宋_GB2312" pitchFamily="49" charset="-122"/>
                <a:ea typeface="仿宋_GB2312" pitchFamily="49" charset="-122"/>
              </a:rPr>
              <a:t>多万亩，每年可产近亿吨甜高粱和数百万吨燃料乙醇，有望成为我国生物能源的一个重要产区</a:t>
            </a:r>
            <a:r>
              <a:rPr lang="en-US" altLang="zh-CN" sz="2800" b="1" dirty="0">
                <a:solidFill>
                  <a:srgbClr val="000000"/>
                </a:solidFill>
                <a:latin typeface="仿宋_GB2312" pitchFamily="49" charset="-122"/>
                <a:ea typeface="仿宋_GB2312" pitchFamily="49" charset="-122"/>
              </a:rPr>
              <a:t>, </a:t>
            </a:r>
            <a:r>
              <a:rPr lang="zh-CN" altLang="en-US" sz="2800" b="1" dirty="0">
                <a:solidFill>
                  <a:srgbClr val="000000"/>
                </a:solidFill>
                <a:latin typeface="仿宋_GB2312" pitchFamily="49" charset="-122"/>
                <a:ea typeface="仿宋_GB2312" pitchFamily="49" charset="-122"/>
              </a:rPr>
              <a:t>为实现“我国发展生物能源不影响粮食安全”的目标做出重大贡献。</a:t>
            </a:r>
            <a:r>
              <a:rPr lang="en-US" altLang="zh-CN" sz="2800" b="1" dirty="0">
                <a:solidFill>
                  <a:srgbClr val="000000"/>
                </a:solidFill>
                <a:latin typeface="仿宋_GB2312" pitchFamily="49" charset="-122"/>
                <a:ea typeface="仿宋_GB2312" pitchFamily="49" charset="-122"/>
              </a:rPr>
              <a:t> </a:t>
            </a:r>
            <a:r>
              <a:rPr lang="en-US" altLang="zh-CN" sz="2800" dirty="0"/>
              <a:t> </a:t>
            </a:r>
            <a:endParaRPr lang="en-US" altLang="zh-CN" sz="2800" dirty="0"/>
          </a:p>
        </p:txBody>
      </p:sp>
    </p:spTree>
  </p:cSld>
  <p:clrMapOvr>
    <a:masterClrMapping/>
  </p:clrMapOvr>
  <p:transition spd="slow">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文本占位符 16386"/>
          <p:cNvSpPr>
            <a:spLocks noGrp="1" noRot="1"/>
          </p:cNvSpPr>
          <p:nvPr>
            <p:ph type="body" idx="1"/>
          </p:nvPr>
        </p:nvSpPr>
        <p:spPr>
          <a:xfrm>
            <a:off x="323850" y="1312863"/>
            <a:ext cx="8497888" cy="5545137"/>
          </a:xfrm>
          <a:ln/>
        </p:spPr>
        <p:txBody>
          <a:bodyPr/>
          <a:p>
            <a:r>
              <a:rPr lang="zh-CN" altLang="en-US" sz="2800" b="1" dirty="0">
                <a:solidFill>
                  <a:srgbClr val="000000"/>
                </a:solidFill>
                <a:latin typeface="仿宋_GB2312" pitchFamily="49" charset="-122"/>
                <a:ea typeface="仿宋_GB2312" pitchFamily="49" charset="-122"/>
              </a:rPr>
              <a:t>现在，在美国、德国这样的发达国家，光伏发电、风力发电等可再生能源的地位已经从原来的补充能源上升为重要的</a:t>
            </a:r>
            <a:r>
              <a:rPr lang="zh-CN" altLang="en-US" sz="2800" b="1" dirty="0">
                <a:solidFill>
                  <a:srgbClr val="FF0066"/>
                </a:solidFill>
                <a:latin typeface="仿宋_GB2312" pitchFamily="49" charset="-122"/>
                <a:ea typeface="仿宋_GB2312" pitchFamily="49" charset="-122"/>
              </a:rPr>
              <a:t>战略替代能源</a:t>
            </a:r>
            <a:r>
              <a:rPr lang="zh-CN" altLang="en-US" sz="2800" b="1" dirty="0">
                <a:solidFill>
                  <a:srgbClr val="000000"/>
                </a:solidFill>
                <a:latin typeface="仿宋_GB2312" pitchFamily="49" charset="-122"/>
                <a:ea typeface="仿宋_GB2312" pitchFamily="49" charset="-122"/>
              </a:rPr>
              <a:t> 。</a:t>
            </a:r>
            <a:endParaRPr lang="zh-CN" altLang="en-US" sz="2800" b="1" dirty="0">
              <a:solidFill>
                <a:srgbClr val="000000"/>
              </a:solidFill>
              <a:latin typeface="仿宋_GB2312" pitchFamily="49" charset="-122"/>
              <a:ea typeface="仿宋_GB2312" pitchFamily="49" charset="-122"/>
            </a:endParaRPr>
          </a:p>
          <a:p>
            <a:r>
              <a:rPr lang="zh-CN" altLang="en-US" sz="2800" b="1" dirty="0">
                <a:solidFill>
                  <a:srgbClr val="000000"/>
                </a:solidFill>
                <a:latin typeface="仿宋_GB2312" pitchFamily="49" charset="-122"/>
                <a:ea typeface="仿宋_GB2312" pitchFamily="49" charset="-122"/>
              </a:rPr>
              <a:t>国内以煤炭为主的能源结构对大气环境的威胁日益严重，目前我国二氧化硫和二氧化碳排放量已经分别居世界第一位和第二位，而二氧化硫排放量的</a:t>
            </a:r>
            <a:r>
              <a:rPr lang="en-US" altLang="zh-CN" sz="2800" b="1" dirty="0">
                <a:solidFill>
                  <a:srgbClr val="000000"/>
                </a:solidFill>
                <a:latin typeface="仿宋_GB2312" pitchFamily="49" charset="-122"/>
                <a:ea typeface="仿宋_GB2312" pitchFamily="49" charset="-122"/>
              </a:rPr>
              <a:t>90%</a:t>
            </a:r>
            <a:r>
              <a:rPr lang="zh-CN" altLang="en-US" sz="2800" b="1" dirty="0">
                <a:solidFill>
                  <a:srgbClr val="000000"/>
                </a:solidFill>
                <a:latin typeface="仿宋_GB2312" pitchFamily="49" charset="-122"/>
                <a:ea typeface="仿宋_GB2312" pitchFamily="49" charset="-122"/>
              </a:rPr>
              <a:t>、烟尘和二氧化碳排放量的</a:t>
            </a:r>
            <a:r>
              <a:rPr lang="en-US" altLang="zh-CN" sz="2800" b="1" dirty="0">
                <a:solidFill>
                  <a:srgbClr val="000000"/>
                </a:solidFill>
                <a:latin typeface="仿宋_GB2312" pitchFamily="49" charset="-122"/>
                <a:ea typeface="仿宋_GB2312" pitchFamily="49" charset="-122"/>
              </a:rPr>
              <a:t>70%</a:t>
            </a:r>
            <a:r>
              <a:rPr lang="zh-CN" altLang="en-US" sz="2800" b="1" dirty="0">
                <a:solidFill>
                  <a:srgbClr val="000000"/>
                </a:solidFill>
                <a:latin typeface="仿宋_GB2312" pitchFamily="49" charset="-122"/>
                <a:ea typeface="仿宋_GB2312" pitchFamily="49" charset="-122"/>
              </a:rPr>
              <a:t>都来自于燃煤。</a:t>
            </a:r>
            <a:endParaRPr lang="zh-CN" altLang="en-US" sz="2800" b="1" dirty="0">
              <a:solidFill>
                <a:srgbClr val="000000"/>
              </a:solidFill>
              <a:latin typeface="仿宋_GB2312" pitchFamily="49" charset="-122"/>
              <a:ea typeface="仿宋_GB2312" pitchFamily="49" charset="-122"/>
            </a:endParaRPr>
          </a:p>
          <a:p>
            <a:r>
              <a:rPr lang="zh-CN" altLang="en-US" sz="2800" b="1" dirty="0">
                <a:solidFill>
                  <a:srgbClr val="000000"/>
                </a:solidFill>
                <a:latin typeface="仿宋_GB2312" pitchFamily="49" charset="-122"/>
                <a:ea typeface="仿宋_GB2312" pitchFamily="49" charset="-122"/>
              </a:rPr>
              <a:t>那么，怎样让自己的能源结构变得更清洁呢。</a:t>
            </a:r>
            <a:endParaRPr lang="zh-CN" altLang="en-US" sz="2800" b="1" dirty="0">
              <a:latin typeface="仿宋_GB2312" pitchFamily="49" charset="-122"/>
              <a:ea typeface="仿宋_GB2312" pitchFamily="49" charset="-122"/>
            </a:endParaRPr>
          </a:p>
        </p:txBody>
      </p:sp>
    </p:spTree>
  </p:cSld>
  <p:clrMapOvr>
    <a:masterClrMapping/>
  </p:clrMapOvr>
  <p:transition spd="slow">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noRot="1"/>
          </p:cNvSpPr>
          <p:nvPr>
            <p:ph type="title"/>
          </p:nvPr>
        </p:nvSpPr>
        <p:spPr>
          <a:xfrm>
            <a:off x="395288" y="549275"/>
            <a:ext cx="8229600" cy="836613"/>
          </a:xfrm>
          <a:ln/>
        </p:spPr>
        <p:txBody>
          <a:bodyPr anchor="ctr"/>
          <a:p>
            <a:r>
              <a:rPr lang="zh-CN" altLang="en-US" sz="4000" b="1" dirty="0">
                <a:solidFill>
                  <a:srgbClr val="FF0066"/>
                </a:solidFill>
              </a:rPr>
              <a:t>小结</a:t>
            </a:r>
            <a:endParaRPr lang="zh-CN" altLang="en-US" sz="4000" b="1" dirty="0">
              <a:solidFill>
                <a:srgbClr val="FF0066"/>
              </a:solidFill>
            </a:endParaRPr>
          </a:p>
        </p:txBody>
      </p:sp>
      <p:sp>
        <p:nvSpPr>
          <p:cNvPr id="25603" name="文本占位符 25602"/>
          <p:cNvSpPr>
            <a:spLocks noGrp="1" noRot="1"/>
          </p:cNvSpPr>
          <p:nvPr>
            <p:ph type="body" idx="1"/>
          </p:nvPr>
        </p:nvSpPr>
        <p:spPr>
          <a:xfrm>
            <a:off x="395288" y="1412875"/>
            <a:ext cx="8316912" cy="4537075"/>
          </a:xfrm>
          <a:ln/>
        </p:spPr>
        <p:txBody>
          <a:bodyPr/>
          <a:p>
            <a:r>
              <a:rPr lang="zh-CN" altLang="en-US" b="1" dirty="0">
                <a:solidFill>
                  <a:srgbClr val="000000"/>
                </a:solidFill>
                <a:latin typeface="仿宋_GB2312" pitchFamily="49" charset="-122"/>
                <a:ea typeface="仿宋_GB2312" pitchFamily="49" charset="-122"/>
              </a:rPr>
              <a:t>国务院五部委近日联手出台财税政策，鼓励发展生物能源，促进石油替代。</a:t>
            </a:r>
            <a:endParaRPr lang="zh-CN" altLang="en-US" b="1" dirty="0">
              <a:solidFill>
                <a:srgbClr val="000000"/>
              </a:solidFill>
              <a:latin typeface="仿宋_GB2312" pitchFamily="49" charset="-122"/>
              <a:ea typeface="仿宋_GB2312" pitchFamily="49" charset="-122"/>
            </a:endParaRPr>
          </a:p>
          <a:p>
            <a:r>
              <a:rPr lang="zh-CN" altLang="en-US" b="1" dirty="0">
                <a:solidFill>
                  <a:srgbClr val="000000"/>
                </a:solidFill>
                <a:latin typeface="仿宋_GB2312" pitchFamily="49" charset="-122"/>
                <a:ea typeface="仿宋_GB2312" pitchFamily="49" charset="-122"/>
              </a:rPr>
              <a:t>由财政部、国家发改委、农业部、税务总局、国家林业局联合发布的</a:t>
            </a:r>
            <a:r>
              <a:rPr lang="en-US" altLang="zh-CN" b="1" dirty="0">
                <a:solidFill>
                  <a:srgbClr val="000000"/>
                </a:solidFill>
                <a:latin typeface="仿宋_GB2312" pitchFamily="49" charset="-122"/>
                <a:ea typeface="仿宋_GB2312" pitchFamily="49" charset="-122"/>
              </a:rPr>
              <a:t>《</a:t>
            </a:r>
            <a:r>
              <a:rPr lang="zh-CN" altLang="en-US" b="1" dirty="0">
                <a:solidFill>
                  <a:srgbClr val="000000"/>
                </a:solidFill>
                <a:latin typeface="仿宋_GB2312" pitchFamily="49" charset="-122"/>
                <a:ea typeface="仿宋_GB2312" pitchFamily="49" charset="-122"/>
              </a:rPr>
              <a:t>关于发展生物能源和生物化工财税扶持政策的实施意见</a:t>
            </a:r>
            <a:r>
              <a:rPr lang="en-US" altLang="zh-CN" b="1" dirty="0">
                <a:solidFill>
                  <a:srgbClr val="000000"/>
                </a:solidFill>
                <a:latin typeface="仿宋_GB2312" pitchFamily="49" charset="-122"/>
                <a:ea typeface="仿宋_GB2312" pitchFamily="49" charset="-122"/>
              </a:rPr>
              <a:t>》</a:t>
            </a:r>
            <a:r>
              <a:rPr lang="zh-CN" altLang="en-US" b="1" dirty="0">
                <a:solidFill>
                  <a:srgbClr val="000000"/>
                </a:solidFill>
                <a:latin typeface="仿宋_GB2312" pitchFamily="49" charset="-122"/>
                <a:ea typeface="仿宋_GB2312" pitchFamily="49" charset="-122"/>
              </a:rPr>
              <a:t>说，国家将采取弹性亏损补贴、税收优惠等财税政策鼓励生物能源的发展。 </a:t>
            </a:r>
            <a:endParaRPr lang="zh-CN" altLang="en-US" b="1" dirty="0">
              <a:solidFill>
                <a:srgbClr val="000000"/>
              </a:solidFill>
              <a:latin typeface="仿宋_GB2312" pitchFamily="49" charset="-122"/>
              <a:ea typeface="仿宋_GB2312" pitchFamily="49" charset="-122"/>
            </a:endParaRPr>
          </a:p>
          <a:p>
            <a:pPr>
              <a:buNone/>
            </a:pPr>
            <a:endParaRPr lang="zh-CN" altLang="en-US" dirty="0"/>
          </a:p>
        </p:txBody>
      </p:sp>
    </p:spTree>
  </p:cSld>
  <p:clrMapOvr>
    <a:masterClrMapping/>
  </p:clrMapOvr>
  <p:transition spd="slow">
    <p:zo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26625"/>
          <p:cNvSpPr>
            <a:spLocks noGrp="1" noRot="1"/>
          </p:cNvSpPr>
          <p:nvPr>
            <p:ph type="title"/>
          </p:nvPr>
        </p:nvSpPr>
        <p:spPr>
          <a:xfrm>
            <a:off x="395288" y="549275"/>
            <a:ext cx="8229600" cy="908050"/>
          </a:xfrm>
          <a:ln/>
        </p:spPr>
        <p:txBody>
          <a:bodyPr anchor="ctr"/>
          <a:p>
            <a:r>
              <a:rPr lang="zh-CN" altLang="en-US" b="1" dirty="0">
                <a:latin typeface="宋体" panose="02010600030101010101" pitchFamily="2" charset="-122"/>
              </a:rPr>
              <a:t>风力发电</a:t>
            </a:r>
            <a:endParaRPr lang="zh-CN" altLang="en-US" dirty="0"/>
          </a:p>
        </p:txBody>
      </p:sp>
      <p:sp>
        <p:nvSpPr>
          <p:cNvPr id="26627" name="文本占位符 26626"/>
          <p:cNvSpPr>
            <a:spLocks noGrp="1" noRot="1"/>
          </p:cNvSpPr>
          <p:nvPr>
            <p:ph type="body" idx="1"/>
          </p:nvPr>
        </p:nvSpPr>
        <p:spPr>
          <a:xfrm>
            <a:off x="395288" y="1412875"/>
            <a:ext cx="8280400" cy="4392613"/>
          </a:xfrm>
          <a:ln/>
        </p:spPr>
        <p:txBody>
          <a:bodyPr/>
          <a:p>
            <a:r>
              <a:rPr lang="zh-CN" altLang="en-US" sz="2800" b="1" dirty="0">
                <a:solidFill>
                  <a:srgbClr val="000000"/>
                </a:solidFill>
                <a:latin typeface="仿宋_GB2312" pitchFamily="49" charset="-122"/>
                <a:ea typeface="仿宋_GB2312" pitchFamily="49" charset="-122"/>
              </a:rPr>
              <a:t>从风力发电的技术状况以及实际运行情况表明，它是一种安全可靠的发电方式，随着大型机组的技术成熟和产品商品化的进程，风力发电成本降低，已经具备了和其他发电手段相竞争的能力。 </a:t>
            </a:r>
            <a:endParaRPr lang="zh-CN" altLang="en-US" sz="2800" b="1" dirty="0">
              <a:solidFill>
                <a:srgbClr val="000000"/>
              </a:solidFill>
              <a:latin typeface="仿宋_GB2312" pitchFamily="49" charset="-122"/>
              <a:ea typeface="仿宋_GB2312" pitchFamily="49" charset="-122"/>
            </a:endParaRPr>
          </a:p>
          <a:p>
            <a:r>
              <a:rPr lang="en-US" altLang="zh-CN" sz="2800" b="1" dirty="0">
                <a:solidFill>
                  <a:srgbClr val="000000"/>
                </a:solidFill>
                <a:latin typeface="仿宋_GB2312" pitchFamily="49" charset="-122"/>
                <a:ea typeface="仿宋_GB2312" pitchFamily="49" charset="-122"/>
              </a:rPr>
              <a:t>2005</a:t>
            </a:r>
            <a:r>
              <a:rPr lang="zh-CN" altLang="en-US" sz="2800" b="1" dirty="0">
                <a:solidFill>
                  <a:srgbClr val="000000"/>
                </a:solidFill>
                <a:latin typeface="仿宋_GB2312" pitchFamily="49" charset="-122"/>
                <a:ea typeface="仿宋_GB2312" pitchFamily="49" charset="-122"/>
              </a:rPr>
              <a:t>年，我国政府将</a:t>
            </a:r>
            <a:r>
              <a:rPr lang="en-US" altLang="zh-CN" sz="2800" b="1" dirty="0">
                <a:solidFill>
                  <a:srgbClr val="000000"/>
                </a:solidFill>
                <a:latin typeface="仿宋_GB2312" pitchFamily="49" charset="-122"/>
                <a:ea typeface="仿宋_GB2312" pitchFamily="49" charset="-122"/>
              </a:rPr>
              <a:t>2020</a:t>
            </a:r>
            <a:r>
              <a:rPr lang="zh-CN" altLang="en-US" sz="2800" b="1" dirty="0">
                <a:solidFill>
                  <a:srgbClr val="000000"/>
                </a:solidFill>
                <a:latin typeface="仿宋_GB2312" pitchFamily="49" charset="-122"/>
                <a:ea typeface="仿宋_GB2312" pitchFamily="49" charset="-122"/>
              </a:rPr>
              <a:t>年风电的发展目标从原来的</a:t>
            </a:r>
            <a:r>
              <a:rPr lang="en-US" altLang="zh-CN" sz="2800" b="1" dirty="0">
                <a:solidFill>
                  <a:srgbClr val="000000"/>
                </a:solidFill>
                <a:latin typeface="仿宋_GB2312" pitchFamily="49" charset="-122"/>
                <a:ea typeface="仿宋_GB2312" pitchFamily="49" charset="-122"/>
              </a:rPr>
              <a:t>2000</a:t>
            </a:r>
            <a:r>
              <a:rPr lang="zh-CN" altLang="en-US" sz="2800" b="1" dirty="0">
                <a:solidFill>
                  <a:srgbClr val="000000"/>
                </a:solidFill>
                <a:latin typeface="仿宋_GB2312" pitchFamily="49" charset="-122"/>
                <a:ea typeface="仿宋_GB2312" pitchFamily="49" charset="-122"/>
              </a:rPr>
              <a:t>万千瓦提高到</a:t>
            </a:r>
            <a:r>
              <a:rPr lang="en-US" altLang="zh-CN" sz="2800" b="1" dirty="0">
                <a:solidFill>
                  <a:srgbClr val="000000"/>
                </a:solidFill>
                <a:latin typeface="仿宋_GB2312" pitchFamily="49" charset="-122"/>
                <a:ea typeface="仿宋_GB2312" pitchFamily="49" charset="-122"/>
              </a:rPr>
              <a:t>3000</a:t>
            </a:r>
            <a:r>
              <a:rPr lang="zh-CN" altLang="en-US" sz="2800" b="1" dirty="0">
                <a:solidFill>
                  <a:srgbClr val="000000"/>
                </a:solidFill>
                <a:latin typeface="仿宋_GB2312" pitchFamily="49" charset="-122"/>
                <a:ea typeface="仿宋_GB2312" pitchFamily="49" charset="-122"/>
              </a:rPr>
              <a:t>万千瓦；</a:t>
            </a:r>
            <a:r>
              <a:rPr lang="en-US" altLang="zh-CN" sz="2800" b="1" dirty="0">
                <a:solidFill>
                  <a:srgbClr val="000000"/>
                </a:solidFill>
                <a:latin typeface="仿宋_GB2312" pitchFamily="49" charset="-122"/>
                <a:ea typeface="仿宋_GB2312" pitchFamily="49" charset="-122"/>
              </a:rPr>
              <a:t>2006</a:t>
            </a:r>
            <a:r>
              <a:rPr lang="zh-CN" altLang="en-US" sz="2800" b="1" dirty="0">
                <a:solidFill>
                  <a:srgbClr val="000000"/>
                </a:solidFill>
                <a:latin typeface="仿宋_GB2312" pitchFamily="49" charset="-122"/>
                <a:ea typeface="仿宋_GB2312" pitchFamily="49" charset="-122"/>
              </a:rPr>
              <a:t>年</a:t>
            </a:r>
            <a:r>
              <a:rPr lang="en-US" altLang="zh-CN" sz="2800" b="1" dirty="0">
                <a:solidFill>
                  <a:srgbClr val="000000"/>
                </a:solidFill>
                <a:latin typeface="仿宋_GB2312" pitchFamily="49" charset="-122"/>
                <a:ea typeface="仿宋_GB2312" pitchFamily="49" charset="-122"/>
              </a:rPr>
              <a:t>1</a:t>
            </a:r>
            <a:r>
              <a:rPr lang="zh-CN" altLang="en-US" sz="2800" b="1" dirty="0">
                <a:solidFill>
                  <a:srgbClr val="000000"/>
                </a:solidFill>
                <a:latin typeface="仿宋_GB2312" pitchFamily="49" charset="-122"/>
                <a:ea typeface="仿宋_GB2312" pitchFamily="49" charset="-122"/>
              </a:rPr>
              <a:t>月</a:t>
            </a:r>
            <a:r>
              <a:rPr lang="en-US" altLang="zh-CN" sz="2800" b="1" dirty="0">
                <a:solidFill>
                  <a:srgbClr val="000000"/>
                </a:solidFill>
                <a:latin typeface="仿宋_GB2312" pitchFamily="49" charset="-122"/>
                <a:ea typeface="仿宋_GB2312" pitchFamily="49" charset="-122"/>
              </a:rPr>
              <a:t>1</a:t>
            </a:r>
            <a:r>
              <a:rPr lang="zh-CN" altLang="en-US" sz="2800" b="1" dirty="0">
                <a:solidFill>
                  <a:srgbClr val="000000"/>
                </a:solidFill>
                <a:latin typeface="仿宋_GB2312" pitchFamily="49" charset="-122"/>
                <a:ea typeface="仿宋_GB2312" pitchFamily="49" charset="-122"/>
              </a:rPr>
              <a:t>日生效的</a:t>
            </a:r>
            <a:r>
              <a:rPr lang="en-US" altLang="zh-CN" sz="2800" b="1" dirty="0">
                <a:solidFill>
                  <a:srgbClr val="000000"/>
                </a:solidFill>
                <a:latin typeface="仿宋_GB2312" pitchFamily="49" charset="-122"/>
                <a:ea typeface="仿宋_GB2312" pitchFamily="49" charset="-122"/>
              </a:rPr>
              <a:t>《</a:t>
            </a:r>
            <a:r>
              <a:rPr lang="zh-CN" altLang="en-US" sz="2800" b="1" dirty="0">
                <a:solidFill>
                  <a:srgbClr val="000000"/>
                </a:solidFill>
                <a:latin typeface="仿宋_GB2312" pitchFamily="49" charset="-122"/>
                <a:ea typeface="仿宋_GB2312" pitchFamily="49" charset="-122"/>
              </a:rPr>
              <a:t>可再生能源法</a:t>
            </a:r>
            <a:r>
              <a:rPr lang="en-US" altLang="zh-CN" sz="2800" b="1" dirty="0">
                <a:solidFill>
                  <a:srgbClr val="000000"/>
                </a:solidFill>
                <a:latin typeface="仿宋_GB2312" pitchFamily="49" charset="-122"/>
                <a:ea typeface="仿宋_GB2312" pitchFamily="49" charset="-122"/>
              </a:rPr>
              <a:t>》</a:t>
            </a:r>
            <a:r>
              <a:rPr lang="zh-CN" altLang="en-US" sz="2800" b="1" dirty="0">
                <a:solidFill>
                  <a:srgbClr val="000000"/>
                </a:solidFill>
                <a:latin typeface="仿宋_GB2312" pitchFamily="49" charset="-122"/>
                <a:ea typeface="仿宋_GB2312" pitchFamily="49" charset="-122"/>
              </a:rPr>
              <a:t>亦为中国发展可再生能源，包括建立一套风电价格机制以促进风电发展提供了法律框架。</a:t>
            </a:r>
            <a:endParaRPr lang="zh-CN" altLang="en-US" sz="2800" b="1" dirty="0">
              <a:solidFill>
                <a:srgbClr val="000000"/>
              </a:solidFill>
              <a:latin typeface="仿宋_GB2312" pitchFamily="49" charset="-122"/>
              <a:ea typeface="仿宋_GB2312" pitchFamily="49" charset="-122"/>
            </a:endParaRPr>
          </a:p>
        </p:txBody>
      </p:sp>
    </p:spTree>
  </p:cSld>
  <p:clrMapOvr>
    <a:masterClrMapping/>
  </p:clrMapOvr>
  <p:transition spd="slow">
    <p:zo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文本占位符 28674"/>
          <p:cNvSpPr>
            <a:spLocks noGrp="1" noRot="1"/>
          </p:cNvSpPr>
          <p:nvPr>
            <p:ph type="body" idx="1"/>
          </p:nvPr>
        </p:nvSpPr>
        <p:spPr>
          <a:xfrm>
            <a:off x="323850" y="1341438"/>
            <a:ext cx="8208963" cy="4824412"/>
          </a:xfrm>
          <a:ln/>
        </p:spPr>
        <p:txBody>
          <a:bodyPr/>
          <a:p>
            <a:r>
              <a:rPr lang="zh-CN" altLang="en-US" sz="2800" b="1" dirty="0">
                <a:solidFill>
                  <a:srgbClr val="000000"/>
                </a:solidFill>
                <a:latin typeface="仿宋_GB2312" pitchFamily="49" charset="-122"/>
                <a:ea typeface="仿宋_GB2312" pitchFamily="49" charset="-122"/>
              </a:rPr>
              <a:t>风电是以几十台、几百台，甚至几千台同时运转来实现风能大规模转换为电能的。</a:t>
            </a:r>
            <a:endParaRPr lang="zh-CN" altLang="en-US" sz="2800" b="1" dirty="0">
              <a:solidFill>
                <a:srgbClr val="000000"/>
              </a:solidFill>
              <a:latin typeface="仿宋_GB2312" pitchFamily="49" charset="-122"/>
              <a:ea typeface="仿宋_GB2312" pitchFamily="49" charset="-122"/>
            </a:endParaRPr>
          </a:p>
          <a:p>
            <a:r>
              <a:rPr lang="zh-CN" altLang="en-US" sz="2800" b="1" dirty="0">
                <a:solidFill>
                  <a:srgbClr val="000000"/>
                </a:solidFill>
                <a:latin typeface="仿宋_GB2312" pitchFamily="49" charset="-122"/>
                <a:ea typeface="仿宋_GB2312" pitchFamily="49" charset="-122"/>
              </a:rPr>
              <a:t>具最新资料统计</a:t>
            </a:r>
            <a:r>
              <a:rPr lang="en-US" altLang="zh-CN" sz="2800" b="1" dirty="0">
                <a:solidFill>
                  <a:srgbClr val="000000"/>
                </a:solidFill>
                <a:latin typeface="仿宋_GB2312" pitchFamily="49" charset="-122"/>
                <a:ea typeface="仿宋_GB2312" pitchFamily="49" charset="-122"/>
              </a:rPr>
              <a:t>:</a:t>
            </a:r>
            <a:r>
              <a:rPr lang="zh-CN" altLang="en-US" sz="2800" b="1" dirty="0">
                <a:solidFill>
                  <a:srgbClr val="000000"/>
                </a:solidFill>
                <a:latin typeface="仿宋_GB2312" pitchFamily="49" charset="-122"/>
                <a:ea typeface="仿宋_GB2312" pitchFamily="49" charset="-122"/>
              </a:rPr>
              <a:t>美国风电装机容量己达</a:t>
            </a:r>
            <a:r>
              <a:rPr lang="en-US" altLang="zh-CN" sz="2800" b="1" dirty="0">
                <a:solidFill>
                  <a:srgbClr val="FF0066"/>
                </a:solidFill>
                <a:latin typeface="仿宋_GB2312" pitchFamily="49" charset="-122"/>
                <a:ea typeface="仿宋_GB2312" pitchFamily="49" charset="-122"/>
              </a:rPr>
              <a:t>187</a:t>
            </a:r>
            <a:r>
              <a:rPr lang="zh-CN" altLang="en-US" sz="2800" b="1" dirty="0">
                <a:solidFill>
                  <a:srgbClr val="FF0066"/>
                </a:solidFill>
                <a:latin typeface="仿宋_GB2312" pitchFamily="49" charset="-122"/>
                <a:ea typeface="仿宋_GB2312" pitchFamily="49" charset="-122"/>
              </a:rPr>
              <a:t>万千瓦</a:t>
            </a:r>
            <a:r>
              <a:rPr lang="zh-CN" altLang="en-US" sz="2800" b="1" dirty="0">
                <a:solidFill>
                  <a:srgbClr val="000000"/>
                </a:solidFill>
                <a:latin typeface="仿宋_GB2312" pitchFamily="49" charset="-122"/>
                <a:ea typeface="仿宋_GB2312" pitchFamily="49" charset="-122"/>
              </a:rPr>
              <a:t>，德国</a:t>
            </a:r>
            <a:r>
              <a:rPr lang="en-US" altLang="zh-CN" sz="2800" b="1" dirty="0">
                <a:solidFill>
                  <a:srgbClr val="FF0066"/>
                </a:solidFill>
                <a:latin typeface="仿宋_GB2312" pitchFamily="49" charset="-122"/>
                <a:ea typeface="仿宋_GB2312" pitchFamily="49" charset="-122"/>
              </a:rPr>
              <a:t>103</a:t>
            </a:r>
            <a:r>
              <a:rPr lang="zh-CN" altLang="en-US" sz="2800" b="1" dirty="0">
                <a:solidFill>
                  <a:srgbClr val="FF0066"/>
                </a:solidFill>
                <a:latin typeface="仿宋_GB2312" pitchFamily="49" charset="-122"/>
                <a:ea typeface="仿宋_GB2312" pitchFamily="49" charset="-122"/>
              </a:rPr>
              <a:t>万千瓦</a:t>
            </a:r>
            <a:r>
              <a:rPr lang="zh-CN" altLang="en-US" sz="2800" b="1" dirty="0">
                <a:solidFill>
                  <a:srgbClr val="000000"/>
                </a:solidFill>
                <a:latin typeface="仿宋_GB2312" pitchFamily="49" charset="-122"/>
                <a:ea typeface="仿宋_GB2312" pitchFamily="49" charset="-122"/>
              </a:rPr>
              <a:t>，丹麦</a:t>
            </a:r>
            <a:r>
              <a:rPr lang="en-US" altLang="zh-CN" sz="2800" b="1" dirty="0">
                <a:solidFill>
                  <a:srgbClr val="FF0066"/>
                </a:solidFill>
                <a:latin typeface="仿宋_GB2312" pitchFamily="49" charset="-122"/>
                <a:ea typeface="仿宋_GB2312" pitchFamily="49" charset="-122"/>
              </a:rPr>
              <a:t>61</a:t>
            </a:r>
            <a:r>
              <a:rPr lang="zh-CN" altLang="en-US" sz="2800" b="1" dirty="0">
                <a:solidFill>
                  <a:srgbClr val="FF0066"/>
                </a:solidFill>
                <a:latin typeface="仿宋_GB2312" pitchFamily="49" charset="-122"/>
                <a:ea typeface="仿宋_GB2312" pitchFamily="49" charset="-122"/>
              </a:rPr>
              <a:t>万千瓦</a:t>
            </a:r>
            <a:r>
              <a:rPr lang="zh-CN" altLang="en-US" sz="2800" b="1" dirty="0">
                <a:solidFill>
                  <a:srgbClr val="000000"/>
                </a:solidFill>
                <a:latin typeface="仿宋_GB2312" pitchFamily="49" charset="-122"/>
                <a:ea typeface="仿宋_GB2312" pitchFamily="49" charset="-122"/>
              </a:rPr>
              <a:t>，特别应该指出的是印度通过这两年的努力，风电已达</a:t>
            </a:r>
            <a:r>
              <a:rPr lang="en-US" altLang="zh-CN" sz="2800" b="1" dirty="0">
                <a:solidFill>
                  <a:srgbClr val="FF0066"/>
                </a:solidFill>
                <a:latin typeface="仿宋_GB2312" pitchFamily="49" charset="-122"/>
                <a:ea typeface="仿宋_GB2312" pitchFamily="49" charset="-122"/>
              </a:rPr>
              <a:t>60</a:t>
            </a:r>
            <a:r>
              <a:rPr lang="zh-CN" altLang="en-US" sz="2800" b="1" dirty="0">
                <a:solidFill>
                  <a:srgbClr val="FF0066"/>
                </a:solidFill>
                <a:latin typeface="仿宋_GB2312" pitchFamily="49" charset="-122"/>
                <a:ea typeface="仿宋_GB2312" pitchFamily="49" charset="-122"/>
              </a:rPr>
              <a:t>万千瓦</a:t>
            </a:r>
            <a:r>
              <a:rPr lang="zh-CN" altLang="en-US" sz="2800" b="1" dirty="0">
                <a:solidFill>
                  <a:srgbClr val="000000"/>
                </a:solidFill>
                <a:latin typeface="仿宋_GB2312" pitchFamily="49" charset="-122"/>
                <a:ea typeface="仿宋_GB2312" pitchFamily="49" charset="-122"/>
              </a:rPr>
              <a:t>。 </a:t>
            </a:r>
            <a:endParaRPr lang="zh-CN" altLang="en-US" sz="2800" b="1" dirty="0">
              <a:solidFill>
                <a:srgbClr val="000000"/>
              </a:solidFill>
              <a:latin typeface="仿宋_GB2312" pitchFamily="49" charset="-122"/>
              <a:ea typeface="仿宋_GB2312" pitchFamily="49" charset="-122"/>
            </a:endParaRPr>
          </a:p>
          <a:p>
            <a:pPr>
              <a:buNone/>
            </a:pPr>
            <a:endParaRPr lang="zh-CN" altLang="en-US" sz="2800" dirty="0">
              <a:solidFill>
                <a:srgbClr val="FF0066"/>
              </a:solidFill>
            </a:endParaRPr>
          </a:p>
        </p:txBody>
      </p:sp>
    </p:spTree>
  </p:cSld>
  <p:clrMapOvr>
    <a:masterClrMapping/>
  </p:clrMapOvr>
  <p:transition spd="slow">
    <p:zo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noRot="1"/>
          </p:cNvSpPr>
          <p:nvPr>
            <p:ph type="title"/>
          </p:nvPr>
        </p:nvSpPr>
        <p:spPr>
          <a:ln/>
        </p:spPr>
        <p:txBody>
          <a:bodyPr anchor="ctr"/>
          <a:p>
            <a:r>
              <a:rPr lang="zh-CN" altLang="en-US" sz="4000" b="1" dirty="0">
                <a:solidFill>
                  <a:srgbClr val="FF0066"/>
                </a:solidFill>
              </a:rPr>
              <a:t>风电成本</a:t>
            </a:r>
            <a:endParaRPr lang="zh-CN" altLang="en-US" sz="4000" b="1" dirty="0">
              <a:solidFill>
                <a:srgbClr val="FF0066"/>
              </a:solidFill>
            </a:endParaRPr>
          </a:p>
        </p:txBody>
      </p:sp>
      <p:sp>
        <p:nvSpPr>
          <p:cNvPr id="39939" name="文本占位符 39938"/>
          <p:cNvSpPr>
            <a:spLocks noGrp="1" noRot="1"/>
          </p:cNvSpPr>
          <p:nvPr>
            <p:ph type="body" idx="1"/>
          </p:nvPr>
        </p:nvSpPr>
        <p:spPr>
          <a:ln/>
        </p:spPr>
        <p:txBody>
          <a:bodyPr/>
          <a:p>
            <a:r>
              <a:rPr lang="zh-CN" altLang="en-US" sz="2800" b="1" dirty="0">
                <a:solidFill>
                  <a:srgbClr val="000000"/>
                </a:solidFill>
                <a:latin typeface="仿宋_GB2312" pitchFamily="49" charset="-122"/>
                <a:ea typeface="仿宋_GB2312" pitchFamily="49" charset="-122"/>
              </a:rPr>
              <a:t>在国际上风电单位千瓦造价一般为</a:t>
            </a:r>
            <a:r>
              <a:rPr lang="en-US" altLang="zh-CN" sz="2800" b="1" dirty="0">
                <a:solidFill>
                  <a:srgbClr val="000000"/>
                </a:solidFill>
                <a:latin typeface="仿宋_GB2312" pitchFamily="49" charset="-122"/>
                <a:ea typeface="仿宋_GB2312" pitchFamily="49" charset="-122"/>
              </a:rPr>
              <a:t>1000</a:t>
            </a:r>
            <a:r>
              <a:rPr lang="zh-CN" altLang="en-US" sz="2800" b="1" dirty="0">
                <a:solidFill>
                  <a:srgbClr val="000000"/>
                </a:solidFill>
                <a:latin typeface="仿宋_GB2312" pitchFamily="49" charset="-122"/>
                <a:ea typeface="仿宋_GB2312" pitchFamily="49" charset="-122"/>
              </a:rPr>
              <a:t>美元，发电成本可做到</a:t>
            </a:r>
            <a:r>
              <a:rPr lang="en-US" altLang="zh-CN" sz="2800" b="1" dirty="0">
                <a:solidFill>
                  <a:srgbClr val="000000"/>
                </a:solidFill>
                <a:latin typeface="仿宋_GB2312" pitchFamily="49" charset="-122"/>
                <a:ea typeface="仿宋_GB2312" pitchFamily="49" charset="-122"/>
              </a:rPr>
              <a:t>6</a:t>
            </a:r>
            <a:r>
              <a:rPr lang="zh-CN" altLang="en-US" sz="2800" b="1" dirty="0">
                <a:solidFill>
                  <a:srgbClr val="000000"/>
                </a:solidFill>
                <a:latin typeface="仿宋_GB2312" pitchFamily="49" charset="-122"/>
                <a:ea typeface="仿宋_GB2312" pitchFamily="49" charset="-122"/>
              </a:rPr>
              <a:t>－</a:t>
            </a:r>
            <a:r>
              <a:rPr lang="en-US" altLang="zh-CN" sz="2800" b="1" dirty="0">
                <a:solidFill>
                  <a:srgbClr val="000000"/>
                </a:solidFill>
                <a:latin typeface="仿宋_GB2312" pitchFamily="49" charset="-122"/>
                <a:ea typeface="仿宋_GB2312" pitchFamily="49" charset="-122"/>
              </a:rPr>
              <a:t>7</a:t>
            </a:r>
            <a:r>
              <a:rPr lang="zh-CN" altLang="en-US" sz="2800" b="1" dirty="0">
                <a:solidFill>
                  <a:srgbClr val="000000"/>
                </a:solidFill>
                <a:latin typeface="仿宋_GB2312" pitchFamily="49" charset="-122"/>
                <a:ea typeface="仿宋_GB2312" pitchFamily="49" charset="-122"/>
              </a:rPr>
              <a:t>美分。</a:t>
            </a:r>
            <a:endParaRPr lang="zh-CN" altLang="en-US" sz="2800" b="1" dirty="0">
              <a:solidFill>
                <a:srgbClr val="000000"/>
              </a:solidFill>
              <a:latin typeface="仿宋_GB2312" pitchFamily="49" charset="-122"/>
              <a:ea typeface="仿宋_GB2312" pitchFamily="49" charset="-122"/>
            </a:endParaRPr>
          </a:p>
          <a:p>
            <a:r>
              <a:rPr lang="zh-CN" altLang="en-US" sz="2800" b="1" dirty="0">
                <a:solidFill>
                  <a:srgbClr val="000000"/>
                </a:solidFill>
                <a:latin typeface="仿宋_GB2312" pitchFamily="49" charset="-122"/>
                <a:ea typeface="仿宋_GB2312" pitchFamily="49" charset="-122"/>
              </a:rPr>
              <a:t>国内大中型水电站的单位千瓦造价</a:t>
            </a:r>
            <a:r>
              <a:rPr lang="en-US" altLang="zh-CN" sz="2800" b="1" dirty="0">
                <a:solidFill>
                  <a:srgbClr val="000000"/>
                </a:solidFill>
                <a:latin typeface="仿宋_GB2312" pitchFamily="49" charset="-122"/>
                <a:ea typeface="仿宋_GB2312" pitchFamily="49" charset="-122"/>
              </a:rPr>
              <a:t>7000</a:t>
            </a:r>
            <a:r>
              <a:rPr lang="zh-CN" altLang="en-US" sz="2800" b="1" dirty="0">
                <a:solidFill>
                  <a:srgbClr val="000000"/>
                </a:solidFill>
                <a:latin typeface="仿宋_GB2312" pitchFamily="49" charset="-122"/>
                <a:ea typeface="仿宋_GB2312" pitchFamily="49" charset="-122"/>
              </a:rPr>
              <a:t>一</a:t>
            </a:r>
            <a:r>
              <a:rPr lang="en-US" altLang="zh-CN" sz="2800" b="1" dirty="0">
                <a:solidFill>
                  <a:srgbClr val="000000"/>
                </a:solidFill>
                <a:latin typeface="仿宋_GB2312" pitchFamily="49" charset="-122"/>
                <a:ea typeface="仿宋_GB2312" pitchFamily="49" charset="-122"/>
              </a:rPr>
              <a:t>8000</a:t>
            </a:r>
            <a:r>
              <a:rPr lang="zh-CN" altLang="en-US" sz="2800" b="1" dirty="0">
                <a:solidFill>
                  <a:srgbClr val="000000"/>
                </a:solidFill>
                <a:latin typeface="仿宋_GB2312" pitchFamily="49" charset="-122"/>
                <a:ea typeface="仿宋_GB2312" pitchFamily="49" charset="-122"/>
              </a:rPr>
              <a:t>元；火电站如果加上脱硫脱氮等环保设施的话，千瓦造价也要超过</a:t>
            </a:r>
            <a:r>
              <a:rPr lang="en-US" altLang="zh-CN" sz="2800" b="1" dirty="0">
                <a:solidFill>
                  <a:srgbClr val="000000"/>
                </a:solidFill>
                <a:latin typeface="仿宋_GB2312" pitchFamily="49" charset="-122"/>
                <a:ea typeface="仿宋_GB2312" pitchFamily="49" charset="-122"/>
              </a:rPr>
              <a:t>7000</a:t>
            </a:r>
            <a:r>
              <a:rPr lang="zh-CN" altLang="en-US" sz="2800" b="1" dirty="0">
                <a:solidFill>
                  <a:srgbClr val="000000"/>
                </a:solidFill>
                <a:latin typeface="仿宋_GB2312" pitchFamily="49" charset="-122"/>
                <a:ea typeface="仿宋_GB2312" pitchFamily="49" charset="-122"/>
              </a:rPr>
              <a:t>元。</a:t>
            </a:r>
            <a:endParaRPr lang="zh-CN" altLang="en-US" sz="2800" b="1" dirty="0">
              <a:solidFill>
                <a:srgbClr val="000000"/>
              </a:solidFill>
              <a:latin typeface="仿宋_GB2312" pitchFamily="49" charset="-122"/>
              <a:ea typeface="仿宋_GB2312" pitchFamily="49" charset="-122"/>
            </a:endParaRPr>
          </a:p>
          <a:p>
            <a:r>
              <a:rPr lang="zh-CN" altLang="en-US" sz="2800" b="1" dirty="0">
                <a:solidFill>
                  <a:srgbClr val="000000"/>
                </a:solidFill>
                <a:latin typeface="仿宋_GB2312" pitchFamily="49" charset="-122"/>
                <a:ea typeface="仿宋_GB2312" pitchFamily="49" charset="-122"/>
              </a:rPr>
              <a:t>应该说风电具备了和其他电源比较的能力，它的造价和电价是</a:t>
            </a:r>
            <a:r>
              <a:rPr lang="zh-CN" altLang="en-US" sz="2800" b="1" dirty="0">
                <a:solidFill>
                  <a:srgbClr val="FF0066"/>
                </a:solidFill>
                <a:latin typeface="仿宋_GB2312" pitchFamily="49" charset="-122"/>
                <a:ea typeface="仿宋_GB2312" pitchFamily="49" charset="-122"/>
              </a:rPr>
              <a:t>可以接受的</a:t>
            </a:r>
            <a:r>
              <a:rPr lang="zh-CN" altLang="en-US" sz="2800" b="1" dirty="0">
                <a:solidFill>
                  <a:srgbClr val="000000"/>
                </a:solidFill>
                <a:latin typeface="仿宋_GB2312" pitchFamily="49" charset="-122"/>
                <a:ea typeface="仿宋_GB2312" pitchFamily="49" charset="-122"/>
              </a:rPr>
              <a:t>。</a:t>
            </a:r>
            <a:endParaRPr lang="zh-CN" altLang="en-US" sz="2800" b="1" dirty="0">
              <a:solidFill>
                <a:srgbClr val="000000"/>
              </a:solidFill>
              <a:latin typeface="仿宋_GB2312" pitchFamily="49" charset="-122"/>
              <a:ea typeface="仿宋_GB2312" pitchFamily="49" charset="-122"/>
            </a:endParaRPr>
          </a:p>
          <a:p>
            <a:endParaRPr lang="zh-CN" altLang="en-US" dirty="0"/>
          </a:p>
        </p:txBody>
      </p:sp>
    </p:spTree>
  </p:cSld>
  <p:clrMapOvr>
    <a:masterClrMapping/>
  </p:clrMapOvr>
  <p:transition spd="slow">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a:spLocks noGrp="1" noRot="1"/>
          </p:cNvSpPr>
          <p:nvPr>
            <p:ph type="title"/>
          </p:nvPr>
        </p:nvSpPr>
        <p:spPr>
          <a:ln/>
        </p:spPr>
        <p:txBody>
          <a:bodyPr anchor="ctr"/>
          <a:p>
            <a:r>
              <a:rPr lang="zh-CN" altLang="en-US" b="1" dirty="0">
                <a:effectLst>
                  <a:outerShdw blurRad="38100" dist="38100" dir="2700000">
                    <a:srgbClr val="C0C0C0"/>
                  </a:outerShdw>
                </a:effectLst>
              </a:rPr>
              <a:t>太阳能</a:t>
            </a:r>
            <a:endParaRPr lang="zh-CN" altLang="en-US" b="1" dirty="0">
              <a:effectLst>
                <a:outerShdw blurRad="38100" dist="38100" dir="2700000">
                  <a:srgbClr val="C0C0C0"/>
                </a:outerShdw>
              </a:effectLst>
            </a:endParaRPr>
          </a:p>
        </p:txBody>
      </p:sp>
      <p:sp>
        <p:nvSpPr>
          <p:cNvPr id="6147" name="文本占位符 6146"/>
          <p:cNvSpPr>
            <a:spLocks noGrp="1" noRot="1"/>
          </p:cNvSpPr>
          <p:nvPr>
            <p:ph type="body" idx="1"/>
          </p:nvPr>
        </p:nvSpPr>
        <p:spPr>
          <a:ln/>
        </p:spPr>
        <p:txBody>
          <a:bodyPr/>
          <a:p>
            <a:r>
              <a:rPr lang="zh-CN" altLang="en-US" b="1" dirty="0">
                <a:solidFill>
                  <a:srgbClr val="000000"/>
                </a:solidFill>
                <a:latin typeface="仿宋_GB2312" pitchFamily="49" charset="-122"/>
                <a:ea typeface="仿宋_GB2312" pitchFamily="49" charset="-122"/>
              </a:rPr>
              <a:t>中国太阳能产业的历史只有十年左右的时间，很多人并不知道，就在短短十年的时间里，中国已经迅速成为全球最大的太阳能生产国，在光电和光热设备这两个领域，中国已经占据了全球</a:t>
            </a:r>
            <a:r>
              <a:rPr lang="en-US" altLang="zh-CN" b="1" dirty="0">
                <a:solidFill>
                  <a:srgbClr val="000000"/>
                </a:solidFill>
                <a:latin typeface="仿宋_GB2312" pitchFamily="49" charset="-122"/>
                <a:ea typeface="仿宋_GB2312" pitchFamily="49" charset="-122"/>
              </a:rPr>
              <a:t>3/4</a:t>
            </a:r>
            <a:r>
              <a:rPr lang="zh-CN" altLang="en-US" b="1" dirty="0">
                <a:solidFill>
                  <a:srgbClr val="000000"/>
                </a:solidFill>
                <a:latin typeface="仿宋_GB2312" pitchFamily="49" charset="-122"/>
                <a:ea typeface="仿宋_GB2312" pitchFamily="49" charset="-122"/>
              </a:rPr>
              <a:t>以上的生产份额。而且，福布斯杂志新近公布的中国内地富豪榜中，排名第一的施正荣也是来自太阳能电池行业。</a:t>
            </a:r>
            <a:endParaRPr lang="zh-CN" altLang="en-US" b="1">
              <a:solidFill>
                <a:srgbClr val="000000"/>
              </a:solidFill>
              <a:latin typeface="仿宋_GB2312" pitchFamily="49" charset="-122"/>
              <a:ea typeface="仿宋_GB2312" pitchFamily="49" charset="-122"/>
            </a:endParaRPr>
          </a:p>
        </p:txBody>
      </p:sp>
    </p:spTree>
  </p:cSld>
  <p:clrMapOvr>
    <a:masterClrMapping/>
  </p:clrMapOvr>
  <p:transition spd="slow">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文本占位符 8194"/>
          <p:cNvSpPr>
            <a:spLocks noGrp="1" noRot="1"/>
          </p:cNvSpPr>
          <p:nvPr>
            <p:ph type="body" idx="1"/>
          </p:nvPr>
        </p:nvSpPr>
        <p:spPr>
          <a:xfrm>
            <a:off x="323850" y="2133600"/>
            <a:ext cx="8540750" cy="4270375"/>
          </a:xfrm>
          <a:ln/>
        </p:spPr>
        <p:txBody>
          <a:bodyPr/>
          <a:p>
            <a:endParaRPr lang="en-US" altLang="zh-CN" dirty="0"/>
          </a:p>
          <a:p>
            <a:endParaRPr lang="en-US" altLang="zh-CN" dirty="0"/>
          </a:p>
          <a:p>
            <a:endParaRPr lang="en-US" altLang="zh-CN" dirty="0"/>
          </a:p>
          <a:p>
            <a:endParaRPr lang="en-US" altLang="zh-CN" dirty="0"/>
          </a:p>
          <a:p>
            <a:r>
              <a:rPr lang="zh-CN" altLang="en-US" sz="2800" b="1" dirty="0">
                <a:solidFill>
                  <a:srgbClr val="000000"/>
                </a:solidFill>
                <a:latin typeface="仿宋_GB2312" pitchFamily="49" charset="-122"/>
                <a:ea typeface="仿宋_GB2312" pitchFamily="49" charset="-122"/>
              </a:rPr>
              <a:t>一个由</a:t>
            </a:r>
            <a:r>
              <a:rPr lang="en-US" altLang="zh-CN" sz="2800" b="1" dirty="0">
                <a:solidFill>
                  <a:srgbClr val="000000"/>
                </a:solidFill>
                <a:latin typeface="仿宋_GB2312" pitchFamily="49" charset="-122"/>
                <a:ea typeface="仿宋_GB2312" pitchFamily="49" charset="-122"/>
              </a:rPr>
              <a:t>24</a:t>
            </a:r>
            <a:r>
              <a:rPr lang="zh-CN" altLang="en-US" sz="2800" b="1" dirty="0">
                <a:solidFill>
                  <a:srgbClr val="000000"/>
                </a:solidFill>
                <a:latin typeface="仿宋_GB2312" pitchFamily="49" charset="-122"/>
                <a:ea typeface="仿宋_GB2312" pitchFamily="49" charset="-122"/>
              </a:rPr>
              <a:t>块太阳能电池板组成的方阵，是一个</a:t>
            </a:r>
            <a:r>
              <a:rPr lang="en-US" altLang="zh-CN" sz="2800" b="1" dirty="0">
                <a:solidFill>
                  <a:srgbClr val="000000"/>
                </a:solidFill>
                <a:latin typeface="仿宋_GB2312" pitchFamily="49" charset="-122"/>
                <a:ea typeface="仿宋_GB2312" pitchFamily="49" charset="-122"/>
              </a:rPr>
              <a:t>2000</a:t>
            </a:r>
            <a:r>
              <a:rPr lang="zh-CN" altLang="en-US" sz="2800" b="1" dirty="0">
                <a:solidFill>
                  <a:srgbClr val="000000"/>
                </a:solidFill>
                <a:latin typeface="仿宋_GB2312" pitchFamily="49" charset="-122"/>
                <a:ea typeface="仿宋_GB2312" pitchFamily="49" charset="-122"/>
              </a:rPr>
              <a:t>瓦左右的小型太阳能光伏独立电站，它为这个社区的景观灯、草坪灯提供充足的电力保证。</a:t>
            </a:r>
            <a:endParaRPr lang="zh-CN" altLang="en-US" sz="2800" b="1" dirty="0">
              <a:solidFill>
                <a:srgbClr val="000000"/>
              </a:solidFill>
              <a:latin typeface="仿宋_GB2312" pitchFamily="49" charset="-122"/>
              <a:ea typeface="仿宋_GB2312" pitchFamily="49" charset="-122"/>
            </a:endParaRPr>
          </a:p>
        </p:txBody>
      </p:sp>
      <p:sp>
        <p:nvSpPr>
          <p:cNvPr id="8198" name="矩形 8197"/>
          <p:cNvSpPr/>
          <p:nvPr/>
        </p:nvSpPr>
        <p:spPr>
          <a:xfrm>
            <a:off x="0" y="0"/>
            <a:ext cx="9144000" cy="0"/>
          </a:xfrm>
          <a:prstGeom prst="rect">
            <a:avLst/>
          </a:prstGeom>
          <a:noFill/>
          <a:ln w="9525">
            <a:noFill/>
          </a:ln>
        </p:spPr>
        <p:txBody>
          <a:bodyPr/>
          <a:p>
            <a:endParaRPr lang="zh-CN" altLang="en-US"/>
          </a:p>
        </p:txBody>
      </p:sp>
      <p:pic>
        <p:nvPicPr>
          <p:cNvPr id="8196" name="图片 8195" descr="F:/CCTV_com.files/103902_1400.jpg"/>
          <p:cNvPicPr>
            <a:picLocks noChangeAspect="1"/>
          </p:cNvPicPr>
          <p:nvPr/>
        </p:nvPicPr>
        <p:blipFill>
          <a:blip r:embed="rId1" r:link="rId2"/>
          <a:srcRect t="24583"/>
          <a:stretch>
            <a:fillRect/>
          </a:stretch>
        </p:blipFill>
        <p:spPr>
          <a:xfrm>
            <a:off x="1258888" y="1557338"/>
            <a:ext cx="6697662" cy="2873375"/>
          </a:xfrm>
          <a:prstGeom prst="rect">
            <a:avLst/>
          </a:prstGeom>
          <a:noFill/>
          <a:ln w="9525">
            <a:noFill/>
          </a:ln>
        </p:spPr>
      </p:pic>
      <p:graphicFrame>
        <p:nvGraphicFramePr>
          <p:cNvPr id="8209" name="表格 8208"/>
          <p:cNvGraphicFramePr/>
          <p:nvPr/>
        </p:nvGraphicFramePr>
        <p:xfrm>
          <a:off x="4389438" y="0"/>
          <a:ext cx="365125" cy="517525"/>
        </p:xfrm>
        <a:graphic>
          <a:graphicData uri="http://schemas.openxmlformats.org/drawingml/2006/table">
            <a:tbl>
              <a:tblPr/>
              <a:tblGrid>
                <a:gridCol w="182563"/>
                <a:gridCol w="182562"/>
              </a:tblGrid>
              <a:tr h="517525">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folHlink"/>
                        </a:buClr>
                        <a:buSzPct val="7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folHlink"/>
                        </a:buClr>
                        <a:buSzPct val="85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dirty="0"/>
                    </a:p>
                  </a:txBody>
                  <a:tcPr anchor="ctr">
                    <a:lnL cap="flat">
                      <a:noFill/>
                    </a:lnL>
                    <a:lnR>
                      <a:noFill/>
                    </a:lnR>
                    <a:lnT cap="flat">
                      <a:noFill/>
                    </a:lnT>
                    <a:lnB cap="flat">
                      <a:noFill/>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folHlink"/>
                        </a:buClr>
                        <a:buSzPct val="7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folHlink"/>
                        </a:buClr>
                        <a:buSzPct val="85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dirty="0"/>
                    </a:p>
                  </a:txBody>
                  <a:tcPr anchor="ctr">
                    <a:lnL>
                      <a:noFill/>
                    </a:lnL>
                    <a:lnR cap="flat">
                      <a:noFill/>
                    </a:lnR>
                    <a:lnT cap="flat">
                      <a:noFill/>
                    </a:lnT>
                    <a:lnB cap="flat">
                      <a:noFill/>
                    </a:lnB>
                    <a:lnTlToBr>
                      <a:noFill/>
                    </a:lnTlToBr>
                    <a:lnBlToTr>
                      <a:noFill/>
                    </a:lnBlToTr>
                    <a:noFill/>
                  </a:tcPr>
                </a:tc>
              </a:tr>
            </a:tbl>
          </a:graphicData>
        </a:graphic>
      </p:graphicFrame>
    </p:spTree>
  </p:cSld>
  <p:clrMapOvr>
    <a:masterClrMapping/>
  </p:clrMapOvr>
  <p:transition spd="slow">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文本占位符 9218"/>
          <p:cNvSpPr>
            <a:spLocks noGrp="1" noRot="1"/>
          </p:cNvSpPr>
          <p:nvPr>
            <p:ph type="body" idx="1"/>
          </p:nvPr>
        </p:nvSpPr>
        <p:spPr>
          <a:xfrm>
            <a:off x="323850" y="1196975"/>
            <a:ext cx="8229600" cy="4495800"/>
          </a:xfrm>
          <a:ln/>
        </p:spPr>
        <p:txBody>
          <a:bodyPr/>
          <a:p>
            <a:pPr algn="ctr">
              <a:lnSpc>
                <a:spcPct val="90000"/>
              </a:lnSpc>
              <a:buNone/>
            </a:pPr>
            <a:r>
              <a:rPr lang="zh-CN" altLang="en-US" sz="4000" b="1" dirty="0">
                <a:solidFill>
                  <a:srgbClr val="FF0066"/>
                </a:solidFill>
              </a:rPr>
              <a:t>优点</a:t>
            </a:r>
            <a:endParaRPr lang="zh-CN" altLang="en-US" sz="4000" b="1" dirty="0">
              <a:solidFill>
                <a:srgbClr val="FF0066"/>
              </a:solidFill>
            </a:endParaRPr>
          </a:p>
          <a:p>
            <a:pPr>
              <a:lnSpc>
                <a:spcPct val="90000"/>
              </a:lnSpc>
            </a:pPr>
            <a:endParaRPr lang="zh-CN" altLang="en-US" sz="4000" dirty="0"/>
          </a:p>
          <a:p>
            <a:pPr>
              <a:lnSpc>
                <a:spcPct val="90000"/>
              </a:lnSpc>
            </a:pPr>
            <a:r>
              <a:rPr lang="zh-CN" altLang="en-US" b="1" dirty="0">
                <a:solidFill>
                  <a:srgbClr val="000000"/>
                </a:solidFill>
                <a:latin typeface="仿宋_GB2312" pitchFamily="49" charset="-122"/>
                <a:ea typeface="仿宋_GB2312" pitchFamily="49" charset="-122"/>
              </a:rPr>
              <a:t>太阳能发电被称为是理想的发电方式，只要有阳光，太阳能电池板上就能产生电流，直接把光能转换成电能。</a:t>
            </a:r>
            <a:endParaRPr lang="zh-CN" altLang="en-US" b="1" dirty="0">
              <a:solidFill>
                <a:srgbClr val="000000"/>
              </a:solidFill>
              <a:latin typeface="仿宋_GB2312" pitchFamily="49" charset="-122"/>
              <a:ea typeface="仿宋_GB2312" pitchFamily="49" charset="-122"/>
            </a:endParaRPr>
          </a:p>
          <a:p>
            <a:pPr>
              <a:lnSpc>
                <a:spcPct val="90000"/>
              </a:lnSpc>
            </a:pPr>
            <a:r>
              <a:rPr lang="zh-CN" altLang="en-US" b="1" dirty="0">
                <a:solidFill>
                  <a:srgbClr val="000000"/>
                </a:solidFill>
                <a:latin typeface="仿宋_GB2312" pitchFamily="49" charset="-122"/>
                <a:ea typeface="仿宋_GB2312" pitchFamily="49" charset="-122"/>
              </a:rPr>
              <a:t>没有传动部件，没有噪声，不经过任何中间步骤，所以发电过程中</a:t>
            </a:r>
            <a:r>
              <a:rPr lang="zh-CN" altLang="en-US" b="1" dirty="0">
                <a:solidFill>
                  <a:srgbClr val="FF0066"/>
                </a:solidFill>
                <a:latin typeface="仿宋_GB2312" pitchFamily="49" charset="-122"/>
                <a:ea typeface="仿宋_GB2312" pitchFamily="49" charset="-122"/>
              </a:rPr>
              <a:t>不会产生任何污染或者废弃物 </a:t>
            </a:r>
            <a:r>
              <a:rPr lang="zh-CN" altLang="en-US" b="1" dirty="0">
                <a:solidFill>
                  <a:srgbClr val="000000"/>
                </a:solidFill>
                <a:latin typeface="仿宋_GB2312" pitchFamily="49" charset="-122"/>
                <a:ea typeface="仿宋_GB2312" pitchFamily="49" charset="-122"/>
              </a:rPr>
              <a:t>。</a:t>
            </a:r>
            <a:endParaRPr lang="zh-CN" altLang="en-US" b="1" dirty="0">
              <a:solidFill>
                <a:srgbClr val="000000"/>
              </a:solidFill>
              <a:latin typeface="仿宋_GB2312" pitchFamily="49" charset="-122"/>
              <a:ea typeface="仿宋_GB2312" pitchFamily="49" charset="-122"/>
            </a:endParaRPr>
          </a:p>
          <a:p>
            <a:pPr>
              <a:lnSpc>
                <a:spcPct val="90000"/>
              </a:lnSpc>
              <a:buNone/>
            </a:pPr>
            <a:endParaRPr lang="zh-CN" altLang="en-US" b="1" dirty="0">
              <a:solidFill>
                <a:srgbClr val="FF0066"/>
              </a:solidFill>
              <a:latin typeface="仿宋_GB2312" pitchFamily="49" charset="-122"/>
              <a:ea typeface="仿宋_GB2312" pitchFamily="49" charset="-122"/>
            </a:endParaRPr>
          </a:p>
        </p:txBody>
      </p:sp>
    </p:spTree>
  </p:cSld>
  <p:clrMapOvr>
    <a:masterClrMapping/>
  </p:clrMapOvr>
  <p:transition spd="slow">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文本占位符 10242"/>
          <p:cNvSpPr>
            <a:spLocks noGrp="1" noRot="1"/>
          </p:cNvSpPr>
          <p:nvPr>
            <p:ph type="body" idx="1"/>
          </p:nvPr>
        </p:nvSpPr>
        <p:spPr>
          <a:xfrm>
            <a:off x="468313" y="836613"/>
            <a:ext cx="8229600" cy="5688012"/>
          </a:xfrm>
          <a:ln/>
        </p:spPr>
        <p:txBody>
          <a:bodyPr/>
          <a:p>
            <a:pPr algn="ctr">
              <a:buNone/>
            </a:pPr>
            <a:r>
              <a:rPr lang="zh-CN" altLang="en-US" sz="4000" b="1" dirty="0">
                <a:solidFill>
                  <a:srgbClr val="FF0066"/>
                </a:solidFill>
              </a:rPr>
              <a:t>存在的问题（主要是成本）</a:t>
            </a:r>
            <a:endParaRPr lang="zh-CN" altLang="en-US" sz="4000" b="1" dirty="0">
              <a:solidFill>
                <a:srgbClr val="FF0066"/>
              </a:solidFill>
            </a:endParaRPr>
          </a:p>
          <a:p>
            <a:endParaRPr lang="zh-CN" altLang="en-US" dirty="0"/>
          </a:p>
          <a:p>
            <a:r>
              <a:rPr lang="zh-CN" altLang="en-US" b="1" dirty="0">
                <a:solidFill>
                  <a:srgbClr val="000000"/>
                </a:solidFill>
                <a:latin typeface="仿宋_GB2312" pitchFamily="49" charset="-122"/>
                <a:ea typeface="仿宋_GB2312" pitchFamily="49" charset="-122"/>
              </a:rPr>
              <a:t>一盏太阳能庭院灯，大概要</a:t>
            </a:r>
            <a:r>
              <a:rPr lang="en-US" altLang="zh-CN" b="1" dirty="0">
                <a:solidFill>
                  <a:srgbClr val="000000"/>
                </a:solidFill>
                <a:latin typeface="仿宋_GB2312" pitchFamily="49" charset="-122"/>
                <a:ea typeface="仿宋_GB2312" pitchFamily="49" charset="-122"/>
              </a:rPr>
              <a:t>4000</a:t>
            </a:r>
            <a:r>
              <a:rPr lang="zh-CN" altLang="en-US" b="1" dirty="0">
                <a:solidFill>
                  <a:srgbClr val="000000"/>
                </a:solidFill>
                <a:latin typeface="仿宋_GB2312" pitchFamily="49" charset="-122"/>
                <a:ea typeface="仿宋_GB2312" pitchFamily="49" charset="-122"/>
              </a:rPr>
              <a:t>元，而一盏太阳能路灯，就要</a:t>
            </a:r>
            <a:r>
              <a:rPr lang="en-US" altLang="zh-CN" dirty="0">
                <a:solidFill>
                  <a:srgbClr val="FF0066"/>
                </a:solidFill>
              </a:rPr>
              <a:t>10000</a:t>
            </a:r>
            <a:r>
              <a:rPr lang="zh-CN" altLang="en-US" dirty="0">
                <a:solidFill>
                  <a:srgbClr val="FF0066"/>
                </a:solidFill>
              </a:rPr>
              <a:t>多元</a:t>
            </a:r>
            <a:r>
              <a:rPr lang="zh-CN" altLang="en-US" b="1" dirty="0">
                <a:solidFill>
                  <a:srgbClr val="000000"/>
                </a:solidFill>
              </a:rPr>
              <a:t>。</a:t>
            </a:r>
            <a:r>
              <a:rPr lang="zh-CN" altLang="en-US" b="1" dirty="0"/>
              <a:t> </a:t>
            </a:r>
            <a:endParaRPr lang="zh-CN" altLang="en-US" b="1" dirty="0"/>
          </a:p>
          <a:p>
            <a:r>
              <a:rPr lang="zh-CN" altLang="en-US" b="1" dirty="0">
                <a:solidFill>
                  <a:srgbClr val="000000"/>
                </a:solidFill>
                <a:latin typeface="仿宋_GB2312" pitchFamily="49" charset="-122"/>
                <a:ea typeface="仿宋_GB2312" pitchFamily="49" charset="-122"/>
              </a:rPr>
              <a:t>一套</a:t>
            </a:r>
            <a:r>
              <a:rPr lang="en-US" altLang="zh-CN" b="1" dirty="0">
                <a:solidFill>
                  <a:srgbClr val="000000"/>
                </a:solidFill>
                <a:latin typeface="仿宋_GB2312" pitchFamily="49" charset="-122"/>
                <a:ea typeface="仿宋_GB2312" pitchFamily="49" charset="-122"/>
              </a:rPr>
              <a:t>3</a:t>
            </a:r>
            <a:r>
              <a:rPr lang="zh-CN" altLang="en-US" b="1" dirty="0">
                <a:solidFill>
                  <a:srgbClr val="000000"/>
                </a:solidFill>
                <a:latin typeface="仿宋_GB2312" pitchFamily="49" charset="-122"/>
                <a:ea typeface="仿宋_GB2312" pitchFamily="49" charset="-122"/>
              </a:rPr>
              <a:t>千瓦的太阳能发电系统，一次性投资高达</a:t>
            </a:r>
            <a:r>
              <a:rPr lang="en-US" altLang="zh-CN" b="1" dirty="0">
                <a:solidFill>
                  <a:srgbClr val="000000"/>
                </a:solidFill>
                <a:latin typeface="仿宋_GB2312" pitchFamily="49" charset="-122"/>
                <a:ea typeface="仿宋_GB2312" pitchFamily="49" charset="-122"/>
              </a:rPr>
              <a:t>18</a:t>
            </a:r>
            <a:r>
              <a:rPr lang="zh-CN" altLang="en-US" b="1" dirty="0">
                <a:solidFill>
                  <a:srgbClr val="000000"/>
                </a:solidFill>
                <a:latin typeface="仿宋_GB2312" pitchFamily="49" charset="-122"/>
                <a:ea typeface="仿宋_GB2312" pitchFamily="49" charset="-122"/>
              </a:rPr>
              <a:t>万元，按照目前的电价，这笔钱可以使用</a:t>
            </a:r>
            <a:r>
              <a:rPr lang="en-US" altLang="zh-CN" dirty="0">
                <a:solidFill>
                  <a:srgbClr val="FF0066"/>
                </a:solidFill>
              </a:rPr>
              <a:t>100</a:t>
            </a:r>
            <a:r>
              <a:rPr lang="zh-CN" altLang="en-US" dirty="0">
                <a:solidFill>
                  <a:srgbClr val="FF0066"/>
                </a:solidFill>
              </a:rPr>
              <a:t>多年</a:t>
            </a:r>
            <a:r>
              <a:rPr lang="zh-CN" altLang="en-US" b="1" dirty="0">
                <a:solidFill>
                  <a:srgbClr val="000000"/>
                </a:solidFill>
              </a:rPr>
              <a:t>。</a:t>
            </a:r>
            <a:r>
              <a:rPr lang="zh-CN" altLang="en-US" dirty="0"/>
              <a:t>  </a:t>
            </a:r>
            <a:endParaRPr lang="zh-CN" altLang="en-US" dirty="0"/>
          </a:p>
          <a:p>
            <a:endParaRPr lang="zh-CN" altLang="en-US" dirty="0"/>
          </a:p>
          <a:p>
            <a:endParaRPr lang="zh-CN" altLang="en-US" dirty="0"/>
          </a:p>
        </p:txBody>
      </p:sp>
    </p:spTree>
  </p:cSld>
  <p:clrMapOvr>
    <a:masterClrMapping/>
  </p:clrMapOvr>
  <p:transition spd="slow">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1265"/>
          <p:cNvSpPr>
            <a:spLocks noGrp="1" noRot="1"/>
          </p:cNvSpPr>
          <p:nvPr>
            <p:ph type="title"/>
          </p:nvPr>
        </p:nvSpPr>
        <p:spPr>
          <a:ln/>
        </p:spPr>
        <p:txBody>
          <a:bodyPr anchor="ctr"/>
          <a:p>
            <a:r>
              <a:rPr lang="zh-CN" altLang="en-US" sz="4000" b="1" dirty="0">
                <a:solidFill>
                  <a:srgbClr val="FF0066"/>
                </a:solidFill>
              </a:rPr>
              <a:t>应用现状</a:t>
            </a:r>
            <a:endParaRPr lang="zh-CN" altLang="en-US" sz="4000" b="1" dirty="0">
              <a:solidFill>
                <a:srgbClr val="FF0066"/>
              </a:solidFill>
            </a:endParaRPr>
          </a:p>
        </p:txBody>
      </p:sp>
      <p:sp>
        <p:nvSpPr>
          <p:cNvPr id="11267" name="文本占位符 11266"/>
          <p:cNvSpPr>
            <a:spLocks noGrp="1" noRot="1"/>
          </p:cNvSpPr>
          <p:nvPr>
            <p:ph type="body" idx="1"/>
          </p:nvPr>
        </p:nvSpPr>
        <p:spPr>
          <a:xfrm>
            <a:off x="323850" y="1916113"/>
            <a:ext cx="8540750" cy="4270375"/>
          </a:xfrm>
          <a:ln/>
        </p:spPr>
        <p:txBody>
          <a:bodyPr/>
          <a:p>
            <a:r>
              <a:rPr lang="en-US" altLang="zh-CN" sz="2800" b="1" dirty="0">
                <a:solidFill>
                  <a:srgbClr val="000000"/>
                </a:solidFill>
                <a:latin typeface="仿宋_GB2312" pitchFamily="49" charset="-122"/>
                <a:ea typeface="仿宋_GB2312" pitchFamily="49" charset="-122"/>
              </a:rPr>
              <a:t>95%</a:t>
            </a:r>
            <a:r>
              <a:rPr lang="zh-CN" altLang="en-US" sz="2800" b="1" dirty="0">
                <a:solidFill>
                  <a:srgbClr val="000000"/>
                </a:solidFill>
                <a:latin typeface="仿宋_GB2312" pitchFamily="49" charset="-122"/>
                <a:ea typeface="仿宋_GB2312" pitchFamily="49" charset="-122"/>
              </a:rPr>
              <a:t>的出口在欧洲和美国</a:t>
            </a:r>
            <a:endParaRPr lang="zh-CN" altLang="en-US" sz="2800" b="1" dirty="0">
              <a:solidFill>
                <a:srgbClr val="000000"/>
              </a:solidFill>
              <a:latin typeface="仿宋_GB2312" pitchFamily="49" charset="-122"/>
              <a:ea typeface="仿宋_GB2312" pitchFamily="49" charset="-122"/>
            </a:endParaRPr>
          </a:p>
          <a:p>
            <a:r>
              <a:rPr lang="zh-CN" altLang="en-US" sz="2800" b="1" dirty="0">
                <a:solidFill>
                  <a:srgbClr val="000000"/>
                </a:solidFill>
                <a:latin typeface="仿宋_GB2312" pitchFamily="49" charset="-122"/>
                <a:ea typeface="仿宋_GB2312" pitchFamily="49" charset="-122"/>
              </a:rPr>
              <a:t>今年德国世界杯足球赛的其中一个赛场，凯泽斯劳滕足球场，其屋顶是一个</a:t>
            </a:r>
            <a:r>
              <a:rPr lang="en-US" altLang="zh-CN" sz="2800" b="1" dirty="0">
                <a:solidFill>
                  <a:srgbClr val="000000"/>
                </a:solidFill>
                <a:latin typeface="仿宋_GB2312" pitchFamily="49" charset="-122"/>
                <a:ea typeface="仿宋_GB2312" pitchFamily="49" charset="-122"/>
              </a:rPr>
              <a:t>1</a:t>
            </a:r>
            <a:r>
              <a:rPr lang="zh-CN" altLang="en-US" sz="2800" b="1" dirty="0">
                <a:solidFill>
                  <a:srgbClr val="000000"/>
                </a:solidFill>
                <a:latin typeface="仿宋_GB2312" pitchFamily="49" charset="-122"/>
                <a:ea typeface="仿宋_GB2312" pitchFamily="49" charset="-122"/>
              </a:rPr>
              <a:t>兆瓦的太阳能光伏电站，这是目前世界最大的足球场太阳能屋顶发电工程，也是德国世界杯一个重要的绿色环保项目，这些太阳能电池板就是由中国公司提供的。 </a:t>
            </a:r>
            <a:endParaRPr lang="zh-CN" altLang="en-US" sz="2800" b="1" dirty="0">
              <a:solidFill>
                <a:srgbClr val="000000"/>
              </a:solidFill>
              <a:latin typeface="仿宋_GB2312" pitchFamily="49" charset="-122"/>
              <a:ea typeface="仿宋_GB2312" pitchFamily="49" charset="-122"/>
            </a:endParaRPr>
          </a:p>
        </p:txBody>
      </p:sp>
    </p:spTree>
  </p:cSld>
  <p:clrMapOvr>
    <a:masterClrMapping/>
  </p:clrMapOvr>
  <p:transition spd="slow">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2" name="文本占位符 12291"/>
          <p:cNvSpPr>
            <a:spLocks noGrp="1" noRot="1"/>
          </p:cNvSpPr>
          <p:nvPr>
            <p:ph type="body" idx="1"/>
          </p:nvPr>
        </p:nvSpPr>
        <p:spPr>
          <a:xfrm>
            <a:off x="395288" y="1125538"/>
            <a:ext cx="8229600" cy="5327650"/>
          </a:xfrm>
          <a:ln/>
        </p:spPr>
        <p:txBody>
          <a:bodyPr vert="horz" wrap="square" lIns="91440" tIns="45720" rIns="91440" bIns="45720" anchor="t"/>
          <a:p>
            <a:pPr>
              <a:lnSpc>
                <a:spcPct val="90000"/>
              </a:lnSpc>
            </a:pPr>
            <a:r>
              <a:rPr lang="zh-CN" altLang="en-US" b="1" dirty="0">
                <a:solidFill>
                  <a:srgbClr val="000000"/>
                </a:solidFill>
                <a:latin typeface="仿宋_GB2312" pitchFamily="49" charset="-122"/>
                <a:ea typeface="仿宋_GB2312" pitchFamily="49" charset="-122"/>
              </a:rPr>
              <a:t>国内光伏发电的市场发展比较迟缓，我们的产业目前靠国际市场拉动。</a:t>
            </a:r>
            <a:endParaRPr lang="zh-CN" altLang="en-US" b="1" dirty="0">
              <a:solidFill>
                <a:srgbClr val="000000"/>
              </a:solidFill>
              <a:latin typeface="仿宋_GB2312" pitchFamily="49" charset="-122"/>
              <a:ea typeface="仿宋_GB2312" pitchFamily="49" charset="-122"/>
            </a:endParaRPr>
          </a:p>
          <a:p>
            <a:pPr>
              <a:lnSpc>
                <a:spcPct val="90000"/>
              </a:lnSpc>
            </a:pPr>
            <a:r>
              <a:rPr lang="en-US" altLang="zh-CN" b="1" dirty="0">
                <a:solidFill>
                  <a:srgbClr val="000000"/>
                </a:solidFill>
                <a:latin typeface="仿宋_GB2312" pitchFamily="49" charset="-122"/>
                <a:ea typeface="仿宋_GB2312" pitchFamily="49" charset="-122"/>
              </a:rPr>
              <a:t>2005</a:t>
            </a:r>
            <a:r>
              <a:rPr lang="zh-CN" altLang="en-US" b="1" dirty="0">
                <a:solidFill>
                  <a:srgbClr val="000000"/>
                </a:solidFill>
                <a:latin typeface="仿宋_GB2312" pitchFamily="49" charset="-122"/>
                <a:ea typeface="仿宋_GB2312" pitchFamily="49" charset="-122"/>
              </a:rPr>
              <a:t>年全世界总的太阳能电池生产量是</a:t>
            </a:r>
            <a:r>
              <a:rPr lang="en-US" altLang="zh-CN" b="1" dirty="0">
                <a:solidFill>
                  <a:srgbClr val="000000"/>
                </a:solidFill>
                <a:latin typeface="仿宋_GB2312" pitchFamily="49" charset="-122"/>
                <a:ea typeface="仿宋_GB2312" pitchFamily="49" charset="-122"/>
              </a:rPr>
              <a:t>1800</a:t>
            </a:r>
            <a:r>
              <a:rPr lang="zh-CN" altLang="en-US" b="1" dirty="0">
                <a:solidFill>
                  <a:srgbClr val="000000"/>
                </a:solidFill>
                <a:latin typeface="仿宋_GB2312" pitchFamily="49" charset="-122"/>
                <a:ea typeface="仿宋_GB2312" pitchFamily="49" charset="-122"/>
              </a:rPr>
              <a:t>兆瓦，中国这一年，生产了</a:t>
            </a:r>
            <a:r>
              <a:rPr lang="en-US" altLang="zh-CN" b="1" dirty="0">
                <a:solidFill>
                  <a:srgbClr val="000000"/>
                </a:solidFill>
                <a:latin typeface="仿宋_GB2312" pitchFamily="49" charset="-122"/>
                <a:ea typeface="仿宋_GB2312" pitchFamily="49" charset="-122"/>
              </a:rPr>
              <a:t>145.7</a:t>
            </a:r>
            <a:r>
              <a:rPr lang="zh-CN" altLang="en-US" b="1" dirty="0">
                <a:solidFill>
                  <a:srgbClr val="000000"/>
                </a:solidFill>
                <a:latin typeface="仿宋_GB2312" pitchFamily="49" charset="-122"/>
                <a:ea typeface="仿宋_GB2312" pitchFamily="49" charset="-122"/>
              </a:rPr>
              <a:t>兆瓦，大概是</a:t>
            </a:r>
            <a:r>
              <a:rPr lang="en-US" altLang="zh-CN" b="1" dirty="0">
                <a:solidFill>
                  <a:srgbClr val="000000"/>
                </a:solidFill>
                <a:latin typeface="仿宋_GB2312" pitchFamily="49" charset="-122"/>
                <a:ea typeface="仿宋_GB2312" pitchFamily="49" charset="-122"/>
              </a:rPr>
              <a:t>8%</a:t>
            </a:r>
            <a:r>
              <a:rPr lang="zh-CN" altLang="en-US" b="1" dirty="0">
                <a:solidFill>
                  <a:srgbClr val="000000"/>
                </a:solidFill>
                <a:latin typeface="仿宋_GB2312" pitchFamily="49" charset="-122"/>
                <a:ea typeface="仿宋_GB2312" pitchFamily="49" charset="-122"/>
              </a:rPr>
              <a:t>的样子</a:t>
            </a:r>
            <a:r>
              <a:rPr lang="en-US" altLang="zh-CN" b="1" dirty="0">
                <a:solidFill>
                  <a:srgbClr val="000000"/>
                </a:solidFill>
                <a:latin typeface="仿宋_GB2312" pitchFamily="49" charset="-122"/>
                <a:ea typeface="仿宋_GB2312" pitchFamily="49" charset="-122"/>
              </a:rPr>
              <a:t>. </a:t>
            </a:r>
            <a:r>
              <a:rPr lang="zh-CN" altLang="en-US" b="1" dirty="0">
                <a:solidFill>
                  <a:srgbClr val="000000"/>
                </a:solidFill>
                <a:latin typeface="仿宋_GB2312" pitchFamily="49" charset="-122"/>
                <a:ea typeface="仿宋_GB2312" pitchFamily="49" charset="-122"/>
              </a:rPr>
              <a:t>但是在</a:t>
            </a:r>
            <a:r>
              <a:rPr lang="zh-CN" altLang="en-US" b="1" dirty="0">
                <a:solidFill>
                  <a:srgbClr val="FF0066"/>
                </a:solidFill>
                <a:latin typeface="仿宋_GB2312" pitchFamily="49" charset="-122"/>
                <a:ea typeface="仿宋_GB2312" pitchFamily="49" charset="-122"/>
              </a:rPr>
              <a:t>国内的销售</a:t>
            </a:r>
            <a:r>
              <a:rPr lang="zh-CN" altLang="en-US" b="1" dirty="0">
                <a:solidFill>
                  <a:srgbClr val="000000"/>
                </a:solidFill>
                <a:latin typeface="仿宋_GB2312" pitchFamily="49" charset="-122"/>
                <a:ea typeface="仿宋_GB2312" pitchFamily="49" charset="-122"/>
              </a:rPr>
              <a:t>只有</a:t>
            </a:r>
            <a:r>
              <a:rPr lang="en-US" altLang="zh-CN" b="1" dirty="0">
                <a:solidFill>
                  <a:srgbClr val="000000"/>
                </a:solidFill>
                <a:latin typeface="仿宋_GB2312" pitchFamily="49" charset="-122"/>
                <a:ea typeface="仿宋_GB2312" pitchFamily="49" charset="-122"/>
              </a:rPr>
              <a:t>5</a:t>
            </a:r>
            <a:r>
              <a:rPr lang="zh-CN" altLang="en-US" b="1" dirty="0">
                <a:solidFill>
                  <a:srgbClr val="000000"/>
                </a:solidFill>
                <a:latin typeface="仿宋_GB2312" pitchFamily="49" charset="-122"/>
                <a:ea typeface="仿宋_GB2312" pitchFamily="49" charset="-122"/>
              </a:rPr>
              <a:t>兆瓦左右，所占比例</a:t>
            </a:r>
            <a:r>
              <a:rPr lang="zh-CN" altLang="en-US" b="1" dirty="0">
                <a:solidFill>
                  <a:srgbClr val="FF0066"/>
                </a:solidFill>
                <a:latin typeface="仿宋_GB2312" pitchFamily="49" charset="-122"/>
                <a:ea typeface="仿宋_GB2312" pitchFamily="49" charset="-122"/>
              </a:rPr>
              <a:t>不到</a:t>
            </a:r>
            <a:r>
              <a:rPr lang="en-US" altLang="zh-CN" b="1">
                <a:solidFill>
                  <a:srgbClr val="FF0066"/>
                </a:solidFill>
                <a:latin typeface="仿宋_GB2312" pitchFamily="49" charset="-122"/>
                <a:ea typeface="仿宋_GB2312" pitchFamily="49" charset="-122"/>
              </a:rPr>
              <a:t>4%</a:t>
            </a:r>
            <a:r>
              <a:rPr lang="zh-CN" altLang="en-US" b="1" dirty="0">
                <a:solidFill>
                  <a:srgbClr val="000000"/>
                </a:solidFill>
                <a:latin typeface="仿宋_GB2312" pitchFamily="49" charset="-122"/>
                <a:ea typeface="仿宋_GB2312" pitchFamily="49" charset="-122"/>
              </a:rPr>
              <a:t>，其余</a:t>
            </a:r>
            <a:r>
              <a:rPr lang="en-US" altLang="zh-CN" b="1" dirty="0">
                <a:solidFill>
                  <a:srgbClr val="000000"/>
                </a:solidFill>
                <a:latin typeface="仿宋_GB2312" pitchFamily="49" charset="-122"/>
                <a:ea typeface="仿宋_GB2312" pitchFamily="49" charset="-122"/>
              </a:rPr>
              <a:t>96%</a:t>
            </a:r>
            <a:r>
              <a:rPr lang="zh-CN" altLang="en-US" b="1" dirty="0">
                <a:solidFill>
                  <a:srgbClr val="000000"/>
                </a:solidFill>
                <a:latin typeface="仿宋_GB2312" pitchFamily="49" charset="-122"/>
                <a:ea typeface="仿宋_GB2312" pitchFamily="49" charset="-122"/>
              </a:rPr>
              <a:t>的太阳能电池出口到了国外市场。这就出现了一个产业和市场分离的现象。</a:t>
            </a:r>
            <a:endParaRPr lang="zh-CN" altLang="en-US" b="1" dirty="0">
              <a:solidFill>
                <a:srgbClr val="000000"/>
              </a:solidFill>
              <a:latin typeface="仿宋_GB2312" pitchFamily="49" charset="-122"/>
              <a:ea typeface="仿宋_GB2312" pitchFamily="49" charset="-122"/>
            </a:endParaRPr>
          </a:p>
        </p:txBody>
      </p:sp>
    </p:spTree>
  </p:cSld>
  <p:clrMapOvr>
    <a:masterClrMapping/>
  </p:clrMapOvr>
  <p:transition spd="slow">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34817"/>
          <p:cNvSpPr>
            <a:spLocks noGrp="1" noRot="1"/>
          </p:cNvSpPr>
          <p:nvPr>
            <p:ph type="title"/>
          </p:nvPr>
        </p:nvSpPr>
        <p:spPr>
          <a:ln/>
        </p:spPr>
        <p:txBody>
          <a:bodyPr anchor="ctr"/>
          <a:p>
            <a:endParaRPr dirty="0"/>
          </a:p>
        </p:txBody>
      </p:sp>
      <p:sp>
        <p:nvSpPr>
          <p:cNvPr id="34819" name="文本占位符 34818"/>
          <p:cNvSpPr>
            <a:spLocks noGrp="1" noRot="1"/>
          </p:cNvSpPr>
          <p:nvPr>
            <p:ph type="body" idx="1"/>
          </p:nvPr>
        </p:nvSpPr>
        <p:spPr>
          <a:ln/>
        </p:spPr>
        <p:txBody>
          <a:bodyPr/>
          <a:p>
            <a:r>
              <a:rPr lang="zh-CN" altLang="en-US" b="1" dirty="0">
                <a:solidFill>
                  <a:srgbClr val="000000"/>
                </a:solidFill>
                <a:latin typeface="仿宋_GB2312" pitchFamily="49" charset="-122"/>
                <a:ea typeface="仿宋_GB2312" pitchFamily="49" charset="-122"/>
              </a:rPr>
              <a:t>更严峻的问题是</a:t>
            </a:r>
            <a:r>
              <a:rPr lang="en-US" altLang="zh-CN" b="1" dirty="0">
                <a:solidFill>
                  <a:srgbClr val="000000"/>
                </a:solidFill>
                <a:latin typeface="仿宋_GB2312" pitchFamily="49" charset="-122"/>
                <a:ea typeface="仿宋_GB2312" pitchFamily="49" charset="-122"/>
              </a:rPr>
              <a:t>,</a:t>
            </a:r>
            <a:r>
              <a:rPr lang="zh-CN" altLang="en-US" b="1" dirty="0">
                <a:solidFill>
                  <a:srgbClr val="000000"/>
                </a:solidFill>
                <a:latin typeface="仿宋_GB2312" pitchFamily="49" charset="-122"/>
                <a:ea typeface="仿宋_GB2312" pitchFamily="49" charset="-122"/>
              </a:rPr>
              <a:t>根据德国的产业政策，到</a:t>
            </a:r>
            <a:r>
              <a:rPr lang="en-US" altLang="zh-CN" b="1" dirty="0">
                <a:solidFill>
                  <a:srgbClr val="000000"/>
                </a:solidFill>
                <a:latin typeface="仿宋_GB2312" pitchFamily="49" charset="-122"/>
                <a:ea typeface="仿宋_GB2312" pitchFamily="49" charset="-122"/>
              </a:rPr>
              <a:t>2007</a:t>
            </a:r>
            <a:r>
              <a:rPr lang="zh-CN" altLang="en-US" b="1" dirty="0">
                <a:solidFill>
                  <a:srgbClr val="000000"/>
                </a:solidFill>
                <a:latin typeface="仿宋_GB2312" pitchFamily="49" charset="-122"/>
                <a:ea typeface="仿宋_GB2312" pitchFamily="49" charset="-122"/>
              </a:rPr>
              <a:t>年底，德国所需的光伏电池和组件将有</a:t>
            </a:r>
            <a:r>
              <a:rPr lang="en-US" altLang="zh-CN" b="1" dirty="0">
                <a:solidFill>
                  <a:srgbClr val="000000"/>
                </a:solidFill>
                <a:latin typeface="仿宋_GB2312" pitchFamily="49" charset="-122"/>
                <a:ea typeface="仿宋_GB2312" pitchFamily="49" charset="-122"/>
              </a:rPr>
              <a:t>90%</a:t>
            </a:r>
            <a:r>
              <a:rPr lang="zh-CN" altLang="en-US" b="1" dirty="0">
                <a:solidFill>
                  <a:srgbClr val="000000"/>
                </a:solidFill>
                <a:latin typeface="仿宋_GB2312" pitchFamily="49" charset="-122"/>
                <a:ea typeface="仿宋_GB2312" pitchFamily="49" charset="-122"/>
              </a:rPr>
              <a:t>左右来自本国企业，引发本轮爆发式增长的市场大门将向中国企业逐渐关闭。</a:t>
            </a:r>
            <a:endParaRPr lang="zh-CN" altLang="en-US" b="1" dirty="0">
              <a:solidFill>
                <a:srgbClr val="000000"/>
              </a:solidFill>
              <a:latin typeface="仿宋_GB2312" pitchFamily="49" charset="-122"/>
              <a:ea typeface="仿宋_GB2312" pitchFamily="49" charset="-122"/>
            </a:endParaRPr>
          </a:p>
        </p:txBody>
      </p:sp>
    </p:spTree>
  </p:cSld>
  <p:clrMapOvr>
    <a:masterClrMapping/>
  </p:clrMapOvr>
  <p:transition spd="slow">
    <p:zoom/>
  </p:transition>
</p:sld>
</file>

<file path=ppt/theme/theme1.xml><?xml version="1.0" encoding="utf-8"?>
<a:theme xmlns:a="http://schemas.openxmlformats.org/drawingml/2006/main" name="CCONTNTH">
  <a:themeElements>
    <a:clrScheme name="">
      <a:dk1>
        <a:srgbClr val="000099"/>
      </a:dk1>
      <a:lt1>
        <a:srgbClr val="F7FCFF"/>
      </a:lt1>
      <a:dk2>
        <a:srgbClr val="A50021"/>
      </a:dk2>
      <a:lt2>
        <a:srgbClr val="996633"/>
      </a:lt2>
      <a:accent1>
        <a:srgbClr val="FFDF9F"/>
      </a:accent1>
      <a:accent2>
        <a:srgbClr val="336699"/>
      </a:accent2>
      <a:accent3>
        <a:srgbClr val="FAFDFF"/>
      </a:accent3>
      <a:accent4>
        <a:srgbClr val="000083"/>
      </a:accent4>
      <a:accent5>
        <a:srgbClr val="FFECCD"/>
      </a:accent5>
      <a:accent6>
        <a:srgbClr val="2D5B89"/>
      </a:accent6>
      <a:hlink>
        <a:srgbClr val="800080"/>
      </a:hlink>
      <a:folHlink>
        <a:srgbClr val="009999"/>
      </a:folHlink>
    </a:clrScheme>
    <a:fontScheme name="">
      <a:majorFont>
        <a:latin typeface="Arial Black"/>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3357BD"/>
        </a:dk2>
        <a:lt2>
          <a:srgbClr val="808080"/>
        </a:lt2>
        <a:accent1>
          <a:srgbClr val="CCECFF"/>
        </a:accent1>
        <a:accent2>
          <a:srgbClr val="008080"/>
        </a:accent2>
        <a:accent3>
          <a:srgbClr val="FFFFFF"/>
        </a:accent3>
        <a:accent4>
          <a:srgbClr val="000000"/>
        </a:accent4>
        <a:accent5>
          <a:srgbClr val="E2F4FF"/>
        </a:accent5>
        <a:accent6>
          <a:srgbClr val="007272"/>
        </a:accent6>
        <a:hlink>
          <a:srgbClr val="FF6600"/>
        </a:hlink>
        <a:folHlink>
          <a:srgbClr val="5888DE"/>
        </a:folHlink>
      </a:clrScheme>
      <a:clrMap bg1="lt1" tx1="dk1" bg2="lt2" tx2="dk2" accent1="accent1" accent2="accent2" accent3="accent3" accent4="accent4" accent5="accent5" accent6="accent6" hlink="hlink" folHlink="folHlink"/>
    </a:extraClrScheme>
    <a:extraClrScheme>
      <a:clrScheme name="">
        <a:dk1>
          <a:srgbClr val="4E4E74"/>
        </a:dk1>
        <a:lt1>
          <a:srgbClr val="FEF0F1"/>
        </a:lt1>
        <a:dk2>
          <a:srgbClr val="000099"/>
        </a:dk2>
        <a:lt2>
          <a:srgbClr val="333333"/>
        </a:lt2>
        <a:accent1>
          <a:srgbClr val="CCECFF"/>
        </a:accent1>
        <a:accent2>
          <a:srgbClr val="A57194"/>
        </a:accent2>
        <a:accent3>
          <a:srgbClr val="FFF6F7"/>
        </a:accent3>
        <a:accent4>
          <a:srgbClr val="424263"/>
        </a:accent4>
        <a:accent5>
          <a:srgbClr val="E2F4FF"/>
        </a:accent5>
        <a:accent6>
          <a:srgbClr val="946584"/>
        </a:accent6>
        <a:hlink>
          <a:srgbClr val="0000FF"/>
        </a:hlink>
        <a:folHlink>
          <a:srgbClr val="A50021"/>
        </a:folHlink>
      </a:clrScheme>
      <a:clrMap bg1="lt1" tx1="dk1" bg2="lt2" tx2="dk2" accent1="accent1" accent2="accent2" accent3="accent3" accent4="accent4" accent5="accent5" accent6="accent6" hlink="hlink" folHlink="folHlink"/>
    </a:extraClrScheme>
    <a:extraClrScheme>
      <a:clrScheme name="">
        <a:dk1>
          <a:srgbClr val="000099"/>
        </a:dk1>
        <a:lt1>
          <a:srgbClr val="F7FCFF"/>
        </a:lt1>
        <a:dk2>
          <a:srgbClr val="A50021"/>
        </a:dk2>
        <a:lt2>
          <a:srgbClr val="996633"/>
        </a:lt2>
        <a:accent1>
          <a:srgbClr val="FFDF9F"/>
        </a:accent1>
        <a:accent2>
          <a:srgbClr val="336699"/>
        </a:accent2>
        <a:accent3>
          <a:srgbClr val="FAFDFF"/>
        </a:accent3>
        <a:accent4>
          <a:srgbClr val="000083"/>
        </a:accent4>
        <a:accent5>
          <a:srgbClr val="FFECCD"/>
        </a:accent5>
        <a:accent6>
          <a:srgbClr val="2D5B89"/>
        </a:accent6>
        <a:hlink>
          <a:srgbClr val="800080"/>
        </a:hlink>
        <a:folHlink>
          <a:srgbClr val="009999"/>
        </a:folHlink>
      </a:clrScheme>
      <a:clrMap bg1="lt1" tx1="dk1" bg2="lt2" tx2="dk2" accent1="accent1" accent2="accent2" accent3="accent3" accent4="accent4" accent5="accent5" accent6="accent6" hlink="hlink" folHlink="folHlink"/>
    </a:extraClrScheme>
    <a:extraClrScheme>
      <a:clrScheme name="">
        <a:dk1>
          <a:srgbClr val="52527C"/>
        </a:dk1>
        <a:lt1>
          <a:srgbClr val="FFFFCC"/>
        </a:lt1>
        <a:dk2>
          <a:srgbClr val="000099"/>
        </a:dk2>
        <a:lt2>
          <a:srgbClr val="C0C0C0"/>
        </a:lt2>
        <a:accent1>
          <a:srgbClr val="FFD9D9"/>
        </a:accent1>
        <a:accent2>
          <a:srgbClr val="FF9966"/>
        </a:accent2>
        <a:accent3>
          <a:srgbClr val="FFFFE2"/>
        </a:accent3>
        <a:accent4>
          <a:srgbClr val="45456A"/>
        </a:accent4>
        <a:accent5>
          <a:srgbClr val="FFE9E9"/>
        </a:accent5>
        <a:accent6>
          <a:srgbClr val="E5895B"/>
        </a:accent6>
        <a:hlink>
          <a:srgbClr val="5F92D7"/>
        </a:hlink>
        <a:folHlink>
          <a:srgbClr val="008080"/>
        </a:folHlink>
      </a:clrScheme>
      <a:clrMap bg1="lt1" tx1="dk1" bg2="lt2" tx2="dk2" accent1="accent1" accent2="accent2" accent3="accent3" accent4="accent4" accent5="accent5" accent6="accent6" hlink="hlink" folHlink="folHlink"/>
    </a:extraClrScheme>
    <a:extraClrScheme>
      <a:clrScheme name="">
        <a:dk1>
          <a:srgbClr val="800000"/>
        </a:dk1>
        <a:lt1>
          <a:srgbClr val="DEEEE2"/>
        </a:lt1>
        <a:dk2>
          <a:srgbClr val="000000"/>
        </a:dk2>
        <a:lt2>
          <a:srgbClr val="FE7F00"/>
        </a:lt2>
        <a:accent1>
          <a:srgbClr val="FFFFCC"/>
        </a:accent1>
        <a:accent2>
          <a:srgbClr val="008080"/>
        </a:accent2>
        <a:accent3>
          <a:srgbClr val="EBF5EE"/>
        </a:accent3>
        <a:accent4>
          <a:srgbClr val="6D0000"/>
        </a:accent4>
        <a:accent5>
          <a:srgbClr val="FFFFE2"/>
        </a:accent5>
        <a:accent6>
          <a:srgbClr val="007272"/>
        </a:accent6>
        <a:hlink>
          <a:srgbClr val="0066CC"/>
        </a:hlink>
        <a:folHlink>
          <a:srgbClr val="666699"/>
        </a:folHlink>
      </a:clrScheme>
      <a:clrMap bg1="lt1" tx1="dk1" bg2="lt2" tx2="dk2" accent1="accent1" accent2="accent2" accent3="accent3" accent4="accent4" accent5="accent5" accent6="accent6" hlink="hlink" folHlink="folHlink"/>
    </a:extraClrScheme>
    <a:extraClrScheme>
      <a:clrScheme name="">
        <a:dk1>
          <a:srgbClr val="993300"/>
        </a:dk1>
        <a:lt1>
          <a:srgbClr val="FFEAD5"/>
        </a:lt1>
        <a:dk2>
          <a:srgbClr val="000000"/>
        </a:dk2>
        <a:lt2>
          <a:srgbClr val="FE7F00"/>
        </a:lt2>
        <a:accent1>
          <a:srgbClr val="FFFFCC"/>
        </a:accent1>
        <a:accent2>
          <a:srgbClr val="E78B5D"/>
        </a:accent2>
        <a:accent3>
          <a:srgbClr val="FFF2E6"/>
        </a:accent3>
        <a:accent4>
          <a:srgbClr val="832A00"/>
        </a:accent4>
        <a:accent5>
          <a:srgbClr val="FFFFE2"/>
        </a:accent5>
        <a:accent6>
          <a:srgbClr val="CF7C53"/>
        </a:accent6>
        <a:hlink>
          <a:srgbClr val="0000FF"/>
        </a:hlink>
        <a:folHlink>
          <a:srgbClr val="339933"/>
        </a:folHlink>
      </a:clrScheme>
      <a:clrMap bg1="lt1" tx1="dk1" bg2="lt2" tx2="dk2" accent1="accent1" accent2="accent2" accent3="accent3" accent4="accent4" accent5="accent5" accent6="accent6" hlink="hlink" folHlink="folHlink"/>
    </a:extraClrScheme>
    <a:extraClrScheme>
      <a:clrScheme name="">
        <a:dk1>
          <a:srgbClr val="FFFF00"/>
        </a:dk1>
        <a:lt1>
          <a:srgbClr val="473D91"/>
        </a:lt1>
        <a:dk2>
          <a:srgbClr val="FFFFFF"/>
        </a:dk2>
        <a:lt2>
          <a:srgbClr val="777777"/>
        </a:lt2>
        <a:accent1>
          <a:srgbClr val="8D8DB3"/>
        </a:accent1>
        <a:accent2>
          <a:srgbClr val="8383A9"/>
        </a:accent2>
        <a:accent3>
          <a:srgbClr val="B1AFC7"/>
        </a:accent3>
        <a:accent4>
          <a:srgbClr val="DCDC00"/>
        </a:accent4>
        <a:accent5>
          <a:srgbClr val="C5C5D5"/>
        </a:accent5>
        <a:accent6>
          <a:srgbClr val="757597"/>
        </a:accent6>
        <a:hlink>
          <a:srgbClr val="99FF99"/>
        </a:hlink>
        <a:folHlink>
          <a:srgbClr val="99CCFF"/>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00"/>
        </a:dk2>
        <a:lt2>
          <a:srgbClr val="808080"/>
        </a:lt2>
        <a:accent1>
          <a:srgbClr val="CC6600"/>
        </a:accent1>
        <a:accent2>
          <a:srgbClr val="FFCC99"/>
        </a:accent2>
        <a:accent3>
          <a:srgbClr val="AAC1C1"/>
        </a:accent3>
        <a:accent4>
          <a:srgbClr val="DCDCDC"/>
        </a:accent4>
        <a:accent5>
          <a:srgbClr val="E2B9AA"/>
        </a:accent5>
        <a:accent6>
          <a:srgbClr val="E5B789"/>
        </a:accent6>
        <a:hlink>
          <a:srgbClr val="CCFFCC"/>
        </a:hlink>
        <a:folHlink>
          <a:srgbClr val="CCEC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CCONTNTH</Template>
  <TotalTime>0</TotalTime>
  <Words>2819</Words>
  <Application>WPS 演示</Application>
  <PresentationFormat>在屏幕上显示</PresentationFormat>
  <Paragraphs>104</Paragraphs>
  <Slides>23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Arial</vt:lpstr>
      <vt:lpstr>宋体</vt:lpstr>
      <vt:lpstr>Wingdings</vt:lpstr>
      <vt:lpstr>Arial Black</vt:lpstr>
      <vt:lpstr>黑体</vt:lpstr>
      <vt:lpstr>仿宋_GB2312</vt:lpstr>
      <vt:lpstr>仿宋</vt:lpstr>
      <vt:lpstr>微软雅黑</vt:lpstr>
      <vt:lpstr>Arial Unicode MS</vt:lpstr>
      <vt:lpstr>Calibri</vt:lpstr>
      <vt:lpstr>CCONTNTH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2006-12-11T10:07:55Z</dcterms:created>
  <dcterms:modified xsi:type="dcterms:W3CDTF">2018-05-20T01:16:58Z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