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  <p:sldMasterId id="2147483696" r:id="rId6"/>
  </p:sldMasterIdLst>
  <p:notesMasterIdLst>
    <p:notesMasterId r:id="rId8"/>
  </p:notesMasterIdLst>
  <p:sldIdLst>
    <p:sldId id="293" r:id="rId7"/>
    <p:sldId id="294" r:id="rId9"/>
    <p:sldId id="259" r:id="rId10"/>
    <p:sldId id="299" r:id="rId11"/>
    <p:sldId id="298" r:id="rId12"/>
    <p:sldId id="296" r:id="rId13"/>
    <p:sldId id="297" r:id="rId14"/>
    <p:sldId id="316" r:id="rId15"/>
    <p:sldId id="301" r:id="rId16"/>
    <p:sldId id="302" r:id="rId17"/>
    <p:sldId id="303" r:id="rId18"/>
    <p:sldId id="317" r:id="rId19"/>
    <p:sldId id="282" r:id="rId20"/>
    <p:sldId id="310" r:id="rId21"/>
    <p:sldId id="268" r:id="rId22"/>
    <p:sldId id="265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8000"/>
    <a:srgbClr val="00CC00"/>
    <a:srgbClr val="000000"/>
    <a:srgbClr val="3F17E7"/>
    <a:srgbClr val="FF3300"/>
    <a:srgbClr val="800080"/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01"/>
  </p:normalViewPr>
  <p:slideViewPr>
    <p:cSldViewPr showGuides="1">
      <p:cViewPr varScale="1">
        <p:scale>
          <a:sx n="73" d="100"/>
          <a:sy n="73" d="100"/>
        </p:scale>
        <p:origin x="-129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Times New Roman" panose="0202060305040502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73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62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4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50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>
                <a:latin typeface="Times New Roman" panose="02020603050405020304" pitchFamily="18" charset="0"/>
              </a:rPr>
            </a:fld>
            <a:endParaRPr lang="zh-CN" altLang="en-US" sz="1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7176" name="Group 3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79" name="Rectangle 4"/>
              <p:cNvSpPr>
                <a:spLocks noChangeArrowheads="1"/>
              </p:cNvSpPr>
              <p:nvPr/>
            </p:nvSpPr>
            <p:spPr bwMode="ltGray">
              <a:xfrm>
                <a:off x="2112" y="0"/>
                <a:ext cx="3648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7187" name="Group 5"/>
              <p:cNvGrpSpPr/>
              <p:nvPr userDrawn="1"/>
            </p:nvGrpSpPr>
            <p:grpSpPr>
              <a:xfrm>
                <a:off x="0" y="0"/>
                <a:ext cx="5760" cy="4320"/>
                <a:chOff x="0" y="0"/>
                <a:chExt cx="5760" cy="4320"/>
              </a:xfrm>
            </p:grpSpPr>
            <p:sp>
              <p:nvSpPr>
                <p:cNvPr id="7189" name="Line 6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0" name="Line 7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1" name="Line 8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2" name="Line 9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3" name="Line 10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4" name="Line 11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5" name="Line 12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6" name="Line 13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7" name="Line 14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8" name="Line 15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199" name="Line 16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0" name="Line 17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1" name="Line 18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2" name="Line 19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3" name="Line 20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4" name="Line 21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5" name="Line 22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6" name="Line 23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7" name="Line 24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8" name="Line 25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09" name="Line 26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0" name="Line 27"/>
                <p:cNvSpPr/>
                <p:nvPr/>
              </p:nvSpPr>
              <p:spPr>
                <a:xfrm>
                  <a:off x="0" y="422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1" name="Line 28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2" name="Line 29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3" name="Line 30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4" name="Line 31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5" name="Line 32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6" name="Line 33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7" name="Line 34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8" name="Line 35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19" name="Line 36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0" name="Line 37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1" name="Line 38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2" name="Line 39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3" name="Line 40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4" name="Line 41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5" name="Line 42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6" name="Line 43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7" name="Line 44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8" name="Line 45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29" name="Line 46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0" name="Line 47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1" name="Line 48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2" name="Line 49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3" name="Line 50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4" name="Line 51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5" name="Line 52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6" name="Line 53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7" name="Line 54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8" name="Line 55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239" name="Line 56"/>
                <p:cNvSpPr/>
                <p:nvPr/>
              </p:nvSpPr>
              <p:spPr>
                <a:xfrm>
                  <a:off x="55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81" name="Line 57"/>
              <p:cNvSpPr>
                <a:spLocks noChangeShapeType="1"/>
              </p:cNvSpPr>
              <p:nvPr/>
            </p:nvSpPr>
            <p:spPr bwMode="ltGray">
              <a:xfrm>
                <a:off x="5568" y="0"/>
                <a:ext cx="0" cy="14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77" name="Group 58"/>
            <p:cNvGrpSpPr/>
            <p:nvPr userDrawn="1"/>
          </p:nvGrpSpPr>
          <p:grpSpPr>
            <a:xfrm>
              <a:off x="3" y="559"/>
              <a:ext cx="4192" cy="1796"/>
              <a:chOff x="3" y="559"/>
              <a:chExt cx="4192" cy="1796"/>
            </a:xfrm>
          </p:grpSpPr>
          <p:sp>
            <p:nvSpPr>
              <p:cNvPr id="75" name="Line 59"/>
              <p:cNvSpPr>
                <a:spLocks noChangeShapeType="1"/>
              </p:cNvSpPr>
              <p:nvPr/>
            </p:nvSpPr>
            <p:spPr bwMode="ltGray">
              <a:xfrm>
                <a:off x="506" y="559"/>
                <a:ext cx="0" cy="179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Line 60"/>
              <p:cNvSpPr>
                <a:spLocks noChangeShapeType="1"/>
              </p:cNvSpPr>
              <p:nvPr/>
            </p:nvSpPr>
            <p:spPr bwMode="ltGray">
              <a:xfrm flipH="1" flipV="1">
                <a:off x="3" y="1924"/>
                <a:ext cx="32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7" name="Line 61"/>
              <p:cNvSpPr>
                <a:spLocks noChangeShapeType="1"/>
              </p:cNvSpPr>
              <p:nvPr/>
            </p:nvSpPr>
            <p:spPr bwMode="ltGray">
              <a:xfrm flipH="1" flipV="1">
                <a:off x="384" y="938"/>
                <a:ext cx="3811" cy="1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Arc 62"/>
              <p:cNvSpPr/>
              <p:nvPr/>
            </p:nvSpPr>
            <p:spPr bwMode="ltGray">
              <a:xfrm rot="16200000" flipH="1">
                <a:off x="426" y="861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78" name="Group 63"/>
            <p:cNvGrpSpPr/>
            <p:nvPr userDrawn="1"/>
          </p:nvGrpSpPr>
          <p:grpSpPr>
            <a:xfrm>
              <a:off x="1480" y="1952"/>
              <a:ext cx="3808" cy="1812"/>
              <a:chOff x="1480" y="1952"/>
              <a:chExt cx="3808" cy="1812"/>
            </a:xfrm>
          </p:grpSpPr>
          <p:sp>
            <p:nvSpPr>
              <p:cNvPr id="72" name="Line 64"/>
              <p:cNvSpPr>
                <a:spLocks noChangeShapeType="1"/>
              </p:cNvSpPr>
              <p:nvPr/>
            </p:nvSpPr>
            <p:spPr bwMode="ltGray">
              <a:xfrm flipV="1">
                <a:off x="1480" y="3442"/>
                <a:ext cx="38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Line 65"/>
              <p:cNvSpPr>
                <a:spLocks noChangeShapeType="1"/>
              </p:cNvSpPr>
              <p:nvPr/>
            </p:nvSpPr>
            <p:spPr bwMode="ltGray">
              <a:xfrm flipH="1">
                <a:off x="5172" y="1952"/>
                <a:ext cx="0" cy="181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Arc 66"/>
              <p:cNvSpPr/>
              <p:nvPr/>
            </p:nvSpPr>
            <p:spPr bwMode="ltGray">
              <a:xfrm rot="5400000">
                <a:off x="5097" y="3347"/>
                <a:ext cx="156" cy="157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307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08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309938"/>
            <a:ext cx="6400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33" name="Rectangle 6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zh-CN" altLang="en-US" dirty="0">
                <a:latin typeface="Garamond" pitchFamily="18" charset="0"/>
              </a:rPr>
            </a:fld>
            <a:endParaRPr lang="zh-CN" altLang="en-US" dirty="0"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hidden">
          <a:xfrm>
            <a:off x="228600" y="3200400"/>
            <a:ext cx="8763000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5" name="Picture 3" descr="ANABNR2"/>
          <p:cNvPicPr>
            <a:picLocks noChangeAspect="1"/>
          </p:cNvPicPr>
          <p:nvPr/>
        </p:nvPicPr>
        <p:blipFill>
          <a:blip r:embed="rId3"/>
          <a:srcRect l="-900" t="-1314" r="-2" b="-36961"/>
          <a:stretch>
            <a:fillRect/>
          </a:stretch>
        </p:blipFill>
        <p:spPr>
          <a:xfrm>
            <a:off x="533400" y="3200400"/>
            <a:ext cx="8458200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hidden">
          <a:xfrm>
            <a:off x="795338" y="2895600"/>
            <a:ext cx="304800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4351338"/>
            <a:ext cx="6400800" cy="1371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400" dirty="0">
                <a:solidFill>
                  <a:schemeClr val="tx2"/>
                </a:solidFill>
                <a:latin typeface="Times New Roman" panose="02020603050405020304" pitchFamily="18" charset="0"/>
              </a:rPr>
            </a:fld>
            <a:endParaRPr lang="zh-CN" altLang="en-US" sz="1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10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6" name="Group 3"/>
            <p:cNvGrpSpPr/>
            <p:nvPr/>
          </p:nvGrpSpPr>
          <p:grpSpPr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2063" name="Group 4"/>
              <p:cNvGrpSpPr/>
              <p:nvPr/>
            </p:nvGrpSpPr>
            <p:grpSpPr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2094" name="Line 5"/>
                <p:cNvSpPr/>
                <p:nvPr/>
              </p:nvSpPr>
              <p:spPr>
                <a:xfrm>
                  <a:off x="0" y="19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5" name="Line 6"/>
                <p:cNvSpPr/>
                <p:nvPr/>
              </p:nvSpPr>
              <p:spPr>
                <a:xfrm>
                  <a:off x="0" y="38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6" name="Line 7"/>
                <p:cNvSpPr/>
                <p:nvPr/>
              </p:nvSpPr>
              <p:spPr>
                <a:xfrm>
                  <a:off x="0" y="57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7" name="Line 8"/>
                <p:cNvSpPr/>
                <p:nvPr/>
              </p:nvSpPr>
              <p:spPr>
                <a:xfrm>
                  <a:off x="0" y="76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8" name="Line 9"/>
                <p:cNvSpPr/>
                <p:nvPr/>
              </p:nvSpPr>
              <p:spPr>
                <a:xfrm>
                  <a:off x="0" y="96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9" name="Line 10"/>
                <p:cNvSpPr/>
                <p:nvPr/>
              </p:nvSpPr>
              <p:spPr>
                <a:xfrm>
                  <a:off x="0" y="115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0" name="Line 11"/>
                <p:cNvSpPr/>
                <p:nvPr/>
              </p:nvSpPr>
              <p:spPr>
                <a:xfrm>
                  <a:off x="0" y="134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1" name="Line 12"/>
                <p:cNvSpPr/>
                <p:nvPr/>
              </p:nvSpPr>
              <p:spPr>
                <a:xfrm>
                  <a:off x="0" y="153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2" name="Line 13"/>
                <p:cNvSpPr/>
                <p:nvPr/>
              </p:nvSpPr>
              <p:spPr>
                <a:xfrm>
                  <a:off x="0" y="172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3" name="Line 14"/>
                <p:cNvSpPr/>
                <p:nvPr/>
              </p:nvSpPr>
              <p:spPr>
                <a:xfrm>
                  <a:off x="0" y="192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4" name="Line 15"/>
                <p:cNvSpPr/>
                <p:nvPr/>
              </p:nvSpPr>
              <p:spPr>
                <a:xfrm>
                  <a:off x="0" y="211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5" name="Line 16"/>
                <p:cNvSpPr/>
                <p:nvPr/>
              </p:nvSpPr>
              <p:spPr>
                <a:xfrm>
                  <a:off x="0" y="230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6" name="Line 17"/>
                <p:cNvSpPr/>
                <p:nvPr/>
              </p:nvSpPr>
              <p:spPr>
                <a:xfrm>
                  <a:off x="0" y="249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7" name="Line 18"/>
                <p:cNvSpPr/>
                <p:nvPr/>
              </p:nvSpPr>
              <p:spPr>
                <a:xfrm>
                  <a:off x="0" y="268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8" name="Line 19"/>
                <p:cNvSpPr/>
                <p:nvPr/>
              </p:nvSpPr>
              <p:spPr>
                <a:xfrm>
                  <a:off x="0" y="288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09" name="Line 20"/>
                <p:cNvSpPr/>
                <p:nvPr/>
              </p:nvSpPr>
              <p:spPr>
                <a:xfrm>
                  <a:off x="0" y="307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0" name="Line 21"/>
                <p:cNvSpPr/>
                <p:nvPr/>
              </p:nvSpPr>
              <p:spPr>
                <a:xfrm>
                  <a:off x="0" y="326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1" name="Line 22"/>
                <p:cNvSpPr/>
                <p:nvPr/>
              </p:nvSpPr>
              <p:spPr>
                <a:xfrm>
                  <a:off x="0" y="3456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2" name="Line 23"/>
                <p:cNvSpPr/>
                <p:nvPr/>
              </p:nvSpPr>
              <p:spPr>
                <a:xfrm>
                  <a:off x="0" y="3648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3" name="Line 24"/>
                <p:cNvSpPr/>
                <p:nvPr/>
              </p:nvSpPr>
              <p:spPr>
                <a:xfrm>
                  <a:off x="0" y="3840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4" name="Line 25"/>
                <p:cNvSpPr/>
                <p:nvPr/>
              </p:nvSpPr>
              <p:spPr>
                <a:xfrm>
                  <a:off x="0" y="4032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15" name="Line 26"/>
                <p:cNvSpPr/>
                <p:nvPr/>
              </p:nvSpPr>
              <p:spPr>
                <a:xfrm>
                  <a:off x="0" y="4224"/>
                  <a:ext cx="5760" cy="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064" name="Group 27"/>
              <p:cNvGrpSpPr/>
              <p:nvPr/>
            </p:nvGrpSpPr>
            <p:grpSpPr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2065" name="Line 28"/>
                <p:cNvSpPr/>
                <p:nvPr/>
              </p:nvSpPr>
              <p:spPr>
                <a:xfrm>
                  <a:off x="1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6" name="Line 29"/>
                <p:cNvSpPr/>
                <p:nvPr/>
              </p:nvSpPr>
              <p:spPr>
                <a:xfrm>
                  <a:off x="3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7" name="Line 30"/>
                <p:cNvSpPr/>
                <p:nvPr/>
              </p:nvSpPr>
              <p:spPr>
                <a:xfrm>
                  <a:off x="5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8" name="Line 31"/>
                <p:cNvSpPr/>
                <p:nvPr/>
              </p:nvSpPr>
              <p:spPr>
                <a:xfrm>
                  <a:off x="7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69" name="Line 32"/>
                <p:cNvSpPr/>
                <p:nvPr/>
              </p:nvSpPr>
              <p:spPr>
                <a:xfrm>
                  <a:off x="96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0" name="Line 33"/>
                <p:cNvSpPr/>
                <p:nvPr/>
              </p:nvSpPr>
              <p:spPr>
                <a:xfrm>
                  <a:off x="115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1" name="Line 34"/>
                <p:cNvSpPr/>
                <p:nvPr/>
              </p:nvSpPr>
              <p:spPr>
                <a:xfrm>
                  <a:off x="134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2" name="Line 35"/>
                <p:cNvSpPr/>
                <p:nvPr/>
              </p:nvSpPr>
              <p:spPr>
                <a:xfrm>
                  <a:off x="153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3" name="Line 36"/>
                <p:cNvSpPr/>
                <p:nvPr/>
              </p:nvSpPr>
              <p:spPr>
                <a:xfrm>
                  <a:off x="172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4" name="Line 37"/>
                <p:cNvSpPr/>
                <p:nvPr/>
              </p:nvSpPr>
              <p:spPr>
                <a:xfrm>
                  <a:off x="192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5" name="Line 38"/>
                <p:cNvSpPr/>
                <p:nvPr/>
              </p:nvSpPr>
              <p:spPr>
                <a:xfrm>
                  <a:off x="211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6" name="Line 39"/>
                <p:cNvSpPr/>
                <p:nvPr/>
              </p:nvSpPr>
              <p:spPr>
                <a:xfrm>
                  <a:off x="230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7" name="Line 40"/>
                <p:cNvSpPr/>
                <p:nvPr/>
              </p:nvSpPr>
              <p:spPr>
                <a:xfrm>
                  <a:off x="249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8" name="Line 41"/>
                <p:cNvSpPr/>
                <p:nvPr/>
              </p:nvSpPr>
              <p:spPr>
                <a:xfrm>
                  <a:off x="268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79" name="Line 42"/>
                <p:cNvSpPr/>
                <p:nvPr/>
              </p:nvSpPr>
              <p:spPr>
                <a:xfrm>
                  <a:off x="288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0" name="Line 43"/>
                <p:cNvSpPr/>
                <p:nvPr/>
              </p:nvSpPr>
              <p:spPr>
                <a:xfrm>
                  <a:off x="307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1" name="Line 44"/>
                <p:cNvSpPr/>
                <p:nvPr/>
              </p:nvSpPr>
              <p:spPr>
                <a:xfrm>
                  <a:off x="326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2" name="Line 45"/>
                <p:cNvSpPr/>
                <p:nvPr/>
              </p:nvSpPr>
              <p:spPr>
                <a:xfrm>
                  <a:off x="345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3" name="Line 46"/>
                <p:cNvSpPr/>
                <p:nvPr/>
              </p:nvSpPr>
              <p:spPr>
                <a:xfrm>
                  <a:off x="364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4" name="Line 47"/>
                <p:cNvSpPr/>
                <p:nvPr/>
              </p:nvSpPr>
              <p:spPr>
                <a:xfrm>
                  <a:off x="384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5" name="Line 48"/>
                <p:cNvSpPr/>
                <p:nvPr/>
              </p:nvSpPr>
              <p:spPr>
                <a:xfrm>
                  <a:off x="403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6" name="Line 49"/>
                <p:cNvSpPr/>
                <p:nvPr/>
              </p:nvSpPr>
              <p:spPr>
                <a:xfrm>
                  <a:off x="422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7" name="Line 50"/>
                <p:cNvSpPr/>
                <p:nvPr/>
              </p:nvSpPr>
              <p:spPr>
                <a:xfrm>
                  <a:off x="441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8" name="Line 51"/>
                <p:cNvSpPr/>
                <p:nvPr/>
              </p:nvSpPr>
              <p:spPr>
                <a:xfrm>
                  <a:off x="460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89" name="Line 52"/>
                <p:cNvSpPr/>
                <p:nvPr/>
              </p:nvSpPr>
              <p:spPr>
                <a:xfrm>
                  <a:off x="4800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0" name="Line 53"/>
                <p:cNvSpPr/>
                <p:nvPr/>
              </p:nvSpPr>
              <p:spPr>
                <a:xfrm>
                  <a:off x="4992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1" name="Line 54"/>
                <p:cNvSpPr/>
                <p:nvPr/>
              </p:nvSpPr>
              <p:spPr>
                <a:xfrm>
                  <a:off x="5184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2" name="Line 55"/>
                <p:cNvSpPr/>
                <p:nvPr/>
              </p:nvSpPr>
              <p:spPr>
                <a:xfrm>
                  <a:off x="5376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093" name="Line 56"/>
                <p:cNvSpPr/>
                <p:nvPr/>
              </p:nvSpPr>
              <p:spPr>
                <a:xfrm>
                  <a:off x="5568" y="0"/>
                  <a:ext cx="0" cy="4320"/>
                </a:xfrm>
                <a:prstGeom prst="line">
                  <a:avLst/>
                </a:prstGeom>
                <a:ln w="9525" cap="flat" cmpd="sng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081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anose="020B060403050404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59" name="Group 59"/>
            <p:cNvGrpSpPr/>
            <p:nvPr/>
          </p:nvGrpSpPr>
          <p:grpSpPr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84" name="Line 60"/>
              <p:cNvSpPr>
                <a:spLocks noChangeShapeType="1"/>
              </p:cNvSpPr>
              <p:nvPr/>
            </p:nvSpPr>
            <p:spPr bwMode="ltGray">
              <a:xfrm flipH="1">
                <a:off x="96" y="1037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5" name="Line 61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86" name="Arc 62"/>
              <p:cNvSpPr/>
              <p:nvPr/>
            </p:nvSpPr>
            <p:spPr bwMode="ltGray">
              <a:xfrm flipH="1">
                <a:off x="217" y="916"/>
                <a:ext cx="239" cy="239"/>
              </a:xfrm>
              <a:custGeom>
                <a:avLst/>
                <a:gdLst>
                  <a:gd name="G0" fmla="+- 21595 0 0"/>
                  <a:gd name="G1" fmla="+- 21600 0 0"/>
                  <a:gd name="G2" fmla="+- 21600 0 0"/>
                  <a:gd name="T0" fmla="*/ 21114 w 43195"/>
                  <a:gd name="T1" fmla="*/ 5 h 43200"/>
                  <a:gd name="T2" fmla="*/ 0 w 43195"/>
                  <a:gd name="T3" fmla="*/ 22056 h 43200"/>
                  <a:gd name="T4" fmla="*/ 21595 w 4319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2800" b="0" i="0" u="none" strike="noStrike" kern="1200" cap="none" spc="0" normalizeH="0" baseline="0" noProof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ahoma" panose="020B060403050404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2051" name="Rectangle 63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2" name="Rectangle 64" descr="Rectangle: Click to edit Master text styles&#13;&#10;Second level&#13;&#10;Third level&#13;&#10;Fourth level&#13;&#10;Fifth level"/>
          <p:cNvSpPr>
            <a:spLocks noGrp="1"/>
          </p:cNvSpPr>
          <p:nvPr>
            <p:ph type="body" idx="1"/>
          </p:nvPr>
        </p:nvSpPr>
        <p:spPr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89" name="Rectangle 6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0" name="Rectangle 6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1" name="Rectangle 6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ahoma" panose="020B0604030504040204" pitchFamily="34" charset="0"/>
              </a:rPr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10000"/>
        <a:buFont typeface="Wingdings" panose="05000000000000000000" pitchFamily="2" charset="2"/>
        <a:buBlip>
          <a:blip r:embed="rId13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5427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28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197" name="Rectangle 6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198" name="Rectangle 12"/>
          <p:cNvSpPr>
            <a:spLocks noGrp="1"/>
          </p:cNvSpPr>
          <p:nvPr>
            <p:ph type="body" idx="1"/>
          </p:nvPr>
        </p:nvSpPr>
        <p:spPr>
          <a:xfrm>
            <a:off x="1066800" y="210185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370330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713230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7.jpeg"/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Text Box 2"/>
          <p:cNvSpPr txBox="1"/>
          <p:nvPr/>
        </p:nvSpPr>
        <p:spPr>
          <a:xfrm>
            <a:off x="3779838" y="35734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6064250" y="1916113"/>
            <a:ext cx="307975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sz="3600" dirty="0">
              <a:solidFill>
                <a:srgbClr val="FC62F1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>
                <a:solidFill>
                  <a:srgbClr val="FC62F1"/>
                </a:solidFill>
                <a:latin typeface="华文行楷" pitchFamily="2" charset="-122"/>
                <a:ea typeface="华文行楷" pitchFamily="2" charset="-122"/>
              </a:rPr>
              <a:t>              </a:t>
            </a:r>
            <a:endParaRPr lang="zh-CN" altLang="en-US" sz="3600" dirty="0">
              <a:solidFill>
                <a:srgbClr val="FC62F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2771775" y="2817813"/>
            <a:ext cx="13573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　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6" name="WordArt 6"/>
          <p:cNvSpPr>
            <a:spLocks noTextEdit="1"/>
          </p:cNvSpPr>
          <p:nvPr/>
        </p:nvSpPr>
        <p:spPr>
          <a:xfrm>
            <a:off x="2124075" y="2420938"/>
            <a:ext cx="5256213" cy="165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串联和并联</a:t>
            </a:r>
            <a:endParaRPr lang="zh-CN" altLang="en-US" sz="4000">
              <a:ln w="12700" cap="flat" cmpd="sng">
                <a:solidFill>
                  <a:srgbClr val="3333CC"/>
                </a:solidFill>
                <a:prstDash val="solid"/>
                <a:headEnd type="none" w="med" len="med"/>
                <a:tailEnd type="none" w="med" len="med"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0" name="Text Box 2"/>
          <p:cNvSpPr txBox="1"/>
          <p:nvPr/>
        </p:nvSpPr>
        <p:spPr>
          <a:xfrm>
            <a:off x="1584325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2531" name="Picture 3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1600200"/>
            <a:ext cx="1905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2" name="Picture 4" descr="wla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7538" y="4046538"/>
            <a:ext cx="1192212" cy="8207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3" name="Picture 5" descr="wla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450" y="3149600"/>
            <a:ext cx="1190625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4" name="Picture 6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2163" y="2379663"/>
            <a:ext cx="1455737" cy="1384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63" name="Freeform 7"/>
          <p:cNvSpPr/>
          <p:nvPr/>
        </p:nvSpPr>
        <p:spPr>
          <a:xfrm>
            <a:off x="3806825" y="1600200"/>
            <a:ext cx="1865313" cy="1549400"/>
          </a:xfrm>
          <a:custGeom>
            <a:avLst/>
            <a:gdLst>
              <a:gd name="txL" fmla="*/ 0 w 1352"/>
              <a:gd name="txT" fmla="*/ 0 h 1160"/>
              <a:gd name="txR" fmla="*/ 1352 w 1352"/>
              <a:gd name="txB" fmla="*/ 1160 h 1160"/>
            </a:gdLst>
            <a:ahLst/>
            <a:cxnLst>
              <a:cxn ang="0">
                <a:pos x="0" y="152"/>
              </a:cxn>
              <a:cxn ang="0">
                <a:pos x="960" y="56"/>
              </a:cxn>
              <a:cxn ang="0">
                <a:pos x="1296" y="488"/>
              </a:cxn>
              <a:cxn ang="0">
                <a:pos x="1296" y="1160"/>
              </a:cxn>
            </a:cxnLst>
            <a:rect l="txL" t="txT" r="txR" b="txB"/>
            <a:pathLst>
              <a:path w="1352" h="1160">
                <a:moveTo>
                  <a:pt x="0" y="152"/>
                </a:moveTo>
                <a:cubicBezTo>
                  <a:pt x="372" y="76"/>
                  <a:pt x="744" y="0"/>
                  <a:pt x="960" y="56"/>
                </a:cubicBezTo>
                <a:cubicBezTo>
                  <a:pt x="1176" y="112"/>
                  <a:pt x="1240" y="304"/>
                  <a:pt x="1296" y="488"/>
                </a:cubicBezTo>
                <a:cubicBezTo>
                  <a:pt x="1352" y="672"/>
                  <a:pt x="1296" y="1048"/>
                  <a:pt x="1296" y="1160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6264" name="Freeform 8"/>
          <p:cNvSpPr/>
          <p:nvPr/>
        </p:nvSpPr>
        <p:spPr>
          <a:xfrm>
            <a:off x="1524000" y="1814513"/>
            <a:ext cx="1620838" cy="1976437"/>
          </a:xfrm>
          <a:custGeom>
            <a:avLst/>
            <a:gdLst>
              <a:gd name="txL" fmla="*/ 0 w 1176"/>
              <a:gd name="txT" fmla="*/ 0 h 1480"/>
              <a:gd name="txR" fmla="*/ 1176 w 1176"/>
              <a:gd name="txB" fmla="*/ 1480 h 1480"/>
            </a:gdLst>
            <a:ahLst/>
            <a:cxnLst>
              <a:cxn ang="0">
                <a:pos x="1176" y="184"/>
              </a:cxn>
              <a:cxn ang="0">
                <a:pos x="168" y="184"/>
              </a:cxn>
              <a:cxn ang="0">
                <a:pos x="168" y="1288"/>
              </a:cxn>
              <a:cxn ang="0">
                <a:pos x="408" y="1336"/>
              </a:cxn>
            </a:cxnLst>
            <a:rect l="txL" t="txT" r="txR" b="txB"/>
            <a:pathLst>
              <a:path w="1176" h="1480">
                <a:moveTo>
                  <a:pt x="1176" y="184"/>
                </a:moveTo>
                <a:cubicBezTo>
                  <a:pt x="756" y="92"/>
                  <a:pt x="336" y="0"/>
                  <a:pt x="168" y="184"/>
                </a:cubicBezTo>
                <a:cubicBezTo>
                  <a:pt x="0" y="368"/>
                  <a:pt x="128" y="1096"/>
                  <a:pt x="168" y="1288"/>
                </a:cubicBezTo>
                <a:cubicBezTo>
                  <a:pt x="208" y="1480"/>
                  <a:pt x="308" y="1408"/>
                  <a:pt x="408" y="1336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6265" name="Freeform 9"/>
          <p:cNvSpPr/>
          <p:nvPr/>
        </p:nvSpPr>
        <p:spPr>
          <a:xfrm>
            <a:off x="1800225" y="3598863"/>
            <a:ext cx="352425" cy="896937"/>
          </a:xfrm>
          <a:custGeom>
            <a:avLst/>
            <a:gdLst>
              <a:gd name="txL" fmla="*/ 0 w 256"/>
              <a:gd name="txT" fmla="*/ 0 h 672"/>
              <a:gd name="txR" fmla="*/ 256 w 256"/>
              <a:gd name="txB" fmla="*/ 672 h 672"/>
            </a:gdLst>
            <a:ahLst/>
            <a:cxnLst>
              <a:cxn ang="0">
                <a:pos x="160" y="0"/>
              </a:cxn>
              <a:cxn ang="0">
                <a:pos x="16" y="384"/>
              </a:cxn>
              <a:cxn ang="0">
                <a:pos x="256" y="672"/>
              </a:cxn>
            </a:cxnLst>
            <a:rect l="txL" t="txT" r="txR" b="txB"/>
            <a:pathLst>
              <a:path w="256" h="672">
                <a:moveTo>
                  <a:pt x="160" y="0"/>
                </a:moveTo>
                <a:cubicBezTo>
                  <a:pt x="80" y="136"/>
                  <a:pt x="0" y="272"/>
                  <a:pt x="16" y="384"/>
                </a:cubicBezTo>
                <a:cubicBezTo>
                  <a:pt x="32" y="496"/>
                  <a:pt x="144" y="584"/>
                  <a:pt x="256" y="672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38" name="Text Box 10"/>
          <p:cNvSpPr txBox="1"/>
          <p:nvPr/>
        </p:nvSpPr>
        <p:spPr>
          <a:xfrm>
            <a:off x="4784725" y="2352675"/>
            <a:ext cx="3825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>
                <a:solidFill>
                  <a:srgbClr val="7E3B26"/>
                </a:solidFill>
                <a:latin typeface="Times New Roman" panose="02020603050405020304" pitchFamily="18" charset="0"/>
              </a:rPr>
              <a:t>S</a:t>
            </a:r>
            <a:endParaRPr lang="en-US" altLang="zh-CN" b="1">
              <a:solidFill>
                <a:srgbClr val="7E3B2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9" name="Text Box 11"/>
          <p:cNvSpPr txBox="1"/>
          <p:nvPr/>
        </p:nvSpPr>
        <p:spPr>
          <a:xfrm>
            <a:off x="1143000" y="3429000"/>
            <a:ext cx="5984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L1</a:t>
            </a:r>
            <a:endParaRPr lang="en-US" altLang="zh-CN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0" name="Text Box 12"/>
          <p:cNvSpPr txBox="1"/>
          <p:nvPr/>
        </p:nvSpPr>
        <p:spPr>
          <a:xfrm>
            <a:off x="1295400" y="4495800"/>
            <a:ext cx="59848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b="1">
                <a:solidFill>
                  <a:schemeClr val="tx2"/>
                </a:solidFill>
                <a:latin typeface="Times New Roman" panose="02020603050405020304" pitchFamily="18" charset="0"/>
              </a:rPr>
              <a:t>L2</a:t>
            </a:r>
            <a:endParaRPr lang="en-US" altLang="zh-CN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269" name="Text Box 13"/>
          <p:cNvSpPr txBox="1"/>
          <p:nvPr/>
        </p:nvSpPr>
        <p:spPr>
          <a:xfrm>
            <a:off x="5943600" y="1143000"/>
            <a:ext cx="2971800" cy="3937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如左图：两个小灯泡的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两端分别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连在一起，然后接到电路里，我们说这两个灯泡是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并联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的。</a:t>
            </a:r>
            <a:endParaRPr lang="zh-CN" altLang="en-US" sz="36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2" name="Rectangle 14"/>
          <p:cNvSpPr/>
          <p:nvPr/>
        </p:nvSpPr>
        <p:spPr>
          <a:xfrm>
            <a:off x="2209800" y="638175"/>
            <a:ext cx="273208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并联的定</a:t>
            </a: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义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543" name="Text Box 15"/>
          <p:cNvSpPr txBox="1"/>
          <p:nvPr/>
        </p:nvSpPr>
        <p:spPr>
          <a:xfrm>
            <a:off x="669925" y="14160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822269"/>
                </a:solidFill>
                <a:latin typeface="Times New Roman" panose="02020603050405020304" pitchFamily="18" charset="0"/>
              </a:rPr>
              <a:t>实验演示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6272" name="Freeform 16"/>
          <p:cNvSpPr/>
          <p:nvPr/>
        </p:nvSpPr>
        <p:spPr>
          <a:xfrm>
            <a:off x="2627313" y="3141663"/>
            <a:ext cx="2305050" cy="658812"/>
          </a:xfrm>
          <a:custGeom>
            <a:avLst/>
            <a:gdLst>
              <a:gd name="txL" fmla="*/ 0 w 1452"/>
              <a:gd name="txT" fmla="*/ 0 h 415"/>
              <a:gd name="txR" fmla="*/ 1452 w 1452"/>
              <a:gd name="txB" fmla="*/ 415 h 415"/>
            </a:gdLst>
            <a:ahLst/>
            <a:cxnLst>
              <a:cxn ang="0">
                <a:pos x="0" y="317"/>
              </a:cxn>
              <a:cxn ang="0">
                <a:pos x="1089" y="362"/>
              </a:cxn>
              <a:cxn ang="0">
                <a:pos x="1452" y="0"/>
              </a:cxn>
            </a:cxnLst>
            <a:rect l="txL" t="txT" r="txR" b="txB"/>
            <a:pathLst>
              <a:path w="1452" h="415">
                <a:moveTo>
                  <a:pt x="0" y="317"/>
                </a:moveTo>
                <a:cubicBezTo>
                  <a:pt x="423" y="366"/>
                  <a:pt x="847" y="415"/>
                  <a:pt x="1089" y="362"/>
                </a:cubicBezTo>
                <a:cubicBezTo>
                  <a:pt x="1331" y="309"/>
                  <a:pt x="1391" y="60"/>
                  <a:pt x="1452" y="0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6273" name="Freeform 17"/>
          <p:cNvSpPr/>
          <p:nvPr/>
        </p:nvSpPr>
        <p:spPr>
          <a:xfrm>
            <a:off x="2700338" y="3141663"/>
            <a:ext cx="2303462" cy="1366837"/>
          </a:xfrm>
          <a:custGeom>
            <a:avLst/>
            <a:gdLst>
              <a:gd name="txL" fmla="*/ 0 w 1451"/>
              <a:gd name="txT" fmla="*/ 0 h 861"/>
              <a:gd name="txR" fmla="*/ 1451 w 1451"/>
              <a:gd name="txB" fmla="*/ 861 h 861"/>
            </a:gdLst>
            <a:ahLst/>
            <a:cxnLst>
              <a:cxn ang="0">
                <a:pos x="0" y="861"/>
              </a:cxn>
              <a:cxn ang="0">
                <a:pos x="1088" y="680"/>
              </a:cxn>
              <a:cxn ang="0">
                <a:pos x="1451" y="0"/>
              </a:cxn>
            </a:cxnLst>
            <a:rect l="txL" t="txT" r="txR" b="txB"/>
            <a:pathLst>
              <a:path w="1451" h="861">
                <a:moveTo>
                  <a:pt x="0" y="861"/>
                </a:moveTo>
                <a:cubicBezTo>
                  <a:pt x="423" y="842"/>
                  <a:pt x="846" y="823"/>
                  <a:pt x="1088" y="680"/>
                </a:cubicBezTo>
                <a:cubicBezTo>
                  <a:pt x="1330" y="537"/>
                  <a:pt x="1390" y="268"/>
                  <a:pt x="1451" y="0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2546" name="Text Box 18"/>
          <p:cNvSpPr txBox="1"/>
          <p:nvPr/>
        </p:nvSpPr>
        <p:spPr>
          <a:xfrm>
            <a:off x="-633412" y="928688"/>
            <a:ext cx="184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6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827088" y="1916113"/>
            <a:ext cx="4241800" cy="3270250"/>
            <a:chOff x="521" y="1207"/>
            <a:chExt cx="2672" cy="2060"/>
          </a:xfrm>
        </p:grpSpPr>
        <p:grpSp>
          <p:nvGrpSpPr>
            <p:cNvPr id="23598" name="Group 3"/>
            <p:cNvGrpSpPr/>
            <p:nvPr/>
          </p:nvGrpSpPr>
          <p:grpSpPr>
            <a:xfrm>
              <a:off x="567" y="1207"/>
              <a:ext cx="2626" cy="2060"/>
              <a:chOff x="536" y="1207"/>
              <a:chExt cx="2626" cy="2060"/>
            </a:xfrm>
          </p:grpSpPr>
          <p:pic>
            <p:nvPicPr>
              <p:cNvPr id="23601" name="Picture 4" descr="11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1020" y="1207"/>
                <a:ext cx="1200" cy="10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02" name="Picture 5" descr="wla2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7" y="2750"/>
                <a:ext cx="751" cy="5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03" name="Picture 6" descr="wla2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36" y="2183"/>
                <a:ext cx="750" cy="51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3604" name="Picture 7" descr="22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45" y="1752"/>
                <a:ext cx="917" cy="872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3599" name="Text Box 8"/>
            <p:cNvSpPr txBox="1"/>
            <p:nvPr/>
          </p:nvSpPr>
          <p:spPr>
            <a:xfrm>
              <a:off x="521" y="2251"/>
              <a:ext cx="318" cy="23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8E163E"/>
                  </a:solidFill>
                  <a:latin typeface="Arial" panose="020B0604020202020204" pitchFamily="34" charset="0"/>
                </a:rPr>
                <a:t>B</a:t>
              </a:r>
              <a:endParaRPr lang="en-US" altLang="zh-CN" sz="18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600" name="Text Box 9"/>
            <p:cNvSpPr txBox="1"/>
            <p:nvPr/>
          </p:nvSpPr>
          <p:spPr>
            <a:xfrm>
              <a:off x="2290" y="2024"/>
              <a:ext cx="318" cy="23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8E163E"/>
                  </a:solidFill>
                  <a:latin typeface="Arial" panose="020B0604020202020204" pitchFamily="34" charset="0"/>
                </a:rPr>
                <a:t>A</a:t>
              </a:r>
              <a:endParaRPr lang="en-US" altLang="zh-CN" sz="18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555" name="Text Box 10"/>
          <p:cNvSpPr txBox="1"/>
          <p:nvPr/>
        </p:nvSpPr>
        <p:spPr>
          <a:xfrm>
            <a:off x="2879725" y="725488"/>
            <a:ext cx="2732088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并联电路图</a:t>
            </a:r>
            <a:endParaRPr lang="zh-CN" altLang="en-US" sz="4000" b="1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7291" name="Freeform 11"/>
          <p:cNvSpPr/>
          <p:nvPr/>
        </p:nvSpPr>
        <p:spPr>
          <a:xfrm>
            <a:off x="539750" y="2133600"/>
            <a:ext cx="1620838" cy="1976438"/>
          </a:xfrm>
          <a:custGeom>
            <a:avLst/>
            <a:gdLst>
              <a:gd name="txL" fmla="*/ 0 w 1021"/>
              <a:gd name="txT" fmla="*/ 0 h 1245"/>
              <a:gd name="txR" fmla="*/ 1021 w 1021"/>
              <a:gd name="txB" fmla="*/ 1245 h 1245"/>
            </a:gdLst>
            <a:ahLst/>
            <a:cxnLst>
              <a:cxn ang="0">
                <a:pos x="1021" y="155"/>
              </a:cxn>
              <a:cxn ang="0">
                <a:pos x="146" y="155"/>
              </a:cxn>
              <a:cxn ang="0">
                <a:pos x="146" y="1083"/>
              </a:cxn>
              <a:cxn ang="0">
                <a:pos x="378" y="1127"/>
              </a:cxn>
            </a:cxnLst>
            <a:rect l="txL" t="txT" r="txR" b="txB"/>
            <a:pathLst>
              <a:path w="1021" h="1245">
                <a:moveTo>
                  <a:pt x="1021" y="155"/>
                </a:moveTo>
                <a:cubicBezTo>
                  <a:pt x="656" y="77"/>
                  <a:pt x="292" y="0"/>
                  <a:pt x="146" y="155"/>
                </a:cubicBezTo>
                <a:cubicBezTo>
                  <a:pt x="0" y="310"/>
                  <a:pt x="107" y="921"/>
                  <a:pt x="146" y="1083"/>
                </a:cubicBezTo>
                <a:cubicBezTo>
                  <a:pt x="185" y="1245"/>
                  <a:pt x="330" y="1118"/>
                  <a:pt x="378" y="1127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292" name="Freeform 12"/>
          <p:cNvSpPr/>
          <p:nvPr/>
        </p:nvSpPr>
        <p:spPr>
          <a:xfrm>
            <a:off x="900113" y="3933825"/>
            <a:ext cx="352425" cy="896938"/>
          </a:xfrm>
          <a:custGeom>
            <a:avLst/>
            <a:gdLst>
              <a:gd name="txL" fmla="*/ 0 w 256"/>
              <a:gd name="txT" fmla="*/ 0 h 672"/>
              <a:gd name="txR" fmla="*/ 256 w 256"/>
              <a:gd name="txB" fmla="*/ 672 h 672"/>
            </a:gdLst>
            <a:ahLst/>
            <a:cxnLst>
              <a:cxn ang="0">
                <a:pos x="160" y="0"/>
              </a:cxn>
              <a:cxn ang="0">
                <a:pos x="16" y="384"/>
              </a:cxn>
              <a:cxn ang="0">
                <a:pos x="256" y="672"/>
              </a:cxn>
            </a:cxnLst>
            <a:rect l="txL" t="txT" r="txR" b="txB"/>
            <a:pathLst>
              <a:path w="256" h="672">
                <a:moveTo>
                  <a:pt x="160" y="0"/>
                </a:moveTo>
                <a:cubicBezTo>
                  <a:pt x="80" y="136"/>
                  <a:pt x="0" y="272"/>
                  <a:pt x="16" y="384"/>
                </a:cubicBezTo>
                <a:cubicBezTo>
                  <a:pt x="32" y="496"/>
                  <a:pt x="144" y="584"/>
                  <a:pt x="256" y="672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293" name="Freeform 13"/>
          <p:cNvSpPr/>
          <p:nvPr/>
        </p:nvSpPr>
        <p:spPr>
          <a:xfrm>
            <a:off x="2835275" y="1916113"/>
            <a:ext cx="1854200" cy="1782762"/>
          </a:xfrm>
          <a:custGeom>
            <a:avLst/>
            <a:gdLst>
              <a:gd name="txL" fmla="*/ 0 w 1168"/>
              <a:gd name="txT" fmla="*/ 0 h 1123"/>
              <a:gd name="txR" fmla="*/ 1168 w 1168"/>
              <a:gd name="txB" fmla="*/ 1123 h 1123"/>
            </a:gdLst>
            <a:ahLst/>
            <a:cxnLst>
              <a:cxn ang="0">
                <a:pos x="0" y="128"/>
              </a:cxn>
              <a:cxn ang="0">
                <a:pos x="834" y="47"/>
              </a:cxn>
              <a:cxn ang="0">
                <a:pos x="1126" y="411"/>
              </a:cxn>
              <a:cxn ang="0">
                <a:pos x="1086" y="1019"/>
              </a:cxn>
              <a:cxn ang="0">
                <a:pos x="1078" y="1035"/>
              </a:cxn>
            </a:cxnLst>
            <a:rect l="txL" t="txT" r="txR" b="txB"/>
            <a:pathLst>
              <a:path w="1168" h="1123">
                <a:moveTo>
                  <a:pt x="0" y="128"/>
                </a:moveTo>
                <a:cubicBezTo>
                  <a:pt x="323" y="64"/>
                  <a:pt x="647" y="0"/>
                  <a:pt x="834" y="47"/>
                </a:cubicBezTo>
                <a:cubicBezTo>
                  <a:pt x="1022" y="94"/>
                  <a:pt x="1084" y="249"/>
                  <a:pt x="1126" y="411"/>
                </a:cubicBezTo>
                <a:cubicBezTo>
                  <a:pt x="1168" y="573"/>
                  <a:pt x="1094" y="915"/>
                  <a:pt x="1086" y="1019"/>
                </a:cubicBezTo>
                <a:cubicBezTo>
                  <a:pt x="1078" y="1123"/>
                  <a:pt x="1080" y="1032"/>
                  <a:pt x="1078" y="1035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294" name="Freeform 14"/>
          <p:cNvSpPr/>
          <p:nvPr/>
        </p:nvSpPr>
        <p:spPr>
          <a:xfrm>
            <a:off x="1692275" y="3500438"/>
            <a:ext cx="2319338" cy="600075"/>
          </a:xfrm>
          <a:custGeom>
            <a:avLst/>
            <a:gdLst>
              <a:gd name="txL" fmla="*/ 0 w 1461"/>
              <a:gd name="txT" fmla="*/ 0 h 378"/>
              <a:gd name="txR" fmla="*/ 1461 w 1461"/>
              <a:gd name="txB" fmla="*/ 378 h 378"/>
            </a:gdLst>
            <a:ahLst/>
            <a:cxnLst>
              <a:cxn ang="0">
                <a:pos x="0" y="291"/>
              </a:cxn>
              <a:cxn ang="0">
                <a:pos x="1098" y="362"/>
              </a:cxn>
              <a:cxn ang="0">
                <a:pos x="1372" y="192"/>
              </a:cxn>
              <a:cxn ang="0">
                <a:pos x="1418" y="60"/>
              </a:cxn>
              <a:cxn ang="0">
                <a:pos x="1461" y="0"/>
              </a:cxn>
            </a:cxnLst>
            <a:rect l="txL" t="txT" r="txR" b="txB"/>
            <a:pathLst>
              <a:path w="1461" h="378">
                <a:moveTo>
                  <a:pt x="0" y="291"/>
                </a:moveTo>
                <a:cubicBezTo>
                  <a:pt x="183" y="302"/>
                  <a:pt x="869" y="378"/>
                  <a:pt x="1098" y="362"/>
                </a:cubicBezTo>
                <a:cubicBezTo>
                  <a:pt x="1327" y="346"/>
                  <a:pt x="1319" y="242"/>
                  <a:pt x="1372" y="192"/>
                </a:cubicBezTo>
                <a:cubicBezTo>
                  <a:pt x="1425" y="142"/>
                  <a:pt x="1403" y="92"/>
                  <a:pt x="1418" y="60"/>
                </a:cubicBezTo>
                <a:cubicBezTo>
                  <a:pt x="1433" y="28"/>
                  <a:pt x="1452" y="12"/>
                  <a:pt x="1461" y="0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295" name="Text Box 15"/>
          <p:cNvSpPr txBox="1"/>
          <p:nvPr/>
        </p:nvSpPr>
        <p:spPr>
          <a:xfrm>
            <a:off x="609600" y="1447800"/>
            <a:ext cx="15875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实物图：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6" name="Text Box 16"/>
          <p:cNvSpPr txBox="1"/>
          <p:nvPr/>
        </p:nvSpPr>
        <p:spPr>
          <a:xfrm>
            <a:off x="5076825" y="1484313"/>
            <a:ext cx="15938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电路图：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7297" name="Text Box 17"/>
          <p:cNvSpPr txBox="1"/>
          <p:nvPr/>
        </p:nvSpPr>
        <p:spPr>
          <a:xfrm>
            <a:off x="3059113" y="4868863"/>
            <a:ext cx="3959225" cy="946150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p>
            <a:pPr algn="ctr"/>
            <a:r>
              <a:rPr lang="zh-CN" altLang="en-US" b="1" dirty="0">
                <a:solidFill>
                  <a:srgbClr val="7E3B26"/>
                </a:solidFill>
                <a:latin typeface="Arial" panose="020B0604020202020204" pitchFamily="34" charset="0"/>
              </a:rPr>
              <a:t>在并联电路中，电流有两条（或多条） 路径。</a:t>
            </a:r>
            <a:endParaRPr lang="zh-CN" altLang="en-US" b="1" dirty="0">
              <a:solidFill>
                <a:srgbClr val="7E3B26"/>
              </a:solidFill>
              <a:latin typeface="Arial" panose="020B0604020202020204" pitchFamily="34" charset="0"/>
            </a:endParaRPr>
          </a:p>
        </p:txBody>
      </p:sp>
      <p:sp>
        <p:nvSpPr>
          <p:cNvPr id="97300" name="Freeform 20"/>
          <p:cNvSpPr/>
          <p:nvPr/>
        </p:nvSpPr>
        <p:spPr>
          <a:xfrm>
            <a:off x="1835150" y="3573463"/>
            <a:ext cx="2160588" cy="1296987"/>
          </a:xfrm>
          <a:custGeom>
            <a:avLst/>
            <a:gdLst>
              <a:gd name="txL" fmla="*/ 0 w 1361"/>
              <a:gd name="txT" fmla="*/ 0 h 816"/>
              <a:gd name="txR" fmla="*/ 1361 w 1361"/>
              <a:gd name="txB" fmla="*/ 816 h 816"/>
            </a:gdLst>
            <a:ahLst/>
            <a:cxnLst>
              <a:cxn ang="0">
                <a:pos x="0" y="816"/>
              </a:cxn>
              <a:cxn ang="0">
                <a:pos x="1043" y="680"/>
              </a:cxn>
              <a:cxn ang="0">
                <a:pos x="1361" y="0"/>
              </a:cxn>
            </a:cxnLst>
            <a:rect l="txL" t="txT" r="txR" b="txB"/>
            <a:pathLst>
              <a:path w="1361" h="816">
                <a:moveTo>
                  <a:pt x="0" y="816"/>
                </a:moveTo>
                <a:cubicBezTo>
                  <a:pt x="408" y="816"/>
                  <a:pt x="816" y="816"/>
                  <a:pt x="1043" y="680"/>
                </a:cubicBezTo>
                <a:cubicBezTo>
                  <a:pt x="1270" y="544"/>
                  <a:pt x="1315" y="272"/>
                  <a:pt x="1361" y="0"/>
                </a:cubicBezTo>
              </a:path>
            </a:pathLst>
          </a:custGeom>
          <a:noFill/>
          <a:ln w="2857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301" name="Freeform 21"/>
          <p:cNvSpPr/>
          <p:nvPr/>
        </p:nvSpPr>
        <p:spPr>
          <a:xfrm>
            <a:off x="1692275" y="3500438"/>
            <a:ext cx="2332038" cy="600075"/>
          </a:xfrm>
          <a:custGeom>
            <a:avLst/>
            <a:gdLst>
              <a:gd name="txL" fmla="*/ 0 w 1469"/>
              <a:gd name="txT" fmla="*/ 0 h 378"/>
              <a:gd name="txR" fmla="*/ 1469 w 1469"/>
              <a:gd name="txB" fmla="*/ 378 h 378"/>
            </a:gdLst>
            <a:ahLst/>
            <a:cxnLst>
              <a:cxn ang="0">
                <a:pos x="0" y="291"/>
              </a:cxn>
              <a:cxn ang="0">
                <a:pos x="1106" y="362"/>
              </a:cxn>
              <a:cxn ang="0">
                <a:pos x="1380" y="192"/>
              </a:cxn>
              <a:cxn ang="0">
                <a:pos x="1426" y="60"/>
              </a:cxn>
              <a:cxn ang="0">
                <a:pos x="1469" y="0"/>
              </a:cxn>
            </a:cxnLst>
            <a:rect l="txL" t="txT" r="txR" b="txB"/>
            <a:pathLst>
              <a:path w="1469" h="378">
                <a:moveTo>
                  <a:pt x="0" y="291"/>
                </a:moveTo>
                <a:cubicBezTo>
                  <a:pt x="183" y="303"/>
                  <a:pt x="876" y="378"/>
                  <a:pt x="1106" y="362"/>
                </a:cubicBezTo>
                <a:cubicBezTo>
                  <a:pt x="1336" y="346"/>
                  <a:pt x="1327" y="242"/>
                  <a:pt x="1380" y="192"/>
                </a:cubicBezTo>
                <a:cubicBezTo>
                  <a:pt x="1433" y="142"/>
                  <a:pt x="1411" y="92"/>
                  <a:pt x="1426" y="60"/>
                </a:cubicBezTo>
                <a:cubicBezTo>
                  <a:pt x="1441" y="28"/>
                  <a:pt x="1460" y="12"/>
                  <a:pt x="1469" y="0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302" name="Freeform 22"/>
          <p:cNvSpPr/>
          <p:nvPr/>
        </p:nvSpPr>
        <p:spPr>
          <a:xfrm>
            <a:off x="900113" y="3933825"/>
            <a:ext cx="352425" cy="896938"/>
          </a:xfrm>
          <a:custGeom>
            <a:avLst/>
            <a:gdLst>
              <a:gd name="txL" fmla="*/ 0 w 256"/>
              <a:gd name="txT" fmla="*/ 0 h 672"/>
              <a:gd name="txR" fmla="*/ 256 w 256"/>
              <a:gd name="txB" fmla="*/ 672 h 672"/>
            </a:gdLst>
            <a:ahLst/>
            <a:cxnLst>
              <a:cxn ang="0">
                <a:pos x="160" y="0"/>
              </a:cxn>
              <a:cxn ang="0">
                <a:pos x="16" y="384"/>
              </a:cxn>
              <a:cxn ang="0">
                <a:pos x="256" y="672"/>
              </a:cxn>
            </a:cxnLst>
            <a:rect l="txL" t="txT" r="txR" b="txB"/>
            <a:pathLst>
              <a:path w="256" h="672">
                <a:moveTo>
                  <a:pt x="160" y="0"/>
                </a:moveTo>
                <a:cubicBezTo>
                  <a:pt x="80" y="136"/>
                  <a:pt x="0" y="272"/>
                  <a:pt x="16" y="384"/>
                </a:cubicBezTo>
                <a:cubicBezTo>
                  <a:pt x="32" y="496"/>
                  <a:pt x="144" y="584"/>
                  <a:pt x="256" y="672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7303" name="Freeform 23"/>
          <p:cNvSpPr/>
          <p:nvPr/>
        </p:nvSpPr>
        <p:spPr>
          <a:xfrm>
            <a:off x="1835150" y="3573463"/>
            <a:ext cx="2160588" cy="1295400"/>
          </a:xfrm>
          <a:custGeom>
            <a:avLst/>
            <a:gdLst>
              <a:gd name="txL" fmla="*/ 0 w 1361"/>
              <a:gd name="txT" fmla="*/ 0 h 816"/>
              <a:gd name="txR" fmla="*/ 1361 w 1361"/>
              <a:gd name="txB" fmla="*/ 816 h 816"/>
            </a:gdLst>
            <a:ahLst/>
            <a:cxnLst>
              <a:cxn ang="0">
                <a:pos x="0" y="816"/>
              </a:cxn>
              <a:cxn ang="0">
                <a:pos x="1043" y="680"/>
              </a:cxn>
              <a:cxn ang="0">
                <a:pos x="1361" y="0"/>
              </a:cxn>
            </a:cxnLst>
            <a:rect l="txL" t="txT" r="txR" b="txB"/>
            <a:pathLst>
              <a:path w="1361" h="816">
                <a:moveTo>
                  <a:pt x="0" y="816"/>
                </a:moveTo>
                <a:cubicBezTo>
                  <a:pt x="408" y="816"/>
                  <a:pt x="816" y="816"/>
                  <a:pt x="1043" y="680"/>
                </a:cubicBezTo>
                <a:cubicBezTo>
                  <a:pt x="1270" y="544"/>
                  <a:pt x="1315" y="272"/>
                  <a:pt x="1361" y="0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4" name="Group 24"/>
          <p:cNvGrpSpPr/>
          <p:nvPr/>
        </p:nvGrpSpPr>
        <p:grpSpPr>
          <a:xfrm>
            <a:off x="4932363" y="1989138"/>
            <a:ext cx="3384550" cy="2087562"/>
            <a:chOff x="3152" y="1344"/>
            <a:chExt cx="2132" cy="1315"/>
          </a:xfrm>
        </p:grpSpPr>
        <p:grpSp>
          <p:nvGrpSpPr>
            <p:cNvPr id="23569" name="Group 25"/>
            <p:cNvGrpSpPr/>
            <p:nvPr/>
          </p:nvGrpSpPr>
          <p:grpSpPr>
            <a:xfrm>
              <a:off x="3152" y="1344"/>
              <a:ext cx="2132" cy="1315"/>
              <a:chOff x="3152" y="1344"/>
              <a:chExt cx="2132" cy="1315"/>
            </a:xfrm>
          </p:grpSpPr>
          <p:sp>
            <p:nvSpPr>
              <p:cNvPr id="23572" name="Line 26"/>
              <p:cNvSpPr/>
              <p:nvPr/>
            </p:nvSpPr>
            <p:spPr>
              <a:xfrm>
                <a:off x="3472" y="1936"/>
                <a:ext cx="0" cy="592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3" name="Line 27"/>
              <p:cNvSpPr/>
              <p:nvPr/>
            </p:nvSpPr>
            <p:spPr>
              <a:xfrm>
                <a:off x="4598" y="1541"/>
                <a:ext cx="26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4" name="Line 28"/>
              <p:cNvSpPr/>
              <p:nvPr/>
            </p:nvSpPr>
            <p:spPr>
              <a:xfrm>
                <a:off x="3152" y="2199"/>
                <a:ext cx="320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5" name="Line 29"/>
              <p:cNvSpPr/>
              <p:nvPr/>
            </p:nvSpPr>
            <p:spPr>
              <a:xfrm>
                <a:off x="3152" y="1541"/>
                <a:ext cx="533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6" name="Line 30"/>
              <p:cNvSpPr/>
              <p:nvPr/>
            </p:nvSpPr>
            <p:spPr>
              <a:xfrm>
                <a:off x="3685" y="1476"/>
                <a:ext cx="0" cy="131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7" name="Line 31"/>
              <p:cNvSpPr/>
              <p:nvPr/>
            </p:nvSpPr>
            <p:spPr>
              <a:xfrm>
                <a:off x="3738" y="1410"/>
                <a:ext cx="0" cy="26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8" name="Line 32"/>
              <p:cNvSpPr/>
              <p:nvPr/>
            </p:nvSpPr>
            <p:spPr>
              <a:xfrm>
                <a:off x="3152" y="1541"/>
                <a:ext cx="0" cy="65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79" name="Line 33"/>
              <p:cNvSpPr/>
              <p:nvPr/>
            </p:nvSpPr>
            <p:spPr>
              <a:xfrm flipV="1">
                <a:off x="4432" y="1344"/>
                <a:ext cx="159" cy="19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0" name="Line 34"/>
              <p:cNvSpPr/>
              <p:nvPr/>
            </p:nvSpPr>
            <p:spPr>
              <a:xfrm>
                <a:off x="3472" y="1936"/>
                <a:ext cx="319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1" name="Line 35"/>
              <p:cNvSpPr/>
              <p:nvPr/>
            </p:nvSpPr>
            <p:spPr>
              <a:xfrm>
                <a:off x="3472" y="2528"/>
                <a:ext cx="319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2" name="Oval 36"/>
              <p:cNvSpPr/>
              <p:nvPr/>
            </p:nvSpPr>
            <p:spPr>
              <a:xfrm>
                <a:off x="3791" y="1804"/>
                <a:ext cx="267" cy="329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3583" name="Oval 37"/>
              <p:cNvSpPr/>
              <p:nvPr/>
            </p:nvSpPr>
            <p:spPr>
              <a:xfrm>
                <a:off x="3791" y="2330"/>
                <a:ext cx="267" cy="329"/>
              </a:xfrm>
              <a:prstGeom prst="ellipse">
                <a:avLst/>
              </a:prstGeom>
              <a:solidFill>
                <a:schemeClr val="bg1"/>
              </a:solidFill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3584" name="Line 38"/>
              <p:cNvSpPr/>
              <p:nvPr/>
            </p:nvSpPr>
            <p:spPr>
              <a:xfrm flipV="1">
                <a:off x="4051" y="1933"/>
                <a:ext cx="734" cy="1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5" name="Line 39"/>
              <p:cNvSpPr/>
              <p:nvPr/>
            </p:nvSpPr>
            <p:spPr>
              <a:xfrm>
                <a:off x="4785" y="1933"/>
                <a:ext cx="0" cy="59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6" name="Line 40"/>
              <p:cNvSpPr/>
              <p:nvPr/>
            </p:nvSpPr>
            <p:spPr>
              <a:xfrm>
                <a:off x="4059" y="2523"/>
                <a:ext cx="72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7" name="Line 41"/>
              <p:cNvSpPr/>
              <p:nvPr/>
            </p:nvSpPr>
            <p:spPr>
              <a:xfrm>
                <a:off x="4858" y="1541"/>
                <a:ext cx="426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8" name="Line 42"/>
              <p:cNvSpPr/>
              <p:nvPr/>
            </p:nvSpPr>
            <p:spPr>
              <a:xfrm>
                <a:off x="5284" y="1541"/>
                <a:ext cx="0" cy="658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89" name="Line 43"/>
              <p:cNvSpPr/>
              <p:nvPr/>
            </p:nvSpPr>
            <p:spPr>
              <a:xfrm flipV="1">
                <a:off x="4810" y="2199"/>
                <a:ext cx="474" cy="4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90" name="Line 44"/>
              <p:cNvSpPr/>
              <p:nvPr/>
            </p:nvSpPr>
            <p:spPr>
              <a:xfrm flipH="1">
                <a:off x="3791" y="2396"/>
                <a:ext cx="213" cy="19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91" name="Line 45"/>
              <p:cNvSpPr/>
              <p:nvPr/>
            </p:nvSpPr>
            <p:spPr>
              <a:xfrm>
                <a:off x="3845" y="2396"/>
                <a:ext cx="159" cy="19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92" name="Line 46"/>
              <p:cNvSpPr/>
              <p:nvPr/>
            </p:nvSpPr>
            <p:spPr>
              <a:xfrm flipH="1">
                <a:off x="3845" y="1870"/>
                <a:ext cx="159" cy="197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3593" name="AutoShape 47"/>
              <p:cNvSpPr/>
              <p:nvPr/>
            </p:nvSpPr>
            <p:spPr>
              <a:xfrm>
                <a:off x="4431" y="1496"/>
                <a:ext cx="47" cy="50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3594" name="Line 48"/>
              <p:cNvSpPr/>
              <p:nvPr/>
            </p:nvSpPr>
            <p:spPr>
              <a:xfrm flipH="1">
                <a:off x="3720" y="1547"/>
                <a:ext cx="711" cy="0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595" name="AutoShape 49"/>
              <p:cNvSpPr/>
              <p:nvPr/>
            </p:nvSpPr>
            <p:spPr>
              <a:xfrm flipH="1" flipV="1">
                <a:off x="3453" y="2168"/>
                <a:ext cx="48" cy="50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3596" name="AutoShape 50"/>
              <p:cNvSpPr/>
              <p:nvPr/>
            </p:nvSpPr>
            <p:spPr>
              <a:xfrm>
                <a:off x="4785" y="2160"/>
                <a:ext cx="47" cy="51"/>
              </a:xfrm>
              <a:prstGeom prst="flowChartConnector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23597" name="Line 51"/>
              <p:cNvSpPr/>
              <p:nvPr/>
            </p:nvSpPr>
            <p:spPr>
              <a:xfrm>
                <a:off x="3815" y="1900"/>
                <a:ext cx="190" cy="203"/>
              </a:xfrm>
              <a:prstGeom prst="line">
                <a:avLst/>
              </a:prstGeom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3570" name="Text Box 52"/>
            <p:cNvSpPr txBox="1"/>
            <p:nvPr/>
          </p:nvSpPr>
          <p:spPr>
            <a:xfrm>
              <a:off x="3424" y="2115"/>
              <a:ext cx="318" cy="23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8E163E"/>
                  </a:solidFill>
                  <a:latin typeface="Arial" panose="020B0604020202020204" pitchFamily="34" charset="0"/>
                </a:rPr>
                <a:t>B</a:t>
              </a:r>
              <a:endParaRPr lang="en-US" altLang="zh-CN" sz="18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571" name="Text Box 53"/>
            <p:cNvSpPr txBox="1"/>
            <p:nvPr/>
          </p:nvSpPr>
          <p:spPr>
            <a:xfrm>
              <a:off x="4468" y="2115"/>
              <a:ext cx="318" cy="231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1800">
                  <a:solidFill>
                    <a:srgbClr val="8E163E"/>
                  </a:solidFill>
                  <a:latin typeface="Arial" panose="020B0604020202020204" pitchFamily="34" charset="0"/>
                </a:rPr>
                <a:t>A</a:t>
              </a:r>
              <a:endParaRPr lang="en-US" altLang="zh-CN" sz="18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3568" name="Text Box 54"/>
          <p:cNvSpPr txBox="1"/>
          <p:nvPr/>
        </p:nvSpPr>
        <p:spPr>
          <a:xfrm>
            <a:off x="5795963" y="1125538"/>
            <a:ext cx="28797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80808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干路和支路</a:t>
            </a:r>
            <a:endParaRPr lang="zh-CN" altLang="en-US" b="1" dirty="0">
              <a:solidFill>
                <a:srgbClr val="080808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97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97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97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000"/>
                                        <p:tgtEl>
                                          <p:spTgt spid="97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7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96" grpId="0"/>
      <p:bldP spid="972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3666" name="Text Box 2"/>
          <p:cNvSpPr txBox="1"/>
          <p:nvPr/>
        </p:nvSpPr>
        <p:spPr>
          <a:xfrm>
            <a:off x="2051050" y="3789363"/>
            <a:ext cx="5113338" cy="946150"/>
          </a:xfrm>
          <a:prstGeom prst="rect">
            <a:avLst/>
          </a:prstGeom>
          <a:gradFill rotWithShape="1">
            <a:gsLst>
              <a:gs pos="0">
                <a:srgbClr val="FFFF00">
                  <a:alpha val="96001"/>
                </a:srgbClr>
              </a:gs>
              <a:gs pos="100000">
                <a:srgbClr val="767600"/>
              </a:gs>
            </a:gsLst>
            <a:lin ang="2700000" scaled="1"/>
            <a:tileRect/>
          </a:gradFill>
          <a:ln w="2857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1800" b="1" dirty="0">
                <a:solidFill>
                  <a:srgbClr val="8E163E"/>
                </a:solidFill>
                <a:latin typeface="幼圆" pitchFamily="49" charset="-122"/>
                <a:ea typeface="幼圆" pitchFamily="49" charset="-122"/>
              </a:rPr>
              <a:t> </a:t>
            </a:r>
            <a:r>
              <a:rPr lang="zh-CN" altLang="en-US" b="1" dirty="0">
                <a:latin typeface="幼圆" pitchFamily="49" charset="-122"/>
                <a:ea typeface="幼圆" pitchFamily="49" charset="-122"/>
              </a:rPr>
              <a:t>用一个开关同时控制两个灯泡，有两种连接方法</a:t>
            </a:r>
            <a:r>
              <a:rPr lang="zh-CN" altLang="en-US" dirty="0">
                <a:latin typeface="幼圆" pitchFamily="49" charset="-122"/>
                <a:ea typeface="幼圆" pitchFamily="49" charset="-122"/>
              </a:rPr>
              <a:t>。</a:t>
            </a:r>
            <a:endParaRPr lang="zh-CN" altLang="en-US" dirty="0"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4579" name="Group 3"/>
          <p:cNvGrpSpPr/>
          <p:nvPr/>
        </p:nvGrpSpPr>
        <p:grpSpPr>
          <a:xfrm>
            <a:off x="1187450" y="836613"/>
            <a:ext cx="3687763" cy="2536825"/>
            <a:chOff x="930" y="527"/>
            <a:chExt cx="2323" cy="1598"/>
          </a:xfrm>
        </p:grpSpPr>
        <p:pic>
          <p:nvPicPr>
            <p:cNvPr id="24595" name="Picture 4" descr="2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6" y="1253"/>
              <a:ext cx="917" cy="8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6" name="Picture 5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1" y="527"/>
              <a:ext cx="751" cy="5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7" name="Picture 6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2" y="527"/>
              <a:ext cx="751" cy="5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8" name="Picture 7" descr="1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" y="1253"/>
              <a:ext cx="958" cy="8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" name="Group 8"/>
          <p:cNvGrpSpPr/>
          <p:nvPr/>
        </p:nvGrpSpPr>
        <p:grpSpPr>
          <a:xfrm>
            <a:off x="2843213" y="5084763"/>
            <a:ext cx="1079500" cy="1427162"/>
            <a:chOff x="1156" y="2840"/>
            <a:chExt cx="680" cy="899"/>
          </a:xfrm>
        </p:grpSpPr>
        <p:sp>
          <p:nvSpPr>
            <p:cNvPr id="24593" name="AutoShape 9" descr="水滴"/>
            <p:cNvSpPr/>
            <p:nvPr/>
          </p:nvSpPr>
          <p:spPr>
            <a:xfrm>
              <a:off x="1156" y="2840"/>
              <a:ext cx="680" cy="636"/>
            </a:xfrm>
            <a:prstGeom prst="star16">
              <a:avLst>
                <a:gd name="adj" fmla="val 37500"/>
              </a:avLst>
            </a:prstGeom>
            <a:blipFill rotWithShape="1">
              <a:blip r:embed="rId4"/>
            </a:blip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4594" name="Text Box 10"/>
            <p:cNvSpPr txBox="1"/>
            <p:nvPr/>
          </p:nvSpPr>
          <p:spPr>
            <a:xfrm>
              <a:off x="1383" y="2931"/>
              <a:ext cx="214" cy="808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8E163E"/>
                  </a:solidFill>
                  <a:latin typeface="幼圆" pitchFamily="49" charset="-122"/>
                  <a:ea typeface="幼圆" pitchFamily="49" charset="-122"/>
                  <a:hlinkClick r:id="rId5" action="ppaction://hlinksldjump"/>
                </a:rPr>
                <a:t>?</a:t>
              </a:r>
              <a:r>
                <a:rPr lang="en-US" altLang="zh-CN">
                  <a:solidFill>
                    <a:srgbClr val="8E163E"/>
                  </a:solidFill>
                  <a:latin typeface="Arial" panose="020B0604020202020204" pitchFamily="34" charset="0"/>
                </a:rPr>
                <a:t>  </a:t>
              </a:r>
              <a:endParaRPr lang="en-US" altLang="zh-CN">
                <a:solidFill>
                  <a:srgbClr val="8E163E"/>
                </a:solidFill>
                <a:latin typeface="Arial" panose="020B0604020202020204" pitchFamily="34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>
                  <a:solidFill>
                    <a:srgbClr val="8E163E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800">
                  <a:solidFill>
                    <a:srgbClr val="8E163E"/>
                  </a:solidFill>
                  <a:latin typeface="Arial" panose="020B0604020202020204" pitchFamily="34" charset="0"/>
                </a:rPr>
                <a:t> </a:t>
              </a:r>
              <a:endParaRPr lang="en-US" altLang="zh-CN" sz="18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24581" name="Rectangle 11" descr="水滴"/>
          <p:cNvSpPr/>
          <p:nvPr/>
        </p:nvSpPr>
        <p:spPr>
          <a:xfrm>
            <a:off x="1258888" y="908050"/>
            <a:ext cx="5903912" cy="2592388"/>
          </a:xfrm>
          <a:prstGeom prst="rect">
            <a:avLst/>
          </a:prstGeom>
          <a:blipFill rotWithShape="1">
            <a:blip r:embed="rId4"/>
          </a:blip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2555875" y="908050"/>
            <a:ext cx="3687763" cy="2536825"/>
            <a:chOff x="930" y="527"/>
            <a:chExt cx="2323" cy="1598"/>
          </a:xfrm>
        </p:grpSpPr>
        <p:pic>
          <p:nvPicPr>
            <p:cNvPr id="24589" name="Picture 13" descr="2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36" y="1253"/>
              <a:ext cx="917" cy="8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0" name="Picture 14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11" y="527"/>
              <a:ext cx="751" cy="5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1" name="Picture 15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72" y="527"/>
              <a:ext cx="751" cy="5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92" name="Picture 16" descr="1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0" y="1253"/>
              <a:ext cx="958" cy="814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Group 17"/>
          <p:cNvGrpSpPr/>
          <p:nvPr/>
        </p:nvGrpSpPr>
        <p:grpSpPr>
          <a:xfrm>
            <a:off x="6156325" y="5084763"/>
            <a:ext cx="1079500" cy="1008062"/>
            <a:chOff x="2608" y="2840"/>
            <a:chExt cx="680" cy="635"/>
          </a:xfrm>
        </p:grpSpPr>
        <p:sp>
          <p:nvSpPr>
            <p:cNvPr id="24587" name="AutoShape 18" descr="水滴"/>
            <p:cNvSpPr/>
            <p:nvPr/>
          </p:nvSpPr>
          <p:spPr>
            <a:xfrm>
              <a:off x="2608" y="2840"/>
              <a:ext cx="680" cy="635"/>
            </a:xfrm>
            <a:prstGeom prst="star16">
              <a:avLst>
                <a:gd name="adj" fmla="val 37500"/>
              </a:avLst>
            </a:prstGeom>
            <a:blipFill rotWithShape="1">
              <a:blip r:embed="rId4"/>
            </a:blip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4588" name="Text Box 19"/>
            <p:cNvSpPr txBox="1"/>
            <p:nvPr/>
          </p:nvSpPr>
          <p:spPr>
            <a:xfrm>
              <a:off x="2789" y="2976"/>
              <a:ext cx="360" cy="404"/>
            </a:xfrm>
            <a:prstGeom prst="rect">
              <a:avLst/>
            </a:prstGeom>
            <a:noFill/>
            <a:ln w="2857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en-US" altLang="zh-CN" sz="3600">
                  <a:solidFill>
                    <a:srgbClr val="8E163E"/>
                  </a:solidFill>
                  <a:latin typeface="幼圆" pitchFamily="49" charset="-122"/>
                  <a:ea typeface="幼圆" pitchFamily="49" charset="-122"/>
                  <a:hlinkClick r:id="" action="ppaction://noaction"/>
                </a:rPr>
                <a:t>?</a:t>
              </a:r>
              <a:r>
                <a:rPr lang="en-US" altLang="zh-CN" sz="2400">
                  <a:solidFill>
                    <a:srgbClr val="8E163E"/>
                  </a:solidFill>
                  <a:latin typeface="Arial" panose="020B0604020202020204" pitchFamily="34" charset="0"/>
                  <a:hlinkClick r:id="" action="ppaction://noaction"/>
                </a:rPr>
                <a:t> </a:t>
              </a:r>
              <a:endParaRPr lang="en-US" altLang="zh-CN" sz="2400">
                <a:solidFill>
                  <a:srgbClr val="8E163E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13684" name="AutoShape 20"/>
          <p:cNvSpPr/>
          <p:nvPr/>
        </p:nvSpPr>
        <p:spPr>
          <a:xfrm>
            <a:off x="1619250" y="5373688"/>
            <a:ext cx="1008063" cy="504825"/>
          </a:xfrm>
          <a:prstGeom prst="rightArrow">
            <a:avLst>
              <a:gd name="adj1" fmla="val 50000"/>
              <a:gd name="adj2" fmla="val 49921"/>
            </a:avLst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113685" name="AutoShape 21"/>
          <p:cNvSpPr/>
          <p:nvPr/>
        </p:nvSpPr>
        <p:spPr>
          <a:xfrm>
            <a:off x="4932363" y="5373688"/>
            <a:ext cx="1008062" cy="504825"/>
          </a:xfrm>
          <a:prstGeom prst="rightArrow">
            <a:avLst>
              <a:gd name="adj1" fmla="val 50000"/>
              <a:gd name="adj2" fmla="val 49921"/>
            </a:avLst>
          </a:prstGeom>
          <a:solidFill>
            <a:srgbClr val="FFFF00"/>
          </a:solidFill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24586" name="Text Box 22"/>
          <p:cNvSpPr txBox="1"/>
          <p:nvPr/>
        </p:nvSpPr>
        <p:spPr>
          <a:xfrm>
            <a:off x="468313" y="188913"/>
            <a:ext cx="23749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latin typeface="Tahoma" panose="020B0604030504040204" pitchFamily="34" charset="0"/>
                <a:ea typeface="黑体" panose="02010609060101010101" pitchFamily="2" charset="-122"/>
              </a:rPr>
              <a:t>小结</a:t>
            </a:r>
            <a:endParaRPr lang="zh-CN" altLang="en-US" sz="4000" b="1" dirty="0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3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3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6" grpId="0" animBg="1"/>
      <p:bldP spid="113684" grpId="0" animBg="1"/>
      <p:bldP spid="1136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5602" name="Group 2"/>
          <p:cNvGrpSpPr/>
          <p:nvPr/>
        </p:nvGrpSpPr>
        <p:grpSpPr>
          <a:xfrm>
            <a:off x="3352800" y="1612900"/>
            <a:ext cx="609600" cy="1295400"/>
            <a:chOff x="1824" y="864"/>
            <a:chExt cx="384" cy="816"/>
          </a:xfrm>
        </p:grpSpPr>
        <p:sp>
          <p:nvSpPr>
            <p:cNvPr id="25629" name="Rectangle 3"/>
            <p:cNvSpPr/>
            <p:nvPr/>
          </p:nvSpPr>
          <p:spPr>
            <a:xfrm>
              <a:off x="1824" y="960"/>
              <a:ext cx="384" cy="720"/>
            </a:xfrm>
            <a:prstGeom prst="rect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30" name="Rectangle 4"/>
            <p:cNvSpPr/>
            <p:nvPr/>
          </p:nvSpPr>
          <p:spPr>
            <a:xfrm>
              <a:off x="1920" y="864"/>
              <a:ext cx="192" cy="96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5603" name="Group 5"/>
          <p:cNvGrpSpPr/>
          <p:nvPr/>
        </p:nvGrpSpPr>
        <p:grpSpPr>
          <a:xfrm>
            <a:off x="5410200" y="2222500"/>
            <a:ext cx="609600" cy="1295400"/>
            <a:chOff x="1824" y="864"/>
            <a:chExt cx="384" cy="816"/>
          </a:xfrm>
        </p:grpSpPr>
        <p:sp>
          <p:nvSpPr>
            <p:cNvPr id="25627" name="Rectangle 6"/>
            <p:cNvSpPr/>
            <p:nvPr/>
          </p:nvSpPr>
          <p:spPr>
            <a:xfrm>
              <a:off x="1824" y="960"/>
              <a:ext cx="384" cy="720"/>
            </a:xfrm>
            <a:prstGeom prst="rect">
              <a:avLst/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28" name="Rectangle 7"/>
            <p:cNvSpPr/>
            <p:nvPr/>
          </p:nvSpPr>
          <p:spPr>
            <a:xfrm>
              <a:off x="1920" y="864"/>
              <a:ext cx="192" cy="96"/>
            </a:xfrm>
            <a:prstGeom prst="rect">
              <a:avLst/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5604" name="Group 8"/>
          <p:cNvGrpSpPr/>
          <p:nvPr/>
        </p:nvGrpSpPr>
        <p:grpSpPr>
          <a:xfrm>
            <a:off x="3429000" y="4813300"/>
            <a:ext cx="1143000" cy="1247775"/>
            <a:chOff x="1344" y="2496"/>
            <a:chExt cx="720" cy="786"/>
          </a:xfrm>
        </p:grpSpPr>
        <p:sp>
          <p:nvSpPr>
            <p:cNvPr id="25622" name="Oval 9"/>
            <p:cNvSpPr/>
            <p:nvPr/>
          </p:nvSpPr>
          <p:spPr>
            <a:xfrm>
              <a:off x="1473" y="2496"/>
              <a:ext cx="432" cy="57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23" name="Rectangle 10"/>
            <p:cNvSpPr/>
            <p:nvPr/>
          </p:nvSpPr>
          <p:spPr>
            <a:xfrm>
              <a:off x="1599" y="3072"/>
              <a:ext cx="210" cy="210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24" name="Line 11"/>
            <p:cNvSpPr/>
            <p:nvPr/>
          </p:nvSpPr>
          <p:spPr>
            <a:xfrm>
              <a:off x="1344" y="3279"/>
              <a:ext cx="720" cy="0"/>
            </a:xfrm>
            <a:prstGeom prst="line">
              <a:avLst/>
            </a:prstGeom>
            <a:ln w="762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5" name="Rectangle 12"/>
            <p:cNvSpPr/>
            <p:nvPr/>
          </p:nvSpPr>
          <p:spPr>
            <a:xfrm>
              <a:off x="1377" y="3168"/>
              <a:ext cx="96" cy="96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26" name="Rectangle 13"/>
            <p:cNvSpPr/>
            <p:nvPr/>
          </p:nvSpPr>
          <p:spPr>
            <a:xfrm>
              <a:off x="1905" y="3168"/>
              <a:ext cx="96" cy="96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5605" name="Group 14"/>
          <p:cNvGrpSpPr/>
          <p:nvPr/>
        </p:nvGrpSpPr>
        <p:grpSpPr>
          <a:xfrm>
            <a:off x="6219825" y="4989513"/>
            <a:ext cx="1143000" cy="1247775"/>
            <a:chOff x="1344" y="2496"/>
            <a:chExt cx="720" cy="786"/>
          </a:xfrm>
        </p:grpSpPr>
        <p:sp>
          <p:nvSpPr>
            <p:cNvPr id="25617" name="Oval 15"/>
            <p:cNvSpPr/>
            <p:nvPr/>
          </p:nvSpPr>
          <p:spPr>
            <a:xfrm>
              <a:off x="1473" y="2496"/>
              <a:ext cx="432" cy="576"/>
            </a:xfrm>
            <a:prstGeom prst="ellipse">
              <a:avLst/>
            </a:prstGeom>
            <a:solidFill>
              <a:srgbClr val="FFFF00"/>
            </a:solidFill>
            <a:ln w="9525" cap="flat" cmpd="sng">
              <a:solidFill>
                <a:srgbClr val="FFFF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18" name="Rectangle 16"/>
            <p:cNvSpPr/>
            <p:nvPr/>
          </p:nvSpPr>
          <p:spPr>
            <a:xfrm>
              <a:off x="1599" y="3072"/>
              <a:ext cx="210" cy="210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19" name="Line 17"/>
            <p:cNvSpPr/>
            <p:nvPr/>
          </p:nvSpPr>
          <p:spPr>
            <a:xfrm>
              <a:off x="1344" y="3279"/>
              <a:ext cx="720" cy="0"/>
            </a:xfrm>
            <a:prstGeom prst="line">
              <a:avLst/>
            </a:prstGeom>
            <a:ln w="762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20" name="Rectangle 18"/>
            <p:cNvSpPr/>
            <p:nvPr/>
          </p:nvSpPr>
          <p:spPr>
            <a:xfrm>
              <a:off x="1377" y="3168"/>
              <a:ext cx="96" cy="96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25621" name="Rectangle 19"/>
            <p:cNvSpPr/>
            <p:nvPr/>
          </p:nvSpPr>
          <p:spPr>
            <a:xfrm>
              <a:off x="1905" y="3168"/>
              <a:ext cx="96" cy="96"/>
            </a:xfrm>
            <a:prstGeom prst="rect">
              <a:avLst/>
            </a:prstGeom>
            <a:solidFill>
              <a:schemeClr val="bg2"/>
            </a:solidFill>
            <a:ln w="9525" cap="flat" cmpd="sng">
              <a:solidFill>
                <a:schemeClr val="bg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grpSp>
        <p:nvGrpSpPr>
          <p:cNvPr id="25606" name="Group 20"/>
          <p:cNvGrpSpPr/>
          <p:nvPr/>
        </p:nvGrpSpPr>
        <p:grpSpPr>
          <a:xfrm>
            <a:off x="609600" y="3875088"/>
            <a:ext cx="1371600" cy="838200"/>
            <a:chOff x="384" y="2145"/>
            <a:chExt cx="864" cy="528"/>
          </a:xfrm>
        </p:grpSpPr>
        <p:sp>
          <p:nvSpPr>
            <p:cNvPr id="25613" name="Line 21"/>
            <p:cNvSpPr/>
            <p:nvPr/>
          </p:nvSpPr>
          <p:spPr>
            <a:xfrm>
              <a:off x="384" y="2673"/>
              <a:ext cx="864" cy="0"/>
            </a:xfrm>
            <a:prstGeom prst="line">
              <a:avLst/>
            </a:prstGeom>
            <a:ln w="88900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4" name="Line 22"/>
            <p:cNvSpPr/>
            <p:nvPr/>
          </p:nvSpPr>
          <p:spPr>
            <a:xfrm>
              <a:off x="576" y="2145"/>
              <a:ext cx="624" cy="432"/>
            </a:xfrm>
            <a:prstGeom prst="line">
              <a:avLst/>
            </a:prstGeom>
            <a:ln w="88900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5" name="Line 23"/>
            <p:cNvSpPr/>
            <p:nvPr/>
          </p:nvSpPr>
          <p:spPr>
            <a:xfrm>
              <a:off x="480" y="2547"/>
              <a:ext cx="0" cy="96"/>
            </a:xfrm>
            <a:prstGeom prst="line">
              <a:avLst/>
            </a:prstGeom>
            <a:ln w="88900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5616" name="Line 24"/>
            <p:cNvSpPr/>
            <p:nvPr/>
          </p:nvSpPr>
          <p:spPr>
            <a:xfrm>
              <a:off x="1167" y="2558"/>
              <a:ext cx="0" cy="96"/>
            </a:xfrm>
            <a:prstGeom prst="line">
              <a:avLst/>
            </a:prstGeom>
            <a:ln w="88900" cap="flat" cmpd="sng">
              <a:solidFill>
                <a:srgbClr val="008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63513" name="Freeform 25"/>
          <p:cNvSpPr/>
          <p:nvPr/>
        </p:nvSpPr>
        <p:spPr>
          <a:xfrm>
            <a:off x="3657600" y="1076325"/>
            <a:ext cx="2046288" cy="2816225"/>
          </a:xfrm>
          <a:custGeom>
            <a:avLst/>
            <a:gdLst>
              <a:gd name="txL" fmla="*/ 0 w 1289"/>
              <a:gd name="txT" fmla="*/ 0 h 1774"/>
              <a:gd name="txR" fmla="*/ 1289 w 1289"/>
              <a:gd name="txB" fmla="*/ 1774 h 1774"/>
            </a:gdLst>
            <a:ahLst/>
            <a:cxnLst>
              <a:cxn ang="0">
                <a:pos x="0" y="343"/>
              </a:cxn>
              <a:cxn ang="0">
                <a:pos x="357" y="66"/>
              </a:cxn>
              <a:cxn ang="0">
                <a:pos x="631" y="738"/>
              </a:cxn>
              <a:cxn ang="0">
                <a:pos x="837" y="1479"/>
              </a:cxn>
              <a:cxn ang="0">
                <a:pos x="1083" y="1767"/>
              </a:cxn>
              <a:cxn ang="0">
                <a:pos x="1289" y="1524"/>
              </a:cxn>
            </a:cxnLst>
            <a:rect l="txL" t="txT" r="txR" b="txB"/>
            <a:pathLst>
              <a:path w="1289" h="1774">
                <a:moveTo>
                  <a:pt x="0" y="343"/>
                </a:moveTo>
                <a:cubicBezTo>
                  <a:pt x="59" y="297"/>
                  <a:pt x="252" y="0"/>
                  <a:pt x="357" y="66"/>
                </a:cubicBezTo>
                <a:cubicBezTo>
                  <a:pt x="462" y="132"/>
                  <a:pt x="551" y="503"/>
                  <a:pt x="631" y="738"/>
                </a:cubicBezTo>
                <a:cubicBezTo>
                  <a:pt x="711" y="973"/>
                  <a:pt x="762" y="1308"/>
                  <a:pt x="837" y="1479"/>
                </a:cubicBezTo>
                <a:cubicBezTo>
                  <a:pt x="912" y="1650"/>
                  <a:pt x="1008" y="1760"/>
                  <a:pt x="1083" y="1767"/>
                </a:cubicBezTo>
                <a:cubicBezTo>
                  <a:pt x="1158" y="1774"/>
                  <a:pt x="1246" y="1575"/>
                  <a:pt x="1289" y="1524"/>
                </a:cubicBezTo>
              </a:path>
            </a:pathLst>
          </a:custGeom>
          <a:noFill/>
          <a:ln w="76200" cap="flat" cmpd="sng">
            <a:solidFill>
              <a:srgbClr val="990033">
                <a:alpha val="100000"/>
              </a:srgbClr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14" name="Freeform 26"/>
          <p:cNvSpPr/>
          <p:nvPr/>
        </p:nvSpPr>
        <p:spPr>
          <a:xfrm>
            <a:off x="5703888" y="1455738"/>
            <a:ext cx="1812925" cy="4576762"/>
          </a:xfrm>
          <a:custGeom>
            <a:avLst/>
            <a:gdLst>
              <a:gd name="txL" fmla="*/ 0 w 1142"/>
              <a:gd name="txT" fmla="*/ 0 h 2883"/>
              <a:gd name="txR" fmla="*/ 1142 w 1142"/>
              <a:gd name="txB" fmla="*/ 2883 h 2883"/>
            </a:gdLst>
            <a:ahLst/>
            <a:cxnLst>
              <a:cxn ang="0">
                <a:pos x="0" y="462"/>
              </a:cxn>
              <a:cxn ang="0">
                <a:pos x="384" y="133"/>
              </a:cxn>
              <a:cxn ang="0">
                <a:pos x="892" y="1258"/>
              </a:cxn>
              <a:cxn ang="0">
                <a:pos x="1138" y="2451"/>
              </a:cxn>
              <a:cxn ang="0">
                <a:pos x="919" y="2883"/>
              </a:cxn>
            </a:cxnLst>
            <a:rect l="txL" t="txT" r="txR" b="txB"/>
            <a:pathLst>
              <a:path w="1142" h="2883">
                <a:moveTo>
                  <a:pt x="0" y="462"/>
                </a:moveTo>
                <a:cubicBezTo>
                  <a:pt x="64" y="407"/>
                  <a:pt x="235" y="0"/>
                  <a:pt x="384" y="133"/>
                </a:cubicBezTo>
                <a:cubicBezTo>
                  <a:pt x="533" y="266"/>
                  <a:pt x="766" y="872"/>
                  <a:pt x="892" y="1258"/>
                </a:cubicBezTo>
                <a:cubicBezTo>
                  <a:pt x="1018" y="1644"/>
                  <a:pt x="1134" y="2180"/>
                  <a:pt x="1138" y="2451"/>
                </a:cubicBezTo>
                <a:cubicBezTo>
                  <a:pt x="1142" y="2722"/>
                  <a:pt x="965" y="2793"/>
                  <a:pt x="919" y="2883"/>
                </a:cubicBezTo>
              </a:path>
            </a:pathLst>
          </a:custGeom>
          <a:noFill/>
          <a:ln w="76200" cap="flat" cmpd="sng">
            <a:solidFill>
              <a:srgbClr val="993300">
                <a:alpha val="100000"/>
              </a:srgbClr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15" name="Freeform 27"/>
          <p:cNvSpPr/>
          <p:nvPr/>
        </p:nvSpPr>
        <p:spPr>
          <a:xfrm>
            <a:off x="4343400" y="5626100"/>
            <a:ext cx="1981200" cy="482600"/>
          </a:xfrm>
          <a:custGeom>
            <a:avLst/>
            <a:gdLst>
              <a:gd name="txL" fmla="*/ 0 w 1248"/>
              <a:gd name="txT" fmla="*/ 0 h 256"/>
              <a:gd name="txR" fmla="*/ 1248 w 1248"/>
              <a:gd name="txB" fmla="*/ 256 h 256"/>
            </a:gdLst>
            <a:ahLst/>
            <a:cxnLst>
              <a:cxn ang="0">
                <a:pos x="1248" y="256"/>
              </a:cxn>
              <a:cxn ang="0">
                <a:pos x="768" y="16"/>
              </a:cxn>
              <a:cxn ang="0">
                <a:pos x="0" y="160"/>
              </a:cxn>
            </a:cxnLst>
            <a:rect l="txL" t="txT" r="txR" b="txB"/>
            <a:pathLst>
              <a:path w="1248" h="256">
                <a:moveTo>
                  <a:pt x="1248" y="256"/>
                </a:moveTo>
                <a:cubicBezTo>
                  <a:pt x="1112" y="144"/>
                  <a:pt x="976" y="32"/>
                  <a:pt x="768" y="16"/>
                </a:cubicBezTo>
                <a:cubicBezTo>
                  <a:pt x="560" y="0"/>
                  <a:pt x="280" y="80"/>
                  <a:pt x="0" y="160"/>
                </a:cubicBezTo>
              </a:path>
            </a:pathLst>
          </a:custGeom>
          <a:noFill/>
          <a:ln w="76200" cap="flat" cmpd="sng">
            <a:solidFill>
              <a:srgbClr val="990033">
                <a:alpha val="100000"/>
              </a:srgbClr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16" name="Freeform 28"/>
          <p:cNvSpPr/>
          <p:nvPr/>
        </p:nvSpPr>
        <p:spPr>
          <a:xfrm>
            <a:off x="1905000" y="4660900"/>
            <a:ext cx="1524000" cy="1371600"/>
          </a:xfrm>
          <a:custGeom>
            <a:avLst/>
            <a:gdLst>
              <a:gd name="txL" fmla="*/ 0 w 960"/>
              <a:gd name="txT" fmla="*/ 0 h 768"/>
              <a:gd name="txR" fmla="*/ 960 w 960"/>
              <a:gd name="txB" fmla="*/ 768 h 768"/>
            </a:gdLst>
            <a:ahLst/>
            <a:cxnLst>
              <a:cxn ang="0">
                <a:pos x="960" y="768"/>
              </a:cxn>
              <a:cxn ang="0">
                <a:pos x="672" y="240"/>
              </a:cxn>
              <a:cxn ang="0">
                <a:pos x="0" y="0"/>
              </a:cxn>
            </a:cxnLst>
            <a:rect l="txL" t="txT" r="txR" b="txB"/>
            <a:pathLst>
              <a:path w="960" h="768">
                <a:moveTo>
                  <a:pt x="960" y="768"/>
                </a:moveTo>
                <a:cubicBezTo>
                  <a:pt x="896" y="568"/>
                  <a:pt x="832" y="368"/>
                  <a:pt x="672" y="240"/>
                </a:cubicBezTo>
                <a:cubicBezTo>
                  <a:pt x="512" y="112"/>
                  <a:pt x="256" y="56"/>
                  <a:pt x="0" y="0"/>
                </a:cubicBezTo>
              </a:path>
            </a:pathLst>
          </a:custGeom>
          <a:noFill/>
          <a:ln w="76200" cap="flat" cmpd="sng">
            <a:solidFill>
              <a:srgbClr val="990033">
                <a:alpha val="100000"/>
              </a:srgbClr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517" name="Freeform 29"/>
          <p:cNvSpPr/>
          <p:nvPr/>
        </p:nvSpPr>
        <p:spPr>
          <a:xfrm>
            <a:off x="177800" y="2908300"/>
            <a:ext cx="3543300" cy="1752600"/>
          </a:xfrm>
          <a:custGeom>
            <a:avLst/>
            <a:gdLst>
              <a:gd name="txL" fmla="*/ 0 w 2232"/>
              <a:gd name="txT" fmla="*/ 0 h 1104"/>
              <a:gd name="txR" fmla="*/ 2232 w 2232"/>
              <a:gd name="txB" fmla="*/ 1104 h 1104"/>
            </a:gdLst>
            <a:ahLst/>
            <a:cxnLst>
              <a:cxn ang="0">
                <a:pos x="272" y="1104"/>
              </a:cxn>
              <a:cxn ang="0">
                <a:pos x="80" y="336"/>
              </a:cxn>
              <a:cxn ang="0">
                <a:pos x="752" y="48"/>
              </a:cxn>
              <a:cxn ang="0">
                <a:pos x="1376" y="528"/>
              </a:cxn>
              <a:cxn ang="0">
                <a:pos x="2096" y="336"/>
              </a:cxn>
              <a:cxn ang="0">
                <a:pos x="2192" y="0"/>
              </a:cxn>
            </a:cxnLst>
            <a:rect l="txL" t="txT" r="txR" b="txB"/>
            <a:pathLst>
              <a:path w="2232" h="1104">
                <a:moveTo>
                  <a:pt x="272" y="1104"/>
                </a:moveTo>
                <a:cubicBezTo>
                  <a:pt x="136" y="808"/>
                  <a:pt x="0" y="512"/>
                  <a:pt x="80" y="336"/>
                </a:cubicBezTo>
                <a:cubicBezTo>
                  <a:pt x="160" y="160"/>
                  <a:pt x="536" y="16"/>
                  <a:pt x="752" y="48"/>
                </a:cubicBezTo>
                <a:cubicBezTo>
                  <a:pt x="968" y="80"/>
                  <a:pt x="1152" y="480"/>
                  <a:pt x="1376" y="528"/>
                </a:cubicBezTo>
                <a:cubicBezTo>
                  <a:pt x="1600" y="576"/>
                  <a:pt x="1960" y="424"/>
                  <a:pt x="2096" y="336"/>
                </a:cubicBezTo>
                <a:cubicBezTo>
                  <a:pt x="2232" y="248"/>
                  <a:pt x="2212" y="124"/>
                  <a:pt x="2192" y="0"/>
                </a:cubicBezTo>
              </a:path>
            </a:pathLst>
          </a:custGeom>
          <a:noFill/>
          <a:ln w="76200" cap="flat" cmpd="sng">
            <a:solidFill>
              <a:srgbClr val="990033">
                <a:alpha val="100000"/>
              </a:srgbClr>
            </a:solidFill>
            <a:prstDash val="solid"/>
            <a:round/>
            <a:headEnd type="none" w="med" len="med"/>
            <a:tailEnd type="stealth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612" name="Text Box 30"/>
          <p:cNvSpPr txBox="1"/>
          <p:nvPr/>
        </p:nvSpPr>
        <p:spPr>
          <a:xfrm>
            <a:off x="539750" y="404813"/>
            <a:ext cx="51847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latin typeface="Tahoma" panose="020B0604030504040204" pitchFamily="34" charset="0"/>
                <a:ea typeface="黑体" panose="02010609060101010101" pitchFamily="2" charset="-122"/>
              </a:rPr>
              <a:t>      </a:t>
            </a:r>
            <a:r>
              <a:rPr lang="zh-CN" altLang="en-US" sz="4000" b="1" dirty="0">
                <a:latin typeface="Tahoma" panose="020B0604030504040204" pitchFamily="34" charset="0"/>
                <a:ea typeface="黑体" panose="02010609060101010101" pitchFamily="2" charset="-122"/>
              </a:rPr>
              <a:t>注意</a:t>
            </a:r>
            <a:r>
              <a:rPr lang="zh-CN" altLang="en-US" b="1" dirty="0">
                <a:latin typeface="Tahoma" panose="020B0604030504040204" pitchFamily="34" charset="0"/>
                <a:ea typeface="黑体" panose="02010609060101010101" pitchFamily="2" charset="-122"/>
              </a:rPr>
              <a:t>：实物图如何连接</a:t>
            </a:r>
            <a:r>
              <a:rPr lang="zh-CN" altLang="en-US" dirty="0">
                <a:latin typeface="Tahoma" panose="020B0604030504040204" pitchFamily="34" charset="0"/>
              </a:rPr>
              <a:t>？</a:t>
            </a:r>
            <a:endParaRPr lang="zh-CN" altLang="en-US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3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468313" y="1052513"/>
            <a:ext cx="8229600" cy="1139825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3800" b="1" dirty="0">
                <a:ea typeface="黑体" panose="02010609060101010101" pitchFamily="2" charset="-122"/>
              </a:rPr>
              <a:t>并联电路特点</a:t>
            </a:r>
            <a:endParaRPr lang="zh-CN" altLang="en-US" sz="3800" b="1" dirty="0">
              <a:ea typeface="黑体" panose="02010609060101010101" pitchFamily="2" charset="-122"/>
            </a:endParaRPr>
          </a:p>
        </p:txBody>
      </p:sp>
      <p:sp>
        <p:nvSpPr>
          <p:cNvPr id="30723" name="Rectangle 3"/>
          <p:cNvSpPr>
            <a:spLocks noGrp="1"/>
          </p:cNvSpPr>
          <p:nvPr>
            <p:ph idx="1"/>
          </p:nvPr>
        </p:nvSpPr>
        <p:spPr>
          <a:xfrm>
            <a:off x="457200" y="2354263"/>
            <a:ext cx="8229600" cy="4530725"/>
          </a:xfrm>
          <a:ln/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b="1" dirty="0">
                <a:ea typeface="黑体" panose="02010609060101010101" pitchFamily="2" charset="-122"/>
              </a:rPr>
              <a:t>某一条支路断开时，其他支路上的用电器照常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ea typeface="黑体" panose="02010609060101010101" pitchFamily="2" charset="-122"/>
              </a:rPr>
              <a:t>工作。用电器工作互不影响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b="1" dirty="0">
                <a:ea typeface="黑体" panose="02010609060101010101" pitchFamily="2" charset="-122"/>
              </a:rPr>
              <a:t>干路上的开关可以控制所有用电器，而支路上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buNone/>
            </a:pPr>
            <a:r>
              <a:rPr lang="zh-CN" altLang="en-US" b="1" dirty="0">
                <a:ea typeface="黑体" panose="02010609060101010101" pitchFamily="2" charset="-122"/>
              </a:rPr>
              <a:t>的开关只能控所在支路上的用电器。</a:t>
            </a: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None/>
            </a:pPr>
            <a:endParaRPr lang="zh-CN" altLang="en-US" b="1" dirty="0">
              <a:ea typeface="黑体" panose="02010609060101010101" pitchFamily="2" charset="-122"/>
            </a:endParaRPr>
          </a:p>
          <a:p>
            <a:pPr eaLnBrk="1" hangingPunct="1">
              <a:buNone/>
            </a:pPr>
            <a:endParaRPr lang="zh-CN" altLang="en-US" b="1" dirty="0"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9698" name="Group 2"/>
          <p:cNvGraphicFramePr>
            <a:graphicFrameLocks noGrp="1"/>
          </p:cNvGraphicFramePr>
          <p:nvPr/>
        </p:nvGraphicFramePr>
        <p:xfrm>
          <a:off x="533400" y="1371600"/>
          <a:ext cx="8229600" cy="4657725"/>
        </p:xfrm>
        <a:graphic>
          <a:graphicData uri="http://schemas.openxmlformats.org/drawingml/2006/table">
            <a:tbl>
              <a:tblPr/>
              <a:tblGrid>
                <a:gridCol w="735013"/>
                <a:gridCol w="1763712"/>
                <a:gridCol w="1539875"/>
                <a:gridCol w="1371600"/>
                <a:gridCol w="1447800"/>
                <a:gridCol w="1371600"/>
              </a:tblGrid>
              <a:tr h="554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电路图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连接特点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电流路径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开关的作用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用电器工作情况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串联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首尾相连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只有一条通路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控制所有用电器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互相影响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8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并联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首尾相连尾尾相连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若干条通路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干路开关控制所有用电器，支路开关只控制它所在支路用电器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互不影响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9728" name="Text Box 32"/>
          <p:cNvSpPr txBox="1">
            <a:spLocks noChangeArrowheads="1"/>
          </p:cNvSpPr>
          <p:nvPr/>
        </p:nvSpPr>
        <p:spPr bwMode="auto">
          <a:xfrm>
            <a:off x="2268538" y="136525"/>
            <a:ext cx="4708525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串、并联电路总结</a:t>
            </a:r>
            <a:endParaRPr kumimoji="1" lang="zh-CN" altLang="en-US" sz="4000" b="1" kern="1200" cap="none" spc="0" normalizeH="0" baseline="0" noProof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31777" name="Group 33"/>
          <p:cNvGrpSpPr/>
          <p:nvPr/>
        </p:nvGrpSpPr>
        <p:grpSpPr>
          <a:xfrm rot="2700000">
            <a:off x="2362200" y="2800350"/>
            <a:ext cx="228600" cy="228600"/>
            <a:chOff x="7751" y="5223"/>
            <a:chExt cx="306" cy="306"/>
          </a:xfrm>
        </p:grpSpPr>
        <p:sp>
          <p:nvSpPr>
            <p:cNvPr id="31825" name="Oval 34"/>
            <p:cNvSpPr>
              <a:spLocks noChangeAspect="1"/>
            </p:cNvSpPr>
            <p:nvPr/>
          </p:nvSpPr>
          <p:spPr>
            <a:xfrm>
              <a:off x="7751" y="5223"/>
              <a:ext cx="306" cy="30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31826" name="Line 35"/>
            <p:cNvSpPr/>
            <p:nvPr/>
          </p:nvSpPr>
          <p:spPr>
            <a:xfrm rot="5400000">
              <a:off x="7752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27" name="Line 36"/>
            <p:cNvSpPr/>
            <p:nvPr/>
          </p:nvSpPr>
          <p:spPr>
            <a:xfrm>
              <a:off x="7751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778" name="Line 37"/>
          <p:cNvSpPr/>
          <p:nvPr/>
        </p:nvSpPr>
        <p:spPr>
          <a:xfrm>
            <a:off x="2057400" y="28956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1779" name="Group 38"/>
          <p:cNvGrpSpPr/>
          <p:nvPr/>
        </p:nvGrpSpPr>
        <p:grpSpPr>
          <a:xfrm rot="2700000">
            <a:off x="1828800" y="2819400"/>
            <a:ext cx="228600" cy="228600"/>
            <a:chOff x="7751" y="5223"/>
            <a:chExt cx="306" cy="306"/>
          </a:xfrm>
        </p:grpSpPr>
        <p:sp>
          <p:nvSpPr>
            <p:cNvPr id="31822" name="Oval 39"/>
            <p:cNvSpPr>
              <a:spLocks noChangeAspect="1"/>
            </p:cNvSpPr>
            <p:nvPr/>
          </p:nvSpPr>
          <p:spPr>
            <a:xfrm>
              <a:off x="7751" y="5223"/>
              <a:ext cx="306" cy="30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31823" name="Line 40"/>
            <p:cNvSpPr/>
            <p:nvPr/>
          </p:nvSpPr>
          <p:spPr>
            <a:xfrm rot="5400000">
              <a:off x="7752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24" name="Line 41"/>
            <p:cNvSpPr/>
            <p:nvPr/>
          </p:nvSpPr>
          <p:spPr>
            <a:xfrm>
              <a:off x="7751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780" name="Line 42"/>
          <p:cNvSpPr/>
          <p:nvPr/>
        </p:nvSpPr>
        <p:spPr>
          <a:xfrm>
            <a:off x="2590800" y="28956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1" name="Line 43"/>
          <p:cNvSpPr/>
          <p:nvPr/>
        </p:nvSpPr>
        <p:spPr>
          <a:xfrm>
            <a:off x="2895600" y="2895600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2" name="Line 44"/>
          <p:cNvSpPr/>
          <p:nvPr/>
        </p:nvSpPr>
        <p:spPr>
          <a:xfrm flipH="1">
            <a:off x="1524000" y="28956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3" name="Line 45"/>
          <p:cNvSpPr/>
          <p:nvPr/>
        </p:nvSpPr>
        <p:spPr>
          <a:xfrm>
            <a:off x="1524000" y="2895600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4" name="Line 46"/>
          <p:cNvSpPr/>
          <p:nvPr/>
        </p:nvSpPr>
        <p:spPr>
          <a:xfrm>
            <a:off x="1524000" y="35052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5" name="Line 47"/>
          <p:cNvSpPr/>
          <p:nvPr/>
        </p:nvSpPr>
        <p:spPr>
          <a:xfrm>
            <a:off x="1828800" y="3352800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6" name="Line 48"/>
          <p:cNvSpPr/>
          <p:nvPr/>
        </p:nvSpPr>
        <p:spPr>
          <a:xfrm>
            <a:off x="1905000" y="3429000"/>
            <a:ext cx="0" cy="1524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7" name="Line 49"/>
          <p:cNvSpPr/>
          <p:nvPr/>
        </p:nvSpPr>
        <p:spPr>
          <a:xfrm>
            <a:off x="1905000" y="3505200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88" name="Oval 50"/>
          <p:cNvSpPr/>
          <p:nvPr/>
        </p:nvSpPr>
        <p:spPr>
          <a:xfrm>
            <a:off x="2209800" y="3429000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31789" name="Line 51"/>
          <p:cNvSpPr/>
          <p:nvPr/>
        </p:nvSpPr>
        <p:spPr>
          <a:xfrm flipV="1">
            <a:off x="2286000" y="3352800"/>
            <a:ext cx="3048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90" name="Line 52"/>
          <p:cNvSpPr/>
          <p:nvPr/>
        </p:nvSpPr>
        <p:spPr>
          <a:xfrm>
            <a:off x="2590800" y="35052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91" name="Text Box 53"/>
          <p:cNvSpPr txBox="1"/>
          <p:nvPr/>
        </p:nvSpPr>
        <p:spPr>
          <a:xfrm>
            <a:off x="1752600" y="2452688"/>
            <a:ext cx="4000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L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sp>
        <p:nvSpPr>
          <p:cNvPr id="31792" name="Text Box 54"/>
          <p:cNvSpPr txBox="1"/>
          <p:nvPr/>
        </p:nvSpPr>
        <p:spPr>
          <a:xfrm>
            <a:off x="2362200" y="2452688"/>
            <a:ext cx="4000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L</a:t>
            </a:r>
            <a:r>
              <a:rPr lang="en-US" altLang="zh-CN" sz="1800" baseline="-25000">
                <a:latin typeface="Times New Roman" panose="02020603050405020304" pitchFamily="18" charset="0"/>
              </a:rPr>
              <a:t>2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sp>
        <p:nvSpPr>
          <p:cNvPr id="31793" name="Text Box 55"/>
          <p:cNvSpPr txBox="1"/>
          <p:nvPr/>
        </p:nvSpPr>
        <p:spPr>
          <a:xfrm>
            <a:off x="2286000" y="3505200"/>
            <a:ext cx="311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S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grpSp>
        <p:nvGrpSpPr>
          <p:cNvPr id="31794" name="Group 56"/>
          <p:cNvGrpSpPr/>
          <p:nvPr/>
        </p:nvGrpSpPr>
        <p:grpSpPr>
          <a:xfrm rot="2700000">
            <a:off x="2133600" y="4876800"/>
            <a:ext cx="228600" cy="228600"/>
            <a:chOff x="7751" y="5223"/>
            <a:chExt cx="306" cy="306"/>
          </a:xfrm>
        </p:grpSpPr>
        <p:sp>
          <p:nvSpPr>
            <p:cNvPr id="31819" name="Oval 57"/>
            <p:cNvSpPr>
              <a:spLocks noChangeAspect="1"/>
            </p:cNvSpPr>
            <p:nvPr/>
          </p:nvSpPr>
          <p:spPr>
            <a:xfrm>
              <a:off x="7751" y="5223"/>
              <a:ext cx="306" cy="30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31820" name="Line 58"/>
            <p:cNvSpPr/>
            <p:nvPr/>
          </p:nvSpPr>
          <p:spPr>
            <a:xfrm rot="5400000">
              <a:off x="7752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21" name="Line 59"/>
            <p:cNvSpPr/>
            <p:nvPr/>
          </p:nvSpPr>
          <p:spPr>
            <a:xfrm>
              <a:off x="7751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795" name="Line 60"/>
          <p:cNvSpPr/>
          <p:nvPr/>
        </p:nvSpPr>
        <p:spPr>
          <a:xfrm>
            <a:off x="2362200" y="46482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1796" name="Group 61"/>
          <p:cNvGrpSpPr/>
          <p:nvPr/>
        </p:nvGrpSpPr>
        <p:grpSpPr>
          <a:xfrm rot="2700000">
            <a:off x="2133600" y="4495800"/>
            <a:ext cx="228600" cy="228600"/>
            <a:chOff x="7751" y="5223"/>
            <a:chExt cx="306" cy="306"/>
          </a:xfrm>
        </p:grpSpPr>
        <p:sp>
          <p:nvSpPr>
            <p:cNvPr id="31816" name="Oval 62"/>
            <p:cNvSpPr>
              <a:spLocks noChangeAspect="1"/>
            </p:cNvSpPr>
            <p:nvPr/>
          </p:nvSpPr>
          <p:spPr>
            <a:xfrm>
              <a:off x="7751" y="5223"/>
              <a:ext cx="306" cy="306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31817" name="Line 63"/>
            <p:cNvSpPr/>
            <p:nvPr/>
          </p:nvSpPr>
          <p:spPr>
            <a:xfrm rot="5400000">
              <a:off x="7752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1818" name="Line 64"/>
            <p:cNvSpPr/>
            <p:nvPr/>
          </p:nvSpPr>
          <p:spPr>
            <a:xfrm>
              <a:off x="7751" y="5376"/>
              <a:ext cx="306" cy="0"/>
            </a:xfrm>
            <a:prstGeom prst="line">
              <a:avLst/>
            </a:prstGeom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1797" name="Line 65"/>
          <p:cNvSpPr/>
          <p:nvPr/>
        </p:nvSpPr>
        <p:spPr>
          <a:xfrm>
            <a:off x="2590800" y="4786313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98" name="Line 66"/>
          <p:cNvSpPr/>
          <p:nvPr/>
        </p:nvSpPr>
        <p:spPr>
          <a:xfrm>
            <a:off x="2895600" y="4786313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799" name="Line 67"/>
          <p:cNvSpPr/>
          <p:nvPr/>
        </p:nvSpPr>
        <p:spPr>
          <a:xfrm flipH="1">
            <a:off x="1524000" y="4786313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0" name="Line 68"/>
          <p:cNvSpPr/>
          <p:nvPr/>
        </p:nvSpPr>
        <p:spPr>
          <a:xfrm>
            <a:off x="1524000" y="4786313"/>
            <a:ext cx="0" cy="609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1" name="Line 69"/>
          <p:cNvSpPr/>
          <p:nvPr/>
        </p:nvSpPr>
        <p:spPr>
          <a:xfrm>
            <a:off x="1524000" y="5395913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2" name="Line 70"/>
          <p:cNvSpPr/>
          <p:nvPr/>
        </p:nvSpPr>
        <p:spPr>
          <a:xfrm>
            <a:off x="1828800" y="5243513"/>
            <a:ext cx="0" cy="2286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3" name="Line 71"/>
          <p:cNvSpPr/>
          <p:nvPr/>
        </p:nvSpPr>
        <p:spPr>
          <a:xfrm>
            <a:off x="1905000" y="5319713"/>
            <a:ext cx="0" cy="1524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4" name="Line 72"/>
          <p:cNvSpPr/>
          <p:nvPr/>
        </p:nvSpPr>
        <p:spPr>
          <a:xfrm>
            <a:off x="1905000" y="5395913"/>
            <a:ext cx="381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5" name="Oval 73"/>
          <p:cNvSpPr/>
          <p:nvPr/>
        </p:nvSpPr>
        <p:spPr>
          <a:xfrm>
            <a:off x="2209800" y="5319713"/>
            <a:ext cx="76200" cy="76200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31806" name="Line 74"/>
          <p:cNvSpPr/>
          <p:nvPr/>
        </p:nvSpPr>
        <p:spPr>
          <a:xfrm flipV="1">
            <a:off x="2286000" y="5243513"/>
            <a:ext cx="304800" cy="152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7" name="Line 75"/>
          <p:cNvSpPr/>
          <p:nvPr/>
        </p:nvSpPr>
        <p:spPr>
          <a:xfrm>
            <a:off x="2590800" y="5395913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08" name="Text Box 76"/>
          <p:cNvSpPr txBox="1"/>
          <p:nvPr/>
        </p:nvSpPr>
        <p:spPr>
          <a:xfrm>
            <a:off x="2286000" y="4281488"/>
            <a:ext cx="4000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L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sp>
        <p:nvSpPr>
          <p:cNvPr id="31809" name="Text Box 77"/>
          <p:cNvSpPr txBox="1"/>
          <p:nvPr/>
        </p:nvSpPr>
        <p:spPr>
          <a:xfrm>
            <a:off x="2286000" y="4648200"/>
            <a:ext cx="4000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L</a:t>
            </a:r>
            <a:r>
              <a:rPr lang="en-US" altLang="zh-CN" sz="1800" baseline="-25000">
                <a:latin typeface="Times New Roman" panose="02020603050405020304" pitchFamily="18" charset="0"/>
              </a:rPr>
              <a:t>2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sp>
        <p:nvSpPr>
          <p:cNvPr id="31810" name="Text Box 78"/>
          <p:cNvSpPr txBox="1"/>
          <p:nvPr/>
        </p:nvSpPr>
        <p:spPr>
          <a:xfrm>
            <a:off x="2286000" y="5395913"/>
            <a:ext cx="311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1800">
                <a:latin typeface="Times New Roman" panose="02020603050405020304" pitchFamily="18" charset="0"/>
              </a:rPr>
              <a:t>S</a:t>
            </a:r>
            <a:endParaRPr lang="en-US" altLang="zh-CN" sz="1800" baseline="-25000">
              <a:latin typeface="Times New Roman" panose="02020603050405020304" pitchFamily="18" charset="0"/>
            </a:endParaRPr>
          </a:p>
        </p:txBody>
      </p:sp>
      <p:sp>
        <p:nvSpPr>
          <p:cNvPr id="31811" name="Line 79"/>
          <p:cNvSpPr/>
          <p:nvPr/>
        </p:nvSpPr>
        <p:spPr>
          <a:xfrm>
            <a:off x="2362200" y="5029200"/>
            <a:ext cx="22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12" name="Line 80"/>
          <p:cNvSpPr/>
          <p:nvPr/>
        </p:nvSpPr>
        <p:spPr>
          <a:xfrm>
            <a:off x="2590800" y="464820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13" name="Line 81"/>
          <p:cNvSpPr/>
          <p:nvPr/>
        </p:nvSpPr>
        <p:spPr>
          <a:xfrm>
            <a:off x="1828800" y="4648200"/>
            <a:ext cx="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14" name="Line 82"/>
          <p:cNvSpPr/>
          <p:nvPr/>
        </p:nvSpPr>
        <p:spPr>
          <a:xfrm>
            <a:off x="1828800" y="46482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1815" name="Line 83"/>
          <p:cNvSpPr/>
          <p:nvPr/>
        </p:nvSpPr>
        <p:spPr>
          <a:xfrm>
            <a:off x="1828800" y="5029200"/>
            <a:ext cx="304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Rot="1"/>
          </p:cNvSpPr>
          <p:nvPr>
            <p:ph type="title"/>
          </p:nvPr>
        </p:nvSpPr>
        <p:spPr>
          <a:xfrm>
            <a:off x="609600" y="198438"/>
            <a:ext cx="7772400" cy="1143000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</a:rPr>
              <a:t>生活中的电路</a:t>
            </a:r>
            <a:endParaRPr lang="zh-CN" altLang="en-US" sz="4000" b="1" dirty="0">
              <a:solidFill>
                <a:srgbClr val="000000"/>
              </a:solidFill>
            </a:endParaRPr>
          </a:p>
        </p:txBody>
      </p:sp>
      <p:sp>
        <p:nvSpPr>
          <p:cNvPr id="33795" name="Rectangle 3"/>
          <p:cNvSpPr>
            <a:spLocks noGrp="1" noRot="1"/>
          </p:cNvSpPr>
          <p:nvPr>
            <p:ph idx="1"/>
          </p:nvPr>
        </p:nvSpPr>
        <p:spPr>
          <a:xfrm>
            <a:off x="539750" y="1339850"/>
            <a:ext cx="7772400" cy="4897438"/>
          </a:xfrm>
          <a:ln/>
        </p:spPr>
        <p:txBody>
          <a:bodyPr vert="horz" wrap="square" lIns="91440" tIns="45720" rIns="91440" bIns="45720" anchor="t"/>
          <a:p>
            <a:pPr eaLnBrk="1" hangingPunct="1">
              <a:buClr>
                <a:srgbClr val="008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3F17E7"/>
                </a:solidFill>
              </a:rPr>
              <a:t>装饰用的小彩灯</a:t>
            </a:r>
            <a:endParaRPr lang="zh-CN" altLang="en-US" b="1" dirty="0">
              <a:solidFill>
                <a:srgbClr val="3F17E7"/>
              </a:solidFill>
            </a:endParaRPr>
          </a:p>
          <a:p>
            <a:pPr eaLnBrk="1" hangingPunct="1">
              <a:buClr>
                <a:srgbClr val="FF0066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</a:rPr>
              <a:t>装点高大建筑物的灯泡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>
              <a:buClr>
                <a:srgbClr val="80008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FF0066"/>
                </a:solidFill>
              </a:rPr>
              <a:t>家庭中的电灯、电视机等</a:t>
            </a:r>
            <a:endParaRPr lang="zh-CN" altLang="en-US" b="1" dirty="0">
              <a:solidFill>
                <a:srgbClr val="FF0066"/>
              </a:solidFill>
            </a:endParaRPr>
          </a:p>
          <a:p>
            <a:pPr eaLnBrk="1" hangingPunct="1">
              <a:buClr>
                <a:srgbClr val="000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800080"/>
                </a:solidFill>
              </a:rPr>
              <a:t>教室里的日光灯</a:t>
            </a:r>
            <a:endParaRPr lang="zh-CN" altLang="en-US" b="1" dirty="0">
              <a:solidFill>
                <a:srgbClr val="800080"/>
              </a:solidFill>
            </a:endParaRPr>
          </a:p>
          <a:p>
            <a:pPr eaLnBrk="1" hangingPunct="1">
              <a:buClr>
                <a:srgbClr val="000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</a:rPr>
              <a:t>路口交通指示灯是串联的还是并联的？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>
              <a:buClr>
                <a:srgbClr val="000000"/>
              </a:buClr>
              <a:buFont typeface="Wingdings" panose="05000000000000000000" pitchFamily="2" charset="2"/>
              <a:buChar char="Ø"/>
            </a:pPr>
            <a:r>
              <a:rPr lang="zh-CN" altLang="en-US" b="1" dirty="0">
                <a:solidFill>
                  <a:srgbClr val="000000"/>
                </a:solidFill>
              </a:rPr>
              <a:t>街道的路灯同时亮同时灭，是串联还是并联的？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250825" y="549275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Tahoma" panose="020B0604030504040204" pitchFamily="34" charset="0"/>
                <a:ea typeface="黑体" panose="02010609060101010101" pitchFamily="2" charset="-122"/>
              </a:rPr>
              <a:t>说一说</a:t>
            </a:r>
            <a:endParaRPr lang="zh-CN" altLang="en-US" sz="4000" dirty="0"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1344613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84995" name="Text Box 3"/>
          <p:cNvSpPr txBox="1"/>
          <p:nvPr/>
        </p:nvSpPr>
        <p:spPr>
          <a:xfrm>
            <a:off x="2514600" y="1066800"/>
            <a:ext cx="66055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一个基本的电路有几部分组成</a:t>
            </a:r>
            <a:r>
              <a:rPr lang="en-US" altLang="zh-CN" sz="3600" b="1">
                <a:solidFill>
                  <a:schemeClr val="tx2"/>
                </a:solidFill>
                <a:latin typeface="Times New Roman" panose="02020603050405020304" pitchFamily="18" charset="0"/>
              </a:rPr>
              <a:t>?</a:t>
            </a:r>
            <a:endParaRPr lang="en-US" altLang="zh-CN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4996" name="Text Box 4"/>
          <p:cNvSpPr txBox="1"/>
          <p:nvPr/>
        </p:nvSpPr>
        <p:spPr>
          <a:xfrm>
            <a:off x="1763713" y="2057400"/>
            <a:ext cx="3232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3200" b="1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、常用电路元件</a:t>
            </a:r>
            <a:endParaRPr lang="zh-CN" altLang="en-US" sz="3200" b="1" dirty="0">
              <a:solidFill>
                <a:schemeClr val="tx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4997" name="Text Box 5"/>
          <p:cNvSpPr txBox="1"/>
          <p:nvPr/>
        </p:nvSpPr>
        <p:spPr>
          <a:xfrm>
            <a:off x="1763713" y="2852738"/>
            <a:ext cx="5264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3200" b="1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、几种常见电路元件的符号</a:t>
            </a:r>
            <a:endParaRPr lang="zh-CN" altLang="en-US" sz="3200" b="1" dirty="0">
              <a:solidFill>
                <a:schemeClr val="tx2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827088" y="838200"/>
            <a:ext cx="1600200" cy="1295400"/>
            <a:chOff x="672" y="528"/>
            <a:chExt cx="1008" cy="816"/>
          </a:xfrm>
        </p:grpSpPr>
        <p:sp>
          <p:nvSpPr>
            <p:cNvPr id="12326" name="AutoShape 7"/>
            <p:cNvSpPr/>
            <p:nvPr/>
          </p:nvSpPr>
          <p:spPr>
            <a:xfrm>
              <a:off x="672" y="528"/>
              <a:ext cx="1008" cy="816"/>
            </a:xfrm>
            <a:prstGeom prst="cloudCallout">
              <a:avLst>
                <a:gd name="adj1" fmla="val -81250"/>
                <a:gd name="adj2" fmla="val 99389"/>
              </a:avLst>
            </a:prstGeom>
            <a:solidFill>
              <a:srgbClr val="EBF965"/>
            </a:solidFill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ctr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12327" name="Text Box 8"/>
            <p:cNvSpPr txBox="1"/>
            <p:nvPr/>
          </p:nvSpPr>
          <p:spPr>
            <a:xfrm>
              <a:off x="720" y="672"/>
              <a:ext cx="884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4800" dirty="0">
                  <a:solidFill>
                    <a:srgbClr val="E327D6"/>
                  </a:solidFill>
                  <a:latin typeface="Times New Roman" panose="02020603050405020304" pitchFamily="18" charset="0"/>
                  <a:ea typeface="华文行楷" pitchFamily="2" charset="-122"/>
                </a:rPr>
                <a:t>回顾</a:t>
              </a:r>
              <a:endParaRPr lang="zh-CN" altLang="en-US" sz="4800" dirty="0">
                <a:solidFill>
                  <a:srgbClr val="E327D6"/>
                </a:solidFill>
                <a:latin typeface="Times New Roman" panose="02020603050405020304" pitchFamily="18" charset="0"/>
                <a:ea typeface="华文行楷" pitchFamily="2" charset="-122"/>
              </a:endParaRPr>
            </a:p>
          </p:txBody>
        </p:sp>
      </p:grpSp>
      <p:pic>
        <p:nvPicPr>
          <p:cNvPr id="85001" name="Picture 9" descr="wla2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0" y="2057400"/>
            <a:ext cx="990600" cy="706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2" name="Picture 10" descr="未标题-1 副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1981200"/>
            <a:ext cx="43815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5003" name="Picture 11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1828800"/>
            <a:ext cx="1295400" cy="127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4" name="Text Box 12"/>
          <p:cNvSpPr txBox="1"/>
          <p:nvPr/>
        </p:nvSpPr>
        <p:spPr>
          <a:xfrm>
            <a:off x="3962400" y="43434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E327D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电池</a:t>
            </a:r>
            <a:endParaRPr lang="zh-CN" altLang="en-US" sz="2400" b="1" dirty="0">
              <a:solidFill>
                <a:srgbClr val="E327D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5005" name="Text Box 13"/>
          <p:cNvSpPr txBox="1"/>
          <p:nvPr/>
        </p:nvSpPr>
        <p:spPr>
          <a:xfrm>
            <a:off x="6443663" y="4292600"/>
            <a:ext cx="8001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电灯</a:t>
            </a:r>
            <a:endParaRPr lang="zh-CN" altLang="en-US" sz="2400" dirty="0">
              <a:solidFill>
                <a:srgbClr val="FF33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Group 14"/>
          <p:cNvGrpSpPr/>
          <p:nvPr/>
        </p:nvGrpSpPr>
        <p:grpSpPr>
          <a:xfrm>
            <a:off x="2411413" y="4292600"/>
            <a:ext cx="1530350" cy="609600"/>
            <a:chOff x="768" y="2784"/>
            <a:chExt cx="964" cy="384"/>
          </a:xfrm>
        </p:grpSpPr>
        <p:grpSp>
          <p:nvGrpSpPr>
            <p:cNvPr id="12319" name="Group 15"/>
            <p:cNvGrpSpPr/>
            <p:nvPr/>
          </p:nvGrpSpPr>
          <p:grpSpPr>
            <a:xfrm>
              <a:off x="816" y="2976"/>
              <a:ext cx="864" cy="192"/>
              <a:chOff x="720" y="3024"/>
              <a:chExt cx="864" cy="192"/>
            </a:xfrm>
          </p:grpSpPr>
          <p:sp>
            <p:nvSpPr>
              <p:cNvPr id="12322" name="Line 16"/>
              <p:cNvSpPr/>
              <p:nvPr/>
            </p:nvSpPr>
            <p:spPr>
              <a:xfrm>
                <a:off x="720" y="3120"/>
                <a:ext cx="38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2323" name="Line 17"/>
              <p:cNvSpPr/>
              <p:nvPr/>
            </p:nvSpPr>
            <p:spPr>
              <a:xfrm>
                <a:off x="1104" y="3072"/>
                <a:ext cx="0" cy="96"/>
              </a:xfrm>
              <a:prstGeom prst="line">
                <a:avLst/>
              </a:prstGeom>
              <a:ln w="571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2324" name="Line 18"/>
              <p:cNvSpPr/>
              <p:nvPr/>
            </p:nvSpPr>
            <p:spPr>
              <a:xfrm>
                <a:off x="1200" y="3024"/>
                <a:ext cx="0" cy="192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12325" name="Line 19"/>
              <p:cNvSpPr/>
              <p:nvPr/>
            </p:nvSpPr>
            <p:spPr>
              <a:xfrm>
                <a:off x="1200" y="3120"/>
                <a:ext cx="384" cy="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</p:grpSp>
        <p:sp>
          <p:nvSpPr>
            <p:cNvPr id="12320" name="Text Box 20"/>
            <p:cNvSpPr txBox="1"/>
            <p:nvPr/>
          </p:nvSpPr>
          <p:spPr>
            <a:xfrm>
              <a:off x="768" y="2784"/>
              <a:ext cx="58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2000" b="1" dirty="0">
                  <a:solidFill>
                    <a:srgbClr val="E03636"/>
                  </a:solidFill>
                  <a:latin typeface="Times New Roman" panose="02020603050405020304" pitchFamily="18" charset="0"/>
                </a:rPr>
                <a:t>负极</a:t>
              </a:r>
              <a:endParaRPr lang="zh-CN" altLang="en-US" sz="2000" b="1" dirty="0">
                <a:solidFill>
                  <a:srgbClr val="E0363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21" name="Text Box 21"/>
            <p:cNvSpPr txBox="1"/>
            <p:nvPr/>
          </p:nvSpPr>
          <p:spPr>
            <a:xfrm>
              <a:off x="1296" y="2784"/>
              <a:ext cx="43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000" b="1" dirty="0">
                  <a:solidFill>
                    <a:srgbClr val="E03636"/>
                  </a:solidFill>
                  <a:latin typeface="Times New Roman" panose="02020603050405020304" pitchFamily="18" charset="0"/>
                </a:rPr>
                <a:t>正极</a:t>
              </a:r>
              <a:endParaRPr lang="zh-CN" altLang="en-US" sz="2000" b="1" dirty="0">
                <a:solidFill>
                  <a:srgbClr val="E0363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5580063" y="4292600"/>
            <a:ext cx="533400" cy="533400"/>
            <a:chOff x="3120" y="3216"/>
            <a:chExt cx="336" cy="336"/>
          </a:xfrm>
        </p:grpSpPr>
        <p:sp>
          <p:nvSpPr>
            <p:cNvPr id="12316" name="Oval 23"/>
            <p:cNvSpPr/>
            <p:nvPr/>
          </p:nvSpPr>
          <p:spPr>
            <a:xfrm>
              <a:off x="3120" y="3216"/>
              <a:ext cx="336" cy="336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7E3B2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2317" name="Line 24"/>
            <p:cNvSpPr/>
            <p:nvPr/>
          </p:nvSpPr>
          <p:spPr>
            <a:xfrm flipH="1">
              <a:off x="3168" y="3264"/>
              <a:ext cx="240" cy="240"/>
            </a:xfrm>
            <a:prstGeom prst="line">
              <a:avLst/>
            </a:prstGeom>
            <a:ln w="19050" cap="flat" cmpd="sng">
              <a:solidFill>
                <a:srgbClr val="7E3B26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8" name="Line 25"/>
            <p:cNvSpPr/>
            <p:nvPr/>
          </p:nvSpPr>
          <p:spPr>
            <a:xfrm>
              <a:off x="3168" y="3264"/>
              <a:ext cx="240" cy="240"/>
            </a:xfrm>
            <a:prstGeom prst="line">
              <a:avLst/>
            </a:prstGeom>
            <a:ln w="19050" cap="flat" cmpd="sng">
              <a:solidFill>
                <a:srgbClr val="7E3B26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6" name="Group 26"/>
          <p:cNvGrpSpPr/>
          <p:nvPr/>
        </p:nvGrpSpPr>
        <p:grpSpPr>
          <a:xfrm>
            <a:off x="2487613" y="5359400"/>
            <a:ext cx="1524000" cy="304800"/>
            <a:chOff x="3216" y="3648"/>
            <a:chExt cx="960" cy="192"/>
          </a:xfrm>
        </p:grpSpPr>
        <p:sp>
          <p:nvSpPr>
            <p:cNvPr id="12312" name="Line 27"/>
            <p:cNvSpPr/>
            <p:nvPr/>
          </p:nvSpPr>
          <p:spPr>
            <a:xfrm>
              <a:off x="3216" y="3792"/>
              <a:ext cx="336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3" name="Oval 28"/>
            <p:cNvSpPr/>
            <p:nvPr/>
          </p:nvSpPr>
          <p:spPr>
            <a:xfrm>
              <a:off x="3504" y="3744"/>
              <a:ext cx="96" cy="96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2314" name="Line 29"/>
            <p:cNvSpPr/>
            <p:nvPr/>
          </p:nvSpPr>
          <p:spPr>
            <a:xfrm flipV="1">
              <a:off x="3600" y="3648"/>
              <a:ext cx="192" cy="144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2315" name="Line 30"/>
            <p:cNvSpPr/>
            <p:nvPr/>
          </p:nvSpPr>
          <p:spPr>
            <a:xfrm>
              <a:off x="3792" y="3792"/>
              <a:ext cx="384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85023" name="Text Box 31"/>
          <p:cNvSpPr txBox="1"/>
          <p:nvPr/>
        </p:nvSpPr>
        <p:spPr>
          <a:xfrm>
            <a:off x="4114800" y="5334000"/>
            <a:ext cx="796925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400" b="1" dirty="0">
                <a:solidFill>
                  <a:srgbClr val="E327D6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开关</a:t>
            </a:r>
            <a:endParaRPr lang="zh-CN" altLang="en-US" sz="2400" b="1" dirty="0">
              <a:solidFill>
                <a:srgbClr val="E327D6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2304" name="Text Box 32"/>
          <p:cNvSpPr txBox="1"/>
          <p:nvPr/>
        </p:nvSpPr>
        <p:spPr>
          <a:xfrm>
            <a:off x="3657600" y="204788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复习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5" name="Text Box 33"/>
          <p:cNvSpPr txBox="1"/>
          <p:nvPr/>
        </p:nvSpPr>
        <p:spPr>
          <a:xfrm>
            <a:off x="3975100" y="523398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7" name="Group 34"/>
          <p:cNvGrpSpPr/>
          <p:nvPr/>
        </p:nvGrpSpPr>
        <p:grpSpPr>
          <a:xfrm>
            <a:off x="5292725" y="5157788"/>
            <a:ext cx="1008063" cy="935037"/>
            <a:chOff x="3334" y="3249"/>
            <a:chExt cx="635" cy="589"/>
          </a:xfrm>
        </p:grpSpPr>
        <p:sp>
          <p:nvSpPr>
            <p:cNvPr id="12309" name="Line 35"/>
            <p:cNvSpPr/>
            <p:nvPr/>
          </p:nvSpPr>
          <p:spPr>
            <a:xfrm>
              <a:off x="3334" y="3521"/>
              <a:ext cx="635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0" name="Line 36"/>
            <p:cNvSpPr/>
            <p:nvPr/>
          </p:nvSpPr>
          <p:spPr>
            <a:xfrm>
              <a:off x="3651" y="3249"/>
              <a:ext cx="0" cy="589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1" name="AutoShape 37"/>
            <p:cNvSpPr/>
            <p:nvPr/>
          </p:nvSpPr>
          <p:spPr>
            <a:xfrm flipV="1">
              <a:off x="3606" y="3475"/>
              <a:ext cx="90" cy="91"/>
            </a:xfrm>
            <a:prstGeom prst="flowChartConnector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</p:grpSp>
      <p:sp>
        <p:nvSpPr>
          <p:cNvPr id="85030" name="Text Box 38"/>
          <p:cNvSpPr txBox="1"/>
          <p:nvPr/>
        </p:nvSpPr>
        <p:spPr>
          <a:xfrm>
            <a:off x="6443663" y="5229225"/>
            <a:ext cx="1512887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相连的导线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5031" name="Text Box 39"/>
          <p:cNvSpPr txBox="1"/>
          <p:nvPr/>
        </p:nvSpPr>
        <p:spPr>
          <a:xfrm>
            <a:off x="1763713" y="3573463"/>
            <a:ext cx="70564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3</a:t>
            </a:r>
            <a:r>
              <a:rPr lang="zh-CN" altLang="en-US" sz="3200" b="1" dirty="0">
                <a:solidFill>
                  <a:schemeClr val="tx2"/>
                </a:solidFill>
                <a:latin typeface="华文仿宋" pitchFamily="2" charset="-122"/>
                <a:ea typeface="华文仿宋" pitchFamily="2" charset="-122"/>
              </a:rPr>
              <a:t>、</a:t>
            </a:r>
            <a:r>
              <a:rPr lang="zh-CN" altLang="en-US" sz="3200" b="1" dirty="0">
                <a:solidFill>
                  <a:schemeClr val="tx2"/>
                </a:solidFill>
                <a:latin typeface="仿宋_GB2312" pitchFamily="49" charset="-122"/>
                <a:ea typeface="仿宋_GB2312" pitchFamily="49" charset="-122"/>
              </a:rPr>
              <a:t>据实物图画出电灯工作的电路图</a:t>
            </a:r>
            <a:endParaRPr lang="zh-CN" altLang="en-US" sz="3200" b="1" dirty="0">
              <a:solidFill>
                <a:schemeClr val="tx2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503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503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7" grpId="0"/>
      <p:bldP spid="85004" grpId="0"/>
      <p:bldP spid="85005" grpId="0"/>
      <p:bldP spid="85023" grpId="0"/>
      <p:bldP spid="850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4"/>
          <p:cNvSpPr/>
          <p:nvPr/>
        </p:nvSpPr>
        <p:spPr>
          <a:xfrm>
            <a:off x="457200" y="1066800"/>
            <a:ext cx="4114800" cy="5410200"/>
          </a:xfrm>
          <a:prstGeom prst="rect">
            <a:avLst/>
          </a:prstGeom>
          <a:noFill/>
          <a:ln w="63500" cap="flat" cmpd="sng">
            <a:solidFill>
              <a:srgbClr val="808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Tahoma" panose="020B0604030504040204" pitchFamily="34" charset="0"/>
            </a:endParaRPr>
          </a:p>
        </p:txBody>
      </p:sp>
      <p:grpSp>
        <p:nvGrpSpPr>
          <p:cNvPr id="2" name="xjhsy3"/>
          <p:cNvGrpSpPr>
            <a:grpSpLocks noChangeAspect="1"/>
          </p:cNvGrpSpPr>
          <p:nvPr/>
        </p:nvGrpSpPr>
        <p:grpSpPr>
          <a:xfrm>
            <a:off x="762000" y="1371600"/>
            <a:ext cx="1447800" cy="587375"/>
            <a:chOff x="3844" y="3868"/>
            <a:chExt cx="3712" cy="1144"/>
          </a:xfrm>
        </p:grpSpPr>
        <p:grpSp>
          <p:nvGrpSpPr>
            <p:cNvPr id="13345" name="Group 6"/>
            <p:cNvGrpSpPr>
              <a:grpSpLocks noChangeAspect="1"/>
            </p:cNvGrpSpPr>
            <p:nvPr/>
          </p:nvGrpSpPr>
          <p:grpSpPr>
            <a:xfrm>
              <a:off x="3844" y="4435"/>
              <a:ext cx="3712" cy="577"/>
              <a:chOff x="3920" y="4213"/>
              <a:chExt cx="2493" cy="577"/>
            </a:xfrm>
          </p:grpSpPr>
          <p:sp>
            <p:nvSpPr>
              <p:cNvPr id="13382" name="Freeform 7" descr="栎木"/>
              <p:cNvSpPr>
                <a:spLocks noChangeAspect="1"/>
              </p:cNvSpPr>
              <p:nvPr/>
            </p:nvSpPr>
            <p:spPr>
              <a:xfrm flipV="1">
                <a:off x="3920" y="4677"/>
                <a:ext cx="2493" cy="113"/>
              </a:xfrm>
              <a:custGeom>
                <a:avLst/>
                <a:gdLst>
                  <a:gd name="txL" fmla="*/ 0 w 400"/>
                  <a:gd name="txT" fmla="*/ 0 h 400"/>
                  <a:gd name="txR" fmla="*/ 400 w 400"/>
                  <a:gd name="txB" fmla="*/ 400 h 400"/>
                </a:gdLst>
                <a:ahLst/>
                <a:cxnLst>
                  <a:cxn ang="0">
                    <a:pos x="0" y="0"/>
                  </a:cxn>
                  <a:cxn ang="0">
                    <a:pos x="400" y="0"/>
                  </a:cxn>
                  <a:cxn ang="0">
                    <a:pos x="400" y="400"/>
                  </a:cxn>
                  <a:cxn ang="0">
                    <a:pos x="0" y="400"/>
                  </a:cxn>
                  <a:cxn ang="0">
                    <a:pos x="0" y="0"/>
                  </a:cxn>
                </a:cxnLst>
                <a:rect l="txL" t="txT" r="txR" b="txB"/>
                <a:pathLst>
                  <a:path w="400" h="400">
                    <a:moveTo>
                      <a:pt x="0" y="0"/>
                    </a:moveTo>
                    <a:lnTo>
                      <a:pt x="400" y="0"/>
                    </a:lnTo>
                    <a:lnTo>
                      <a:pt x="400" y="400"/>
                    </a:lnTo>
                    <a:lnTo>
                      <a:pt x="0" y="400"/>
                    </a:lnTo>
                    <a:lnTo>
                      <a:pt x="0" y="0"/>
                    </a:lnTo>
                    <a:close/>
                  </a:path>
                </a:pathLst>
              </a:custGeom>
              <a:blipFill rotWithShape="0">
                <a:blip r:embed="rId1"/>
              </a:blipFill>
              <a:ln w="9525" cap="flat" cmpd="sng">
                <a:prstDash val="solid"/>
                <a:headEnd type="none" w="med" len="med"/>
                <a:tailEnd type="none" w="med" len="med"/>
              </a:ln>
              <a:scene3d>
                <a:camera prst="legacyObliqueTopRight">
                  <a:rot lat="0" lon="0" rev="0"/>
                </a:camera>
                <a:lightRig rig="legacyFlat3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CC99"/>
                </a:extrusionClr>
              </a:sp3d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13383" name="AutoShape 8"/>
              <p:cNvSpPr>
                <a:spLocks noChangeAspect="1"/>
              </p:cNvSpPr>
              <p:nvPr/>
            </p:nvSpPr>
            <p:spPr>
              <a:xfrm>
                <a:off x="6120" y="4217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sp>
            <p:nvSpPr>
              <p:cNvPr id="13384" name="AutoShape 9"/>
              <p:cNvSpPr>
                <a:spLocks noChangeAspect="1"/>
              </p:cNvSpPr>
              <p:nvPr/>
            </p:nvSpPr>
            <p:spPr>
              <a:xfrm>
                <a:off x="4340" y="4213"/>
                <a:ext cx="213" cy="369"/>
              </a:xfrm>
              <a:prstGeom prst="flowChartMagneticDisk">
                <a:avLst/>
              </a:prstGeom>
              <a:solidFill>
                <a:srgbClr val="969696"/>
              </a:solidFill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  <p:grpSp>
          <p:nvGrpSpPr>
            <p:cNvPr id="13346" name="Group 10"/>
            <p:cNvGrpSpPr>
              <a:grpSpLocks noChangeAspect="1"/>
            </p:cNvGrpSpPr>
            <p:nvPr/>
          </p:nvGrpSpPr>
          <p:grpSpPr>
            <a:xfrm>
              <a:off x="5514" y="3868"/>
              <a:ext cx="540" cy="936"/>
              <a:chOff x="5695" y="5964"/>
              <a:chExt cx="540" cy="936"/>
            </a:xfrm>
          </p:grpSpPr>
          <p:grpSp>
            <p:nvGrpSpPr>
              <p:cNvPr id="13347" name="Group 11"/>
              <p:cNvGrpSpPr>
                <a:grpSpLocks noChangeAspect="1"/>
              </p:cNvGrpSpPr>
              <p:nvPr/>
            </p:nvGrpSpPr>
            <p:grpSpPr>
              <a:xfrm>
                <a:off x="5772" y="5964"/>
                <a:ext cx="403" cy="733"/>
                <a:chOff x="5770" y="1606"/>
                <a:chExt cx="2019" cy="3673"/>
              </a:xfrm>
            </p:grpSpPr>
            <p:grpSp>
              <p:nvGrpSpPr>
                <p:cNvPr id="13349" name="Group 12"/>
                <p:cNvGrpSpPr>
                  <a:grpSpLocks noChangeAspect="1"/>
                </p:cNvGrpSpPr>
                <p:nvPr/>
              </p:nvGrpSpPr>
              <p:grpSpPr>
                <a:xfrm>
                  <a:off x="6320" y="4418"/>
                  <a:ext cx="913" cy="861"/>
                  <a:chOff x="6320" y="4418"/>
                  <a:chExt cx="913" cy="861"/>
                </a:xfrm>
              </p:grpSpPr>
              <p:grpSp>
                <p:nvGrpSpPr>
                  <p:cNvPr id="13365" name="Group 13"/>
                  <p:cNvGrpSpPr>
                    <a:grpSpLocks noChangeAspect="1"/>
                  </p:cNvGrpSpPr>
                  <p:nvPr/>
                </p:nvGrpSpPr>
                <p:grpSpPr>
                  <a:xfrm>
                    <a:off x="6320" y="4418"/>
                    <a:ext cx="913" cy="861"/>
                    <a:chOff x="6320" y="4418"/>
                    <a:chExt cx="913" cy="861"/>
                  </a:xfrm>
                </p:grpSpPr>
                <p:grpSp>
                  <p:nvGrpSpPr>
                    <p:cNvPr id="13371" name="Group 14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549" y="5081"/>
                      <a:ext cx="498" cy="198"/>
                      <a:chOff x="6549" y="5081"/>
                      <a:chExt cx="498" cy="198"/>
                    </a:xfrm>
                  </p:grpSpPr>
                  <p:sp>
                    <p:nvSpPr>
                      <p:cNvPr id="13380" name="Freeform 15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549" y="5081"/>
                        <a:ext cx="498" cy="198"/>
                      </a:xfrm>
                      <a:custGeom>
                        <a:avLst/>
                        <a:gdLst>
                          <a:gd name="txL" fmla="*/ 0 w 498"/>
                          <a:gd name="txT" fmla="*/ 0 h 198"/>
                          <a:gd name="txR" fmla="*/ 498 w 498"/>
                          <a:gd name="txB" fmla="*/ 198 h 198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101" y="157"/>
                          </a:cxn>
                          <a:cxn ang="0">
                            <a:pos x="110" y="167"/>
                          </a:cxn>
                          <a:cxn ang="0">
                            <a:pos x="121" y="173"/>
                          </a:cxn>
                          <a:cxn ang="0">
                            <a:pos x="136" y="178"/>
                          </a:cxn>
                          <a:cxn ang="0">
                            <a:pos x="153" y="186"/>
                          </a:cxn>
                          <a:cxn ang="0">
                            <a:pos x="174" y="190"/>
                          </a:cxn>
                          <a:cxn ang="0">
                            <a:pos x="188" y="191"/>
                          </a:cxn>
                          <a:cxn ang="0">
                            <a:pos x="205" y="194"/>
                          </a:cxn>
                          <a:cxn ang="0">
                            <a:pos x="222" y="195"/>
                          </a:cxn>
                          <a:cxn ang="0">
                            <a:pos x="243" y="198"/>
                          </a:cxn>
                          <a:cxn ang="0">
                            <a:pos x="257" y="198"/>
                          </a:cxn>
                          <a:cxn ang="0">
                            <a:pos x="278" y="195"/>
                          </a:cxn>
                          <a:cxn ang="0">
                            <a:pos x="295" y="194"/>
                          </a:cxn>
                          <a:cxn ang="0">
                            <a:pos x="315" y="191"/>
                          </a:cxn>
                          <a:cxn ang="0">
                            <a:pos x="332" y="190"/>
                          </a:cxn>
                          <a:cxn ang="0">
                            <a:pos x="349" y="185"/>
                          </a:cxn>
                          <a:cxn ang="0">
                            <a:pos x="366" y="181"/>
                          </a:cxn>
                          <a:cxn ang="0">
                            <a:pos x="380" y="173"/>
                          </a:cxn>
                          <a:cxn ang="0">
                            <a:pos x="392" y="165"/>
                          </a:cxn>
                          <a:cxn ang="0">
                            <a:pos x="397" y="160"/>
                          </a:cxn>
                          <a:cxn ang="0">
                            <a:pos x="405" y="152"/>
                          </a:cxn>
                          <a:cxn ang="0">
                            <a:pos x="498" y="0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498" h="198">
                            <a:moveTo>
                              <a:pt x="0" y="0"/>
                            </a:moveTo>
                            <a:lnTo>
                              <a:pt x="101" y="157"/>
                            </a:lnTo>
                            <a:lnTo>
                              <a:pt x="110" y="167"/>
                            </a:lnTo>
                            <a:lnTo>
                              <a:pt x="121" y="173"/>
                            </a:lnTo>
                            <a:lnTo>
                              <a:pt x="136" y="178"/>
                            </a:lnTo>
                            <a:lnTo>
                              <a:pt x="153" y="186"/>
                            </a:lnTo>
                            <a:lnTo>
                              <a:pt x="174" y="190"/>
                            </a:lnTo>
                            <a:lnTo>
                              <a:pt x="188" y="191"/>
                            </a:lnTo>
                            <a:lnTo>
                              <a:pt x="205" y="194"/>
                            </a:lnTo>
                            <a:lnTo>
                              <a:pt x="222" y="195"/>
                            </a:lnTo>
                            <a:lnTo>
                              <a:pt x="243" y="198"/>
                            </a:lnTo>
                            <a:lnTo>
                              <a:pt x="257" y="198"/>
                            </a:lnTo>
                            <a:lnTo>
                              <a:pt x="278" y="195"/>
                            </a:lnTo>
                            <a:lnTo>
                              <a:pt x="295" y="194"/>
                            </a:lnTo>
                            <a:lnTo>
                              <a:pt x="315" y="191"/>
                            </a:lnTo>
                            <a:lnTo>
                              <a:pt x="332" y="190"/>
                            </a:lnTo>
                            <a:lnTo>
                              <a:pt x="349" y="185"/>
                            </a:lnTo>
                            <a:lnTo>
                              <a:pt x="366" y="181"/>
                            </a:lnTo>
                            <a:lnTo>
                              <a:pt x="380" y="173"/>
                            </a:lnTo>
                            <a:lnTo>
                              <a:pt x="392" y="165"/>
                            </a:lnTo>
                            <a:lnTo>
                              <a:pt x="397" y="160"/>
                            </a:lnTo>
                            <a:lnTo>
                              <a:pt x="405" y="152"/>
                            </a:lnTo>
                            <a:lnTo>
                              <a:pt x="498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81" name="Freeform 16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627" y="5081"/>
                        <a:ext cx="222" cy="198"/>
                      </a:xfrm>
                      <a:custGeom>
                        <a:avLst/>
                        <a:gdLst>
                          <a:gd name="txL" fmla="*/ 0 w 222"/>
                          <a:gd name="txT" fmla="*/ 0 h 198"/>
                          <a:gd name="txR" fmla="*/ 222 w 222"/>
                          <a:gd name="txB" fmla="*/ 198 h 198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62" y="178"/>
                          </a:cxn>
                          <a:cxn ang="0">
                            <a:pos x="75" y="186"/>
                          </a:cxn>
                          <a:cxn ang="0">
                            <a:pos x="96" y="190"/>
                          </a:cxn>
                          <a:cxn ang="0">
                            <a:pos x="110" y="191"/>
                          </a:cxn>
                          <a:cxn ang="0">
                            <a:pos x="127" y="194"/>
                          </a:cxn>
                          <a:cxn ang="0">
                            <a:pos x="144" y="195"/>
                          </a:cxn>
                          <a:cxn ang="0">
                            <a:pos x="165" y="198"/>
                          </a:cxn>
                          <a:cxn ang="0">
                            <a:pos x="179" y="198"/>
                          </a:cxn>
                          <a:cxn ang="0">
                            <a:pos x="200" y="195"/>
                          </a:cxn>
                          <a:cxn ang="0">
                            <a:pos x="222" y="0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222" h="198">
                            <a:moveTo>
                              <a:pt x="0" y="0"/>
                            </a:moveTo>
                            <a:lnTo>
                              <a:pt x="62" y="178"/>
                            </a:lnTo>
                            <a:lnTo>
                              <a:pt x="75" y="186"/>
                            </a:lnTo>
                            <a:lnTo>
                              <a:pt x="96" y="190"/>
                            </a:lnTo>
                            <a:lnTo>
                              <a:pt x="110" y="191"/>
                            </a:lnTo>
                            <a:lnTo>
                              <a:pt x="127" y="194"/>
                            </a:lnTo>
                            <a:lnTo>
                              <a:pt x="144" y="195"/>
                            </a:lnTo>
                            <a:lnTo>
                              <a:pt x="165" y="198"/>
                            </a:lnTo>
                            <a:lnTo>
                              <a:pt x="179" y="198"/>
                            </a:lnTo>
                            <a:lnTo>
                              <a:pt x="200" y="195"/>
                            </a:lnTo>
                            <a:lnTo>
                              <a:pt x="222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404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13372" name="Group 17"/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6320" y="4418"/>
                      <a:ext cx="913" cy="718"/>
                      <a:chOff x="6320" y="4418"/>
                      <a:chExt cx="913" cy="718"/>
                    </a:xfrm>
                  </p:grpSpPr>
                  <p:sp>
                    <p:nvSpPr>
                      <p:cNvPr id="13373" name="Freeform 1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20" y="4418"/>
                        <a:ext cx="913" cy="718"/>
                      </a:xfrm>
                      <a:custGeom>
                        <a:avLst/>
                        <a:gdLst>
                          <a:gd name="txL" fmla="*/ 0 w 913"/>
                          <a:gd name="txT" fmla="*/ 0 h 718"/>
                          <a:gd name="txR" fmla="*/ 913 w 913"/>
                          <a:gd name="txB" fmla="*/ 718 h 718"/>
                        </a:gdLst>
                        <a:ahLst/>
                        <a:cxnLst>
                          <a:cxn ang="0">
                            <a:pos x="21" y="20"/>
                          </a:cxn>
                          <a:cxn ang="0">
                            <a:pos x="25" y="38"/>
                          </a:cxn>
                          <a:cxn ang="0">
                            <a:pos x="23" y="73"/>
                          </a:cxn>
                          <a:cxn ang="0">
                            <a:pos x="12" y="96"/>
                          </a:cxn>
                          <a:cxn ang="0">
                            <a:pos x="6" y="126"/>
                          </a:cxn>
                          <a:cxn ang="0">
                            <a:pos x="17" y="149"/>
                          </a:cxn>
                          <a:cxn ang="0">
                            <a:pos x="34" y="176"/>
                          </a:cxn>
                          <a:cxn ang="0">
                            <a:pos x="30" y="195"/>
                          </a:cxn>
                          <a:cxn ang="0">
                            <a:pos x="13" y="216"/>
                          </a:cxn>
                          <a:cxn ang="0">
                            <a:pos x="6" y="236"/>
                          </a:cxn>
                          <a:cxn ang="0">
                            <a:pos x="19" y="259"/>
                          </a:cxn>
                          <a:cxn ang="0">
                            <a:pos x="30" y="278"/>
                          </a:cxn>
                          <a:cxn ang="0">
                            <a:pos x="30" y="301"/>
                          </a:cxn>
                          <a:cxn ang="0">
                            <a:pos x="12" y="322"/>
                          </a:cxn>
                          <a:cxn ang="0">
                            <a:pos x="0" y="349"/>
                          </a:cxn>
                          <a:cxn ang="0">
                            <a:pos x="13" y="372"/>
                          </a:cxn>
                          <a:cxn ang="0">
                            <a:pos x="33" y="396"/>
                          </a:cxn>
                          <a:cxn ang="0">
                            <a:pos x="33" y="431"/>
                          </a:cxn>
                          <a:cxn ang="0">
                            <a:pos x="19" y="455"/>
                          </a:cxn>
                          <a:cxn ang="0">
                            <a:pos x="21" y="473"/>
                          </a:cxn>
                          <a:cxn ang="0">
                            <a:pos x="42" y="499"/>
                          </a:cxn>
                          <a:cxn ang="0">
                            <a:pos x="107" y="573"/>
                          </a:cxn>
                          <a:cxn ang="0">
                            <a:pos x="166" y="629"/>
                          </a:cxn>
                          <a:cxn ang="0">
                            <a:pos x="217" y="660"/>
                          </a:cxn>
                          <a:cxn ang="0">
                            <a:pos x="313" y="701"/>
                          </a:cxn>
                          <a:cxn ang="0">
                            <a:pos x="401" y="716"/>
                          </a:cxn>
                          <a:cxn ang="0">
                            <a:pos x="523" y="716"/>
                          </a:cxn>
                          <a:cxn ang="0">
                            <a:pos x="625" y="706"/>
                          </a:cxn>
                          <a:cxn ang="0">
                            <a:pos x="697" y="685"/>
                          </a:cxn>
                          <a:cxn ang="0">
                            <a:pos x="744" y="659"/>
                          </a:cxn>
                          <a:cxn ang="0">
                            <a:pos x="778" y="629"/>
                          </a:cxn>
                          <a:cxn ang="0">
                            <a:pos x="874" y="493"/>
                          </a:cxn>
                          <a:cxn ang="0">
                            <a:pos x="894" y="448"/>
                          </a:cxn>
                          <a:cxn ang="0">
                            <a:pos x="895" y="427"/>
                          </a:cxn>
                          <a:cxn ang="0">
                            <a:pos x="882" y="406"/>
                          </a:cxn>
                          <a:cxn ang="0">
                            <a:pos x="882" y="381"/>
                          </a:cxn>
                          <a:cxn ang="0">
                            <a:pos x="894" y="362"/>
                          </a:cxn>
                          <a:cxn ang="0">
                            <a:pos x="908" y="341"/>
                          </a:cxn>
                          <a:cxn ang="0">
                            <a:pos x="912" y="316"/>
                          </a:cxn>
                          <a:cxn ang="0">
                            <a:pos x="900" y="295"/>
                          </a:cxn>
                          <a:cxn ang="0">
                            <a:pos x="886" y="275"/>
                          </a:cxn>
                          <a:cxn ang="0">
                            <a:pos x="886" y="254"/>
                          </a:cxn>
                          <a:cxn ang="0">
                            <a:pos x="904" y="229"/>
                          </a:cxn>
                          <a:cxn ang="0">
                            <a:pos x="908" y="202"/>
                          </a:cxn>
                          <a:cxn ang="0">
                            <a:pos x="894" y="176"/>
                          </a:cxn>
                          <a:cxn ang="0">
                            <a:pos x="886" y="155"/>
                          </a:cxn>
                          <a:cxn ang="0">
                            <a:pos x="895" y="130"/>
                          </a:cxn>
                          <a:cxn ang="0">
                            <a:pos x="908" y="113"/>
                          </a:cxn>
                          <a:cxn ang="0">
                            <a:pos x="913" y="88"/>
                          </a:cxn>
                          <a:cxn ang="0">
                            <a:pos x="903" y="67"/>
                          </a:cxn>
                          <a:cxn ang="0">
                            <a:pos x="890" y="42"/>
                          </a:cxn>
                          <a:cxn ang="0">
                            <a:pos x="894" y="18"/>
                          </a:cxn>
                          <a:cxn ang="0">
                            <a:pos x="26" y="0"/>
                          </a:cxn>
                        </a:cxnLst>
                        <a:rect l="txL" t="txT" r="txR" b="txB"/>
                        <a:pathLst>
                          <a:path w="913" h="718">
                            <a:moveTo>
                              <a:pt x="26" y="0"/>
                            </a:moveTo>
                            <a:lnTo>
                              <a:pt x="21" y="20"/>
                            </a:lnTo>
                            <a:lnTo>
                              <a:pt x="23" y="29"/>
                            </a:lnTo>
                            <a:lnTo>
                              <a:pt x="25" y="38"/>
                            </a:lnTo>
                            <a:lnTo>
                              <a:pt x="26" y="59"/>
                            </a:lnTo>
                            <a:lnTo>
                              <a:pt x="23" y="73"/>
                            </a:lnTo>
                            <a:lnTo>
                              <a:pt x="17" y="86"/>
                            </a:lnTo>
                            <a:lnTo>
                              <a:pt x="12" y="96"/>
                            </a:lnTo>
                            <a:lnTo>
                              <a:pt x="6" y="113"/>
                            </a:lnTo>
                            <a:lnTo>
                              <a:pt x="6" y="126"/>
                            </a:lnTo>
                            <a:lnTo>
                              <a:pt x="12" y="138"/>
                            </a:lnTo>
                            <a:lnTo>
                              <a:pt x="17" y="149"/>
                            </a:lnTo>
                            <a:lnTo>
                              <a:pt x="29" y="162"/>
                            </a:lnTo>
                            <a:lnTo>
                              <a:pt x="34" y="176"/>
                            </a:lnTo>
                            <a:lnTo>
                              <a:pt x="34" y="185"/>
                            </a:lnTo>
                            <a:lnTo>
                              <a:pt x="30" y="195"/>
                            </a:lnTo>
                            <a:lnTo>
                              <a:pt x="21" y="204"/>
                            </a:lnTo>
                            <a:lnTo>
                              <a:pt x="13" y="216"/>
                            </a:lnTo>
                            <a:lnTo>
                              <a:pt x="8" y="225"/>
                            </a:lnTo>
                            <a:lnTo>
                              <a:pt x="6" y="236"/>
                            </a:lnTo>
                            <a:lnTo>
                              <a:pt x="12" y="248"/>
                            </a:lnTo>
                            <a:lnTo>
                              <a:pt x="19" y="259"/>
                            </a:lnTo>
                            <a:lnTo>
                              <a:pt x="26" y="269"/>
                            </a:lnTo>
                            <a:lnTo>
                              <a:pt x="30" y="278"/>
                            </a:lnTo>
                            <a:lnTo>
                              <a:pt x="34" y="288"/>
                            </a:lnTo>
                            <a:lnTo>
                              <a:pt x="30" y="301"/>
                            </a:lnTo>
                            <a:lnTo>
                              <a:pt x="21" y="313"/>
                            </a:lnTo>
                            <a:lnTo>
                              <a:pt x="12" y="322"/>
                            </a:lnTo>
                            <a:lnTo>
                              <a:pt x="2" y="337"/>
                            </a:lnTo>
                            <a:lnTo>
                              <a:pt x="0" y="349"/>
                            </a:lnTo>
                            <a:lnTo>
                              <a:pt x="4" y="362"/>
                            </a:lnTo>
                            <a:lnTo>
                              <a:pt x="13" y="372"/>
                            </a:lnTo>
                            <a:lnTo>
                              <a:pt x="23" y="383"/>
                            </a:lnTo>
                            <a:lnTo>
                              <a:pt x="33" y="396"/>
                            </a:lnTo>
                            <a:lnTo>
                              <a:pt x="38" y="414"/>
                            </a:lnTo>
                            <a:lnTo>
                              <a:pt x="33" y="431"/>
                            </a:lnTo>
                            <a:lnTo>
                              <a:pt x="23" y="444"/>
                            </a:lnTo>
                            <a:lnTo>
                              <a:pt x="19" y="455"/>
                            </a:lnTo>
                            <a:lnTo>
                              <a:pt x="19" y="466"/>
                            </a:lnTo>
                            <a:lnTo>
                              <a:pt x="21" y="473"/>
                            </a:lnTo>
                            <a:lnTo>
                              <a:pt x="29" y="484"/>
                            </a:lnTo>
                            <a:lnTo>
                              <a:pt x="42" y="499"/>
                            </a:lnTo>
                            <a:lnTo>
                              <a:pt x="64" y="528"/>
                            </a:lnTo>
                            <a:lnTo>
                              <a:pt x="107" y="573"/>
                            </a:lnTo>
                            <a:lnTo>
                              <a:pt x="144" y="609"/>
                            </a:lnTo>
                            <a:lnTo>
                              <a:pt x="166" y="629"/>
                            </a:lnTo>
                            <a:lnTo>
                              <a:pt x="190" y="643"/>
                            </a:lnTo>
                            <a:lnTo>
                              <a:pt x="217" y="660"/>
                            </a:lnTo>
                            <a:lnTo>
                              <a:pt x="255" y="681"/>
                            </a:lnTo>
                            <a:lnTo>
                              <a:pt x="313" y="701"/>
                            </a:lnTo>
                            <a:lnTo>
                              <a:pt x="356" y="710"/>
                            </a:lnTo>
                            <a:lnTo>
                              <a:pt x="401" y="716"/>
                            </a:lnTo>
                            <a:lnTo>
                              <a:pt x="460" y="718"/>
                            </a:lnTo>
                            <a:lnTo>
                              <a:pt x="523" y="716"/>
                            </a:lnTo>
                            <a:lnTo>
                              <a:pt x="578" y="714"/>
                            </a:lnTo>
                            <a:lnTo>
                              <a:pt x="625" y="706"/>
                            </a:lnTo>
                            <a:lnTo>
                              <a:pt x="667" y="697"/>
                            </a:lnTo>
                            <a:lnTo>
                              <a:pt x="697" y="685"/>
                            </a:lnTo>
                            <a:lnTo>
                              <a:pt x="723" y="672"/>
                            </a:lnTo>
                            <a:lnTo>
                              <a:pt x="744" y="659"/>
                            </a:lnTo>
                            <a:lnTo>
                              <a:pt x="761" y="647"/>
                            </a:lnTo>
                            <a:lnTo>
                              <a:pt x="778" y="629"/>
                            </a:lnTo>
                            <a:lnTo>
                              <a:pt x="832" y="556"/>
                            </a:lnTo>
                            <a:lnTo>
                              <a:pt x="874" y="493"/>
                            </a:lnTo>
                            <a:lnTo>
                              <a:pt x="890" y="461"/>
                            </a:lnTo>
                            <a:lnTo>
                              <a:pt x="894" y="448"/>
                            </a:lnTo>
                            <a:lnTo>
                              <a:pt x="895" y="438"/>
                            </a:lnTo>
                            <a:lnTo>
                              <a:pt x="895" y="427"/>
                            </a:lnTo>
                            <a:lnTo>
                              <a:pt x="887" y="414"/>
                            </a:lnTo>
                            <a:lnTo>
                              <a:pt x="882" y="406"/>
                            </a:lnTo>
                            <a:lnTo>
                              <a:pt x="879" y="394"/>
                            </a:lnTo>
                            <a:lnTo>
                              <a:pt x="882" y="381"/>
                            </a:lnTo>
                            <a:lnTo>
                              <a:pt x="887" y="372"/>
                            </a:lnTo>
                            <a:lnTo>
                              <a:pt x="894" y="362"/>
                            </a:lnTo>
                            <a:lnTo>
                              <a:pt x="900" y="352"/>
                            </a:lnTo>
                            <a:lnTo>
                              <a:pt x="908" y="341"/>
                            </a:lnTo>
                            <a:lnTo>
                              <a:pt x="913" y="330"/>
                            </a:lnTo>
                            <a:lnTo>
                              <a:pt x="912" y="316"/>
                            </a:lnTo>
                            <a:lnTo>
                              <a:pt x="907" y="305"/>
                            </a:lnTo>
                            <a:lnTo>
                              <a:pt x="900" y="295"/>
                            </a:lnTo>
                            <a:lnTo>
                              <a:pt x="894" y="286"/>
                            </a:lnTo>
                            <a:lnTo>
                              <a:pt x="886" y="275"/>
                            </a:lnTo>
                            <a:lnTo>
                              <a:pt x="883" y="263"/>
                            </a:lnTo>
                            <a:lnTo>
                              <a:pt x="886" y="254"/>
                            </a:lnTo>
                            <a:lnTo>
                              <a:pt x="895" y="240"/>
                            </a:lnTo>
                            <a:lnTo>
                              <a:pt x="904" y="229"/>
                            </a:lnTo>
                            <a:lnTo>
                              <a:pt x="908" y="217"/>
                            </a:lnTo>
                            <a:lnTo>
                              <a:pt x="908" y="202"/>
                            </a:lnTo>
                            <a:lnTo>
                              <a:pt x="903" y="187"/>
                            </a:lnTo>
                            <a:lnTo>
                              <a:pt x="894" y="176"/>
                            </a:lnTo>
                            <a:lnTo>
                              <a:pt x="890" y="168"/>
                            </a:lnTo>
                            <a:lnTo>
                              <a:pt x="886" y="155"/>
                            </a:lnTo>
                            <a:lnTo>
                              <a:pt x="887" y="141"/>
                            </a:lnTo>
                            <a:lnTo>
                              <a:pt x="895" y="130"/>
                            </a:lnTo>
                            <a:lnTo>
                              <a:pt x="900" y="122"/>
                            </a:lnTo>
                            <a:lnTo>
                              <a:pt x="908" y="113"/>
                            </a:lnTo>
                            <a:lnTo>
                              <a:pt x="912" y="101"/>
                            </a:lnTo>
                            <a:lnTo>
                              <a:pt x="913" y="88"/>
                            </a:lnTo>
                            <a:lnTo>
                              <a:pt x="911" y="80"/>
                            </a:lnTo>
                            <a:lnTo>
                              <a:pt x="903" y="67"/>
                            </a:lnTo>
                            <a:lnTo>
                              <a:pt x="895" y="56"/>
                            </a:lnTo>
                            <a:lnTo>
                              <a:pt x="890" y="42"/>
                            </a:lnTo>
                            <a:lnTo>
                              <a:pt x="890" y="29"/>
                            </a:lnTo>
                            <a:lnTo>
                              <a:pt x="894" y="18"/>
                            </a:lnTo>
                            <a:lnTo>
                              <a:pt x="891" y="0"/>
                            </a:lnTo>
                            <a:lnTo>
                              <a:pt x="26" y="0"/>
                            </a:lnTo>
                            <a:close/>
                          </a:path>
                        </a:pathLst>
                      </a:custGeom>
                      <a:solidFill>
                        <a:srgbClr val="FFC08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4" name="Freeform 1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26" y="4514"/>
                        <a:ext cx="113" cy="99"/>
                      </a:xfrm>
                      <a:custGeom>
                        <a:avLst/>
                        <a:gdLst>
                          <a:gd name="txL" fmla="*/ 0 w 113"/>
                          <a:gd name="txT" fmla="*/ 0 h 99"/>
                          <a:gd name="txR" fmla="*/ 113 w 113"/>
                          <a:gd name="txB" fmla="*/ 99 h 99"/>
                        </a:gdLst>
                        <a:ahLst/>
                        <a:cxnLst>
                          <a:cxn ang="0">
                            <a:pos x="6" y="0"/>
                          </a:cxn>
                          <a:cxn ang="0">
                            <a:pos x="13" y="13"/>
                          </a:cxn>
                          <a:cxn ang="0">
                            <a:pos x="24" y="26"/>
                          </a:cxn>
                          <a:cxn ang="0">
                            <a:pos x="44" y="43"/>
                          </a:cxn>
                          <a:cxn ang="0">
                            <a:pos x="68" y="57"/>
                          </a:cxn>
                          <a:cxn ang="0">
                            <a:pos x="91" y="66"/>
                          </a:cxn>
                          <a:cxn ang="0">
                            <a:pos x="113" y="72"/>
                          </a:cxn>
                          <a:cxn ang="0">
                            <a:pos x="104" y="89"/>
                          </a:cxn>
                          <a:cxn ang="0">
                            <a:pos x="75" y="85"/>
                          </a:cxn>
                          <a:cxn ang="0">
                            <a:pos x="44" y="87"/>
                          </a:cxn>
                          <a:cxn ang="0">
                            <a:pos x="24" y="99"/>
                          </a:cxn>
                          <a:cxn ang="0">
                            <a:pos x="28" y="89"/>
                          </a:cxn>
                          <a:cxn ang="0">
                            <a:pos x="27" y="78"/>
                          </a:cxn>
                          <a:cxn ang="0">
                            <a:pos x="20" y="62"/>
                          </a:cxn>
                          <a:cxn ang="0">
                            <a:pos x="11" y="49"/>
                          </a:cxn>
                          <a:cxn ang="0">
                            <a:pos x="2" y="34"/>
                          </a:cxn>
                          <a:cxn ang="0">
                            <a:pos x="0" y="17"/>
                          </a:cxn>
                          <a:cxn ang="0">
                            <a:pos x="6" y="0"/>
                          </a:cxn>
                        </a:cxnLst>
                        <a:rect l="txL" t="txT" r="txR" b="txB"/>
                        <a:pathLst>
                          <a:path w="113" h="99">
                            <a:moveTo>
                              <a:pt x="6" y="0"/>
                            </a:moveTo>
                            <a:lnTo>
                              <a:pt x="13" y="13"/>
                            </a:lnTo>
                            <a:lnTo>
                              <a:pt x="24" y="26"/>
                            </a:lnTo>
                            <a:lnTo>
                              <a:pt x="44" y="43"/>
                            </a:lnTo>
                            <a:lnTo>
                              <a:pt x="68" y="57"/>
                            </a:lnTo>
                            <a:lnTo>
                              <a:pt x="91" y="66"/>
                            </a:lnTo>
                            <a:lnTo>
                              <a:pt x="113" y="72"/>
                            </a:lnTo>
                            <a:lnTo>
                              <a:pt x="104" y="89"/>
                            </a:lnTo>
                            <a:lnTo>
                              <a:pt x="75" y="85"/>
                            </a:lnTo>
                            <a:lnTo>
                              <a:pt x="44" y="87"/>
                            </a:lnTo>
                            <a:lnTo>
                              <a:pt x="24" y="99"/>
                            </a:lnTo>
                            <a:lnTo>
                              <a:pt x="28" y="89"/>
                            </a:lnTo>
                            <a:lnTo>
                              <a:pt x="27" y="78"/>
                            </a:lnTo>
                            <a:lnTo>
                              <a:pt x="20" y="62"/>
                            </a:lnTo>
                            <a:lnTo>
                              <a:pt x="11" y="49"/>
                            </a:lnTo>
                            <a:lnTo>
                              <a:pt x="2" y="34"/>
                            </a:lnTo>
                            <a:lnTo>
                              <a:pt x="0" y="17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5" name="Freeform 2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28" y="4637"/>
                        <a:ext cx="149" cy="84"/>
                      </a:xfrm>
                      <a:custGeom>
                        <a:avLst/>
                        <a:gdLst>
                          <a:gd name="txL" fmla="*/ 0 w 149"/>
                          <a:gd name="txT" fmla="*/ 0 h 84"/>
                          <a:gd name="txR" fmla="*/ 149 w 149"/>
                          <a:gd name="txB" fmla="*/ 84 h 84"/>
                        </a:gdLst>
                        <a:ahLst/>
                        <a:cxnLst>
                          <a:cxn ang="0">
                            <a:pos x="0" y="10"/>
                          </a:cxn>
                          <a:cxn ang="0">
                            <a:pos x="4" y="0"/>
                          </a:cxn>
                          <a:cxn ang="0">
                            <a:pos x="9" y="10"/>
                          </a:cxn>
                          <a:cxn ang="0">
                            <a:pos x="21" y="15"/>
                          </a:cxn>
                          <a:cxn ang="0">
                            <a:pos x="42" y="25"/>
                          </a:cxn>
                          <a:cxn ang="0">
                            <a:pos x="64" y="31"/>
                          </a:cxn>
                          <a:cxn ang="0">
                            <a:pos x="98" y="38"/>
                          </a:cxn>
                          <a:cxn ang="0">
                            <a:pos x="137" y="44"/>
                          </a:cxn>
                          <a:cxn ang="0">
                            <a:pos x="149" y="80"/>
                          </a:cxn>
                          <a:cxn ang="0">
                            <a:pos x="106" y="69"/>
                          </a:cxn>
                          <a:cxn ang="0">
                            <a:pos x="72" y="65"/>
                          </a:cxn>
                          <a:cxn ang="0">
                            <a:pos x="45" y="71"/>
                          </a:cxn>
                          <a:cxn ang="0">
                            <a:pos x="25" y="84"/>
                          </a:cxn>
                          <a:cxn ang="0">
                            <a:pos x="25" y="73"/>
                          </a:cxn>
                          <a:cxn ang="0">
                            <a:pos x="25" y="63"/>
                          </a:cxn>
                          <a:cxn ang="0">
                            <a:pos x="21" y="52"/>
                          </a:cxn>
                          <a:cxn ang="0">
                            <a:pos x="9" y="36"/>
                          </a:cxn>
                          <a:cxn ang="0">
                            <a:pos x="0" y="23"/>
                          </a:cxn>
                          <a:cxn ang="0">
                            <a:pos x="0" y="10"/>
                          </a:cxn>
                        </a:cxnLst>
                        <a:rect l="txL" t="txT" r="txR" b="txB"/>
                        <a:pathLst>
                          <a:path w="149" h="84">
                            <a:moveTo>
                              <a:pt x="0" y="10"/>
                            </a:moveTo>
                            <a:lnTo>
                              <a:pt x="4" y="0"/>
                            </a:lnTo>
                            <a:lnTo>
                              <a:pt x="9" y="10"/>
                            </a:lnTo>
                            <a:lnTo>
                              <a:pt x="21" y="15"/>
                            </a:lnTo>
                            <a:lnTo>
                              <a:pt x="42" y="25"/>
                            </a:lnTo>
                            <a:lnTo>
                              <a:pt x="64" y="31"/>
                            </a:lnTo>
                            <a:lnTo>
                              <a:pt x="98" y="38"/>
                            </a:lnTo>
                            <a:lnTo>
                              <a:pt x="137" y="44"/>
                            </a:lnTo>
                            <a:lnTo>
                              <a:pt x="149" y="80"/>
                            </a:lnTo>
                            <a:lnTo>
                              <a:pt x="106" y="69"/>
                            </a:lnTo>
                            <a:lnTo>
                              <a:pt x="72" y="65"/>
                            </a:lnTo>
                            <a:lnTo>
                              <a:pt x="45" y="71"/>
                            </a:lnTo>
                            <a:lnTo>
                              <a:pt x="25" y="84"/>
                            </a:lnTo>
                            <a:lnTo>
                              <a:pt x="25" y="73"/>
                            </a:lnTo>
                            <a:lnTo>
                              <a:pt x="25" y="63"/>
                            </a:lnTo>
                            <a:lnTo>
                              <a:pt x="21" y="52"/>
                            </a:lnTo>
                            <a:lnTo>
                              <a:pt x="9" y="36"/>
                            </a:lnTo>
                            <a:lnTo>
                              <a:pt x="0" y="23"/>
                            </a:lnTo>
                            <a:lnTo>
                              <a:pt x="0" y="10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6" name="Freeform 21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22" y="4742"/>
                        <a:ext cx="175" cy="104"/>
                      </a:xfrm>
                      <a:custGeom>
                        <a:avLst/>
                        <a:gdLst>
                          <a:gd name="txL" fmla="*/ 0 w 175"/>
                          <a:gd name="txT" fmla="*/ 0 h 104"/>
                          <a:gd name="txR" fmla="*/ 175 w 175"/>
                          <a:gd name="txB" fmla="*/ 104 h 104"/>
                        </a:gdLst>
                        <a:ahLst/>
                        <a:cxnLst>
                          <a:cxn ang="0">
                            <a:pos x="2" y="13"/>
                          </a:cxn>
                          <a:cxn ang="0">
                            <a:pos x="10" y="0"/>
                          </a:cxn>
                          <a:cxn ang="0">
                            <a:pos x="21" y="17"/>
                          </a:cxn>
                          <a:cxn ang="0">
                            <a:pos x="32" y="25"/>
                          </a:cxn>
                          <a:cxn ang="0">
                            <a:pos x="45" y="34"/>
                          </a:cxn>
                          <a:cxn ang="0">
                            <a:pos x="69" y="42"/>
                          </a:cxn>
                          <a:cxn ang="0">
                            <a:pos x="96" y="49"/>
                          </a:cxn>
                          <a:cxn ang="0">
                            <a:pos x="126" y="59"/>
                          </a:cxn>
                          <a:cxn ang="0">
                            <a:pos x="167" y="72"/>
                          </a:cxn>
                          <a:cxn ang="0">
                            <a:pos x="175" y="104"/>
                          </a:cxn>
                          <a:cxn ang="0">
                            <a:pos x="133" y="87"/>
                          </a:cxn>
                          <a:cxn ang="0">
                            <a:pos x="103" y="76"/>
                          </a:cxn>
                          <a:cxn ang="0">
                            <a:pos x="78" y="72"/>
                          </a:cxn>
                          <a:cxn ang="0">
                            <a:pos x="58" y="72"/>
                          </a:cxn>
                          <a:cxn ang="0">
                            <a:pos x="48" y="80"/>
                          </a:cxn>
                          <a:cxn ang="0">
                            <a:pos x="36" y="91"/>
                          </a:cxn>
                          <a:cxn ang="0">
                            <a:pos x="34" y="78"/>
                          </a:cxn>
                          <a:cxn ang="0">
                            <a:pos x="21" y="59"/>
                          </a:cxn>
                          <a:cxn ang="0">
                            <a:pos x="10" y="45"/>
                          </a:cxn>
                          <a:cxn ang="0">
                            <a:pos x="0" y="31"/>
                          </a:cxn>
                          <a:cxn ang="0">
                            <a:pos x="2" y="13"/>
                          </a:cxn>
                        </a:cxnLst>
                        <a:rect l="txL" t="txT" r="txR" b="txB"/>
                        <a:pathLst>
                          <a:path w="175" h="104">
                            <a:moveTo>
                              <a:pt x="2" y="13"/>
                            </a:moveTo>
                            <a:lnTo>
                              <a:pt x="10" y="0"/>
                            </a:lnTo>
                            <a:lnTo>
                              <a:pt x="21" y="17"/>
                            </a:lnTo>
                            <a:lnTo>
                              <a:pt x="32" y="25"/>
                            </a:lnTo>
                            <a:lnTo>
                              <a:pt x="45" y="34"/>
                            </a:lnTo>
                            <a:lnTo>
                              <a:pt x="69" y="42"/>
                            </a:lnTo>
                            <a:lnTo>
                              <a:pt x="96" y="49"/>
                            </a:lnTo>
                            <a:lnTo>
                              <a:pt x="126" y="59"/>
                            </a:lnTo>
                            <a:lnTo>
                              <a:pt x="167" y="72"/>
                            </a:lnTo>
                            <a:lnTo>
                              <a:pt x="175" y="104"/>
                            </a:lnTo>
                            <a:lnTo>
                              <a:pt x="133" y="87"/>
                            </a:lnTo>
                            <a:lnTo>
                              <a:pt x="103" y="76"/>
                            </a:lnTo>
                            <a:lnTo>
                              <a:pt x="78" y="72"/>
                            </a:lnTo>
                            <a:lnTo>
                              <a:pt x="58" y="72"/>
                            </a:lnTo>
                            <a:lnTo>
                              <a:pt x="48" y="80"/>
                            </a:lnTo>
                            <a:lnTo>
                              <a:pt x="36" y="91"/>
                            </a:lnTo>
                            <a:lnTo>
                              <a:pt x="34" y="78"/>
                            </a:lnTo>
                            <a:lnTo>
                              <a:pt x="21" y="59"/>
                            </a:lnTo>
                            <a:lnTo>
                              <a:pt x="10" y="45"/>
                            </a:lnTo>
                            <a:lnTo>
                              <a:pt x="0" y="31"/>
                            </a:lnTo>
                            <a:lnTo>
                              <a:pt x="2" y="13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7" name="Freeform 2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41" y="4856"/>
                        <a:ext cx="208" cy="230"/>
                      </a:xfrm>
                      <a:custGeom>
                        <a:avLst/>
                        <a:gdLst>
                          <a:gd name="txL" fmla="*/ 0 w 208"/>
                          <a:gd name="txT" fmla="*/ 0 h 230"/>
                          <a:gd name="txR" fmla="*/ 208 w 208"/>
                          <a:gd name="txB" fmla="*/ 230 h 230"/>
                        </a:gdLst>
                        <a:ahLst/>
                        <a:cxnLst>
                          <a:cxn ang="0">
                            <a:pos x="2" y="35"/>
                          </a:cxn>
                          <a:cxn ang="0">
                            <a:pos x="0" y="21"/>
                          </a:cxn>
                          <a:cxn ang="0">
                            <a:pos x="0" y="11"/>
                          </a:cxn>
                          <a:cxn ang="0">
                            <a:pos x="8" y="0"/>
                          </a:cxn>
                          <a:cxn ang="0">
                            <a:pos x="22" y="17"/>
                          </a:cxn>
                          <a:cxn ang="0">
                            <a:pos x="47" y="32"/>
                          </a:cxn>
                          <a:cxn ang="0">
                            <a:pos x="72" y="44"/>
                          </a:cxn>
                          <a:cxn ang="0">
                            <a:pos x="106" y="55"/>
                          </a:cxn>
                          <a:cxn ang="0">
                            <a:pos x="156" y="65"/>
                          </a:cxn>
                          <a:cxn ang="0">
                            <a:pos x="166" y="91"/>
                          </a:cxn>
                          <a:cxn ang="0">
                            <a:pos x="140" y="84"/>
                          </a:cxn>
                          <a:cxn ang="0">
                            <a:pos x="114" y="80"/>
                          </a:cxn>
                          <a:cxn ang="0">
                            <a:pos x="101" y="82"/>
                          </a:cxn>
                          <a:cxn ang="0">
                            <a:pos x="97" y="95"/>
                          </a:cxn>
                          <a:cxn ang="0">
                            <a:pos x="105" y="112"/>
                          </a:cxn>
                          <a:cxn ang="0">
                            <a:pos x="115" y="128"/>
                          </a:cxn>
                          <a:cxn ang="0">
                            <a:pos x="136" y="153"/>
                          </a:cxn>
                          <a:cxn ang="0">
                            <a:pos x="166" y="179"/>
                          </a:cxn>
                          <a:cxn ang="0">
                            <a:pos x="208" y="209"/>
                          </a:cxn>
                          <a:cxn ang="0">
                            <a:pos x="208" y="230"/>
                          </a:cxn>
                          <a:cxn ang="0">
                            <a:pos x="190" y="219"/>
                          </a:cxn>
                          <a:cxn ang="0">
                            <a:pos x="166" y="205"/>
                          </a:cxn>
                          <a:cxn ang="0">
                            <a:pos x="132" y="179"/>
                          </a:cxn>
                          <a:cxn ang="0">
                            <a:pos x="105" y="150"/>
                          </a:cxn>
                          <a:cxn ang="0">
                            <a:pos x="80" y="128"/>
                          </a:cxn>
                          <a:cxn ang="0">
                            <a:pos x="56" y="101"/>
                          </a:cxn>
                          <a:cxn ang="0">
                            <a:pos x="36" y="78"/>
                          </a:cxn>
                          <a:cxn ang="0">
                            <a:pos x="15" y="57"/>
                          </a:cxn>
                          <a:cxn ang="0">
                            <a:pos x="2" y="35"/>
                          </a:cxn>
                        </a:cxnLst>
                        <a:rect l="txL" t="txT" r="txR" b="txB"/>
                        <a:pathLst>
                          <a:path w="208" h="230">
                            <a:moveTo>
                              <a:pt x="2" y="35"/>
                            </a:moveTo>
                            <a:lnTo>
                              <a:pt x="0" y="21"/>
                            </a:lnTo>
                            <a:lnTo>
                              <a:pt x="0" y="11"/>
                            </a:lnTo>
                            <a:lnTo>
                              <a:pt x="8" y="0"/>
                            </a:lnTo>
                            <a:lnTo>
                              <a:pt x="22" y="17"/>
                            </a:lnTo>
                            <a:lnTo>
                              <a:pt x="47" y="32"/>
                            </a:lnTo>
                            <a:lnTo>
                              <a:pt x="72" y="44"/>
                            </a:lnTo>
                            <a:lnTo>
                              <a:pt x="106" y="55"/>
                            </a:lnTo>
                            <a:lnTo>
                              <a:pt x="156" y="65"/>
                            </a:lnTo>
                            <a:lnTo>
                              <a:pt x="166" y="91"/>
                            </a:lnTo>
                            <a:lnTo>
                              <a:pt x="140" y="84"/>
                            </a:lnTo>
                            <a:lnTo>
                              <a:pt x="114" y="80"/>
                            </a:lnTo>
                            <a:lnTo>
                              <a:pt x="101" y="82"/>
                            </a:lnTo>
                            <a:lnTo>
                              <a:pt x="97" y="95"/>
                            </a:lnTo>
                            <a:lnTo>
                              <a:pt x="105" y="112"/>
                            </a:lnTo>
                            <a:lnTo>
                              <a:pt x="115" y="128"/>
                            </a:lnTo>
                            <a:lnTo>
                              <a:pt x="136" y="153"/>
                            </a:lnTo>
                            <a:lnTo>
                              <a:pt x="166" y="179"/>
                            </a:lnTo>
                            <a:lnTo>
                              <a:pt x="208" y="209"/>
                            </a:lnTo>
                            <a:lnTo>
                              <a:pt x="208" y="230"/>
                            </a:lnTo>
                            <a:lnTo>
                              <a:pt x="190" y="219"/>
                            </a:lnTo>
                            <a:lnTo>
                              <a:pt x="166" y="205"/>
                            </a:lnTo>
                            <a:lnTo>
                              <a:pt x="132" y="179"/>
                            </a:lnTo>
                            <a:lnTo>
                              <a:pt x="105" y="150"/>
                            </a:lnTo>
                            <a:lnTo>
                              <a:pt x="80" y="128"/>
                            </a:lnTo>
                            <a:lnTo>
                              <a:pt x="56" y="101"/>
                            </a:lnTo>
                            <a:lnTo>
                              <a:pt x="36" y="78"/>
                            </a:lnTo>
                            <a:lnTo>
                              <a:pt x="15" y="57"/>
                            </a:lnTo>
                            <a:lnTo>
                              <a:pt x="2" y="35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8" name="Freeform 2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345" y="4443"/>
                        <a:ext cx="86" cy="69"/>
                      </a:xfrm>
                      <a:custGeom>
                        <a:avLst/>
                        <a:gdLst>
                          <a:gd name="txL" fmla="*/ 0 w 86"/>
                          <a:gd name="txT" fmla="*/ 0 h 69"/>
                          <a:gd name="txR" fmla="*/ 86 w 86"/>
                          <a:gd name="txB" fmla="*/ 69 h 69"/>
                        </a:gdLst>
                        <a:ahLst/>
                        <a:cxnLst>
                          <a:cxn ang="0">
                            <a:pos x="0" y="0"/>
                          </a:cxn>
                          <a:cxn ang="0">
                            <a:pos x="11" y="10"/>
                          </a:cxn>
                          <a:cxn ang="0">
                            <a:pos x="25" y="21"/>
                          </a:cxn>
                          <a:cxn ang="0">
                            <a:pos x="42" y="33"/>
                          </a:cxn>
                          <a:cxn ang="0">
                            <a:pos x="60" y="44"/>
                          </a:cxn>
                          <a:cxn ang="0">
                            <a:pos x="77" y="54"/>
                          </a:cxn>
                          <a:cxn ang="0">
                            <a:pos x="86" y="61"/>
                          </a:cxn>
                          <a:cxn ang="0">
                            <a:pos x="65" y="69"/>
                          </a:cxn>
                          <a:cxn ang="0">
                            <a:pos x="42" y="61"/>
                          </a:cxn>
                          <a:cxn ang="0">
                            <a:pos x="18" y="52"/>
                          </a:cxn>
                          <a:cxn ang="0">
                            <a:pos x="0" y="42"/>
                          </a:cxn>
                          <a:cxn ang="0">
                            <a:pos x="1" y="33"/>
                          </a:cxn>
                          <a:cxn ang="0">
                            <a:pos x="4" y="17"/>
                          </a:cxn>
                          <a:cxn ang="0">
                            <a:pos x="0" y="0"/>
                          </a:cxn>
                        </a:cxnLst>
                        <a:rect l="txL" t="txT" r="txR" b="txB"/>
                        <a:pathLst>
                          <a:path w="86" h="69">
                            <a:moveTo>
                              <a:pt x="0" y="0"/>
                            </a:moveTo>
                            <a:lnTo>
                              <a:pt x="11" y="10"/>
                            </a:lnTo>
                            <a:lnTo>
                              <a:pt x="25" y="21"/>
                            </a:lnTo>
                            <a:lnTo>
                              <a:pt x="42" y="33"/>
                            </a:lnTo>
                            <a:lnTo>
                              <a:pt x="60" y="44"/>
                            </a:lnTo>
                            <a:lnTo>
                              <a:pt x="77" y="54"/>
                            </a:lnTo>
                            <a:lnTo>
                              <a:pt x="86" y="61"/>
                            </a:lnTo>
                            <a:lnTo>
                              <a:pt x="65" y="69"/>
                            </a:lnTo>
                            <a:lnTo>
                              <a:pt x="42" y="61"/>
                            </a:lnTo>
                            <a:lnTo>
                              <a:pt x="18" y="52"/>
                            </a:lnTo>
                            <a:lnTo>
                              <a:pt x="0" y="42"/>
                            </a:lnTo>
                            <a:lnTo>
                              <a:pt x="1" y="33"/>
                            </a:lnTo>
                            <a:lnTo>
                              <a:pt x="4" y="1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379" name="Freeform 2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6501" y="4426"/>
                        <a:ext cx="732" cy="689"/>
                      </a:xfrm>
                      <a:custGeom>
                        <a:avLst/>
                        <a:gdLst>
                          <a:gd name="txL" fmla="*/ 0 w 732"/>
                          <a:gd name="txT" fmla="*/ 0 h 689"/>
                          <a:gd name="txR" fmla="*/ 732 w 732"/>
                          <a:gd name="txB" fmla="*/ 689 h 689"/>
                        </a:gdLst>
                        <a:ahLst/>
                        <a:cxnLst>
                          <a:cxn ang="0">
                            <a:pos x="348" y="158"/>
                          </a:cxn>
                          <a:cxn ang="0">
                            <a:pos x="292" y="181"/>
                          </a:cxn>
                          <a:cxn ang="0">
                            <a:pos x="175" y="200"/>
                          </a:cxn>
                          <a:cxn ang="0">
                            <a:pos x="0" y="209"/>
                          </a:cxn>
                          <a:cxn ang="0">
                            <a:pos x="205" y="244"/>
                          </a:cxn>
                          <a:cxn ang="0">
                            <a:pos x="435" y="225"/>
                          </a:cxn>
                          <a:cxn ang="0">
                            <a:pos x="597" y="177"/>
                          </a:cxn>
                          <a:cxn ang="0">
                            <a:pos x="648" y="169"/>
                          </a:cxn>
                          <a:cxn ang="0">
                            <a:pos x="625" y="208"/>
                          </a:cxn>
                          <a:cxn ang="0">
                            <a:pos x="510" y="263"/>
                          </a:cxn>
                          <a:cxn ang="0">
                            <a:pos x="304" y="308"/>
                          </a:cxn>
                          <a:cxn ang="0">
                            <a:pos x="177" y="352"/>
                          </a:cxn>
                          <a:cxn ang="0">
                            <a:pos x="411" y="347"/>
                          </a:cxn>
                          <a:cxn ang="0">
                            <a:pos x="567" y="308"/>
                          </a:cxn>
                          <a:cxn ang="0">
                            <a:pos x="659" y="276"/>
                          </a:cxn>
                          <a:cxn ang="0">
                            <a:pos x="661" y="299"/>
                          </a:cxn>
                          <a:cxn ang="0">
                            <a:pos x="584" y="354"/>
                          </a:cxn>
                          <a:cxn ang="0">
                            <a:pos x="439" y="407"/>
                          </a:cxn>
                          <a:cxn ang="0">
                            <a:pos x="237" y="444"/>
                          </a:cxn>
                          <a:cxn ang="0">
                            <a:pos x="305" y="466"/>
                          </a:cxn>
                          <a:cxn ang="0">
                            <a:pos x="482" y="458"/>
                          </a:cxn>
                          <a:cxn ang="0">
                            <a:pos x="629" y="413"/>
                          </a:cxn>
                          <a:cxn ang="0">
                            <a:pos x="642" y="430"/>
                          </a:cxn>
                          <a:cxn ang="0">
                            <a:pos x="599" y="474"/>
                          </a:cxn>
                          <a:cxn ang="0">
                            <a:pos x="489" y="521"/>
                          </a:cxn>
                          <a:cxn ang="0">
                            <a:pos x="360" y="542"/>
                          </a:cxn>
                          <a:cxn ang="0">
                            <a:pos x="166" y="546"/>
                          </a:cxn>
                          <a:cxn ang="0">
                            <a:pos x="301" y="579"/>
                          </a:cxn>
                          <a:cxn ang="0">
                            <a:pos x="427" y="580"/>
                          </a:cxn>
                          <a:cxn ang="0">
                            <a:pos x="540" y="562"/>
                          </a:cxn>
                          <a:cxn ang="0">
                            <a:pos x="589" y="565"/>
                          </a:cxn>
                          <a:cxn ang="0">
                            <a:pos x="561" y="597"/>
                          </a:cxn>
                          <a:cxn ang="0">
                            <a:pos x="495" y="622"/>
                          </a:cxn>
                          <a:cxn ang="0">
                            <a:pos x="253" y="649"/>
                          </a:cxn>
                          <a:cxn ang="0">
                            <a:pos x="453" y="663"/>
                          </a:cxn>
                          <a:cxn ang="0">
                            <a:pos x="466" y="687"/>
                          </a:cxn>
                          <a:cxn ang="0">
                            <a:pos x="542" y="664"/>
                          </a:cxn>
                          <a:cxn ang="0">
                            <a:pos x="597" y="621"/>
                          </a:cxn>
                          <a:cxn ang="0">
                            <a:pos x="709" y="453"/>
                          </a:cxn>
                          <a:cxn ang="0">
                            <a:pos x="714" y="419"/>
                          </a:cxn>
                          <a:cxn ang="0">
                            <a:pos x="698" y="386"/>
                          </a:cxn>
                          <a:cxn ang="0">
                            <a:pos x="713" y="354"/>
                          </a:cxn>
                          <a:cxn ang="0">
                            <a:pos x="732" y="322"/>
                          </a:cxn>
                          <a:cxn ang="0">
                            <a:pos x="719" y="287"/>
                          </a:cxn>
                          <a:cxn ang="0">
                            <a:pos x="702" y="255"/>
                          </a:cxn>
                          <a:cxn ang="0">
                            <a:pos x="723" y="221"/>
                          </a:cxn>
                          <a:cxn ang="0">
                            <a:pos x="722" y="179"/>
                          </a:cxn>
                          <a:cxn ang="0">
                            <a:pos x="705" y="147"/>
                          </a:cxn>
                          <a:cxn ang="0">
                            <a:pos x="719" y="114"/>
                          </a:cxn>
                          <a:cxn ang="0">
                            <a:pos x="732" y="80"/>
                          </a:cxn>
                          <a:cxn ang="0">
                            <a:pos x="714" y="48"/>
                          </a:cxn>
                          <a:cxn ang="0">
                            <a:pos x="634" y="50"/>
                          </a:cxn>
                          <a:cxn ang="0">
                            <a:pos x="475" y="105"/>
                          </a:cxn>
                          <a:cxn ang="0">
                            <a:pos x="294" y="135"/>
                          </a:cxn>
                        </a:cxnLst>
                        <a:rect l="txL" t="txT" r="txR" b="txB"/>
                        <a:pathLst>
                          <a:path w="732" h="689">
                            <a:moveTo>
                              <a:pt x="294" y="135"/>
                            </a:moveTo>
                            <a:lnTo>
                              <a:pt x="186" y="143"/>
                            </a:lnTo>
                            <a:lnTo>
                              <a:pt x="348" y="158"/>
                            </a:lnTo>
                            <a:lnTo>
                              <a:pt x="338" y="166"/>
                            </a:lnTo>
                            <a:lnTo>
                              <a:pt x="318" y="173"/>
                            </a:lnTo>
                            <a:lnTo>
                              <a:pt x="292" y="181"/>
                            </a:lnTo>
                            <a:lnTo>
                              <a:pt x="258" y="190"/>
                            </a:lnTo>
                            <a:lnTo>
                              <a:pt x="222" y="196"/>
                            </a:lnTo>
                            <a:lnTo>
                              <a:pt x="175" y="200"/>
                            </a:lnTo>
                            <a:lnTo>
                              <a:pt x="120" y="206"/>
                            </a:lnTo>
                            <a:lnTo>
                              <a:pt x="61" y="209"/>
                            </a:lnTo>
                            <a:lnTo>
                              <a:pt x="0" y="209"/>
                            </a:lnTo>
                            <a:lnTo>
                              <a:pt x="95" y="232"/>
                            </a:lnTo>
                            <a:lnTo>
                              <a:pt x="154" y="244"/>
                            </a:lnTo>
                            <a:lnTo>
                              <a:pt x="205" y="244"/>
                            </a:lnTo>
                            <a:lnTo>
                              <a:pt x="267" y="244"/>
                            </a:lnTo>
                            <a:lnTo>
                              <a:pt x="359" y="236"/>
                            </a:lnTo>
                            <a:lnTo>
                              <a:pt x="435" y="225"/>
                            </a:lnTo>
                            <a:lnTo>
                              <a:pt x="499" y="209"/>
                            </a:lnTo>
                            <a:lnTo>
                              <a:pt x="567" y="188"/>
                            </a:lnTo>
                            <a:lnTo>
                              <a:pt x="597" y="177"/>
                            </a:lnTo>
                            <a:lnTo>
                              <a:pt x="625" y="168"/>
                            </a:lnTo>
                            <a:lnTo>
                              <a:pt x="640" y="164"/>
                            </a:lnTo>
                            <a:lnTo>
                              <a:pt x="648" y="169"/>
                            </a:lnTo>
                            <a:lnTo>
                              <a:pt x="648" y="181"/>
                            </a:lnTo>
                            <a:lnTo>
                              <a:pt x="642" y="194"/>
                            </a:lnTo>
                            <a:lnTo>
                              <a:pt x="625" y="208"/>
                            </a:lnTo>
                            <a:lnTo>
                              <a:pt x="597" y="226"/>
                            </a:lnTo>
                            <a:lnTo>
                              <a:pt x="557" y="244"/>
                            </a:lnTo>
                            <a:lnTo>
                              <a:pt x="510" y="263"/>
                            </a:lnTo>
                            <a:lnTo>
                              <a:pt x="448" y="282"/>
                            </a:lnTo>
                            <a:lnTo>
                              <a:pt x="376" y="297"/>
                            </a:lnTo>
                            <a:lnTo>
                              <a:pt x="304" y="308"/>
                            </a:lnTo>
                            <a:lnTo>
                              <a:pt x="228" y="320"/>
                            </a:lnTo>
                            <a:lnTo>
                              <a:pt x="95" y="333"/>
                            </a:lnTo>
                            <a:lnTo>
                              <a:pt x="177" y="352"/>
                            </a:lnTo>
                            <a:lnTo>
                              <a:pt x="243" y="360"/>
                            </a:lnTo>
                            <a:lnTo>
                              <a:pt x="326" y="358"/>
                            </a:lnTo>
                            <a:lnTo>
                              <a:pt x="411" y="347"/>
                            </a:lnTo>
                            <a:lnTo>
                              <a:pt x="474" y="333"/>
                            </a:lnTo>
                            <a:lnTo>
                              <a:pt x="525" y="320"/>
                            </a:lnTo>
                            <a:lnTo>
                              <a:pt x="567" y="308"/>
                            </a:lnTo>
                            <a:lnTo>
                              <a:pt x="610" y="293"/>
                            </a:lnTo>
                            <a:lnTo>
                              <a:pt x="644" y="280"/>
                            </a:lnTo>
                            <a:lnTo>
                              <a:pt x="659" y="276"/>
                            </a:lnTo>
                            <a:lnTo>
                              <a:pt x="668" y="276"/>
                            </a:lnTo>
                            <a:lnTo>
                              <a:pt x="667" y="287"/>
                            </a:lnTo>
                            <a:lnTo>
                              <a:pt x="661" y="299"/>
                            </a:lnTo>
                            <a:lnTo>
                              <a:pt x="648" y="314"/>
                            </a:lnTo>
                            <a:lnTo>
                              <a:pt x="617" y="335"/>
                            </a:lnTo>
                            <a:lnTo>
                              <a:pt x="584" y="354"/>
                            </a:lnTo>
                            <a:lnTo>
                              <a:pt x="546" y="371"/>
                            </a:lnTo>
                            <a:lnTo>
                              <a:pt x="496" y="390"/>
                            </a:lnTo>
                            <a:lnTo>
                              <a:pt x="439" y="407"/>
                            </a:lnTo>
                            <a:lnTo>
                              <a:pt x="352" y="426"/>
                            </a:lnTo>
                            <a:lnTo>
                              <a:pt x="294" y="438"/>
                            </a:lnTo>
                            <a:lnTo>
                              <a:pt x="237" y="444"/>
                            </a:lnTo>
                            <a:lnTo>
                              <a:pt x="154" y="449"/>
                            </a:lnTo>
                            <a:lnTo>
                              <a:pt x="239" y="461"/>
                            </a:lnTo>
                            <a:lnTo>
                              <a:pt x="305" y="466"/>
                            </a:lnTo>
                            <a:lnTo>
                              <a:pt x="360" y="468"/>
                            </a:lnTo>
                            <a:lnTo>
                              <a:pt x="423" y="466"/>
                            </a:lnTo>
                            <a:lnTo>
                              <a:pt x="482" y="458"/>
                            </a:lnTo>
                            <a:lnTo>
                              <a:pt x="530" y="447"/>
                            </a:lnTo>
                            <a:lnTo>
                              <a:pt x="568" y="434"/>
                            </a:lnTo>
                            <a:lnTo>
                              <a:pt x="629" y="413"/>
                            </a:lnTo>
                            <a:lnTo>
                              <a:pt x="637" y="413"/>
                            </a:lnTo>
                            <a:lnTo>
                              <a:pt x="644" y="417"/>
                            </a:lnTo>
                            <a:lnTo>
                              <a:pt x="642" y="430"/>
                            </a:lnTo>
                            <a:lnTo>
                              <a:pt x="634" y="444"/>
                            </a:lnTo>
                            <a:lnTo>
                              <a:pt x="620" y="458"/>
                            </a:lnTo>
                            <a:lnTo>
                              <a:pt x="599" y="474"/>
                            </a:lnTo>
                            <a:lnTo>
                              <a:pt x="563" y="493"/>
                            </a:lnTo>
                            <a:lnTo>
                              <a:pt x="525" y="510"/>
                            </a:lnTo>
                            <a:lnTo>
                              <a:pt x="489" y="521"/>
                            </a:lnTo>
                            <a:lnTo>
                              <a:pt x="448" y="531"/>
                            </a:lnTo>
                            <a:lnTo>
                              <a:pt x="410" y="537"/>
                            </a:lnTo>
                            <a:lnTo>
                              <a:pt x="360" y="542"/>
                            </a:lnTo>
                            <a:lnTo>
                              <a:pt x="305" y="545"/>
                            </a:lnTo>
                            <a:lnTo>
                              <a:pt x="250" y="546"/>
                            </a:lnTo>
                            <a:lnTo>
                              <a:pt x="166" y="546"/>
                            </a:lnTo>
                            <a:lnTo>
                              <a:pt x="211" y="562"/>
                            </a:lnTo>
                            <a:lnTo>
                              <a:pt x="253" y="573"/>
                            </a:lnTo>
                            <a:lnTo>
                              <a:pt x="301" y="579"/>
                            </a:lnTo>
                            <a:lnTo>
                              <a:pt x="342" y="580"/>
                            </a:lnTo>
                            <a:lnTo>
                              <a:pt x="384" y="583"/>
                            </a:lnTo>
                            <a:lnTo>
                              <a:pt x="427" y="580"/>
                            </a:lnTo>
                            <a:lnTo>
                              <a:pt x="462" y="579"/>
                            </a:lnTo>
                            <a:lnTo>
                              <a:pt x="495" y="573"/>
                            </a:lnTo>
                            <a:lnTo>
                              <a:pt x="540" y="562"/>
                            </a:lnTo>
                            <a:lnTo>
                              <a:pt x="574" y="554"/>
                            </a:lnTo>
                            <a:lnTo>
                              <a:pt x="587" y="555"/>
                            </a:lnTo>
                            <a:lnTo>
                              <a:pt x="589" y="565"/>
                            </a:lnTo>
                            <a:lnTo>
                              <a:pt x="585" y="575"/>
                            </a:lnTo>
                            <a:lnTo>
                              <a:pt x="576" y="586"/>
                            </a:lnTo>
                            <a:lnTo>
                              <a:pt x="561" y="597"/>
                            </a:lnTo>
                            <a:lnTo>
                              <a:pt x="544" y="605"/>
                            </a:lnTo>
                            <a:lnTo>
                              <a:pt x="525" y="614"/>
                            </a:lnTo>
                            <a:lnTo>
                              <a:pt x="495" y="622"/>
                            </a:lnTo>
                            <a:lnTo>
                              <a:pt x="432" y="631"/>
                            </a:lnTo>
                            <a:lnTo>
                              <a:pt x="372" y="639"/>
                            </a:lnTo>
                            <a:lnTo>
                              <a:pt x="253" y="649"/>
                            </a:lnTo>
                            <a:lnTo>
                              <a:pt x="407" y="656"/>
                            </a:lnTo>
                            <a:lnTo>
                              <a:pt x="439" y="656"/>
                            </a:lnTo>
                            <a:lnTo>
                              <a:pt x="453" y="663"/>
                            </a:lnTo>
                            <a:lnTo>
                              <a:pt x="461" y="670"/>
                            </a:lnTo>
                            <a:lnTo>
                              <a:pt x="458" y="681"/>
                            </a:lnTo>
                            <a:lnTo>
                              <a:pt x="466" y="687"/>
                            </a:lnTo>
                            <a:lnTo>
                              <a:pt x="486" y="689"/>
                            </a:lnTo>
                            <a:lnTo>
                              <a:pt x="516" y="677"/>
                            </a:lnTo>
                            <a:lnTo>
                              <a:pt x="542" y="664"/>
                            </a:lnTo>
                            <a:lnTo>
                              <a:pt x="563" y="651"/>
                            </a:lnTo>
                            <a:lnTo>
                              <a:pt x="580" y="639"/>
                            </a:lnTo>
                            <a:lnTo>
                              <a:pt x="597" y="621"/>
                            </a:lnTo>
                            <a:lnTo>
                              <a:pt x="651" y="548"/>
                            </a:lnTo>
                            <a:lnTo>
                              <a:pt x="693" y="485"/>
                            </a:lnTo>
                            <a:lnTo>
                              <a:pt x="709" y="453"/>
                            </a:lnTo>
                            <a:lnTo>
                              <a:pt x="713" y="440"/>
                            </a:lnTo>
                            <a:lnTo>
                              <a:pt x="714" y="430"/>
                            </a:lnTo>
                            <a:lnTo>
                              <a:pt x="714" y="419"/>
                            </a:lnTo>
                            <a:lnTo>
                              <a:pt x="706" y="406"/>
                            </a:lnTo>
                            <a:lnTo>
                              <a:pt x="701" y="398"/>
                            </a:lnTo>
                            <a:lnTo>
                              <a:pt x="698" y="386"/>
                            </a:lnTo>
                            <a:lnTo>
                              <a:pt x="701" y="373"/>
                            </a:lnTo>
                            <a:lnTo>
                              <a:pt x="706" y="364"/>
                            </a:lnTo>
                            <a:lnTo>
                              <a:pt x="713" y="354"/>
                            </a:lnTo>
                            <a:lnTo>
                              <a:pt x="719" y="344"/>
                            </a:lnTo>
                            <a:lnTo>
                              <a:pt x="727" y="333"/>
                            </a:lnTo>
                            <a:lnTo>
                              <a:pt x="732" y="322"/>
                            </a:lnTo>
                            <a:lnTo>
                              <a:pt x="731" y="308"/>
                            </a:lnTo>
                            <a:lnTo>
                              <a:pt x="726" y="297"/>
                            </a:lnTo>
                            <a:lnTo>
                              <a:pt x="719" y="287"/>
                            </a:lnTo>
                            <a:lnTo>
                              <a:pt x="713" y="278"/>
                            </a:lnTo>
                            <a:lnTo>
                              <a:pt x="705" y="267"/>
                            </a:lnTo>
                            <a:lnTo>
                              <a:pt x="702" y="255"/>
                            </a:lnTo>
                            <a:lnTo>
                              <a:pt x="705" y="246"/>
                            </a:lnTo>
                            <a:lnTo>
                              <a:pt x="714" y="232"/>
                            </a:lnTo>
                            <a:lnTo>
                              <a:pt x="723" y="221"/>
                            </a:lnTo>
                            <a:lnTo>
                              <a:pt x="727" y="209"/>
                            </a:lnTo>
                            <a:lnTo>
                              <a:pt x="727" y="194"/>
                            </a:lnTo>
                            <a:lnTo>
                              <a:pt x="722" y="179"/>
                            </a:lnTo>
                            <a:lnTo>
                              <a:pt x="713" y="168"/>
                            </a:lnTo>
                            <a:lnTo>
                              <a:pt x="709" y="160"/>
                            </a:lnTo>
                            <a:lnTo>
                              <a:pt x="705" y="147"/>
                            </a:lnTo>
                            <a:lnTo>
                              <a:pt x="706" y="133"/>
                            </a:lnTo>
                            <a:lnTo>
                              <a:pt x="714" y="122"/>
                            </a:lnTo>
                            <a:lnTo>
                              <a:pt x="719" y="114"/>
                            </a:lnTo>
                            <a:lnTo>
                              <a:pt x="727" y="105"/>
                            </a:lnTo>
                            <a:lnTo>
                              <a:pt x="731" y="93"/>
                            </a:lnTo>
                            <a:lnTo>
                              <a:pt x="732" y="80"/>
                            </a:lnTo>
                            <a:lnTo>
                              <a:pt x="730" y="72"/>
                            </a:lnTo>
                            <a:lnTo>
                              <a:pt x="722" y="59"/>
                            </a:lnTo>
                            <a:lnTo>
                              <a:pt x="714" y="48"/>
                            </a:lnTo>
                            <a:lnTo>
                              <a:pt x="709" y="34"/>
                            </a:lnTo>
                            <a:lnTo>
                              <a:pt x="709" y="0"/>
                            </a:lnTo>
                            <a:lnTo>
                              <a:pt x="634" y="50"/>
                            </a:lnTo>
                            <a:lnTo>
                              <a:pt x="589" y="69"/>
                            </a:lnTo>
                            <a:lnTo>
                              <a:pt x="536" y="86"/>
                            </a:lnTo>
                            <a:lnTo>
                              <a:pt x="475" y="105"/>
                            </a:lnTo>
                            <a:lnTo>
                              <a:pt x="420" y="116"/>
                            </a:lnTo>
                            <a:lnTo>
                              <a:pt x="365" y="126"/>
                            </a:lnTo>
                            <a:lnTo>
                              <a:pt x="294" y="135"/>
                            </a:lnTo>
                            <a:close/>
                          </a:path>
                        </a:pathLst>
                      </a:custGeom>
                      <a:solidFill>
                        <a:srgbClr val="FFA040">
                          <a:alpha val="100000"/>
                        </a:srgbClr>
                      </a:solidFill>
                      <a:ln w="9525">
                        <a:noFill/>
                      </a:ln>
                    </p:spPr>
                    <p:txBody>
                      <a:bodyPr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366" name="Group 25"/>
                  <p:cNvGrpSpPr>
                    <a:grpSpLocks noChangeAspect="1"/>
                  </p:cNvGrpSpPr>
                  <p:nvPr/>
                </p:nvGrpSpPr>
                <p:grpSpPr>
                  <a:xfrm>
                    <a:off x="6929" y="4535"/>
                    <a:ext cx="218" cy="436"/>
                    <a:chOff x="6929" y="4535"/>
                    <a:chExt cx="218" cy="436"/>
                  </a:xfrm>
                </p:grpSpPr>
                <p:sp>
                  <p:nvSpPr>
                    <p:cNvPr id="13367" name="Freeform 26"/>
                    <p:cNvSpPr>
                      <a:spLocks noChangeAspect="1"/>
                    </p:cNvSpPr>
                    <p:nvPr/>
                  </p:nvSpPr>
                  <p:spPr>
                    <a:xfrm>
                      <a:off x="6971" y="4651"/>
                      <a:ext cx="167" cy="70"/>
                    </a:xfrm>
                    <a:custGeom>
                      <a:avLst/>
                      <a:gdLst>
                        <a:gd name="txL" fmla="*/ 0 w 167"/>
                        <a:gd name="txT" fmla="*/ 0 h 70"/>
                        <a:gd name="txR" fmla="*/ 167 w 167"/>
                        <a:gd name="txB" fmla="*/ 70 h 70"/>
                      </a:gdLst>
                      <a:ahLst/>
                      <a:cxnLst>
                        <a:cxn ang="0">
                          <a:pos x="167" y="13"/>
                        </a:cxn>
                        <a:cxn ang="0">
                          <a:pos x="151" y="0"/>
                        </a:cxn>
                        <a:cxn ang="0">
                          <a:pos x="100" y="26"/>
                        </a:cxn>
                        <a:cxn ang="0">
                          <a:pos x="49" y="45"/>
                        </a:cxn>
                        <a:cxn ang="0">
                          <a:pos x="0" y="59"/>
                        </a:cxn>
                        <a:cxn ang="0">
                          <a:pos x="9" y="70"/>
                        </a:cxn>
                        <a:cxn ang="0">
                          <a:pos x="43" y="70"/>
                        </a:cxn>
                        <a:cxn ang="0">
                          <a:pos x="89" y="60"/>
                        </a:cxn>
                        <a:cxn ang="0">
                          <a:pos x="130" y="40"/>
                        </a:cxn>
                        <a:cxn ang="0">
                          <a:pos x="167" y="13"/>
                        </a:cxn>
                      </a:cxnLst>
                      <a:rect l="txL" t="txT" r="txR" b="txB"/>
                      <a:pathLst>
                        <a:path w="167" h="70">
                          <a:moveTo>
                            <a:pt x="167" y="13"/>
                          </a:moveTo>
                          <a:lnTo>
                            <a:pt x="151" y="0"/>
                          </a:lnTo>
                          <a:lnTo>
                            <a:pt x="100" y="26"/>
                          </a:lnTo>
                          <a:lnTo>
                            <a:pt x="49" y="45"/>
                          </a:lnTo>
                          <a:lnTo>
                            <a:pt x="0" y="59"/>
                          </a:lnTo>
                          <a:lnTo>
                            <a:pt x="9" y="70"/>
                          </a:lnTo>
                          <a:lnTo>
                            <a:pt x="43" y="70"/>
                          </a:lnTo>
                          <a:lnTo>
                            <a:pt x="89" y="60"/>
                          </a:lnTo>
                          <a:lnTo>
                            <a:pt x="130" y="40"/>
                          </a:lnTo>
                          <a:lnTo>
                            <a:pt x="167" y="13"/>
                          </a:lnTo>
                          <a:close/>
                        </a:path>
                      </a:pathLst>
                    </a:custGeom>
                    <a:solidFill>
                      <a:srgbClr val="FFE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68" name="Freeform 27"/>
                    <p:cNvSpPr>
                      <a:spLocks noChangeAspect="1"/>
                    </p:cNvSpPr>
                    <p:nvPr/>
                  </p:nvSpPr>
                  <p:spPr>
                    <a:xfrm>
                      <a:off x="7001" y="4763"/>
                      <a:ext cx="146" cy="78"/>
                    </a:xfrm>
                    <a:custGeom>
                      <a:avLst/>
                      <a:gdLst>
                        <a:gd name="txL" fmla="*/ 0 w 146"/>
                        <a:gd name="txT" fmla="*/ 0 h 78"/>
                        <a:gd name="txR" fmla="*/ 146 w 146"/>
                        <a:gd name="txB" fmla="*/ 78 h 78"/>
                      </a:gdLst>
                      <a:ahLst/>
                      <a:cxnLst>
                        <a:cxn ang="0">
                          <a:pos x="146" y="15"/>
                        </a:cxn>
                        <a:cxn ang="0">
                          <a:pos x="138" y="0"/>
                        </a:cxn>
                        <a:cxn ang="0">
                          <a:pos x="89" y="34"/>
                        </a:cxn>
                        <a:cxn ang="0">
                          <a:pos x="50" y="51"/>
                        </a:cxn>
                        <a:cxn ang="0">
                          <a:pos x="0" y="66"/>
                        </a:cxn>
                        <a:cxn ang="0">
                          <a:pos x="10" y="78"/>
                        </a:cxn>
                        <a:cxn ang="0">
                          <a:pos x="42" y="78"/>
                        </a:cxn>
                        <a:cxn ang="0">
                          <a:pos x="74" y="69"/>
                        </a:cxn>
                        <a:cxn ang="0">
                          <a:pos x="112" y="45"/>
                        </a:cxn>
                        <a:cxn ang="0">
                          <a:pos x="146" y="15"/>
                        </a:cxn>
                      </a:cxnLst>
                      <a:rect l="txL" t="txT" r="txR" b="txB"/>
                      <a:pathLst>
                        <a:path w="146" h="78">
                          <a:moveTo>
                            <a:pt x="146" y="15"/>
                          </a:moveTo>
                          <a:lnTo>
                            <a:pt x="138" y="0"/>
                          </a:lnTo>
                          <a:lnTo>
                            <a:pt x="89" y="34"/>
                          </a:lnTo>
                          <a:lnTo>
                            <a:pt x="50" y="51"/>
                          </a:lnTo>
                          <a:lnTo>
                            <a:pt x="0" y="66"/>
                          </a:lnTo>
                          <a:lnTo>
                            <a:pt x="10" y="78"/>
                          </a:lnTo>
                          <a:lnTo>
                            <a:pt x="42" y="78"/>
                          </a:lnTo>
                          <a:lnTo>
                            <a:pt x="74" y="69"/>
                          </a:lnTo>
                          <a:lnTo>
                            <a:pt x="112" y="45"/>
                          </a:lnTo>
                          <a:lnTo>
                            <a:pt x="146" y="15"/>
                          </a:lnTo>
                          <a:close/>
                        </a:path>
                      </a:pathLst>
                    </a:custGeom>
                    <a:solidFill>
                      <a:srgbClr val="FFE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69" name="Freeform 28"/>
                    <p:cNvSpPr>
                      <a:spLocks noChangeAspect="1"/>
                    </p:cNvSpPr>
                    <p:nvPr/>
                  </p:nvSpPr>
                  <p:spPr>
                    <a:xfrm>
                      <a:off x="6992" y="4894"/>
                      <a:ext cx="149" cy="77"/>
                    </a:xfrm>
                    <a:custGeom>
                      <a:avLst/>
                      <a:gdLst>
                        <a:gd name="txL" fmla="*/ 0 w 149"/>
                        <a:gd name="txT" fmla="*/ 0 h 77"/>
                        <a:gd name="txR" fmla="*/ 149 w 149"/>
                        <a:gd name="txB" fmla="*/ 77 h 77"/>
                      </a:gdLst>
                      <a:ahLst/>
                      <a:cxnLst>
                        <a:cxn ang="0">
                          <a:pos x="149" y="11"/>
                        </a:cxn>
                        <a:cxn ang="0">
                          <a:pos x="138" y="0"/>
                        </a:cxn>
                        <a:cxn ang="0">
                          <a:pos x="93" y="31"/>
                        </a:cxn>
                        <a:cxn ang="0">
                          <a:pos x="49" y="49"/>
                        </a:cxn>
                        <a:cxn ang="0">
                          <a:pos x="0" y="63"/>
                        </a:cxn>
                        <a:cxn ang="0">
                          <a:pos x="9" y="77"/>
                        </a:cxn>
                        <a:cxn ang="0">
                          <a:pos x="42" y="74"/>
                        </a:cxn>
                        <a:cxn ang="0">
                          <a:pos x="81" y="65"/>
                        </a:cxn>
                        <a:cxn ang="0">
                          <a:pos x="121" y="40"/>
                        </a:cxn>
                        <a:cxn ang="0">
                          <a:pos x="149" y="11"/>
                        </a:cxn>
                      </a:cxnLst>
                      <a:rect l="txL" t="txT" r="txR" b="txB"/>
                      <a:pathLst>
                        <a:path w="149" h="77">
                          <a:moveTo>
                            <a:pt x="149" y="11"/>
                          </a:moveTo>
                          <a:lnTo>
                            <a:pt x="138" y="0"/>
                          </a:lnTo>
                          <a:lnTo>
                            <a:pt x="93" y="31"/>
                          </a:lnTo>
                          <a:lnTo>
                            <a:pt x="49" y="49"/>
                          </a:lnTo>
                          <a:lnTo>
                            <a:pt x="0" y="63"/>
                          </a:lnTo>
                          <a:lnTo>
                            <a:pt x="9" y="77"/>
                          </a:lnTo>
                          <a:lnTo>
                            <a:pt x="42" y="74"/>
                          </a:lnTo>
                          <a:lnTo>
                            <a:pt x="81" y="65"/>
                          </a:lnTo>
                          <a:lnTo>
                            <a:pt x="121" y="40"/>
                          </a:lnTo>
                          <a:lnTo>
                            <a:pt x="149" y="11"/>
                          </a:lnTo>
                          <a:close/>
                        </a:path>
                      </a:pathLst>
                    </a:custGeom>
                    <a:solidFill>
                      <a:srgbClr val="FFE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  <p:sp>
                  <p:nvSpPr>
                    <p:cNvPr id="13370" name="Freeform 29"/>
                    <p:cNvSpPr>
                      <a:spLocks noChangeAspect="1"/>
                    </p:cNvSpPr>
                    <p:nvPr/>
                  </p:nvSpPr>
                  <p:spPr>
                    <a:xfrm>
                      <a:off x="6929" y="4535"/>
                      <a:ext cx="171" cy="68"/>
                    </a:xfrm>
                    <a:custGeom>
                      <a:avLst/>
                      <a:gdLst>
                        <a:gd name="txL" fmla="*/ 0 w 171"/>
                        <a:gd name="txT" fmla="*/ 0 h 68"/>
                        <a:gd name="txR" fmla="*/ 171 w 171"/>
                        <a:gd name="txB" fmla="*/ 68 h 68"/>
                      </a:gdLst>
                      <a:ahLst/>
                      <a:cxnLst>
                        <a:cxn ang="0">
                          <a:pos x="171" y="13"/>
                        </a:cxn>
                        <a:cxn ang="0">
                          <a:pos x="154" y="0"/>
                        </a:cxn>
                        <a:cxn ang="0">
                          <a:pos x="97" y="26"/>
                        </a:cxn>
                        <a:cxn ang="0">
                          <a:pos x="50" y="41"/>
                        </a:cxn>
                        <a:cxn ang="0">
                          <a:pos x="0" y="55"/>
                        </a:cxn>
                        <a:cxn ang="0">
                          <a:pos x="11" y="68"/>
                        </a:cxn>
                        <a:cxn ang="0">
                          <a:pos x="42" y="66"/>
                        </a:cxn>
                        <a:cxn ang="0">
                          <a:pos x="82" y="57"/>
                        </a:cxn>
                        <a:cxn ang="0">
                          <a:pos x="127" y="40"/>
                        </a:cxn>
                        <a:cxn ang="0">
                          <a:pos x="171" y="13"/>
                        </a:cxn>
                      </a:cxnLst>
                      <a:rect l="txL" t="txT" r="txR" b="txB"/>
                      <a:pathLst>
                        <a:path w="171" h="68">
                          <a:moveTo>
                            <a:pt x="171" y="13"/>
                          </a:moveTo>
                          <a:lnTo>
                            <a:pt x="154" y="0"/>
                          </a:lnTo>
                          <a:lnTo>
                            <a:pt x="97" y="26"/>
                          </a:lnTo>
                          <a:lnTo>
                            <a:pt x="50" y="41"/>
                          </a:lnTo>
                          <a:lnTo>
                            <a:pt x="0" y="55"/>
                          </a:lnTo>
                          <a:lnTo>
                            <a:pt x="11" y="68"/>
                          </a:lnTo>
                          <a:lnTo>
                            <a:pt x="42" y="66"/>
                          </a:lnTo>
                          <a:lnTo>
                            <a:pt x="82" y="57"/>
                          </a:lnTo>
                          <a:lnTo>
                            <a:pt x="127" y="40"/>
                          </a:lnTo>
                          <a:lnTo>
                            <a:pt x="171" y="13"/>
                          </a:lnTo>
                          <a:close/>
                        </a:path>
                      </a:pathLst>
                    </a:custGeom>
                    <a:solidFill>
                      <a:srgbClr val="FFE0C0">
                        <a:alpha val="100000"/>
                      </a:srgbClr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350" name="Freeform 30"/>
                <p:cNvSpPr>
                  <a:spLocks noChangeAspect="1"/>
                </p:cNvSpPr>
                <p:nvPr/>
              </p:nvSpPr>
              <p:spPr>
                <a:xfrm>
                  <a:off x="5770" y="1606"/>
                  <a:ext cx="2019" cy="2908"/>
                </a:xfrm>
                <a:custGeom>
                  <a:avLst/>
                  <a:gdLst>
                    <a:gd name="txL" fmla="*/ 0 w 2019"/>
                    <a:gd name="txT" fmla="*/ 0 h 2908"/>
                    <a:gd name="txR" fmla="*/ 2019 w 2019"/>
                    <a:gd name="txB" fmla="*/ 2908 h 2908"/>
                  </a:gdLst>
                  <a:ahLst/>
                  <a:cxnLst>
                    <a:cxn ang="0">
                      <a:pos x="1445" y="2807"/>
                    </a:cxn>
                    <a:cxn ang="0">
                      <a:pos x="1463" y="2784"/>
                    </a:cxn>
                    <a:cxn ang="0">
                      <a:pos x="1471" y="2765"/>
                    </a:cxn>
                    <a:cxn ang="0">
                      <a:pos x="1484" y="2698"/>
                    </a:cxn>
                    <a:cxn ang="0">
                      <a:pos x="1563" y="2229"/>
                    </a:cxn>
                    <a:cxn ang="0">
                      <a:pos x="1619" y="2062"/>
                    </a:cxn>
                    <a:cxn ang="0">
                      <a:pos x="1672" y="1943"/>
                    </a:cxn>
                    <a:cxn ang="0">
                      <a:pos x="1773" y="1766"/>
                    </a:cxn>
                    <a:cxn ang="0">
                      <a:pos x="1879" y="1590"/>
                    </a:cxn>
                    <a:cxn ang="0">
                      <a:pos x="1952" y="1429"/>
                    </a:cxn>
                    <a:cxn ang="0">
                      <a:pos x="1995" y="1267"/>
                    </a:cxn>
                    <a:cxn ang="0">
                      <a:pos x="2019" y="1062"/>
                    </a:cxn>
                    <a:cxn ang="0">
                      <a:pos x="2003" y="873"/>
                    </a:cxn>
                    <a:cxn ang="0">
                      <a:pos x="1960" y="694"/>
                    </a:cxn>
                    <a:cxn ang="0">
                      <a:pos x="1888" y="529"/>
                    </a:cxn>
                    <a:cxn ang="0">
                      <a:pos x="1765" y="354"/>
                    </a:cxn>
                    <a:cxn ang="0">
                      <a:pos x="1636" y="232"/>
                    </a:cxn>
                    <a:cxn ang="0">
                      <a:pos x="1471" y="120"/>
                    </a:cxn>
                    <a:cxn ang="0">
                      <a:pos x="1277" y="40"/>
                    </a:cxn>
                    <a:cxn ang="0">
                      <a:pos x="1115" y="6"/>
                    </a:cxn>
                    <a:cxn ang="0">
                      <a:pos x="936" y="0"/>
                    </a:cxn>
                    <a:cxn ang="0">
                      <a:pos x="782" y="28"/>
                    </a:cxn>
                    <a:cxn ang="0">
                      <a:pos x="630" y="78"/>
                    </a:cxn>
                    <a:cxn ang="0">
                      <a:pos x="501" y="145"/>
                    </a:cxn>
                    <a:cxn ang="0">
                      <a:pos x="365" y="242"/>
                    </a:cxn>
                    <a:cxn ang="0">
                      <a:pos x="242" y="360"/>
                    </a:cxn>
                    <a:cxn ang="0">
                      <a:pos x="140" y="495"/>
                    </a:cxn>
                    <a:cxn ang="0">
                      <a:pos x="53" y="685"/>
                    </a:cxn>
                    <a:cxn ang="0">
                      <a:pos x="7" y="879"/>
                    </a:cxn>
                    <a:cxn ang="0">
                      <a:pos x="0" y="1052"/>
                    </a:cxn>
                    <a:cxn ang="0">
                      <a:pos x="14" y="1239"/>
                    </a:cxn>
                    <a:cxn ang="0">
                      <a:pos x="62" y="1427"/>
                    </a:cxn>
                    <a:cxn ang="0">
                      <a:pos x="144" y="1602"/>
                    </a:cxn>
                    <a:cxn ang="0">
                      <a:pos x="239" y="1770"/>
                    </a:cxn>
                    <a:cxn ang="0">
                      <a:pos x="370" y="2007"/>
                    </a:cxn>
                    <a:cxn ang="0">
                      <a:pos x="429" y="2138"/>
                    </a:cxn>
                    <a:cxn ang="0">
                      <a:pos x="469" y="2292"/>
                    </a:cxn>
                    <a:cxn ang="0">
                      <a:pos x="501" y="2506"/>
                    </a:cxn>
                    <a:cxn ang="0">
                      <a:pos x="526" y="2693"/>
                    </a:cxn>
                    <a:cxn ang="0">
                      <a:pos x="543" y="2767"/>
                    </a:cxn>
                    <a:cxn ang="0">
                      <a:pos x="552" y="2784"/>
                    </a:cxn>
                    <a:cxn ang="0">
                      <a:pos x="576" y="2812"/>
                    </a:cxn>
                    <a:cxn ang="0">
                      <a:pos x="635" y="2847"/>
                    </a:cxn>
                    <a:cxn ang="0">
                      <a:pos x="703" y="2870"/>
                    </a:cxn>
                    <a:cxn ang="0">
                      <a:pos x="778" y="2889"/>
                    </a:cxn>
                    <a:cxn ang="0">
                      <a:pos x="857" y="2900"/>
                    </a:cxn>
                    <a:cxn ang="0">
                      <a:pos x="934" y="2906"/>
                    </a:cxn>
                    <a:cxn ang="0">
                      <a:pos x="1006" y="2908"/>
                    </a:cxn>
                    <a:cxn ang="0">
                      <a:pos x="1086" y="2906"/>
                    </a:cxn>
                    <a:cxn ang="0">
                      <a:pos x="1166" y="2900"/>
                    </a:cxn>
                    <a:cxn ang="0">
                      <a:pos x="1241" y="2887"/>
                    </a:cxn>
                    <a:cxn ang="0">
                      <a:pos x="1309" y="2871"/>
                    </a:cxn>
                    <a:cxn ang="0">
                      <a:pos x="1375" y="2849"/>
                    </a:cxn>
                  </a:cxnLst>
                  <a:rect l="txL" t="txT" r="txR" b="txB"/>
                  <a:pathLst>
                    <a:path w="2019" h="2908">
                      <a:moveTo>
                        <a:pt x="1415" y="2830"/>
                      </a:moveTo>
                      <a:lnTo>
                        <a:pt x="1432" y="2818"/>
                      </a:lnTo>
                      <a:lnTo>
                        <a:pt x="1445" y="2807"/>
                      </a:lnTo>
                      <a:lnTo>
                        <a:pt x="1453" y="2799"/>
                      </a:lnTo>
                      <a:lnTo>
                        <a:pt x="1458" y="2790"/>
                      </a:lnTo>
                      <a:lnTo>
                        <a:pt x="1463" y="2784"/>
                      </a:lnTo>
                      <a:lnTo>
                        <a:pt x="1466" y="2778"/>
                      </a:lnTo>
                      <a:lnTo>
                        <a:pt x="1470" y="2773"/>
                      </a:lnTo>
                      <a:lnTo>
                        <a:pt x="1471" y="2765"/>
                      </a:lnTo>
                      <a:lnTo>
                        <a:pt x="1474" y="2756"/>
                      </a:lnTo>
                      <a:lnTo>
                        <a:pt x="1475" y="2744"/>
                      </a:lnTo>
                      <a:lnTo>
                        <a:pt x="1484" y="2698"/>
                      </a:lnTo>
                      <a:lnTo>
                        <a:pt x="1543" y="2322"/>
                      </a:lnTo>
                      <a:lnTo>
                        <a:pt x="1554" y="2268"/>
                      </a:lnTo>
                      <a:lnTo>
                        <a:pt x="1563" y="2229"/>
                      </a:lnTo>
                      <a:lnTo>
                        <a:pt x="1577" y="2175"/>
                      </a:lnTo>
                      <a:lnTo>
                        <a:pt x="1598" y="2115"/>
                      </a:lnTo>
                      <a:lnTo>
                        <a:pt x="1619" y="2062"/>
                      </a:lnTo>
                      <a:lnTo>
                        <a:pt x="1638" y="2018"/>
                      </a:lnTo>
                      <a:lnTo>
                        <a:pt x="1655" y="1980"/>
                      </a:lnTo>
                      <a:lnTo>
                        <a:pt x="1672" y="1943"/>
                      </a:lnTo>
                      <a:lnTo>
                        <a:pt x="1706" y="1880"/>
                      </a:lnTo>
                      <a:lnTo>
                        <a:pt x="1740" y="1821"/>
                      </a:lnTo>
                      <a:lnTo>
                        <a:pt x="1773" y="1766"/>
                      </a:lnTo>
                      <a:lnTo>
                        <a:pt x="1799" y="1724"/>
                      </a:lnTo>
                      <a:lnTo>
                        <a:pt x="1846" y="1645"/>
                      </a:lnTo>
                      <a:lnTo>
                        <a:pt x="1879" y="1590"/>
                      </a:lnTo>
                      <a:lnTo>
                        <a:pt x="1905" y="1544"/>
                      </a:lnTo>
                      <a:lnTo>
                        <a:pt x="1927" y="1492"/>
                      </a:lnTo>
                      <a:lnTo>
                        <a:pt x="1952" y="1429"/>
                      </a:lnTo>
                      <a:lnTo>
                        <a:pt x="1969" y="1374"/>
                      </a:lnTo>
                      <a:lnTo>
                        <a:pt x="1985" y="1316"/>
                      </a:lnTo>
                      <a:lnTo>
                        <a:pt x="1995" y="1267"/>
                      </a:lnTo>
                      <a:lnTo>
                        <a:pt x="2007" y="1212"/>
                      </a:lnTo>
                      <a:lnTo>
                        <a:pt x="2015" y="1142"/>
                      </a:lnTo>
                      <a:lnTo>
                        <a:pt x="2019" y="1062"/>
                      </a:lnTo>
                      <a:lnTo>
                        <a:pt x="2019" y="987"/>
                      </a:lnTo>
                      <a:lnTo>
                        <a:pt x="2012" y="928"/>
                      </a:lnTo>
                      <a:lnTo>
                        <a:pt x="2003" y="873"/>
                      </a:lnTo>
                      <a:lnTo>
                        <a:pt x="1994" y="824"/>
                      </a:lnTo>
                      <a:lnTo>
                        <a:pt x="1978" y="759"/>
                      </a:lnTo>
                      <a:lnTo>
                        <a:pt x="1960" y="694"/>
                      </a:lnTo>
                      <a:lnTo>
                        <a:pt x="1940" y="634"/>
                      </a:lnTo>
                      <a:lnTo>
                        <a:pt x="1917" y="578"/>
                      </a:lnTo>
                      <a:lnTo>
                        <a:pt x="1888" y="529"/>
                      </a:lnTo>
                      <a:lnTo>
                        <a:pt x="1850" y="466"/>
                      </a:lnTo>
                      <a:lnTo>
                        <a:pt x="1807" y="403"/>
                      </a:lnTo>
                      <a:lnTo>
                        <a:pt x="1765" y="354"/>
                      </a:lnTo>
                      <a:lnTo>
                        <a:pt x="1727" y="312"/>
                      </a:lnTo>
                      <a:lnTo>
                        <a:pt x="1683" y="272"/>
                      </a:lnTo>
                      <a:lnTo>
                        <a:pt x="1636" y="232"/>
                      </a:lnTo>
                      <a:lnTo>
                        <a:pt x="1590" y="196"/>
                      </a:lnTo>
                      <a:lnTo>
                        <a:pt x="1535" y="159"/>
                      </a:lnTo>
                      <a:lnTo>
                        <a:pt x="1471" y="120"/>
                      </a:lnTo>
                      <a:lnTo>
                        <a:pt x="1411" y="90"/>
                      </a:lnTo>
                      <a:lnTo>
                        <a:pt x="1341" y="61"/>
                      </a:lnTo>
                      <a:lnTo>
                        <a:pt x="1277" y="40"/>
                      </a:lnTo>
                      <a:lnTo>
                        <a:pt x="1224" y="27"/>
                      </a:lnTo>
                      <a:lnTo>
                        <a:pt x="1167" y="14"/>
                      </a:lnTo>
                      <a:lnTo>
                        <a:pt x="1115" y="6"/>
                      </a:lnTo>
                      <a:lnTo>
                        <a:pt x="1053" y="0"/>
                      </a:lnTo>
                      <a:lnTo>
                        <a:pt x="997" y="0"/>
                      </a:lnTo>
                      <a:lnTo>
                        <a:pt x="936" y="0"/>
                      </a:lnTo>
                      <a:lnTo>
                        <a:pt x="885" y="6"/>
                      </a:lnTo>
                      <a:lnTo>
                        <a:pt x="826" y="19"/>
                      </a:lnTo>
                      <a:lnTo>
                        <a:pt x="782" y="28"/>
                      </a:lnTo>
                      <a:lnTo>
                        <a:pt x="727" y="44"/>
                      </a:lnTo>
                      <a:lnTo>
                        <a:pt x="676" y="59"/>
                      </a:lnTo>
                      <a:lnTo>
                        <a:pt x="630" y="78"/>
                      </a:lnTo>
                      <a:lnTo>
                        <a:pt x="586" y="97"/>
                      </a:lnTo>
                      <a:lnTo>
                        <a:pt x="541" y="121"/>
                      </a:lnTo>
                      <a:lnTo>
                        <a:pt x="501" y="145"/>
                      </a:lnTo>
                      <a:lnTo>
                        <a:pt x="456" y="175"/>
                      </a:lnTo>
                      <a:lnTo>
                        <a:pt x="408" y="209"/>
                      </a:lnTo>
                      <a:lnTo>
                        <a:pt x="365" y="242"/>
                      </a:lnTo>
                      <a:lnTo>
                        <a:pt x="326" y="277"/>
                      </a:lnTo>
                      <a:lnTo>
                        <a:pt x="284" y="316"/>
                      </a:lnTo>
                      <a:lnTo>
                        <a:pt x="242" y="360"/>
                      </a:lnTo>
                      <a:lnTo>
                        <a:pt x="206" y="402"/>
                      </a:lnTo>
                      <a:lnTo>
                        <a:pt x="175" y="441"/>
                      </a:lnTo>
                      <a:lnTo>
                        <a:pt x="140" y="495"/>
                      </a:lnTo>
                      <a:lnTo>
                        <a:pt x="106" y="554"/>
                      </a:lnTo>
                      <a:lnTo>
                        <a:pt x="75" y="620"/>
                      </a:lnTo>
                      <a:lnTo>
                        <a:pt x="53" y="685"/>
                      </a:lnTo>
                      <a:lnTo>
                        <a:pt x="34" y="752"/>
                      </a:lnTo>
                      <a:lnTo>
                        <a:pt x="17" y="818"/>
                      </a:lnTo>
                      <a:lnTo>
                        <a:pt x="7" y="879"/>
                      </a:lnTo>
                      <a:lnTo>
                        <a:pt x="0" y="940"/>
                      </a:lnTo>
                      <a:lnTo>
                        <a:pt x="0" y="999"/>
                      </a:lnTo>
                      <a:lnTo>
                        <a:pt x="0" y="1052"/>
                      </a:lnTo>
                      <a:lnTo>
                        <a:pt x="0" y="1115"/>
                      </a:lnTo>
                      <a:lnTo>
                        <a:pt x="3" y="1170"/>
                      </a:lnTo>
                      <a:lnTo>
                        <a:pt x="14" y="1239"/>
                      </a:lnTo>
                      <a:lnTo>
                        <a:pt x="24" y="1299"/>
                      </a:lnTo>
                      <a:lnTo>
                        <a:pt x="40" y="1358"/>
                      </a:lnTo>
                      <a:lnTo>
                        <a:pt x="62" y="1427"/>
                      </a:lnTo>
                      <a:lnTo>
                        <a:pt x="87" y="1488"/>
                      </a:lnTo>
                      <a:lnTo>
                        <a:pt x="113" y="1542"/>
                      </a:lnTo>
                      <a:lnTo>
                        <a:pt x="144" y="1602"/>
                      </a:lnTo>
                      <a:lnTo>
                        <a:pt x="178" y="1660"/>
                      </a:lnTo>
                      <a:lnTo>
                        <a:pt x="208" y="1715"/>
                      </a:lnTo>
                      <a:lnTo>
                        <a:pt x="239" y="1770"/>
                      </a:lnTo>
                      <a:lnTo>
                        <a:pt x="272" y="1830"/>
                      </a:lnTo>
                      <a:lnTo>
                        <a:pt x="323" y="1917"/>
                      </a:lnTo>
                      <a:lnTo>
                        <a:pt x="370" y="2007"/>
                      </a:lnTo>
                      <a:lnTo>
                        <a:pt x="398" y="2053"/>
                      </a:lnTo>
                      <a:lnTo>
                        <a:pt x="412" y="2091"/>
                      </a:lnTo>
                      <a:lnTo>
                        <a:pt x="429" y="2138"/>
                      </a:lnTo>
                      <a:lnTo>
                        <a:pt x="445" y="2192"/>
                      </a:lnTo>
                      <a:lnTo>
                        <a:pt x="458" y="2239"/>
                      </a:lnTo>
                      <a:lnTo>
                        <a:pt x="469" y="2292"/>
                      </a:lnTo>
                      <a:lnTo>
                        <a:pt x="479" y="2365"/>
                      </a:lnTo>
                      <a:lnTo>
                        <a:pt x="492" y="2444"/>
                      </a:lnTo>
                      <a:lnTo>
                        <a:pt x="501" y="2506"/>
                      </a:lnTo>
                      <a:lnTo>
                        <a:pt x="511" y="2586"/>
                      </a:lnTo>
                      <a:lnTo>
                        <a:pt x="518" y="2643"/>
                      </a:lnTo>
                      <a:lnTo>
                        <a:pt x="526" y="2693"/>
                      </a:lnTo>
                      <a:lnTo>
                        <a:pt x="537" y="2742"/>
                      </a:lnTo>
                      <a:lnTo>
                        <a:pt x="541" y="2756"/>
                      </a:lnTo>
                      <a:lnTo>
                        <a:pt x="543" y="2767"/>
                      </a:lnTo>
                      <a:lnTo>
                        <a:pt x="545" y="2773"/>
                      </a:lnTo>
                      <a:lnTo>
                        <a:pt x="546" y="2778"/>
                      </a:lnTo>
                      <a:lnTo>
                        <a:pt x="552" y="2784"/>
                      </a:lnTo>
                      <a:lnTo>
                        <a:pt x="558" y="2794"/>
                      </a:lnTo>
                      <a:lnTo>
                        <a:pt x="567" y="2803"/>
                      </a:lnTo>
                      <a:lnTo>
                        <a:pt x="576" y="2812"/>
                      </a:lnTo>
                      <a:lnTo>
                        <a:pt x="592" y="2824"/>
                      </a:lnTo>
                      <a:lnTo>
                        <a:pt x="610" y="2833"/>
                      </a:lnTo>
                      <a:lnTo>
                        <a:pt x="635" y="2847"/>
                      </a:lnTo>
                      <a:lnTo>
                        <a:pt x="657" y="2856"/>
                      </a:lnTo>
                      <a:lnTo>
                        <a:pt x="681" y="2864"/>
                      </a:lnTo>
                      <a:lnTo>
                        <a:pt x="703" y="2870"/>
                      </a:lnTo>
                      <a:lnTo>
                        <a:pt x="723" y="2875"/>
                      </a:lnTo>
                      <a:lnTo>
                        <a:pt x="753" y="2883"/>
                      </a:lnTo>
                      <a:lnTo>
                        <a:pt x="778" y="2889"/>
                      </a:lnTo>
                      <a:lnTo>
                        <a:pt x="802" y="2892"/>
                      </a:lnTo>
                      <a:lnTo>
                        <a:pt x="829" y="2896"/>
                      </a:lnTo>
                      <a:lnTo>
                        <a:pt x="857" y="2900"/>
                      </a:lnTo>
                      <a:lnTo>
                        <a:pt x="883" y="2902"/>
                      </a:lnTo>
                      <a:lnTo>
                        <a:pt x="906" y="2904"/>
                      </a:lnTo>
                      <a:lnTo>
                        <a:pt x="934" y="2906"/>
                      </a:lnTo>
                      <a:lnTo>
                        <a:pt x="959" y="2908"/>
                      </a:lnTo>
                      <a:lnTo>
                        <a:pt x="984" y="2908"/>
                      </a:lnTo>
                      <a:lnTo>
                        <a:pt x="1006" y="2908"/>
                      </a:lnTo>
                      <a:lnTo>
                        <a:pt x="1031" y="2908"/>
                      </a:lnTo>
                      <a:lnTo>
                        <a:pt x="1061" y="2908"/>
                      </a:lnTo>
                      <a:lnTo>
                        <a:pt x="1086" y="2906"/>
                      </a:lnTo>
                      <a:lnTo>
                        <a:pt x="1108" y="2906"/>
                      </a:lnTo>
                      <a:lnTo>
                        <a:pt x="1134" y="2902"/>
                      </a:lnTo>
                      <a:lnTo>
                        <a:pt x="1166" y="2900"/>
                      </a:lnTo>
                      <a:lnTo>
                        <a:pt x="1188" y="2896"/>
                      </a:lnTo>
                      <a:lnTo>
                        <a:pt x="1217" y="2892"/>
                      </a:lnTo>
                      <a:lnTo>
                        <a:pt x="1241" y="2887"/>
                      </a:lnTo>
                      <a:lnTo>
                        <a:pt x="1265" y="2883"/>
                      </a:lnTo>
                      <a:lnTo>
                        <a:pt x="1288" y="2877"/>
                      </a:lnTo>
                      <a:lnTo>
                        <a:pt x="1309" y="2871"/>
                      </a:lnTo>
                      <a:lnTo>
                        <a:pt x="1334" y="2864"/>
                      </a:lnTo>
                      <a:lnTo>
                        <a:pt x="1354" y="2856"/>
                      </a:lnTo>
                      <a:lnTo>
                        <a:pt x="1375" y="2849"/>
                      </a:lnTo>
                      <a:lnTo>
                        <a:pt x="1395" y="2839"/>
                      </a:lnTo>
                      <a:lnTo>
                        <a:pt x="1415" y="2830"/>
                      </a:lnTo>
                      <a:close/>
                    </a:path>
                  </a:pathLst>
                </a:custGeom>
                <a:solidFill>
                  <a:srgbClr val="E0E0E0">
                    <a:alpha val="100000"/>
                  </a:srgbClr>
                </a:solidFill>
                <a:ln w="6350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sp>
              <p:nvSpPr>
                <p:cNvPr id="13351" name="Oval 31"/>
                <p:cNvSpPr>
                  <a:spLocks noChangeAspect="1"/>
                </p:cNvSpPr>
                <p:nvPr/>
              </p:nvSpPr>
              <p:spPr>
                <a:xfrm>
                  <a:off x="6337" y="4185"/>
                  <a:ext cx="886" cy="296"/>
                </a:xfrm>
                <a:prstGeom prst="ellipse">
                  <a:avLst/>
                </a:prstGeom>
                <a:solidFill>
                  <a:srgbClr val="A0A0A0"/>
                </a:solidFill>
                <a:ln w="9525">
                  <a:noFill/>
                </a:ln>
              </p:spPr>
              <p:txBody>
                <a:bodyPr/>
                <a:p>
                  <a:endParaRPr lang="zh-CN" altLang="en-US" dirty="0">
                    <a:latin typeface="Tahoma" panose="020B0604030504040204" pitchFamily="34" charset="0"/>
                  </a:endParaRPr>
                </a:p>
              </p:txBody>
            </p:sp>
            <p:sp>
              <p:nvSpPr>
                <p:cNvPr id="13352" name="Freeform 32"/>
                <p:cNvSpPr>
                  <a:spLocks noChangeAspect="1"/>
                </p:cNvSpPr>
                <p:nvPr/>
              </p:nvSpPr>
              <p:spPr>
                <a:xfrm>
                  <a:off x="7261" y="1899"/>
                  <a:ext cx="338" cy="432"/>
                </a:xfrm>
                <a:custGeom>
                  <a:avLst/>
                  <a:gdLst>
                    <a:gd name="txL" fmla="*/ 0 w 338"/>
                    <a:gd name="txT" fmla="*/ 0 h 432"/>
                    <a:gd name="txR" fmla="*/ 338 w 338"/>
                    <a:gd name="txB" fmla="*/ 432 h 432"/>
                  </a:gdLst>
                  <a:ahLst/>
                  <a:cxnLst>
                    <a:cxn ang="0">
                      <a:pos x="0" y="0"/>
                    </a:cxn>
                    <a:cxn ang="0">
                      <a:pos x="90" y="46"/>
                    </a:cxn>
                    <a:cxn ang="0">
                      <a:pos x="172" y="97"/>
                    </a:cxn>
                    <a:cxn ang="0">
                      <a:pos x="234" y="148"/>
                    </a:cxn>
                    <a:cxn ang="0">
                      <a:pos x="275" y="203"/>
                    </a:cxn>
                    <a:cxn ang="0">
                      <a:pos x="304" y="259"/>
                    </a:cxn>
                    <a:cxn ang="0">
                      <a:pos x="325" y="308"/>
                    </a:cxn>
                    <a:cxn ang="0">
                      <a:pos x="338" y="358"/>
                    </a:cxn>
                    <a:cxn ang="0">
                      <a:pos x="219" y="432"/>
                    </a:cxn>
                    <a:cxn ang="0">
                      <a:pos x="208" y="362"/>
                    </a:cxn>
                    <a:cxn ang="0">
                      <a:pos x="189" y="287"/>
                    </a:cxn>
                    <a:cxn ang="0">
                      <a:pos x="161" y="209"/>
                    </a:cxn>
                    <a:cxn ang="0">
                      <a:pos x="124" y="144"/>
                    </a:cxn>
                    <a:cxn ang="0">
                      <a:pos x="73" y="78"/>
                    </a:cxn>
                    <a:cxn ang="0">
                      <a:pos x="0" y="0"/>
                    </a:cxn>
                  </a:cxnLst>
                  <a:rect l="txL" t="txT" r="txR" b="txB"/>
                  <a:pathLst>
                    <a:path w="338" h="432">
                      <a:moveTo>
                        <a:pt x="0" y="0"/>
                      </a:moveTo>
                      <a:lnTo>
                        <a:pt x="90" y="46"/>
                      </a:lnTo>
                      <a:lnTo>
                        <a:pt x="172" y="97"/>
                      </a:lnTo>
                      <a:lnTo>
                        <a:pt x="234" y="148"/>
                      </a:lnTo>
                      <a:lnTo>
                        <a:pt x="275" y="203"/>
                      </a:lnTo>
                      <a:lnTo>
                        <a:pt x="304" y="259"/>
                      </a:lnTo>
                      <a:lnTo>
                        <a:pt x="325" y="308"/>
                      </a:lnTo>
                      <a:lnTo>
                        <a:pt x="338" y="358"/>
                      </a:lnTo>
                      <a:lnTo>
                        <a:pt x="219" y="432"/>
                      </a:lnTo>
                      <a:lnTo>
                        <a:pt x="208" y="362"/>
                      </a:lnTo>
                      <a:lnTo>
                        <a:pt x="189" y="287"/>
                      </a:lnTo>
                      <a:lnTo>
                        <a:pt x="161" y="209"/>
                      </a:lnTo>
                      <a:lnTo>
                        <a:pt x="124" y="144"/>
                      </a:lnTo>
                      <a:lnTo>
                        <a:pt x="73" y="7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  <p:grpSp>
              <p:nvGrpSpPr>
                <p:cNvPr id="13353" name="Group 33"/>
                <p:cNvGrpSpPr>
                  <a:grpSpLocks noChangeAspect="1"/>
                </p:cNvGrpSpPr>
                <p:nvPr/>
              </p:nvGrpSpPr>
              <p:grpSpPr>
                <a:xfrm>
                  <a:off x="6498" y="2481"/>
                  <a:ext cx="562" cy="1806"/>
                  <a:chOff x="6498" y="2481"/>
                  <a:chExt cx="562" cy="1806"/>
                </a:xfrm>
              </p:grpSpPr>
              <p:sp>
                <p:nvSpPr>
                  <p:cNvPr id="13355" name="Freeform 34"/>
                  <p:cNvSpPr>
                    <a:spLocks noChangeAspect="1"/>
                  </p:cNvSpPr>
                  <p:nvPr/>
                </p:nvSpPr>
                <p:spPr>
                  <a:xfrm>
                    <a:off x="6604" y="3234"/>
                    <a:ext cx="345" cy="1053"/>
                  </a:xfrm>
                  <a:custGeom>
                    <a:avLst/>
                    <a:gdLst>
                      <a:gd name="txL" fmla="*/ 0 w 345"/>
                      <a:gd name="txT" fmla="*/ 0 h 1053"/>
                      <a:gd name="txR" fmla="*/ 345 w 345"/>
                      <a:gd name="txB" fmla="*/ 1053 h 1053"/>
                    </a:gdLst>
                    <a:ahLst/>
                    <a:cxnLst>
                      <a:cxn ang="0">
                        <a:pos x="0" y="80"/>
                      </a:cxn>
                      <a:cxn ang="0">
                        <a:pos x="6" y="252"/>
                      </a:cxn>
                      <a:cxn ang="0">
                        <a:pos x="23" y="274"/>
                      </a:cxn>
                      <a:cxn ang="0">
                        <a:pos x="17" y="975"/>
                      </a:cxn>
                      <a:cxn ang="0">
                        <a:pos x="40" y="1053"/>
                      </a:cxn>
                      <a:cxn ang="0">
                        <a:pos x="98" y="1053"/>
                      </a:cxn>
                      <a:cxn ang="0">
                        <a:pos x="146" y="1015"/>
                      </a:cxn>
                      <a:cxn ang="0">
                        <a:pos x="201" y="1015"/>
                      </a:cxn>
                      <a:cxn ang="0">
                        <a:pos x="245" y="1053"/>
                      </a:cxn>
                      <a:cxn ang="0">
                        <a:pos x="307" y="1053"/>
                      </a:cxn>
                      <a:cxn ang="0">
                        <a:pos x="328" y="975"/>
                      </a:cxn>
                      <a:cxn ang="0">
                        <a:pos x="317" y="274"/>
                      </a:cxn>
                      <a:cxn ang="0">
                        <a:pos x="333" y="252"/>
                      </a:cxn>
                      <a:cxn ang="0">
                        <a:pos x="345" y="80"/>
                      </a:cxn>
                      <a:cxn ang="0">
                        <a:pos x="269" y="17"/>
                      </a:cxn>
                      <a:cxn ang="0">
                        <a:pos x="231" y="17"/>
                      </a:cxn>
                      <a:cxn ang="0">
                        <a:pos x="210" y="0"/>
                      </a:cxn>
                      <a:cxn ang="0">
                        <a:pos x="123" y="0"/>
                      </a:cxn>
                      <a:cxn ang="0">
                        <a:pos x="104" y="17"/>
                      </a:cxn>
                      <a:cxn ang="0">
                        <a:pos x="72" y="17"/>
                      </a:cxn>
                      <a:cxn ang="0">
                        <a:pos x="0" y="80"/>
                      </a:cxn>
                    </a:cxnLst>
                    <a:rect l="txL" t="txT" r="txR" b="txB"/>
                    <a:pathLst>
                      <a:path w="345" h="1053">
                        <a:moveTo>
                          <a:pt x="0" y="80"/>
                        </a:moveTo>
                        <a:lnTo>
                          <a:pt x="6" y="252"/>
                        </a:lnTo>
                        <a:lnTo>
                          <a:pt x="23" y="274"/>
                        </a:lnTo>
                        <a:lnTo>
                          <a:pt x="17" y="975"/>
                        </a:lnTo>
                        <a:lnTo>
                          <a:pt x="40" y="1053"/>
                        </a:lnTo>
                        <a:lnTo>
                          <a:pt x="98" y="1053"/>
                        </a:lnTo>
                        <a:lnTo>
                          <a:pt x="146" y="1015"/>
                        </a:lnTo>
                        <a:lnTo>
                          <a:pt x="201" y="1015"/>
                        </a:lnTo>
                        <a:lnTo>
                          <a:pt x="245" y="1053"/>
                        </a:lnTo>
                        <a:lnTo>
                          <a:pt x="307" y="1053"/>
                        </a:lnTo>
                        <a:lnTo>
                          <a:pt x="328" y="975"/>
                        </a:lnTo>
                        <a:lnTo>
                          <a:pt x="317" y="274"/>
                        </a:lnTo>
                        <a:lnTo>
                          <a:pt x="333" y="252"/>
                        </a:lnTo>
                        <a:lnTo>
                          <a:pt x="345" y="80"/>
                        </a:lnTo>
                        <a:lnTo>
                          <a:pt x="269" y="17"/>
                        </a:lnTo>
                        <a:lnTo>
                          <a:pt x="231" y="17"/>
                        </a:lnTo>
                        <a:lnTo>
                          <a:pt x="210" y="0"/>
                        </a:lnTo>
                        <a:lnTo>
                          <a:pt x="123" y="0"/>
                        </a:lnTo>
                        <a:lnTo>
                          <a:pt x="104" y="17"/>
                        </a:lnTo>
                        <a:lnTo>
                          <a:pt x="72" y="17"/>
                        </a:lnTo>
                        <a:lnTo>
                          <a:pt x="0" y="80"/>
                        </a:lnTo>
                        <a:close/>
                      </a:path>
                    </a:pathLst>
                  </a:custGeom>
                  <a:solidFill>
                    <a:srgbClr val="C0C0C0">
                      <a:alpha val="100000"/>
                    </a:srgbClr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/>
                  </a:p>
                </p:txBody>
              </p:sp>
              <p:sp>
                <p:nvSpPr>
                  <p:cNvPr id="13356" name="Oval 35"/>
                  <p:cNvSpPr>
                    <a:spLocks noChangeAspect="1"/>
                  </p:cNvSpPr>
                  <p:nvPr/>
                </p:nvSpPr>
                <p:spPr>
                  <a:xfrm>
                    <a:off x="6781" y="3267"/>
                    <a:ext cx="45" cy="72"/>
                  </a:xfrm>
                  <a:prstGeom prst="ellipse">
                    <a:avLst/>
                  </a:prstGeom>
                  <a:solidFill>
                    <a:srgbClr val="E0E0E0"/>
                  </a:solidFill>
                  <a:ln w="9525">
                    <a:noFill/>
                  </a:ln>
                </p:spPr>
                <p:txBody>
                  <a:bodyPr/>
                  <a:p>
                    <a:endParaRPr lang="zh-CN" altLang="en-US" dirty="0">
                      <a:latin typeface="Tahoma" panose="020B0604030504040204" pitchFamily="34" charset="0"/>
                    </a:endParaRPr>
                  </a:p>
                </p:txBody>
              </p:sp>
              <p:grpSp>
                <p:nvGrpSpPr>
                  <p:cNvPr id="13357" name="Group 36"/>
                  <p:cNvGrpSpPr>
                    <a:grpSpLocks noChangeAspect="1"/>
                  </p:cNvGrpSpPr>
                  <p:nvPr/>
                </p:nvGrpSpPr>
                <p:grpSpPr>
                  <a:xfrm>
                    <a:off x="6498" y="2481"/>
                    <a:ext cx="562" cy="828"/>
                    <a:chOff x="6498" y="2481"/>
                    <a:chExt cx="562" cy="828"/>
                  </a:xfrm>
                </p:grpSpPr>
                <p:sp>
                  <p:nvSpPr>
                    <p:cNvPr id="13363" name="Oval 37"/>
                    <p:cNvSpPr>
                      <a:spLocks noChangeAspect="1"/>
                    </p:cNvSpPr>
                    <p:nvPr/>
                  </p:nvSpPr>
                  <p:spPr>
                    <a:xfrm>
                      <a:off x="6531" y="2481"/>
                      <a:ext cx="514" cy="282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9525">
                      <a:noFill/>
                    </a:ln>
                  </p:spPr>
                  <p:txBody>
                    <a:bodyPr/>
                    <a:p>
                      <a:endParaRPr lang="zh-CN" altLang="en-US" dirty="0">
                        <a:latin typeface="Tahoma" panose="020B0604030504040204" pitchFamily="34" charset="0"/>
                      </a:endParaRPr>
                    </a:p>
                  </p:txBody>
                </p:sp>
                <p:sp>
                  <p:nvSpPr>
                    <p:cNvPr id="13364" name="Freeform 38"/>
                    <p:cNvSpPr>
                      <a:spLocks noChangeAspect="1"/>
                    </p:cNvSpPr>
                    <p:nvPr/>
                  </p:nvSpPr>
                  <p:spPr>
                    <a:xfrm>
                      <a:off x="6498" y="2610"/>
                      <a:ext cx="562" cy="699"/>
                    </a:xfrm>
                    <a:custGeom>
                      <a:avLst/>
                      <a:gdLst>
                        <a:gd name="txL" fmla="*/ 0 w 562"/>
                        <a:gd name="txT" fmla="*/ 0 h 699"/>
                        <a:gd name="txR" fmla="*/ 562 w 562"/>
                        <a:gd name="txB" fmla="*/ 699 h 699"/>
                      </a:gdLst>
                      <a:ahLst/>
                      <a:cxnLst>
                        <a:cxn ang="0">
                          <a:pos x="358" y="699"/>
                        </a:cxn>
                        <a:cxn ang="0">
                          <a:pos x="562" y="69"/>
                        </a:cxn>
                        <a:cxn ang="0">
                          <a:pos x="526" y="56"/>
                        </a:cxn>
                        <a:cxn ang="0">
                          <a:pos x="485" y="38"/>
                        </a:cxn>
                        <a:cxn ang="0">
                          <a:pos x="431" y="24"/>
                        </a:cxn>
                        <a:cxn ang="0">
                          <a:pos x="384" y="12"/>
                        </a:cxn>
                        <a:cxn ang="0">
                          <a:pos x="342" y="4"/>
                        </a:cxn>
                        <a:cxn ang="0">
                          <a:pos x="297" y="0"/>
                        </a:cxn>
                        <a:cxn ang="0">
                          <a:pos x="248" y="3"/>
                        </a:cxn>
                        <a:cxn ang="0">
                          <a:pos x="185" y="10"/>
                        </a:cxn>
                        <a:cxn ang="0">
                          <a:pos x="132" y="24"/>
                        </a:cxn>
                        <a:cxn ang="0">
                          <a:pos x="80" y="38"/>
                        </a:cxn>
                        <a:cxn ang="0">
                          <a:pos x="34" y="58"/>
                        </a:cxn>
                        <a:cxn ang="0">
                          <a:pos x="0" y="76"/>
                        </a:cxn>
                        <a:cxn ang="0">
                          <a:pos x="197" y="699"/>
                        </a:cxn>
                      </a:cxnLst>
                      <a:rect l="txL" t="txT" r="txR" b="txB"/>
                      <a:pathLst>
                        <a:path w="562" h="699">
                          <a:moveTo>
                            <a:pt x="358" y="699"/>
                          </a:moveTo>
                          <a:lnTo>
                            <a:pt x="562" y="69"/>
                          </a:lnTo>
                          <a:lnTo>
                            <a:pt x="526" y="56"/>
                          </a:lnTo>
                          <a:lnTo>
                            <a:pt x="485" y="38"/>
                          </a:lnTo>
                          <a:lnTo>
                            <a:pt x="431" y="24"/>
                          </a:lnTo>
                          <a:lnTo>
                            <a:pt x="384" y="12"/>
                          </a:lnTo>
                          <a:lnTo>
                            <a:pt x="342" y="4"/>
                          </a:lnTo>
                          <a:lnTo>
                            <a:pt x="297" y="0"/>
                          </a:lnTo>
                          <a:lnTo>
                            <a:pt x="248" y="3"/>
                          </a:lnTo>
                          <a:lnTo>
                            <a:pt x="185" y="10"/>
                          </a:lnTo>
                          <a:lnTo>
                            <a:pt x="132" y="24"/>
                          </a:lnTo>
                          <a:lnTo>
                            <a:pt x="80" y="38"/>
                          </a:lnTo>
                          <a:lnTo>
                            <a:pt x="34" y="58"/>
                          </a:lnTo>
                          <a:lnTo>
                            <a:pt x="0" y="76"/>
                          </a:lnTo>
                          <a:lnTo>
                            <a:pt x="197" y="699"/>
                          </a:lnTo>
                        </a:path>
                      </a:pathLst>
                    </a:custGeom>
                    <a:noFill/>
                    <a:ln w="6350">
                      <a:noFill/>
                    </a:ln>
                  </p:spPr>
                  <p:txBody>
                    <a:bodyPr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358" name="Group 39"/>
                  <p:cNvGrpSpPr>
                    <a:grpSpLocks noChangeAspect="1"/>
                  </p:cNvGrpSpPr>
                  <p:nvPr/>
                </p:nvGrpSpPr>
                <p:grpSpPr>
                  <a:xfrm>
                    <a:off x="6676" y="3385"/>
                    <a:ext cx="193" cy="804"/>
                    <a:chOff x="6676" y="3385"/>
                    <a:chExt cx="193" cy="804"/>
                  </a:xfrm>
                </p:grpSpPr>
                <p:sp>
                  <p:nvSpPr>
                    <p:cNvPr id="13359" name="Line 40"/>
                    <p:cNvSpPr>
                      <a:spLocks noChangeAspect="1"/>
                    </p:cNvSpPr>
                    <p:nvPr/>
                  </p:nvSpPr>
                  <p:spPr>
                    <a:xfrm>
                      <a:off x="6708" y="3406"/>
                      <a:ext cx="1" cy="783"/>
                    </a:xfrm>
                    <a:prstGeom prst="line">
                      <a:avLst/>
                    </a:prstGeom>
                    <a:ln w="6350">
                      <a:noFill/>
                    </a:ln>
                  </p:spPr>
                </p:sp>
                <p:sp>
                  <p:nvSpPr>
                    <p:cNvPr id="13360" name="Line 41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36" y="3406"/>
                      <a:ext cx="4" cy="779"/>
                    </a:xfrm>
                    <a:prstGeom prst="line">
                      <a:avLst/>
                    </a:prstGeom>
                    <a:ln w="6350">
                      <a:noFill/>
                    </a:ln>
                  </p:spPr>
                </p:sp>
                <p:sp>
                  <p:nvSpPr>
                    <p:cNvPr id="13361" name="Line 42"/>
                    <p:cNvSpPr>
                      <a:spLocks noChangeAspect="1"/>
                    </p:cNvSpPr>
                    <p:nvPr/>
                  </p:nvSpPr>
                  <p:spPr>
                    <a:xfrm flipV="1">
                      <a:off x="6866" y="3385"/>
                      <a:ext cx="3" cy="780"/>
                    </a:xfrm>
                    <a:prstGeom prst="line">
                      <a:avLst/>
                    </a:prstGeom>
                    <a:ln w="6350">
                      <a:noFill/>
                    </a:ln>
                  </p:spPr>
                </p:sp>
                <p:sp>
                  <p:nvSpPr>
                    <p:cNvPr id="13362" name="Line 43"/>
                    <p:cNvSpPr>
                      <a:spLocks noChangeAspect="1"/>
                    </p:cNvSpPr>
                    <p:nvPr/>
                  </p:nvSpPr>
                  <p:spPr>
                    <a:xfrm flipH="1" flipV="1">
                      <a:off x="6676" y="3385"/>
                      <a:ext cx="2" cy="780"/>
                    </a:xfrm>
                    <a:prstGeom prst="line">
                      <a:avLst/>
                    </a:prstGeom>
                    <a:ln w="6350">
                      <a:noFill/>
                    </a:ln>
                  </p:spPr>
                </p:sp>
              </p:grpSp>
            </p:grpSp>
            <p:sp>
              <p:nvSpPr>
                <p:cNvPr id="13354" name="Freeform 44"/>
                <p:cNvSpPr>
                  <a:spLocks noChangeAspect="1"/>
                </p:cNvSpPr>
                <p:nvPr/>
              </p:nvSpPr>
              <p:spPr>
                <a:xfrm>
                  <a:off x="6740" y="3766"/>
                  <a:ext cx="546" cy="681"/>
                </a:xfrm>
                <a:custGeom>
                  <a:avLst/>
                  <a:gdLst>
                    <a:gd name="txL" fmla="*/ 0 w 546"/>
                    <a:gd name="txT" fmla="*/ 0 h 681"/>
                    <a:gd name="txR" fmla="*/ 546 w 546"/>
                    <a:gd name="txB" fmla="*/ 681 h 681"/>
                  </a:gdLst>
                  <a:ahLst/>
                  <a:cxnLst>
                    <a:cxn ang="0">
                      <a:pos x="546" y="0"/>
                    </a:cxn>
                    <a:cxn ang="0">
                      <a:pos x="523" y="20"/>
                    </a:cxn>
                    <a:cxn ang="0">
                      <a:pos x="432" y="441"/>
                    </a:cxn>
                    <a:cxn ang="0">
                      <a:pos x="415" y="483"/>
                    </a:cxn>
                    <a:cxn ang="0">
                      <a:pos x="388" y="518"/>
                    </a:cxn>
                    <a:cxn ang="0">
                      <a:pos x="347" y="550"/>
                    </a:cxn>
                    <a:cxn ang="0">
                      <a:pos x="307" y="575"/>
                    </a:cxn>
                    <a:cxn ang="0">
                      <a:pos x="262" y="598"/>
                    </a:cxn>
                    <a:cxn ang="0">
                      <a:pos x="215" y="618"/>
                    </a:cxn>
                    <a:cxn ang="0">
                      <a:pos x="163" y="637"/>
                    </a:cxn>
                    <a:cxn ang="0">
                      <a:pos x="119" y="647"/>
                    </a:cxn>
                    <a:cxn ang="0">
                      <a:pos x="65" y="656"/>
                    </a:cxn>
                    <a:cxn ang="0">
                      <a:pos x="0" y="652"/>
                    </a:cxn>
                    <a:cxn ang="0">
                      <a:pos x="10" y="677"/>
                    </a:cxn>
                    <a:cxn ang="0">
                      <a:pos x="55" y="681"/>
                    </a:cxn>
                    <a:cxn ang="0">
                      <a:pos x="86" y="681"/>
                    </a:cxn>
                    <a:cxn ang="0">
                      <a:pos x="134" y="677"/>
                    </a:cxn>
                    <a:cxn ang="0">
                      <a:pos x="173" y="674"/>
                    </a:cxn>
                    <a:cxn ang="0">
                      <a:pos x="227" y="665"/>
                    </a:cxn>
                    <a:cxn ang="0">
                      <a:pos x="269" y="657"/>
                    </a:cxn>
                    <a:cxn ang="0">
                      <a:pos x="316" y="643"/>
                    </a:cxn>
                    <a:cxn ang="0">
                      <a:pos x="343" y="635"/>
                    </a:cxn>
                    <a:cxn ang="0">
                      <a:pos x="384" y="618"/>
                    </a:cxn>
                    <a:cxn ang="0">
                      <a:pos x="427" y="590"/>
                    </a:cxn>
                    <a:cxn ang="0">
                      <a:pos x="440" y="575"/>
                    </a:cxn>
                    <a:cxn ang="0">
                      <a:pos x="452" y="554"/>
                    </a:cxn>
                    <a:cxn ang="0">
                      <a:pos x="462" y="512"/>
                    </a:cxn>
                    <a:cxn ang="0">
                      <a:pos x="471" y="470"/>
                    </a:cxn>
                    <a:cxn ang="0">
                      <a:pos x="546" y="0"/>
                    </a:cxn>
                  </a:cxnLst>
                  <a:rect l="txL" t="txT" r="txR" b="txB"/>
                  <a:pathLst>
                    <a:path w="546" h="681">
                      <a:moveTo>
                        <a:pt x="546" y="0"/>
                      </a:moveTo>
                      <a:lnTo>
                        <a:pt x="523" y="20"/>
                      </a:lnTo>
                      <a:lnTo>
                        <a:pt x="432" y="441"/>
                      </a:lnTo>
                      <a:lnTo>
                        <a:pt x="415" y="483"/>
                      </a:lnTo>
                      <a:lnTo>
                        <a:pt x="388" y="518"/>
                      </a:lnTo>
                      <a:lnTo>
                        <a:pt x="347" y="550"/>
                      </a:lnTo>
                      <a:lnTo>
                        <a:pt x="307" y="575"/>
                      </a:lnTo>
                      <a:lnTo>
                        <a:pt x="262" y="598"/>
                      </a:lnTo>
                      <a:lnTo>
                        <a:pt x="215" y="618"/>
                      </a:lnTo>
                      <a:lnTo>
                        <a:pt x="163" y="637"/>
                      </a:lnTo>
                      <a:lnTo>
                        <a:pt x="119" y="647"/>
                      </a:lnTo>
                      <a:lnTo>
                        <a:pt x="65" y="656"/>
                      </a:lnTo>
                      <a:lnTo>
                        <a:pt x="0" y="652"/>
                      </a:lnTo>
                      <a:lnTo>
                        <a:pt x="10" y="677"/>
                      </a:lnTo>
                      <a:lnTo>
                        <a:pt x="55" y="681"/>
                      </a:lnTo>
                      <a:lnTo>
                        <a:pt x="86" y="681"/>
                      </a:lnTo>
                      <a:lnTo>
                        <a:pt x="134" y="677"/>
                      </a:lnTo>
                      <a:lnTo>
                        <a:pt x="173" y="674"/>
                      </a:lnTo>
                      <a:lnTo>
                        <a:pt x="227" y="665"/>
                      </a:lnTo>
                      <a:lnTo>
                        <a:pt x="269" y="657"/>
                      </a:lnTo>
                      <a:lnTo>
                        <a:pt x="316" y="643"/>
                      </a:lnTo>
                      <a:lnTo>
                        <a:pt x="343" y="635"/>
                      </a:lnTo>
                      <a:lnTo>
                        <a:pt x="384" y="618"/>
                      </a:lnTo>
                      <a:lnTo>
                        <a:pt x="427" y="590"/>
                      </a:lnTo>
                      <a:lnTo>
                        <a:pt x="440" y="575"/>
                      </a:lnTo>
                      <a:lnTo>
                        <a:pt x="452" y="554"/>
                      </a:lnTo>
                      <a:lnTo>
                        <a:pt x="462" y="512"/>
                      </a:lnTo>
                      <a:lnTo>
                        <a:pt x="471" y="470"/>
                      </a:lnTo>
                      <a:lnTo>
                        <a:pt x="546" y="0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13348" name="Rectangle 45"/>
              <p:cNvSpPr>
                <a:spLocks noChangeAspect="1"/>
              </p:cNvSpPr>
              <p:nvPr/>
            </p:nvSpPr>
            <p:spPr>
              <a:xfrm>
                <a:off x="5695" y="6585"/>
                <a:ext cx="540" cy="315"/>
              </a:xfrm>
              <a:prstGeom prst="rect">
                <a:avLst/>
              </a:prstGeom>
              <a:gradFill rotWithShape="0">
                <a:gsLst>
                  <a:gs pos="0">
                    <a:srgbClr val="808080"/>
                  </a:gs>
                  <a:gs pos="50000">
                    <a:srgbClr val="C0C0C0"/>
                  </a:gs>
                  <a:gs pos="100000">
                    <a:srgbClr val="808080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</p:grpSp>
      </p:grpSp>
      <p:pic>
        <p:nvPicPr>
          <p:cNvPr id="12334" name="xjhsy8" descr="w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9400" y="1066800"/>
            <a:ext cx="1371600" cy="110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35" name="xjhsy4" descr="w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5400" y="2514600"/>
            <a:ext cx="1905000" cy="762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Group 48"/>
          <p:cNvGrpSpPr/>
          <p:nvPr/>
        </p:nvGrpSpPr>
        <p:grpSpPr>
          <a:xfrm>
            <a:off x="990600" y="4419600"/>
            <a:ext cx="1200150" cy="457200"/>
            <a:chOff x="744" y="3120"/>
            <a:chExt cx="756" cy="288"/>
          </a:xfrm>
        </p:grpSpPr>
        <p:sp>
          <p:nvSpPr>
            <p:cNvPr id="13342" name="AutoShape 49"/>
            <p:cNvSpPr/>
            <p:nvPr/>
          </p:nvSpPr>
          <p:spPr>
            <a:xfrm>
              <a:off x="960" y="3120"/>
              <a:ext cx="288" cy="288"/>
            </a:xfrm>
            <a:prstGeom prst="flowChartSummingJunction">
              <a:avLst/>
            </a:prstGeom>
            <a:solidFill>
              <a:srgbClr val="FFFFFF"/>
            </a:solidFill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3343" name="Line 50"/>
            <p:cNvSpPr/>
            <p:nvPr/>
          </p:nvSpPr>
          <p:spPr>
            <a:xfrm>
              <a:off x="744" y="3264"/>
              <a:ext cx="2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3344" name="Line 51"/>
            <p:cNvSpPr/>
            <p:nvPr/>
          </p:nvSpPr>
          <p:spPr>
            <a:xfrm>
              <a:off x="1260" y="3252"/>
              <a:ext cx="2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3319" name="Line 52"/>
          <p:cNvSpPr/>
          <p:nvPr/>
        </p:nvSpPr>
        <p:spPr>
          <a:xfrm>
            <a:off x="457200" y="3657600"/>
            <a:ext cx="4038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5" name="Group 53"/>
          <p:cNvGrpSpPr/>
          <p:nvPr/>
        </p:nvGrpSpPr>
        <p:grpSpPr>
          <a:xfrm>
            <a:off x="2667000" y="4403725"/>
            <a:ext cx="1447800" cy="304800"/>
            <a:chOff x="3312" y="3072"/>
            <a:chExt cx="1152" cy="192"/>
          </a:xfrm>
        </p:grpSpPr>
        <p:sp>
          <p:nvSpPr>
            <p:cNvPr id="13338" name="Line 54"/>
            <p:cNvSpPr/>
            <p:nvPr/>
          </p:nvSpPr>
          <p:spPr>
            <a:xfrm>
              <a:off x="3312" y="3216"/>
              <a:ext cx="43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9" name="Oval 55"/>
            <p:cNvSpPr/>
            <p:nvPr/>
          </p:nvSpPr>
          <p:spPr>
            <a:xfrm>
              <a:off x="3744" y="3168"/>
              <a:ext cx="48" cy="96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3340" name="Line 56"/>
            <p:cNvSpPr/>
            <p:nvPr/>
          </p:nvSpPr>
          <p:spPr>
            <a:xfrm flipV="1">
              <a:off x="3792" y="3072"/>
              <a:ext cx="336" cy="144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41" name="Line 57"/>
            <p:cNvSpPr/>
            <p:nvPr/>
          </p:nvSpPr>
          <p:spPr>
            <a:xfrm>
              <a:off x="4080" y="3216"/>
              <a:ext cx="384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" name="Group 58"/>
          <p:cNvGrpSpPr/>
          <p:nvPr/>
        </p:nvGrpSpPr>
        <p:grpSpPr>
          <a:xfrm>
            <a:off x="1676400" y="5486400"/>
            <a:ext cx="1009650" cy="428625"/>
            <a:chOff x="1476" y="1584"/>
            <a:chExt cx="636" cy="270"/>
          </a:xfrm>
        </p:grpSpPr>
        <p:sp>
          <p:nvSpPr>
            <p:cNvPr id="13334" name="Line 59"/>
            <p:cNvSpPr/>
            <p:nvPr/>
          </p:nvSpPr>
          <p:spPr>
            <a:xfrm>
              <a:off x="1728" y="1630"/>
              <a:ext cx="0" cy="180"/>
            </a:xfrm>
            <a:prstGeom prst="line">
              <a:avLst/>
            </a:prstGeom>
            <a:ln w="571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5" name="Line 60"/>
            <p:cNvSpPr/>
            <p:nvPr/>
          </p:nvSpPr>
          <p:spPr>
            <a:xfrm>
              <a:off x="1872" y="1584"/>
              <a:ext cx="0" cy="270"/>
            </a:xfrm>
            <a:prstGeom prst="line">
              <a:avLst/>
            </a:prstGeom>
            <a:ln w="762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6" name="Line 61"/>
            <p:cNvSpPr/>
            <p:nvPr/>
          </p:nvSpPr>
          <p:spPr>
            <a:xfrm>
              <a:off x="1476" y="1716"/>
              <a:ext cx="2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3337" name="Line 62"/>
            <p:cNvSpPr/>
            <p:nvPr/>
          </p:nvSpPr>
          <p:spPr>
            <a:xfrm>
              <a:off x="1872" y="1716"/>
              <a:ext cx="240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sp>
        <p:nvSpPr>
          <p:cNvPr id="12351" name="Freeform 63"/>
          <p:cNvSpPr/>
          <p:nvPr/>
        </p:nvSpPr>
        <p:spPr>
          <a:xfrm>
            <a:off x="728663" y="1700213"/>
            <a:ext cx="814387" cy="1327150"/>
          </a:xfrm>
          <a:custGeom>
            <a:avLst/>
            <a:gdLst>
              <a:gd name="txL" fmla="*/ 0 w 513"/>
              <a:gd name="txT" fmla="*/ 0 h 836"/>
              <a:gd name="txR" fmla="*/ 513 w 513"/>
              <a:gd name="txB" fmla="*/ 836 h 836"/>
            </a:gdLst>
            <a:ahLst/>
            <a:cxnLst>
              <a:cxn ang="0">
                <a:pos x="225" y="0"/>
              </a:cxn>
              <a:cxn ang="0">
                <a:pos x="135" y="72"/>
              </a:cxn>
              <a:cxn ang="0">
                <a:pos x="99" y="117"/>
              </a:cxn>
              <a:cxn ang="0">
                <a:pos x="90" y="144"/>
              </a:cxn>
              <a:cxn ang="0">
                <a:pos x="45" y="207"/>
              </a:cxn>
              <a:cxn ang="0">
                <a:pos x="36" y="234"/>
              </a:cxn>
              <a:cxn ang="0">
                <a:pos x="0" y="288"/>
              </a:cxn>
              <a:cxn ang="0">
                <a:pos x="9" y="603"/>
              </a:cxn>
              <a:cxn ang="0">
                <a:pos x="351" y="756"/>
              </a:cxn>
              <a:cxn ang="0">
                <a:pos x="450" y="774"/>
              </a:cxn>
              <a:cxn ang="0">
                <a:pos x="459" y="801"/>
              </a:cxn>
              <a:cxn ang="0">
                <a:pos x="513" y="819"/>
              </a:cxn>
            </a:cxnLst>
            <a:rect l="txL" t="txT" r="txR" b="txB"/>
            <a:pathLst>
              <a:path w="513" h="836">
                <a:moveTo>
                  <a:pt x="225" y="0"/>
                </a:moveTo>
                <a:cubicBezTo>
                  <a:pt x="189" y="12"/>
                  <a:pt x="135" y="72"/>
                  <a:pt x="135" y="72"/>
                </a:cubicBezTo>
                <a:cubicBezTo>
                  <a:pt x="112" y="140"/>
                  <a:pt x="146" y="59"/>
                  <a:pt x="99" y="117"/>
                </a:cubicBezTo>
                <a:cubicBezTo>
                  <a:pt x="93" y="124"/>
                  <a:pt x="95" y="136"/>
                  <a:pt x="90" y="144"/>
                </a:cubicBezTo>
                <a:cubicBezTo>
                  <a:pt x="74" y="173"/>
                  <a:pt x="59" y="179"/>
                  <a:pt x="45" y="207"/>
                </a:cubicBezTo>
                <a:cubicBezTo>
                  <a:pt x="41" y="215"/>
                  <a:pt x="41" y="226"/>
                  <a:pt x="36" y="234"/>
                </a:cubicBezTo>
                <a:cubicBezTo>
                  <a:pt x="25" y="253"/>
                  <a:pt x="0" y="288"/>
                  <a:pt x="0" y="288"/>
                </a:cubicBezTo>
                <a:cubicBezTo>
                  <a:pt x="3" y="393"/>
                  <a:pt x="5" y="498"/>
                  <a:pt x="9" y="603"/>
                </a:cubicBezTo>
                <a:cubicBezTo>
                  <a:pt x="19" y="836"/>
                  <a:pt x="58" y="747"/>
                  <a:pt x="351" y="756"/>
                </a:cubicBezTo>
                <a:cubicBezTo>
                  <a:pt x="383" y="767"/>
                  <a:pt x="419" y="760"/>
                  <a:pt x="450" y="774"/>
                </a:cubicBezTo>
                <a:cubicBezTo>
                  <a:pt x="459" y="778"/>
                  <a:pt x="453" y="794"/>
                  <a:pt x="459" y="801"/>
                </a:cubicBezTo>
                <a:cubicBezTo>
                  <a:pt x="477" y="824"/>
                  <a:pt x="489" y="819"/>
                  <a:pt x="513" y="819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7" name="Group 64"/>
          <p:cNvGrpSpPr/>
          <p:nvPr/>
        </p:nvGrpSpPr>
        <p:grpSpPr>
          <a:xfrm>
            <a:off x="990600" y="4633913"/>
            <a:ext cx="685800" cy="1066800"/>
            <a:chOff x="624" y="2928"/>
            <a:chExt cx="432" cy="672"/>
          </a:xfrm>
        </p:grpSpPr>
        <p:sp>
          <p:nvSpPr>
            <p:cNvPr id="13332" name="Line 65"/>
            <p:cNvSpPr/>
            <p:nvPr/>
          </p:nvSpPr>
          <p:spPr>
            <a:xfrm>
              <a:off x="624" y="2928"/>
              <a:ext cx="0" cy="6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3" name="Line 66"/>
            <p:cNvSpPr/>
            <p:nvPr/>
          </p:nvSpPr>
          <p:spPr>
            <a:xfrm>
              <a:off x="624" y="3600"/>
              <a:ext cx="43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55" name="Freeform 67"/>
          <p:cNvSpPr/>
          <p:nvPr/>
        </p:nvSpPr>
        <p:spPr>
          <a:xfrm>
            <a:off x="2557463" y="1757363"/>
            <a:ext cx="1441450" cy="1420812"/>
          </a:xfrm>
          <a:custGeom>
            <a:avLst/>
            <a:gdLst>
              <a:gd name="txL" fmla="*/ 0 w 908"/>
              <a:gd name="txT" fmla="*/ 0 h 895"/>
              <a:gd name="txR" fmla="*/ 908 w 908"/>
              <a:gd name="txB" fmla="*/ 895 h 895"/>
            </a:gdLst>
            <a:ahLst/>
            <a:cxnLst>
              <a:cxn ang="0">
                <a:pos x="0" y="810"/>
              </a:cxn>
              <a:cxn ang="0">
                <a:pos x="189" y="891"/>
              </a:cxn>
              <a:cxn ang="0">
                <a:pos x="594" y="882"/>
              </a:cxn>
              <a:cxn ang="0">
                <a:pos x="675" y="837"/>
              </a:cxn>
              <a:cxn ang="0">
                <a:pos x="792" y="720"/>
              </a:cxn>
              <a:cxn ang="0">
                <a:pos x="882" y="558"/>
              </a:cxn>
              <a:cxn ang="0">
                <a:pos x="882" y="9"/>
              </a:cxn>
              <a:cxn ang="0">
                <a:pos x="855" y="0"/>
              </a:cxn>
            </a:cxnLst>
            <a:rect l="txL" t="txT" r="txR" b="txB"/>
            <a:pathLst>
              <a:path w="908" h="895">
                <a:moveTo>
                  <a:pt x="0" y="810"/>
                </a:moveTo>
                <a:cubicBezTo>
                  <a:pt x="59" y="849"/>
                  <a:pt x="126" y="860"/>
                  <a:pt x="189" y="891"/>
                </a:cubicBezTo>
                <a:cubicBezTo>
                  <a:pt x="324" y="888"/>
                  <a:pt x="460" y="895"/>
                  <a:pt x="594" y="882"/>
                </a:cubicBezTo>
                <a:cubicBezTo>
                  <a:pt x="625" y="879"/>
                  <a:pt x="646" y="847"/>
                  <a:pt x="675" y="837"/>
                </a:cubicBezTo>
                <a:cubicBezTo>
                  <a:pt x="709" y="786"/>
                  <a:pt x="740" y="754"/>
                  <a:pt x="792" y="720"/>
                </a:cubicBezTo>
                <a:cubicBezTo>
                  <a:pt x="812" y="660"/>
                  <a:pt x="862" y="618"/>
                  <a:pt x="882" y="558"/>
                </a:cubicBezTo>
                <a:cubicBezTo>
                  <a:pt x="905" y="348"/>
                  <a:pt x="908" y="355"/>
                  <a:pt x="882" y="9"/>
                </a:cubicBezTo>
                <a:cubicBezTo>
                  <a:pt x="881" y="0"/>
                  <a:pt x="855" y="0"/>
                  <a:pt x="855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8" name="Group 68"/>
          <p:cNvGrpSpPr/>
          <p:nvPr/>
        </p:nvGrpSpPr>
        <p:grpSpPr>
          <a:xfrm>
            <a:off x="2667000" y="4633913"/>
            <a:ext cx="1447800" cy="1066800"/>
            <a:chOff x="1680" y="2928"/>
            <a:chExt cx="912" cy="672"/>
          </a:xfrm>
        </p:grpSpPr>
        <p:sp>
          <p:nvSpPr>
            <p:cNvPr id="13330" name="Line 69"/>
            <p:cNvSpPr/>
            <p:nvPr/>
          </p:nvSpPr>
          <p:spPr>
            <a:xfrm>
              <a:off x="1680" y="3600"/>
              <a:ext cx="912" cy="0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1" name="Line 70"/>
            <p:cNvSpPr/>
            <p:nvPr/>
          </p:nvSpPr>
          <p:spPr>
            <a:xfrm flipV="1">
              <a:off x="2592" y="2928"/>
              <a:ext cx="0" cy="672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359" name="Freeform 71"/>
          <p:cNvSpPr/>
          <p:nvPr/>
        </p:nvSpPr>
        <p:spPr>
          <a:xfrm>
            <a:off x="2128838" y="1714500"/>
            <a:ext cx="957262" cy="57150"/>
          </a:xfrm>
          <a:custGeom>
            <a:avLst/>
            <a:gdLst>
              <a:gd name="txL" fmla="*/ 0 w 603"/>
              <a:gd name="txT" fmla="*/ 0 h 36"/>
              <a:gd name="txR" fmla="*/ 603 w 603"/>
              <a:gd name="txB" fmla="*/ 36 h 36"/>
            </a:gdLst>
            <a:ahLst/>
            <a:cxnLst>
              <a:cxn ang="0">
                <a:pos x="603" y="36"/>
              </a:cxn>
              <a:cxn ang="0">
                <a:pos x="0" y="0"/>
              </a:cxn>
            </a:cxnLst>
            <a:rect l="txL" t="txT" r="txR" b="txB"/>
            <a:pathLst>
              <a:path w="603" h="36">
                <a:moveTo>
                  <a:pt x="603" y="36"/>
                </a:moveTo>
                <a:cubicBezTo>
                  <a:pt x="400" y="24"/>
                  <a:pt x="203" y="0"/>
                  <a:pt x="0" y="0"/>
                </a:cubicBezTo>
              </a:path>
            </a:pathLst>
          </a:custGeom>
          <a:noFill/>
          <a:ln w="38100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60" name="Line 72"/>
          <p:cNvSpPr/>
          <p:nvPr/>
        </p:nvSpPr>
        <p:spPr>
          <a:xfrm flipH="1">
            <a:off x="2057400" y="4633913"/>
            <a:ext cx="6096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8" name="Text Box 157"/>
          <p:cNvSpPr txBox="1"/>
          <p:nvPr/>
        </p:nvSpPr>
        <p:spPr>
          <a:xfrm>
            <a:off x="381000" y="457200"/>
            <a:ext cx="3124200" cy="519113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6600FF"/>
                </a:solidFill>
                <a:latin typeface="Times New Roman" panose="02020603050405020304" pitchFamily="18" charset="0"/>
              </a:rPr>
              <a:t>实物图与电路图</a:t>
            </a:r>
            <a:endParaRPr lang="zh-CN" altLang="en-US" b="1" dirty="0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29" name="Text Box 159"/>
          <p:cNvSpPr txBox="1"/>
          <p:nvPr/>
        </p:nvSpPr>
        <p:spPr>
          <a:xfrm>
            <a:off x="5219700" y="1196975"/>
            <a:ext cx="3673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2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你画对了吗？</a:t>
            </a:r>
            <a:endParaRPr lang="zh-CN" altLang="en-US" sz="3600" b="1" dirty="0">
              <a:solidFill>
                <a:schemeClr val="tx2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Picture 2" descr="pic_8048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716338"/>
            <a:ext cx="3740150" cy="261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shengdan_meiguo"/>
          <p:cNvPicPr>
            <a:picLocks noChangeAspect="1"/>
          </p:cNvPicPr>
          <p:nvPr/>
        </p:nvPicPr>
        <p:blipFill>
          <a:blip r:embed="rId2"/>
          <a:srcRect b="9747"/>
          <a:stretch>
            <a:fillRect/>
          </a:stretch>
        </p:blipFill>
        <p:spPr>
          <a:xfrm>
            <a:off x="755650" y="4005263"/>
            <a:ext cx="3276600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pic_804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52513"/>
            <a:ext cx="3595688" cy="240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5" descr="shengdan_beijing1"/>
          <p:cNvPicPr>
            <a:picLocks noChangeAspect="1"/>
          </p:cNvPicPr>
          <p:nvPr/>
        </p:nvPicPr>
        <p:blipFill>
          <a:blip r:embed="rId4"/>
          <a:srcRect l="2229" b="11111"/>
          <a:stretch>
            <a:fillRect/>
          </a:stretch>
        </p:blipFill>
        <p:spPr>
          <a:xfrm>
            <a:off x="755650" y="1052513"/>
            <a:ext cx="3132138" cy="215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1139" name="Text Box 3"/>
          <p:cNvSpPr txBox="1"/>
          <p:nvPr/>
        </p:nvSpPr>
        <p:spPr>
          <a:xfrm>
            <a:off x="250825" y="476250"/>
            <a:ext cx="7467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80808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这些灯是怎样连接的？</a:t>
            </a:r>
            <a:endParaRPr lang="zh-CN" altLang="en-US" b="1" dirty="0">
              <a:solidFill>
                <a:srgbClr val="080808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  <p:pic>
        <p:nvPicPr>
          <p:cNvPr id="15363" name="Picture 4" descr="满天星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235825" cy="4824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1584325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89091" name="Picture 3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3581400"/>
            <a:ext cx="1520825" cy="129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2" name="Picture 4" descr="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657600"/>
            <a:ext cx="1235075" cy="1211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3" name="Picture 5" descr="wla2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810000"/>
            <a:ext cx="1028700" cy="731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4" name="Picture 6" descr="wla2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3810000"/>
            <a:ext cx="1028700" cy="731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5" name="Text Box 7"/>
          <p:cNvSpPr txBox="1"/>
          <p:nvPr/>
        </p:nvSpPr>
        <p:spPr>
          <a:xfrm>
            <a:off x="838200" y="5291138"/>
            <a:ext cx="7391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同学们能否用这些元件组成一个电路，使两个灯泡都发光呢？请先画出电路图．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89100" name="Text Box 12"/>
          <p:cNvSpPr txBox="1"/>
          <p:nvPr/>
        </p:nvSpPr>
        <p:spPr>
          <a:xfrm>
            <a:off x="539750" y="2852738"/>
            <a:ext cx="26733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出示电路元件：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pSp>
        <p:nvGrpSpPr>
          <p:cNvPr id="16394" name="Group 13"/>
          <p:cNvGrpSpPr/>
          <p:nvPr/>
        </p:nvGrpSpPr>
        <p:grpSpPr>
          <a:xfrm>
            <a:off x="3419475" y="549275"/>
            <a:ext cx="4824413" cy="3095625"/>
            <a:chOff x="2160" y="240"/>
            <a:chExt cx="3264" cy="1968"/>
          </a:xfrm>
        </p:grpSpPr>
        <p:sp>
          <p:nvSpPr>
            <p:cNvPr id="16399" name="AutoShape 14"/>
            <p:cNvSpPr/>
            <p:nvPr/>
          </p:nvSpPr>
          <p:spPr>
            <a:xfrm>
              <a:off x="2160" y="240"/>
              <a:ext cx="3264" cy="1968"/>
            </a:xfrm>
            <a:prstGeom prst="foldedCorner">
              <a:avLst>
                <a:gd name="adj" fmla="val 12500"/>
              </a:avLst>
            </a:prstGeom>
            <a:solidFill>
              <a:srgbClr val="FDF1B7"/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algn="ctr"/>
              <a:endParaRPr lang="zh-CN" altLang="en-US" sz="2400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0" name="Text Box 15"/>
            <p:cNvSpPr txBox="1"/>
            <p:nvPr/>
          </p:nvSpPr>
          <p:spPr>
            <a:xfrm>
              <a:off x="2208" y="240"/>
              <a:ext cx="19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401" name="Line 16"/>
            <p:cNvSpPr/>
            <p:nvPr/>
          </p:nvSpPr>
          <p:spPr>
            <a:xfrm>
              <a:off x="3552" y="864"/>
              <a:ext cx="528" cy="0"/>
            </a:xfrm>
            <a:prstGeom prst="line">
              <a:avLst/>
            </a:prstGeom>
            <a:ln w="57150" cap="rnd" cmpd="sng">
              <a:solidFill>
                <a:schemeClr val="bg1"/>
              </a:solidFill>
              <a:prstDash val="sysDot"/>
              <a:miter/>
              <a:headEnd type="none" w="med" len="med"/>
              <a:tailEnd type="none" w="med" len="med"/>
            </a:ln>
          </p:spPr>
        </p:sp>
      </p:grpSp>
      <p:sp>
        <p:nvSpPr>
          <p:cNvPr id="16395" name="Text Box 17">
            <a:hlinkClick r:id="" tooltip="单击可出现一个用电器的电路图" action="ppaction://noaction"/>
          </p:cNvPr>
          <p:cNvSpPr txBox="1"/>
          <p:nvPr/>
        </p:nvSpPr>
        <p:spPr>
          <a:xfrm>
            <a:off x="6021388" y="5492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Text Box 18"/>
          <p:cNvSpPr txBox="1"/>
          <p:nvPr/>
        </p:nvSpPr>
        <p:spPr>
          <a:xfrm>
            <a:off x="3419475" y="836613"/>
            <a:ext cx="4752975" cy="329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Arial" panose="020B0604020202020204" pitchFamily="34" charset="0"/>
              </a:rPr>
              <a:t>上节课学习的电路图中，我们只用了一个用电器，可是在一个实际电路里，用电器往往不只一个，有时两个，三个甚至更多个，那么怎样将它们连入电路呢？</a:t>
            </a:r>
            <a:endParaRPr lang="zh-CN" altLang="en-US" b="1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98" name="Text Box 20"/>
          <p:cNvSpPr txBox="1"/>
          <p:nvPr/>
        </p:nvSpPr>
        <p:spPr>
          <a:xfrm>
            <a:off x="611188" y="4564063"/>
            <a:ext cx="15128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3300"/>
                </a:solidFill>
                <a:latin typeface="Tahoma" panose="020B0604030504040204" pitchFamily="34" charset="0"/>
                <a:ea typeface="黑体" panose="02010609060101010101" pitchFamily="2" charset="-122"/>
              </a:rPr>
              <a:t>画一画</a:t>
            </a:r>
            <a:endParaRPr lang="zh-CN" altLang="en-US" b="1" dirty="0">
              <a:solidFill>
                <a:srgbClr val="FF3300"/>
              </a:solidFill>
              <a:latin typeface="Tahoma" panose="020B060403050404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89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/>
      <p:bldP spid="891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900113" y="2133600"/>
            <a:ext cx="3241675" cy="1943100"/>
            <a:chOff x="612" y="1117"/>
            <a:chExt cx="2042" cy="1224"/>
          </a:xfrm>
        </p:grpSpPr>
        <p:sp>
          <p:nvSpPr>
            <p:cNvPr id="17440" name="Line 3"/>
            <p:cNvSpPr/>
            <p:nvPr/>
          </p:nvSpPr>
          <p:spPr>
            <a:xfrm>
              <a:off x="2427" y="1292"/>
              <a:ext cx="227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pSp>
          <p:nvGrpSpPr>
            <p:cNvPr id="17441" name="Group 4"/>
            <p:cNvGrpSpPr/>
            <p:nvPr/>
          </p:nvGrpSpPr>
          <p:grpSpPr>
            <a:xfrm>
              <a:off x="612" y="1117"/>
              <a:ext cx="2042" cy="1224"/>
              <a:chOff x="612" y="1117"/>
              <a:chExt cx="2042" cy="1224"/>
            </a:xfrm>
          </p:grpSpPr>
          <p:sp>
            <p:nvSpPr>
              <p:cNvPr id="17442" name="AutoShape 5"/>
              <p:cNvSpPr/>
              <p:nvPr/>
            </p:nvSpPr>
            <p:spPr>
              <a:xfrm>
                <a:off x="1927" y="1298"/>
                <a:ext cx="45" cy="46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grpSp>
            <p:nvGrpSpPr>
              <p:cNvPr id="17443" name="Group 6"/>
              <p:cNvGrpSpPr/>
              <p:nvPr/>
            </p:nvGrpSpPr>
            <p:grpSpPr>
              <a:xfrm>
                <a:off x="612" y="1117"/>
                <a:ext cx="2042" cy="1224"/>
                <a:chOff x="657" y="1117"/>
                <a:chExt cx="2042" cy="1224"/>
              </a:xfrm>
            </p:grpSpPr>
            <p:sp>
              <p:nvSpPr>
                <p:cNvPr id="17444" name="Line 7"/>
                <p:cNvSpPr/>
                <p:nvPr/>
              </p:nvSpPr>
              <p:spPr>
                <a:xfrm>
                  <a:off x="1224" y="1234"/>
                  <a:ext cx="0" cy="116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45" name="Line 8"/>
                <p:cNvSpPr/>
                <p:nvPr/>
              </p:nvSpPr>
              <p:spPr>
                <a:xfrm>
                  <a:off x="657" y="1292"/>
                  <a:ext cx="567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46" name="Line 9"/>
                <p:cNvSpPr/>
                <p:nvPr/>
              </p:nvSpPr>
              <p:spPr>
                <a:xfrm>
                  <a:off x="657" y="1292"/>
                  <a:ext cx="0" cy="93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47" name="Line 10"/>
                <p:cNvSpPr/>
                <p:nvPr/>
              </p:nvSpPr>
              <p:spPr>
                <a:xfrm flipV="1">
                  <a:off x="2018" y="1117"/>
                  <a:ext cx="171" cy="175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48" name="Line 11"/>
                <p:cNvSpPr/>
                <p:nvPr/>
              </p:nvSpPr>
              <p:spPr>
                <a:xfrm>
                  <a:off x="2245" y="1292"/>
                  <a:ext cx="284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49" name="Line 12"/>
                <p:cNvSpPr/>
                <p:nvPr/>
              </p:nvSpPr>
              <p:spPr>
                <a:xfrm>
                  <a:off x="657" y="2224"/>
                  <a:ext cx="511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50" name="Line 13"/>
                <p:cNvSpPr/>
                <p:nvPr/>
              </p:nvSpPr>
              <p:spPr>
                <a:xfrm>
                  <a:off x="1451" y="2224"/>
                  <a:ext cx="340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51" name="Line 14"/>
                <p:cNvSpPr/>
                <p:nvPr/>
              </p:nvSpPr>
              <p:spPr>
                <a:xfrm>
                  <a:off x="2075" y="2224"/>
                  <a:ext cx="624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52" name="Line 15"/>
                <p:cNvSpPr/>
                <p:nvPr/>
              </p:nvSpPr>
              <p:spPr>
                <a:xfrm>
                  <a:off x="2699" y="1292"/>
                  <a:ext cx="0" cy="93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grpSp>
              <p:nvGrpSpPr>
                <p:cNvPr id="17453" name="Group 16"/>
                <p:cNvGrpSpPr/>
                <p:nvPr/>
              </p:nvGrpSpPr>
              <p:grpSpPr>
                <a:xfrm>
                  <a:off x="1168" y="2050"/>
                  <a:ext cx="283" cy="291"/>
                  <a:chOff x="4128" y="3456"/>
                  <a:chExt cx="240" cy="240"/>
                </a:xfrm>
              </p:grpSpPr>
              <p:sp>
                <p:nvSpPr>
                  <p:cNvPr id="17460" name="Oval 17"/>
                  <p:cNvSpPr/>
                  <p:nvPr/>
                </p:nvSpPr>
                <p:spPr>
                  <a:xfrm>
                    <a:off x="4128" y="345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17461" name="Line 18"/>
                  <p:cNvSpPr/>
                  <p:nvPr/>
                </p:nvSpPr>
                <p:spPr>
                  <a:xfrm flipH="1">
                    <a:off x="4128" y="3504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7462" name="Line 19"/>
                  <p:cNvSpPr/>
                  <p:nvPr/>
                </p:nvSpPr>
                <p:spPr>
                  <a:xfrm>
                    <a:off x="4176" y="350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17454" name="Group 20"/>
                <p:cNvGrpSpPr/>
                <p:nvPr/>
              </p:nvGrpSpPr>
              <p:grpSpPr>
                <a:xfrm>
                  <a:off x="1791" y="2050"/>
                  <a:ext cx="284" cy="291"/>
                  <a:chOff x="4128" y="3456"/>
                  <a:chExt cx="240" cy="240"/>
                </a:xfrm>
              </p:grpSpPr>
              <p:sp>
                <p:nvSpPr>
                  <p:cNvPr id="17457" name="Oval 21"/>
                  <p:cNvSpPr/>
                  <p:nvPr/>
                </p:nvSpPr>
                <p:spPr>
                  <a:xfrm>
                    <a:off x="4128" y="345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17458" name="Line 22"/>
                  <p:cNvSpPr/>
                  <p:nvPr/>
                </p:nvSpPr>
                <p:spPr>
                  <a:xfrm flipH="1">
                    <a:off x="4128" y="3504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17459" name="Line 23"/>
                  <p:cNvSpPr/>
                  <p:nvPr/>
                </p:nvSpPr>
                <p:spPr>
                  <a:xfrm>
                    <a:off x="4176" y="350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17455" name="Line 24"/>
                <p:cNvSpPr/>
                <p:nvPr/>
              </p:nvSpPr>
              <p:spPr>
                <a:xfrm>
                  <a:off x="1281" y="1175"/>
                  <a:ext cx="0" cy="233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17456" name="Line 25"/>
                <p:cNvSpPr/>
                <p:nvPr/>
              </p:nvSpPr>
              <p:spPr>
                <a:xfrm>
                  <a:off x="1292" y="1298"/>
                  <a:ext cx="726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grpSp>
        <p:nvGrpSpPr>
          <p:cNvPr id="7" name="Group 26"/>
          <p:cNvGrpSpPr/>
          <p:nvPr/>
        </p:nvGrpSpPr>
        <p:grpSpPr>
          <a:xfrm>
            <a:off x="5003800" y="2133600"/>
            <a:ext cx="3384550" cy="2087563"/>
            <a:chOff x="3152" y="1344"/>
            <a:chExt cx="2132" cy="1315"/>
          </a:xfrm>
        </p:grpSpPr>
        <p:sp>
          <p:nvSpPr>
            <p:cNvPr id="17414" name="Line 27"/>
            <p:cNvSpPr/>
            <p:nvPr/>
          </p:nvSpPr>
          <p:spPr>
            <a:xfrm>
              <a:off x="3472" y="1936"/>
              <a:ext cx="0" cy="59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15" name="Line 28"/>
            <p:cNvSpPr/>
            <p:nvPr/>
          </p:nvSpPr>
          <p:spPr>
            <a:xfrm>
              <a:off x="4598" y="1541"/>
              <a:ext cx="26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16" name="Line 29"/>
            <p:cNvSpPr/>
            <p:nvPr/>
          </p:nvSpPr>
          <p:spPr>
            <a:xfrm>
              <a:off x="3152" y="2199"/>
              <a:ext cx="320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17" name="Line 30"/>
            <p:cNvSpPr/>
            <p:nvPr/>
          </p:nvSpPr>
          <p:spPr>
            <a:xfrm>
              <a:off x="3152" y="1541"/>
              <a:ext cx="533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18" name="Line 31"/>
            <p:cNvSpPr/>
            <p:nvPr/>
          </p:nvSpPr>
          <p:spPr>
            <a:xfrm>
              <a:off x="3685" y="1476"/>
              <a:ext cx="0" cy="131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19" name="Line 32"/>
            <p:cNvSpPr/>
            <p:nvPr/>
          </p:nvSpPr>
          <p:spPr>
            <a:xfrm>
              <a:off x="3738" y="1410"/>
              <a:ext cx="0" cy="26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0" name="Line 33"/>
            <p:cNvSpPr/>
            <p:nvPr/>
          </p:nvSpPr>
          <p:spPr>
            <a:xfrm>
              <a:off x="3152" y="1541"/>
              <a:ext cx="0" cy="65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1" name="Line 34"/>
            <p:cNvSpPr/>
            <p:nvPr/>
          </p:nvSpPr>
          <p:spPr>
            <a:xfrm flipV="1">
              <a:off x="4432" y="1344"/>
              <a:ext cx="159" cy="19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2" name="Line 35"/>
            <p:cNvSpPr/>
            <p:nvPr/>
          </p:nvSpPr>
          <p:spPr>
            <a:xfrm>
              <a:off x="3472" y="1936"/>
              <a:ext cx="31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3" name="Line 36"/>
            <p:cNvSpPr/>
            <p:nvPr/>
          </p:nvSpPr>
          <p:spPr>
            <a:xfrm>
              <a:off x="3472" y="2528"/>
              <a:ext cx="319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4" name="Oval 37"/>
            <p:cNvSpPr/>
            <p:nvPr/>
          </p:nvSpPr>
          <p:spPr>
            <a:xfrm>
              <a:off x="3791" y="1804"/>
              <a:ext cx="267" cy="329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7425" name="Oval 38"/>
            <p:cNvSpPr/>
            <p:nvPr/>
          </p:nvSpPr>
          <p:spPr>
            <a:xfrm>
              <a:off x="3791" y="2330"/>
              <a:ext cx="267" cy="329"/>
            </a:xfrm>
            <a:prstGeom prst="ellipse">
              <a:avLst/>
            </a:prstGeom>
            <a:solidFill>
              <a:schemeClr val="bg1"/>
            </a:solidFill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7426" name="Line 39"/>
            <p:cNvSpPr/>
            <p:nvPr/>
          </p:nvSpPr>
          <p:spPr>
            <a:xfrm flipV="1">
              <a:off x="4051" y="1933"/>
              <a:ext cx="734" cy="1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7" name="Line 40"/>
            <p:cNvSpPr/>
            <p:nvPr/>
          </p:nvSpPr>
          <p:spPr>
            <a:xfrm>
              <a:off x="4785" y="1933"/>
              <a:ext cx="0" cy="59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8" name="Line 41"/>
            <p:cNvSpPr/>
            <p:nvPr/>
          </p:nvSpPr>
          <p:spPr>
            <a:xfrm>
              <a:off x="4059" y="2523"/>
              <a:ext cx="72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29" name="Line 42"/>
            <p:cNvSpPr/>
            <p:nvPr/>
          </p:nvSpPr>
          <p:spPr>
            <a:xfrm>
              <a:off x="4858" y="1541"/>
              <a:ext cx="426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0" name="Line 43"/>
            <p:cNvSpPr/>
            <p:nvPr/>
          </p:nvSpPr>
          <p:spPr>
            <a:xfrm>
              <a:off x="5284" y="1541"/>
              <a:ext cx="0" cy="658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1" name="Line 44"/>
            <p:cNvSpPr/>
            <p:nvPr/>
          </p:nvSpPr>
          <p:spPr>
            <a:xfrm flipV="1">
              <a:off x="4810" y="2199"/>
              <a:ext cx="474" cy="4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2" name="Line 45"/>
            <p:cNvSpPr/>
            <p:nvPr/>
          </p:nvSpPr>
          <p:spPr>
            <a:xfrm flipH="1">
              <a:off x="3791" y="2396"/>
              <a:ext cx="213" cy="19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3" name="Line 46"/>
            <p:cNvSpPr/>
            <p:nvPr/>
          </p:nvSpPr>
          <p:spPr>
            <a:xfrm>
              <a:off x="3845" y="2396"/>
              <a:ext cx="159" cy="19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4" name="Line 47"/>
            <p:cNvSpPr/>
            <p:nvPr/>
          </p:nvSpPr>
          <p:spPr>
            <a:xfrm flipH="1">
              <a:off x="3845" y="1870"/>
              <a:ext cx="159" cy="197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7435" name="AutoShape 48"/>
            <p:cNvSpPr/>
            <p:nvPr/>
          </p:nvSpPr>
          <p:spPr>
            <a:xfrm>
              <a:off x="4431" y="1496"/>
              <a:ext cx="47" cy="50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 w="952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7436" name="Line 49"/>
            <p:cNvSpPr/>
            <p:nvPr/>
          </p:nvSpPr>
          <p:spPr>
            <a:xfrm flipH="1">
              <a:off x="3720" y="1547"/>
              <a:ext cx="711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7437" name="AutoShape 50"/>
            <p:cNvSpPr/>
            <p:nvPr/>
          </p:nvSpPr>
          <p:spPr>
            <a:xfrm flipH="1" flipV="1">
              <a:off x="3453" y="2168"/>
              <a:ext cx="48" cy="50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7438" name="AutoShape 51"/>
            <p:cNvSpPr/>
            <p:nvPr/>
          </p:nvSpPr>
          <p:spPr>
            <a:xfrm>
              <a:off x="4785" y="2160"/>
              <a:ext cx="47" cy="51"/>
            </a:xfrm>
            <a:prstGeom prst="flowChartConnector">
              <a:avLst/>
            </a:prstGeom>
            <a:solidFill>
              <a:srgbClr val="FF0000"/>
            </a:solidFill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Tahoma" panose="020B0604030504040204" pitchFamily="34" charset="0"/>
              </a:endParaRPr>
            </a:p>
          </p:txBody>
        </p:sp>
        <p:sp>
          <p:nvSpPr>
            <p:cNvPr id="17439" name="Line 52"/>
            <p:cNvSpPr/>
            <p:nvPr/>
          </p:nvSpPr>
          <p:spPr>
            <a:xfrm>
              <a:off x="3815" y="1900"/>
              <a:ext cx="190" cy="203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0165" name="Text Box 53" descr="蓝色面巾纸"/>
          <p:cNvSpPr txBox="1"/>
          <p:nvPr/>
        </p:nvSpPr>
        <p:spPr>
          <a:xfrm>
            <a:off x="755650" y="4652963"/>
            <a:ext cx="7632700" cy="1554162"/>
          </a:xfrm>
          <a:prstGeom prst="rect">
            <a:avLst/>
          </a:prstGeom>
          <a:blipFill rotWithShape="0">
            <a:blip r:embed="rId1"/>
          </a:blipFill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这也就是我们今天要学习的串联电路和并联电路．那么，哪一个是并联电路，哪一个又是串联电路呢？</a:t>
            </a:r>
            <a:endParaRPr lang="zh-CN" altLang="en-US" sz="3200" b="1" dirty="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90167" name="WordArt 55"/>
          <p:cNvSpPr>
            <a:spLocks noChangeArrowheads="1" noChangeShapeType="1" noTextEdit="1"/>
          </p:cNvSpPr>
          <p:nvPr/>
        </p:nvSpPr>
        <p:spPr bwMode="auto">
          <a:xfrm>
            <a:off x="2771775" y="765175"/>
            <a:ext cx="3168650" cy="1235075"/>
          </a:xfrm>
          <a:prstGeom prst="rect">
            <a:avLst/>
          </a:prstGeom>
        </p:spPr>
        <p:txBody>
          <a:bodyPr wrap="none" numCol="1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0" i="0" u="none" strike="noStrike" kern="10" cap="none" spc="0" normalizeH="0" baseline="0" noProof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电路图</a:t>
            </a:r>
            <a:r>
              <a:rPr kumimoji="1" lang="en-US" altLang="zh-CN" sz="3600" b="0" i="0" u="none" strike="noStrike" kern="10" cap="none" spc="0" normalizeH="0" baseline="0" noProof="0" smtClean="0">
                <a:ln w="9525">
                  <a:noFill/>
                  <a:round/>
                </a:ln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:</a:t>
            </a:r>
            <a:endParaRPr kumimoji="1" lang="zh-CN" altLang="en-US" sz="3600" b="0" i="0" u="none" strike="noStrike" kern="10" cap="none" spc="0" normalizeH="0" baseline="0" noProof="0" smtClean="0">
              <a:ln w="9525">
                <a:noFill/>
                <a:round/>
              </a:ln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0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6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1584325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20483" name="Picture 3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2133600"/>
            <a:ext cx="19050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wla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4724400"/>
            <a:ext cx="12604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5" descr="wla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648200"/>
            <a:ext cx="1260475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6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2895600"/>
            <a:ext cx="1541463" cy="154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7"/>
          <p:cNvSpPr txBox="1"/>
          <p:nvPr/>
        </p:nvSpPr>
        <p:spPr>
          <a:xfrm>
            <a:off x="1981200" y="685800"/>
            <a:ext cx="4419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C62F1"/>
                </a:solidFill>
                <a:latin typeface="Times New Roman" panose="02020603050405020304" pitchFamily="18" charset="0"/>
              </a:rPr>
              <a:t>串联的定义</a:t>
            </a:r>
            <a:endParaRPr lang="zh-CN" altLang="en-US" sz="4400" b="1" dirty="0">
              <a:solidFill>
                <a:srgbClr val="FC62F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48" name="AutoShape 8"/>
          <p:cNvSpPr/>
          <p:nvPr/>
        </p:nvSpPr>
        <p:spPr>
          <a:xfrm>
            <a:off x="5940425" y="1341438"/>
            <a:ext cx="2819400" cy="4005262"/>
          </a:xfrm>
          <a:prstGeom prst="wedgeRoundRectCallout">
            <a:avLst>
              <a:gd name="adj1" fmla="val -84009"/>
              <a:gd name="adj2" fmla="val 54162"/>
              <a:gd name="adj3" fmla="val 16667"/>
            </a:avLst>
          </a:prstGeom>
          <a:solidFill>
            <a:srgbClr val="FDF1B7"/>
          </a:solidFill>
          <a:ln w="38100" cap="flat" cmpd="sng">
            <a:solidFill>
              <a:srgbClr val="F9AF6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112649" name="Text Box 9"/>
          <p:cNvSpPr txBox="1"/>
          <p:nvPr/>
        </p:nvSpPr>
        <p:spPr>
          <a:xfrm>
            <a:off x="6588125" y="1341438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如左图，把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0" name="Text Box 10"/>
          <p:cNvSpPr txBox="1"/>
          <p:nvPr/>
        </p:nvSpPr>
        <p:spPr>
          <a:xfrm>
            <a:off x="6084888" y="1916113"/>
            <a:ext cx="268446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两只小灯泡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首尾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1" name="Text Box 11"/>
          <p:cNvSpPr txBox="1"/>
          <p:nvPr/>
        </p:nvSpPr>
        <p:spPr>
          <a:xfrm>
            <a:off x="6105525" y="2492375"/>
            <a:ext cx="30384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相连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，然后接在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2" name="Text Box 12"/>
          <p:cNvSpPr txBox="1"/>
          <p:nvPr/>
        </p:nvSpPr>
        <p:spPr>
          <a:xfrm>
            <a:off x="6127750" y="3068638"/>
            <a:ext cx="30162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电路里，我们说　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3" name="Text Box 13"/>
          <p:cNvSpPr txBox="1"/>
          <p:nvPr/>
        </p:nvSpPr>
        <p:spPr>
          <a:xfrm>
            <a:off x="6084888" y="3644900"/>
            <a:ext cx="26670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这两个灯泡是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串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4" name="Text Box 14"/>
          <p:cNvSpPr txBox="1"/>
          <p:nvPr/>
        </p:nvSpPr>
        <p:spPr>
          <a:xfrm>
            <a:off x="6084888" y="4221163"/>
            <a:ext cx="19431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联</a:t>
            </a:r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的。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55" name="Freeform 15"/>
          <p:cNvSpPr/>
          <p:nvPr/>
        </p:nvSpPr>
        <p:spPr>
          <a:xfrm>
            <a:off x="2286000" y="2095500"/>
            <a:ext cx="1676400" cy="1638300"/>
          </a:xfrm>
          <a:custGeom>
            <a:avLst/>
            <a:gdLst>
              <a:gd name="txL" fmla="*/ 0 w 1056"/>
              <a:gd name="txT" fmla="*/ 0 h 1032"/>
              <a:gd name="txR" fmla="*/ 1056 w 1056"/>
              <a:gd name="txB" fmla="*/ 1032 h 1032"/>
            </a:gdLst>
            <a:ahLst/>
            <a:cxnLst>
              <a:cxn ang="0">
                <a:pos x="0" y="168"/>
              </a:cxn>
              <a:cxn ang="0">
                <a:pos x="96" y="24"/>
              </a:cxn>
              <a:cxn ang="0">
                <a:pos x="528" y="168"/>
              </a:cxn>
              <a:cxn ang="0">
                <a:pos x="1056" y="1032"/>
              </a:cxn>
            </a:cxnLst>
            <a:rect l="txL" t="txT" r="txR" b="txB"/>
            <a:pathLst>
              <a:path w="1056" h="1032">
                <a:moveTo>
                  <a:pt x="0" y="168"/>
                </a:moveTo>
                <a:cubicBezTo>
                  <a:pt x="4" y="96"/>
                  <a:pt x="8" y="24"/>
                  <a:pt x="96" y="24"/>
                </a:cubicBezTo>
                <a:cubicBezTo>
                  <a:pt x="184" y="24"/>
                  <a:pt x="368" y="0"/>
                  <a:pt x="528" y="168"/>
                </a:cubicBezTo>
                <a:cubicBezTo>
                  <a:pt x="688" y="336"/>
                  <a:pt x="872" y="684"/>
                  <a:pt x="1056" y="1032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56" name="Freeform 16"/>
          <p:cNvSpPr/>
          <p:nvPr/>
        </p:nvSpPr>
        <p:spPr>
          <a:xfrm>
            <a:off x="3657600" y="3568700"/>
            <a:ext cx="1676400" cy="1612900"/>
          </a:xfrm>
          <a:custGeom>
            <a:avLst/>
            <a:gdLst>
              <a:gd name="txL" fmla="*/ 0 w 1056"/>
              <a:gd name="txT" fmla="*/ 0 h 1016"/>
              <a:gd name="txR" fmla="*/ 1056 w 1056"/>
              <a:gd name="txB" fmla="*/ 1016 h 1016"/>
            </a:gdLst>
            <a:ahLst/>
            <a:cxnLst>
              <a:cxn ang="0">
                <a:pos x="624" y="104"/>
              </a:cxn>
              <a:cxn ang="0">
                <a:pos x="672" y="8"/>
              </a:cxn>
              <a:cxn ang="0">
                <a:pos x="864" y="56"/>
              </a:cxn>
              <a:cxn ang="0">
                <a:pos x="912" y="248"/>
              </a:cxn>
              <a:cxn ang="0">
                <a:pos x="0" y="1016"/>
              </a:cxn>
            </a:cxnLst>
            <a:rect l="txL" t="txT" r="txR" b="txB"/>
            <a:pathLst>
              <a:path w="1056" h="1016">
                <a:moveTo>
                  <a:pt x="624" y="104"/>
                </a:moveTo>
                <a:cubicBezTo>
                  <a:pt x="628" y="60"/>
                  <a:pt x="632" y="16"/>
                  <a:pt x="672" y="8"/>
                </a:cubicBezTo>
                <a:cubicBezTo>
                  <a:pt x="712" y="0"/>
                  <a:pt x="824" y="16"/>
                  <a:pt x="864" y="56"/>
                </a:cubicBezTo>
                <a:cubicBezTo>
                  <a:pt x="904" y="96"/>
                  <a:pt x="1056" y="88"/>
                  <a:pt x="912" y="248"/>
                </a:cubicBezTo>
                <a:cubicBezTo>
                  <a:pt x="768" y="408"/>
                  <a:pt x="384" y="712"/>
                  <a:pt x="0" y="1016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57" name="Freeform 17"/>
          <p:cNvSpPr/>
          <p:nvPr/>
        </p:nvSpPr>
        <p:spPr>
          <a:xfrm>
            <a:off x="1600200" y="5105400"/>
            <a:ext cx="1371600" cy="254000"/>
          </a:xfrm>
          <a:custGeom>
            <a:avLst/>
            <a:gdLst>
              <a:gd name="txL" fmla="*/ 0 w 864"/>
              <a:gd name="txT" fmla="*/ 0 h 160"/>
              <a:gd name="txR" fmla="*/ 864 w 864"/>
              <a:gd name="txB" fmla="*/ 160 h 160"/>
            </a:gdLst>
            <a:ahLst/>
            <a:cxnLst>
              <a:cxn ang="0">
                <a:pos x="864" y="96"/>
              </a:cxn>
              <a:cxn ang="0">
                <a:pos x="288" y="144"/>
              </a:cxn>
              <a:cxn ang="0">
                <a:pos x="0" y="0"/>
              </a:cxn>
            </a:cxnLst>
            <a:rect l="txL" t="txT" r="txR" b="txB"/>
            <a:pathLst>
              <a:path w="864" h="160">
                <a:moveTo>
                  <a:pt x="864" y="96"/>
                </a:moveTo>
                <a:cubicBezTo>
                  <a:pt x="648" y="128"/>
                  <a:pt x="432" y="160"/>
                  <a:pt x="288" y="144"/>
                </a:cubicBezTo>
                <a:cubicBezTo>
                  <a:pt x="144" y="128"/>
                  <a:pt x="48" y="24"/>
                  <a:pt x="0" y="0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12658" name="Freeform 18"/>
          <p:cNvSpPr/>
          <p:nvPr/>
        </p:nvSpPr>
        <p:spPr>
          <a:xfrm>
            <a:off x="558800" y="2438400"/>
            <a:ext cx="965200" cy="2667000"/>
          </a:xfrm>
          <a:custGeom>
            <a:avLst/>
            <a:gdLst>
              <a:gd name="txL" fmla="*/ 0 w 608"/>
              <a:gd name="txT" fmla="*/ 0 h 1680"/>
              <a:gd name="txR" fmla="*/ 608 w 608"/>
              <a:gd name="txB" fmla="*/ 1680 h 1680"/>
            </a:gdLst>
            <a:ahLst/>
            <a:cxnLst>
              <a:cxn ang="0">
                <a:pos x="608" y="96"/>
              </a:cxn>
              <a:cxn ang="0">
                <a:pos x="416" y="0"/>
              </a:cxn>
              <a:cxn ang="0">
                <a:pos x="224" y="96"/>
              </a:cxn>
              <a:cxn ang="0">
                <a:pos x="80" y="384"/>
              </a:cxn>
              <a:cxn ang="0">
                <a:pos x="32" y="864"/>
              </a:cxn>
              <a:cxn ang="0">
                <a:pos x="32" y="1200"/>
              </a:cxn>
              <a:cxn ang="0">
                <a:pos x="224" y="1680"/>
              </a:cxn>
            </a:cxnLst>
            <a:rect l="txL" t="txT" r="txR" b="txB"/>
            <a:pathLst>
              <a:path w="608" h="1680">
                <a:moveTo>
                  <a:pt x="608" y="96"/>
                </a:moveTo>
                <a:cubicBezTo>
                  <a:pt x="544" y="48"/>
                  <a:pt x="480" y="0"/>
                  <a:pt x="416" y="0"/>
                </a:cubicBezTo>
                <a:cubicBezTo>
                  <a:pt x="352" y="0"/>
                  <a:pt x="280" y="32"/>
                  <a:pt x="224" y="96"/>
                </a:cubicBezTo>
                <a:cubicBezTo>
                  <a:pt x="168" y="160"/>
                  <a:pt x="112" y="256"/>
                  <a:pt x="80" y="384"/>
                </a:cubicBezTo>
                <a:cubicBezTo>
                  <a:pt x="48" y="512"/>
                  <a:pt x="40" y="728"/>
                  <a:pt x="32" y="864"/>
                </a:cubicBezTo>
                <a:cubicBezTo>
                  <a:pt x="24" y="1000"/>
                  <a:pt x="0" y="1064"/>
                  <a:pt x="32" y="1200"/>
                </a:cubicBezTo>
                <a:cubicBezTo>
                  <a:pt x="64" y="1336"/>
                  <a:pt x="144" y="1508"/>
                  <a:pt x="224" y="1680"/>
                </a:cubicBezTo>
              </a:path>
            </a:pathLst>
          </a:custGeom>
          <a:noFill/>
          <a:ln w="2857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499" name="Text Box 19"/>
          <p:cNvSpPr txBox="1"/>
          <p:nvPr/>
        </p:nvSpPr>
        <p:spPr>
          <a:xfrm>
            <a:off x="669925" y="1416050"/>
            <a:ext cx="196215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实验演示：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12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12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2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2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8" grpId="0" animBg="1"/>
      <p:bldP spid="112649" grpId="0"/>
      <p:bldP spid="112650" grpId="0"/>
      <p:bldP spid="112651" grpId="0"/>
      <p:bldP spid="112652" grpId="0"/>
      <p:bldP spid="112653" grpId="0"/>
      <p:bldP spid="1126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684213" y="1557338"/>
            <a:ext cx="4360862" cy="2955925"/>
            <a:chOff x="432" y="1008"/>
            <a:chExt cx="2747" cy="1862"/>
          </a:xfrm>
        </p:grpSpPr>
        <p:pic>
          <p:nvPicPr>
            <p:cNvPr id="21540" name="Picture 3" descr="1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52" y="1008"/>
              <a:ext cx="1200" cy="10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1" name="Picture 4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7" y="2294"/>
              <a:ext cx="794" cy="5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2" name="Picture 5" descr="wla2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32" y="2249"/>
              <a:ext cx="794" cy="57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543" name="Picture 6" descr="222">
              <a:hlinkClick r:id="" action="ppaction://hlinkshowjump?jump=nextslide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08" y="1824"/>
              <a:ext cx="971" cy="97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507" name="Text Box 7"/>
          <p:cNvSpPr txBox="1"/>
          <p:nvPr/>
        </p:nvSpPr>
        <p:spPr>
          <a:xfrm>
            <a:off x="1584325" y="554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95240" name="Freeform 8"/>
          <p:cNvSpPr/>
          <p:nvPr/>
        </p:nvSpPr>
        <p:spPr>
          <a:xfrm>
            <a:off x="2997200" y="1676400"/>
            <a:ext cx="1693863" cy="2036763"/>
          </a:xfrm>
          <a:custGeom>
            <a:avLst/>
            <a:gdLst>
              <a:gd name="txL" fmla="*/ 0 w 1160"/>
              <a:gd name="txT" fmla="*/ 0 h 1368"/>
              <a:gd name="txR" fmla="*/ 1160 w 1160"/>
              <a:gd name="txB" fmla="*/ 1368 h 1368"/>
            </a:gdLst>
            <a:ahLst/>
            <a:cxnLst>
              <a:cxn ang="0">
                <a:pos x="0" y="120"/>
              </a:cxn>
              <a:cxn ang="0">
                <a:pos x="720" y="168"/>
              </a:cxn>
              <a:cxn ang="0">
                <a:pos x="1104" y="1128"/>
              </a:cxn>
              <a:cxn ang="0">
                <a:pos x="1056" y="1368"/>
              </a:cxn>
            </a:cxnLst>
            <a:rect l="txL" t="txT" r="txR" b="txB"/>
            <a:pathLst>
              <a:path w="1160" h="1368">
                <a:moveTo>
                  <a:pt x="0" y="120"/>
                </a:moveTo>
                <a:cubicBezTo>
                  <a:pt x="268" y="60"/>
                  <a:pt x="536" y="0"/>
                  <a:pt x="720" y="168"/>
                </a:cubicBezTo>
                <a:cubicBezTo>
                  <a:pt x="904" y="336"/>
                  <a:pt x="1048" y="928"/>
                  <a:pt x="1104" y="1128"/>
                </a:cubicBezTo>
                <a:cubicBezTo>
                  <a:pt x="1160" y="1328"/>
                  <a:pt x="1108" y="1348"/>
                  <a:pt x="1056" y="1368"/>
                </a:cubicBezTo>
              </a:path>
            </a:pathLst>
          </a:custGeom>
          <a:noFill/>
          <a:ln w="28575" cap="flat" cmpd="sng">
            <a:solidFill>
              <a:srgbClr val="A01E04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5241" name="Freeform 9"/>
          <p:cNvSpPr/>
          <p:nvPr/>
        </p:nvSpPr>
        <p:spPr>
          <a:xfrm>
            <a:off x="3203575" y="3733800"/>
            <a:ext cx="682625" cy="415925"/>
          </a:xfrm>
          <a:custGeom>
            <a:avLst/>
            <a:gdLst>
              <a:gd name="txL" fmla="*/ 0 w 480"/>
              <a:gd name="txT" fmla="*/ 0 h 336"/>
              <a:gd name="txR" fmla="*/ 480 w 480"/>
              <a:gd name="txB" fmla="*/ 336 h 336"/>
            </a:gdLst>
            <a:ahLst/>
            <a:cxnLst>
              <a:cxn ang="0">
                <a:pos x="480" y="0"/>
              </a:cxn>
              <a:cxn ang="0">
                <a:pos x="192" y="144"/>
              </a:cxn>
              <a:cxn ang="0">
                <a:pos x="0" y="336"/>
              </a:cxn>
            </a:cxnLst>
            <a:rect l="txL" t="txT" r="txR" b="txB"/>
            <a:pathLst>
              <a:path w="480" h="336">
                <a:moveTo>
                  <a:pt x="480" y="0"/>
                </a:moveTo>
                <a:cubicBezTo>
                  <a:pt x="376" y="44"/>
                  <a:pt x="272" y="88"/>
                  <a:pt x="192" y="144"/>
                </a:cubicBezTo>
                <a:cubicBezTo>
                  <a:pt x="112" y="200"/>
                  <a:pt x="56" y="268"/>
                  <a:pt x="0" y="336"/>
                </a:cubicBezTo>
              </a:path>
            </a:pathLst>
          </a:custGeom>
          <a:noFill/>
          <a:ln w="28575" cap="flat" cmpd="sng">
            <a:solidFill>
              <a:srgbClr val="A01E04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1510" name="Text Box 10"/>
          <p:cNvSpPr txBox="1"/>
          <p:nvPr/>
        </p:nvSpPr>
        <p:spPr>
          <a:xfrm>
            <a:off x="2879725" y="725488"/>
            <a:ext cx="2703513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C62F1"/>
                </a:solidFill>
                <a:latin typeface="Times New Roman" panose="02020603050405020304" pitchFamily="18" charset="0"/>
              </a:rPr>
              <a:t>串联电路图</a:t>
            </a:r>
            <a:endParaRPr lang="zh-CN" altLang="en-US" sz="4000" b="1" dirty="0">
              <a:solidFill>
                <a:srgbClr val="FC62F1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43" name="Text Box 11"/>
          <p:cNvSpPr txBox="1"/>
          <p:nvPr/>
        </p:nvSpPr>
        <p:spPr>
          <a:xfrm>
            <a:off x="914400" y="4343400"/>
            <a:ext cx="7848600" cy="1676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特点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在串联电路中，电流从电源的</a:t>
            </a:r>
            <a:r>
              <a:rPr lang="zh-CN" altLang="en-US" sz="3200" b="1" dirty="0">
                <a:solidFill>
                  <a:srgbClr val="E327D6"/>
                </a:solidFill>
                <a:latin typeface="Times New Roman" panose="02020603050405020304" pitchFamily="18" charset="0"/>
              </a:rPr>
              <a:t>正极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出发，依次经过开关、灯泡，最后接到电源的</a:t>
            </a:r>
            <a:r>
              <a:rPr lang="zh-CN" altLang="en-US" sz="3200" b="1" dirty="0">
                <a:solidFill>
                  <a:srgbClr val="E327D6"/>
                </a:solidFill>
                <a:latin typeface="Times New Roman" panose="02020603050405020304" pitchFamily="18" charset="0"/>
              </a:rPr>
              <a:t>负极</a:t>
            </a:r>
            <a:r>
              <a:rPr lang="zh-CN" altLang="en-US" sz="32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。只有一条通路</a:t>
            </a:r>
            <a:r>
              <a:rPr lang="zh-CN" altLang="en-US" sz="1800" b="1" dirty="0">
                <a:solidFill>
                  <a:schemeClr val="tx2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1800" dirty="0">
                <a:latin typeface="Arial" panose="020B0604020202020204" pitchFamily="34" charset="0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46" name="Text Box 14"/>
          <p:cNvSpPr txBox="1"/>
          <p:nvPr/>
        </p:nvSpPr>
        <p:spPr>
          <a:xfrm>
            <a:off x="609600" y="1447800"/>
            <a:ext cx="15875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实物图：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3" name="Group 15"/>
          <p:cNvGrpSpPr/>
          <p:nvPr/>
        </p:nvGrpSpPr>
        <p:grpSpPr>
          <a:xfrm>
            <a:off x="5292725" y="2060575"/>
            <a:ext cx="3241675" cy="1943100"/>
            <a:chOff x="612" y="1117"/>
            <a:chExt cx="2042" cy="1224"/>
          </a:xfrm>
        </p:grpSpPr>
        <p:sp>
          <p:nvSpPr>
            <p:cNvPr id="21517" name="Line 16"/>
            <p:cNvSpPr/>
            <p:nvPr/>
          </p:nvSpPr>
          <p:spPr>
            <a:xfrm>
              <a:off x="2427" y="1292"/>
              <a:ext cx="227" cy="0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grpSp>
          <p:nvGrpSpPr>
            <p:cNvPr id="21518" name="Group 17"/>
            <p:cNvGrpSpPr/>
            <p:nvPr/>
          </p:nvGrpSpPr>
          <p:grpSpPr>
            <a:xfrm>
              <a:off x="612" y="1117"/>
              <a:ext cx="2042" cy="1224"/>
              <a:chOff x="612" y="1117"/>
              <a:chExt cx="2042" cy="1224"/>
            </a:xfrm>
          </p:grpSpPr>
          <p:sp>
            <p:nvSpPr>
              <p:cNvPr id="21519" name="AutoShape 18"/>
              <p:cNvSpPr/>
              <p:nvPr/>
            </p:nvSpPr>
            <p:spPr>
              <a:xfrm>
                <a:off x="1927" y="1298"/>
                <a:ext cx="45" cy="46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 w="9525" cap="flat" cmpd="sng">
                <a:solidFill>
                  <a:srgbClr val="FF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Tahoma" panose="020B0604030504040204" pitchFamily="34" charset="0"/>
                </a:endParaRPr>
              </a:p>
            </p:txBody>
          </p:sp>
          <p:grpSp>
            <p:nvGrpSpPr>
              <p:cNvPr id="21520" name="Group 19"/>
              <p:cNvGrpSpPr/>
              <p:nvPr/>
            </p:nvGrpSpPr>
            <p:grpSpPr>
              <a:xfrm>
                <a:off x="612" y="1117"/>
                <a:ext cx="2042" cy="1224"/>
                <a:chOff x="657" y="1117"/>
                <a:chExt cx="2042" cy="1224"/>
              </a:xfrm>
            </p:grpSpPr>
            <p:sp>
              <p:nvSpPr>
                <p:cNvPr id="21521" name="Line 20"/>
                <p:cNvSpPr/>
                <p:nvPr/>
              </p:nvSpPr>
              <p:spPr>
                <a:xfrm>
                  <a:off x="1224" y="1234"/>
                  <a:ext cx="0" cy="116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2" name="Line 21"/>
                <p:cNvSpPr/>
                <p:nvPr/>
              </p:nvSpPr>
              <p:spPr>
                <a:xfrm>
                  <a:off x="657" y="1292"/>
                  <a:ext cx="567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3" name="Line 22"/>
                <p:cNvSpPr/>
                <p:nvPr/>
              </p:nvSpPr>
              <p:spPr>
                <a:xfrm>
                  <a:off x="657" y="1292"/>
                  <a:ext cx="0" cy="93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4" name="Line 23"/>
                <p:cNvSpPr/>
                <p:nvPr/>
              </p:nvSpPr>
              <p:spPr>
                <a:xfrm flipV="1">
                  <a:off x="2018" y="1117"/>
                  <a:ext cx="171" cy="175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5" name="Line 24"/>
                <p:cNvSpPr/>
                <p:nvPr/>
              </p:nvSpPr>
              <p:spPr>
                <a:xfrm>
                  <a:off x="2245" y="1292"/>
                  <a:ext cx="284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6" name="Line 25"/>
                <p:cNvSpPr/>
                <p:nvPr/>
              </p:nvSpPr>
              <p:spPr>
                <a:xfrm>
                  <a:off x="657" y="2224"/>
                  <a:ext cx="511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7" name="Line 26"/>
                <p:cNvSpPr/>
                <p:nvPr/>
              </p:nvSpPr>
              <p:spPr>
                <a:xfrm>
                  <a:off x="1451" y="2224"/>
                  <a:ext cx="340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8" name="Line 27"/>
                <p:cNvSpPr/>
                <p:nvPr/>
              </p:nvSpPr>
              <p:spPr>
                <a:xfrm>
                  <a:off x="2075" y="2224"/>
                  <a:ext cx="624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29" name="Line 28"/>
                <p:cNvSpPr/>
                <p:nvPr/>
              </p:nvSpPr>
              <p:spPr>
                <a:xfrm>
                  <a:off x="2699" y="1292"/>
                  <a:ext cx="0" cy="932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grpSp>
              <p:nvGrpSpPr>
                <p:cNvPr id="21530" name="Group 29"/>
                <p:cNvGrpSpPr/>
                <p:nvPr/>
              </p:nvGrpSpPr>
              <p:grpSpPr>
                <a:xfrm>
                  <a:off x="1168" y="2050"/>
                  <a:ext cx="283" cy="291"/>
                  <a:chOff x="4128" y="3456"/>
                  <a:chExt cx="240" cy="240"/>
                </a:xfrm>
              </p:grpSpPr>
              <p:sp>
                <p:nvSpPr>
                  <p:cNvPr id="21537" name="Oval 30"/>
                  <p:cNvSpPr/>
                  <p:nvPr/>
                </p:nvSpPr>
                <p:spPr>
                  <a:xfrm>
                    <a:off x="4128" y="345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21538" name="Line 31"/>
                  <p:cNvSpPr/>
                  <p:nvPr/>
                </p:nvSpPr>
                <p:spPr>
                  <a:xfrm flipH="1">
                    <a:off x="4128" y="3504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539" name="Line 32"/>
                  <p:cNvSpPr/>
                  <p:nvPr/>
                </p:nvSpPr>
                <p:spPr>
                  <a:xfrm>
                    <a:off x="4176" y="350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grpSp>
              <p:nvGrpSpPr>
                <p:cNvPr id="21531" name="Group 33"/>
                <p:cNvGrpSpPr/>
                <p:nvPr/>
              </p:nvGrpSpPr>
              <p:grpSpPr>
                <a:xfrm>
                  <a:off x="1791" y="2050"/>
                  <a:ext cx="284" cy="291"/>
                  <a:chOff x="4128" y="3456"/>
                  <a:chExt cx="240" cy="240"/>
                </a:xfrm>
              </p:grpSpPr>
              <p:sp>
                <p:nvSpPr>
                  <p:cNvPr id="21534" name="Oval 34"/>
                  <p:cNvSpPr/>
                  <p:nvPr/>
                </p:nvSpPr>
                <p:spPr>
                  <a:xfrm>
                    <a:off x="4128" y="3456"/>
                    <a:ext cx="240" cy="24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p>
                    <a:endParaRPr lang="zh-CN" altLang="en-US" dirty="0">
                      <a:latin typeface="Tahoma" panose="020B0604030504040204" pitchFamily="34" charset="0"/>
                    </a:endParaRPr>
                  </a:p>
                </p:txBody>
              </p:sp>
              <p:sp>
                <p:nvSpPr>
                  <p:cNvPr id="21535" name="Line 35"/>
                  <p:cNvSpPr/>
                  <p:nvPr/>
                </p:nvSpPr>
                <p:spPr>
                  <a:xfrm flipH="1">
                    <a:off x="4128" y="3504"/>
                    <a:ext cx="192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  <p:sp>
                <p:nvSpPr>
                  <p:cNvPr id="21536" name="Line 36"/>
                  <p:cNvSpPr/>
                  <p:nvPr/>
                </p:nvSpPr>
                <p:spPr>
                  <a:xfrm>
                    <a:off x="4176" y="3504"/>
                    <a:ext cx="144" cy="144"/>
                  </a:xfrm>
                  <a:prstGeom prst="line">
                    <a:avLst/>
                  </a:prstGeom>
                  <a:ln w="28575" cap="flat" cmpd="sng">
                    <a:solidFill>
                      <a:srgbClr val="FF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</p:sp>
            </p:grpSp>
            <p:sp>
              <p:nvSpPr>
                <p:cNvPr id="21532" name="Line 37"/>
                <p:cNvSpPr/>
                <p:nvPr/>
              </p:nvSpPr>
              <p:spPr>
                <a:xfrm>
                  <a:off x="1281" y="1175"/>
                  <a:ext cx="0" cy="233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1533" name="Line 38"/>
                <p:cNvSpPr/>
                <p:nvPr/>
              </p:nvSpPr>
              <p:spPr>
                <a:xfrm>
                  <a:off x="1292" y="1298"/>
                  <a:ext cx="726" cy="0"/>
                </a:xfrm>
                <a:prstGeom prst="line">
                  <a:avLst/>
                </a:prstGeom>
                <a:ln w="2857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</p:grpSp>
      <p:sp>
        <p:nvSpPr>
          <p:cNvPr id="95271" name="Text Box 39"/>
          <p:cNvSpPr txBox="1"/>
          <p:nvPr/>
        </p:nvSpPr>
        <p:spPr>
          <a:xfrm>
            <a:off x="5076825" y="1484313"/>
            <a:ext cx="15938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b="1" dirty="0">
                <a:solidFill>
                  <a:schemeClr val="tx2"/>
                </a:solidFill>
                <a:latin typeface="Times New Roman" panose="02020603050405020304" pitchFamily="18" charset="0"/>
              </a:rPr>
              <a:t>电路图：</a:t>
            </a:r>
            <a:endParaRPr lang="zh-CN" altLang="en-US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95272" name="Freeform 40"/>
          <p:cNvSpPr/>
          <p:nvPr/>
        </p:nvSpPr>
        <p:spPr>
          <a:xfrm>
            <a:off x="685800" y="2070100"/>
            <a:ext cx="1681163" cy="2000250"/>
          </a:xfrm>
          <a:custGeom>
            <a:avLst/>
            <a:gdLst>
              <a:gd name="txL" fmla="*/ 0 w 1152"/>
              <a:gd name="txT" fmla="*/ 0 h 1344"/>
              <a:gd name="txR" fmla="*/ 1152 w 1152"/>
              <a:gd name="txB" fmla="*/ 1344 h 1344"/>
            </a:gdLst>
            <a:ahLst/>
            <a:cxnLst>
              <a:cxn ang="0">
                <a:pos x="192" y="1344"/>
              </a:cxn>
              <a:cxn ang="0">
                <a:pos x="0" y="1152"/>
              </a:cxn>
              <a:cxn ang="0">
                <a:pos x="192" y="768"/>
              </a:cxn>
              <a:cxn ang="0">
                <a:pos x="192" y="384"/>
              </a:cxn>
              <a:cxn ang="0">
                <a:pos x="1152" y="0"/>
              </a:cxn>
            </a:cxnLst>
            <a:rect l="txL" t="txT" r="txR" b="txB"/>
            <a:pathLst>
              <a:path w="1152" h="1344">
                <a:moveTo>
                  <a:pt x="192" y="1344"/>
                </a:moveTo>
                <a:cubicBezTo>
                  <a:pt x="96" y="1296"/>
                  <a:pt x="0" y="1248"/>
                  <a:pt x="0" y="1152"/>
                </a:cubicBezTo>
                <a:cubicBezTo>
                  <a:pt x="0" y="1056"/>
                  <a:pt x="160" y="896"/>
                  <a:pt x="192" y="768"/>
                </a:cubicBezTo>
                <a:cubicBezTo>
                  <a:pt x="224" y="640"/>
                  <a:pt x="32" y="512"/>
                  <a:pt x="192" y="384"/>
                </a:cubicBezTo>
                <a:cubicBezTo>
                  <a:pt x="352" y="256"/>
                  <a:pt x="752" y="128"/>
                  <a:pt x="1152" y="0"/>
                </a:cubicBezTo>
              </a:path>
            </a:pathLst>
          </a:custGeom>
          <a:noFill/>
          <a:ln w="28575" cap="flat" cmpd="sng">
            <a:solidFill>
              <a:srgbClr val="A01E04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5273" name="Freeform 41"/>
          <p:cNvSpPr/>
          <p:nvPr/>
        </p:nvSpPr>
        <p:spPr>
          <a:xfrm>
            <a:off x="1597025" y="4070350"/>
            <a:ext cx="979488" cy="155575"/>
          </a:xfrm>
          <a:custGeom>
            <a:avLst/>
            <a:gdLst>
              <a:gd name="txL" fmla="*/ 0 w 672"/>
              <a:gd name="txT" fmla="*/ 0 h 104"/>
              <a:gd name="txR" fmla="*/ 672 w 672"/>
              <a:gd name="txB" fmla="*/ 104 h 104"/>
            </a:gdLst>
            <a:ahLst/>
            <a:cxnLst>
              <a:cxn ang="0">
                <a:pos x="672" y="48"/>
              </a:cxn>
              <a:cxn ang="0">
                <a:pos x="432" y="96"/>
              </a:cxn>
              <a:cxn ang="0">
                <a:pos x="0" y="0"/>
              </a:cxn>
            </a:cxnLst>
            <a:rect l="txL" t="txT" r="txR" b="txB"/>
            <a:pathLst>
              <a:path w="672" h="104">
                <a:moveTo>
                  <a:pt x="672" y="48"/>
                </a:moveTo>
                <a:cubicBezTo>
                  <a:pt x="608" y="76"/>
                  <a:pt x="544" y="104"/>
                  <a:pt x="432" y="96"/>
                </a:cubicBezTo>
                <a:cubicBezTo>
                  <a:pt x="320" y="88"/>
                  <a:pt x="160" y="44"/>
                  <a:pt x="0" y="0"/>
                </a:cubicBezTo>
              </a:path>
            </a:pathLst>
          </a:custGeom>
          <a:noFill/>
          <a:ln w="28575" cap="flat" cmpd="sng">
            <a:solidFill>
              <a:srgbClr val="A01E04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5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95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3" grpId="0"/>
      <p:bldP spid="95246" grpId="0"/>
      <p:bldP spid="95271" grpId="0"/>
    </p:bldLst>
  </p:timing>
</p:sld>
</file>

<file path=ppt/theme/theme1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6">
        <a:dk1>
          <a:srgbClr val="897F1B"/>
        </a:dk1>
        <a:lt1>
          <a:srgbClr val="CCFFCC"/>
        </a:lt1>
        <a:dk2>
          <a:srgbClr val="32089C"/>
        </a:dk2>
        <a:lt2>
          <a:srgbClr val="99EFEB"/>
        </a:lt2>
        <a:accent1>
          <a:srgbClr val="BDFBFD"/>
        </a:accent1>
        <a:accent2>
          <a:srgbClr val="FCFC62"/>
        </a:accent2>
        <a:accent3>
          <a:srgbClr val="E2FFE2"/>
        </a:accent3>
        <a:accent4>
          <a:srgbClr val="746C15"/>
        </a:accent4>
        <a:accent5>
          <a:srgbClr val="DBFDFE"/>
        </a:accent5>
        <a:accent6>
          <a:srgbClr val="E4E458"/>
        </a:accent6>
        <a:hlink>
          <a:srgbClr val="28F26B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Designs\Blueprint.pot</Template>
  <TotalTime>0</TotalTime>
  <Words>809</Words>
  <Application>WPS 演示</Application>
  <PresentationFormat>在屏幕上显示</PresentationFormat>
  <Paragraphs>182</Paragraphs>
  <Slides>16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Tahoma</vt:lpstr>
      <vt:lpstr>Times New Roman</vt:lpstr>
      <vt:lpstr>Garamond</vt:lpstr>
      <vt:lpstr>华文行楷</vt:lpstr>
      <vt:lpstr>仿宋_GB2312</vt:lpstr>
      <vt:lpstr>黑体</vt:lpstr>
      <vt:lpstr>华文仿宋</vt:lpstr>
      <vt:lpstr>隶书</vt:lpstr>
      <vt:lpstr>楷体_GB2312</vt:lpstr>
      <vt:lpstr>幼圆</vt:lpstr>
      <vt:lpstr>微软雅黑</vt:lpstr>
      <vt:lpstr>仿宋</vt:lpstr>
      <vt:lpstr>新宋体</vt:lpstr>
      <vt:lpstr>Arial Unicode MS</vt:lpstr>
      <vt:lpstr>Segoe Print</vt:lpstr>
      <vt:lpstr>Blueprint</vt:lpstr>
      <vt:lpstr>诗情画意</vt:lpstr>
      <vt:lpstr>默认设计模板</vt:lpstr>
      <vt:lpstr>Edge</vt:lpstr>
      <vt:lpstr>1_Nature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2018-05-19T13:27:58Z</dcterms:created>
  <dcterms:modified xsi:type="dcterms:W3CDTF">2018-05-19T13:28:11Z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