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2" r:id="rId3"/>
    <p:sldId id="361" r:id="rId4"/>
    <p:sldId id="373" r:id="rId5"/>
    <p:sldId id="375" r:id="rId6"/>
    <p:sldId id="376" r:id="rId7"/>
    <p:sldId id="330" r:id="rId8"/>
    <p:sldId id="382" r:id="rId9"/>
    <p:sldId id="333" r:id="rId10"/>
    <p:sldId id="357" r:id="rId11"/>
    <p:sldId id="336" r:id="rId12"/>
    <p:sldId id="370" r:id="rId13"/>
    <p:sldId id="365" r:id="rId14"/>
    <p:sldId id="384" r:id="rId15"/>
    <p:sldId id="319" r:id="rId16"/>
    <p:sldId id="323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006666"/>
    <a:srgbClr val="69E97E"/>
    <a:srgbClr val="CC00FF"/>
    <a:srgbClr val="808000"/>
    <a:srgbClr val="FF99CC"/>
    <a:srgbClr val="3399F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58"/>
    <p:restoredTop sz="94682"/>
  </p:normalViewPr>
  <p:slideViewPr>
    <p:cSldViewPr showGuides="1">
      <p:cViewPr>
        <p:scale>
          <a:sx n="66" d="100"/>
          <a:sy n="66" d="100"/>
        </p:scale>
        <p:origin x="-1410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2228" name="日期占位符 522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2229" name="页脚占位符 522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52230" name="灯片编号占位符 522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jpe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wmf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4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1.jpeg"/><Relationship Id="rId10" Type="http://schemas.openxmlformats.org/officeDocument/2006/relationships/vmlDrawing" Target="../drawings/vmlDrawing2.v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0.jpeg"/><Relationship Id="rId6" Type="http://schemas.openxmlformats.org/officeDocument/2006/relationships/hyperlink" Target="http://bba.hefei.cc/viewthread.php?tid=1354078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5661" name="图片 155660" descr="BJ12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62" name="文本框 155661"/>
          <p:cNvSpPr txBox="1"/>
          <p:nvPr/>
        </p:nvSpPr>
        <p:spPr>
          <a:xfrm>
            <a:off x="0" y="4652963"/>
            <a:ext cx="88931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en-US" altLang="zh-CN" sz="8000" dirty="0">
                <a:solidFill>
                  <a:schemeClr val="bg1"/>
                </a:solidFill>
                <a:latin typeface="Arial" panose="020B0604020202020204" pitchFamily="34" charset="0"/>
                <a:ea typeface="方正姚体" pitchFamily="2" charset="-122"/>
              </a:rPr>
              <a:t>  </a:t>
            </a:r>
            <a:r>
              <a:rPr lang="zh-CN" altLang="en-US" sz="8000" dirty="0">
                <a:solidFill>
                  <a:schemeClr val="bg1"/>
                </a:solidFill>
                <a:latin typeface="Arial" panose="020B0604020202020204" pitchFamily="34" charset="0"/>
                <a:ea typeface="方正姚体" pitchFamily="2" charset="-122"/>
              </a:rPr>
              <a:t>电流的测量</a:t>
            </a:r>
            <a:endParaRPr lang="zh-CN" altLang="en-US" sz="8000" dirty="0">
              <a:solidFill>
                <a:schemeClr val="bg1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1618" name="组合 111617"/>
          <p:cNvGrpSpPr/>
          <p:nvPr/>
        </p:nvGrpSpPr>
        <p:grpSpPr>
          <a:xfrm>
            <a:off x="1331913" y="4437063"/>
            <a:ext cx="1655762" cy="720725"/>
            <a:chOff x="2517" y="3430"/>
            <a:chExt cx="1179" cy="499"/>
          </a:xfrm>
        </p:grpSpPr>
        <p:sp>
          <p:nvSpPr>
            <p:cNvPr id="111619" name="直接连接符 111618"/>
            <p:cNvSpPr/>
            <p:nvPr/>
          </p:nvSpPr>
          <p:spPr>
            <a:xfrm>
              <a:off x="2517" y="3657"/>
              <a:ext cx="31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1620" name="椭圆 111619"/>
            <p:cNvSpPr/>
            <p:nvPr/>
          </p:nvSpPr>
          <p:spPr>
            <a:xfrm>
              <a:off x="2835" y="3430"/>
              <a:ext cx="544" cy="499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21" name="直接连接符 111620"/>
            <p:cNvSpPr/>
            <p:nvPr/>
          </p:nvSpPr>
          <p:spPr>
            <a:xfrm>
              <a:off x="3379" y="3657"/>
              <a:ext cx="317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1622" name="文本框 111621"/>
            <p:cNvSpPr txBox="1"/>
            <p:nvPr/>
          </p:nvSpPr>
          <p:spPr>
            <a:xfrm>
              <a:off x="2971" y="3475"/>
              <a:ext cx="288" cy="4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Tx/>
              </a:pPr>
              <a:r>
                <a:rPr lang="en-US" altLang="zh-CN" sz="3200">
                  <a:latin typeface="Arial" panose="020B0604020202020204" pitchFamily="34" charset="0"/>
                </a:rPr>
                <a:t>A</a:t>
              </a:r>
              <a:endParaRPr lang="en-US" altLang="zh-CN" sz="3200">
                <a:latin typeface="Arial" panose="020B0604020202020204" pitchFamily="34" charset="0"/>
              </a:endParaRPr>
            </a:p>
          </p:txBody>
        </p:sp>
      </p:grpSp>
      <p:pic>
        <p:nvPicPr>
          <p:cNvPr id="111623" name="图片 111622" descr="双量程电流表"/>
          <p:cNvPicPr>
            <a:picLocks noChangeAspect="1"/>
          </p:cNvPicPr>
          <p:nvPr/>
        </p:nvPicPr>
        <p:blipFill>
          <a:blip r:embed="rId1"/>
          <a:srcRect l="27809" t="10927" r="27097" b="5127"/>
          <a:stretch>
            <a:fillRect/>
          </a:stretch>
        </p:blipFill>
        <p:spPr>
          <a:xfrm>
            <a:off x="4500563" y="836613"/>
            <a:ext cx="4319587" cy="5329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4" name="文本框 111623"/>
          <p:cNvSpPr txBox="1"/>
          <p:nvPr/>
        </p:nvSpPr>
        <p:spPr>
          <a:xfrm>
            <a:off x="827088" y="3429000"/>
            <a:ext cx="34575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电流表的符号：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ClrTx/>
            </a:pP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ClrTx/>
            </a:pPr>
            <a:endParaRPr lang="zh-CN" altLang="en-US" sz="320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1625" name="文本框 111624"/>
          <p:cNvSpPr txBox="1"/>
          <p:nvPr/>
        </p:nvSpPr>
        <p:spPr>
          <a:xfrm>
            <a:off x="395288" y="1052513"/>
            <a:ext cx="3657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latin typeface="Arial" panose="020B0604020202020204" pitchFamily="34" charset="0"/>
              </a:rPr>
              <a:t>   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</a:rPr>
              <a:t>电流的测量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11626" name="文本框 111625"/>
          <p:cNvSpPr txBox="1"/>
          <p:nvPr/>
        </p:nvSpPr>
        <p:spPr>
          <a:xfrm>
            <a:off x="468313" y="23495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dirty="0">
                <a:latin typeface="Arial" panose="020B0604020202020204" pitchFamily="34" charset="0"/>
              </a:rPr>
              <a:t>1</a:t>
            </a:r>
            <a:r>
              <a:rPr lang="zh-CN" altLang="en-US" sz="3200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</a:rPr>
              <a:t>仪器</a:t>
            </a:r>
            <a:r>
              <a:rPr lang="zh-CN" altLang="en-US" sz="3200" dirty="0">
                <a:latin typeface="Arial" panose="020B0604020202020204" pitchFamily="34" charset="0"/>
              </a:rPr>
              <a:t>：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11627" name="文本框 111626"/>
          <p:cNvSpPr txBox="1"/>
          <p:nvPr/>
        </p:nvSpPr>
        <p:spPr>
          <a:xfrm>
            <a:off x="2339975" y="2349500"/>
            <a:ext cx="2089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</a:rPr>
              <a:t>电流表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4" grpId="0"/>
      <p:bldP spid="111626" grpId="0"/>
      <p:bldP spid="1116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横卷形 152577"/>
          <p:cNvSpPr/>
          <p:nvPr/>
        </p:nvSpPr>
        <p:spPr>
          <a:xfrm>
            <a:off x="395288" y="404813"/>
            <a:ext cx="1873250" cy="935037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2579" name="文本框 152578"/>
          <p:cNvSpPr txBox="1"/>
          <p:nvPr/>
        </p:nvSpPr>
        <p:spPr>
          <a:xfrm>
            <a:off x="539750" y="692150"/>
            <a:ext cx="860425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方正姚体" pitchFamily="2" charset="-122"/>
                <a:ea typeface="方正姚体" pitchFamily="2" charset="-122"/>
              </a:rPr>
              <a:t>　　　　　仔细观察你桌子上的电流表刻度，把大小</a:t>
            </a:r>
            <a:endParaRPr lang="zh-CN" altLang="en-US" sz="2800" b="1" dirty="0">
              <a:solidFill>
                <a:srgbClr val="FF0066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方正姚体" pitchFamily="2" charset="-122"/>
                <a:ea typeface="方正姚体" pitchFamily="2" charset="-122"/>
              </a:rPr>
              <a:t>          量程、一大格、小格的电流值填入表中。</a:t>
            </a:r>
            <a:endParaRPr lang="zh-CN" altLang="en-US" sz="2800" b="1" dirty="0">
              <a:solidFill>
                <a:srgbClr val="FF0066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52580" name="文本框 152579"/>
          <p:cNvSpPr txBox="1"/>
          <p:nvPr/>
        </p:nvSpPr>
        <p:spPr>
          <a:xfrm>
            <a:off x="2411413" y="4005263"/>
            <a:ext cx="28082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dirty="0">
              <a:latin typeface="Arial" panose="020B0604020202020204" pitchFamily="34" charset="0"/>
              <a:ea typeface="方正姚体" pitchFamily="2" charset="-122"/>
            </a:endParaRPr>
          </a:p>
        </p:txBody>
      </p:sp>
      <p:graphicFrame>
        <p:nvGraphicFramePr>
          <p:cNvPr id="152581" name="表格 152580"/>
          <p:cNvGraphicFramePr/>
          <p:nvPr/>
        </p:nvGraphicFramePr>
        <p:xfrm>
          <a:off x="900113" y="2492375"/>
          <a:ext cx="7704137" cy="3384550"/>
        </p:xfrm>
        <a:graphic>
          <a:graphicData uri="http://schemas.openxmlformats.org/drawingml/2006/table">
            <a:tbl>
              <a:tblPr/>
              <a:tblGrid>
                <a:gridCol w="1871663"/>
                <a:gridCol w="2255837"/>
                <a:gridCol w="1776413"/>
                <a:gridCol w="1800225"/>
              </a:tblGrid>
              <a:tr h="9683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量程（</a:t>
                      </a:r>
                      <a:r>
                        <a:rPr lang="en-US" altLang="zh-CN" b="1"/>
                        <a:t>A)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华文中宋" pitchFamily="2" charset="-122"/>
                          <a:ea typeface="华文中宋" pitchFamily="2" charset="-122"/>
                        </a:rPr>
                        <a:t>一大格（</a:t>
                      </a:r>
                      <a:r>
                        <a:rPr lang="en-US" altLang="zh-CN" sz="2400" b="1">
                          <a:latin typeface="华文中宋" pitchFamily="2" charset="-122"/>
                          <a:ea typeface="华文中宋" pitchFamily="2" charset="-122"/>
                        </a:rPr>
                        <a:t>A)</a:t>
                      </a:r>
                      <a:endParaRPr lang="en-US" altLang="zh-CN" sz="2400" b="1">
                        <a:latin typeface="华文中宋" pitchFamily="2" charset="-122"/>
                        <a:ea typeface="华文中宋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华文中宋" pitchFamily="2" charset="-122"/>
                          <a:ea typeface="华文中宋" pitchFamily="2" charset="-122"/>
                        </a:rPr>
                        <a:t>一小格 </a:t>
                      </a:r>
                      <a:r>
                        <a:rPr lang="en-US" altLang="zh-CN" sz="2400" b="1">
                          <a:latin typeface="华文中宋" pitchFamily="2" charset="-122"/>
                          <a:ea typeface="华文中宋" pitchFamily="2" charset="-122"/>
                        </a:rPr>
                        <a:t>(A)</a:t>
                      </a:r>
                      <a:endParaRPr lang="zh-CN" altLang="en-US" sz="2400" b="1"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22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b="1" dirty="0">
                        <a:latin typeface="华文中宋" pitchFamily="2" charset="-122"/>
                        <a:ea typeface="华文中宋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latin typeface="华文中宋" pitchFamily="2" charset="-122"/>
                          <a:ea typeface="华文中宋" pitchFamily="2" charset="-122"/>
                        </a:rPr>
                        <a:t>  </a:t>
                      </a:r>
                      <a:r>
                        <a:rPr lang="zh-CN" altLang="en-US" b="1" dirty="0">
                          <a:latin typeface="华文中宋" pitchFamily="2" charset="-122"/>
                          <a:ea typeface="华文中宋" pitchFamily="2" charset="-122"/>
                        </a:rPr>
                        <a:t>大量程</a:t>
                      </a:r>
                      <a:r>
                        <a:rPr lang="zh-CN" altLang="en-US" sz="2400" b="1" dirty="0">
                          <a:latin typeface="华文中宋" pitchFamily="2" charset="-122"/>
                          <a:ea typeface="华文中宋" pitchFamily="2" charset="-122"/>
                        </a:rPr>
                        <a:t>  </a:t>
                      </a:r>
                      <a:r>
                        <a:rPr lang="zh-CN" altLang="en-US" sz="2400" b="1">
                          <a:latin typeface="华文中宋" pitchFamily="2" charset="-122"/>
                          <a:ea typeface="华文中宋" pitchFamily="2" charset="-122"/>
                        </a:rPr>
                        <a:t> </a:t>
                      </a:r>
                      <a:endParaRPr lang="zh-CN" altLang="en-US" sz="2400" b="1"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9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dirty="0">
                        <a:latin typeface="华文中宋" pitchFamily="2" charset="-122"/>
                        <a:ea typeface="华文中宋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</a:t>
                      </a:r>
                      <a:r>
                        <a:rPr lang="zh-CN" altLang="en-US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小量程</a:t>
                      </a:r>
                      <a:endParaRPr lang="zh-CN" altLang="en-US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2603" name="文本框 152602"/>
          <p:cNvSpPr txBox="1"/>
          <p:nvPr/>
        </p:nvSpPr>
        <p:spPr>
          <a:xfrm flipV="1">
            <a:off x="5364163" y="3789363"/>
            <a:ext cx="1223962" cy="519112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pPr>
              <a:buClrTx/>
            </a:pPr>
            <a:r>
              <a:rPr lang="en-US" altLang="zh-CN" sz="2800" b="1">
                <a:solidFill>
                  <a:srgbClr val="FF0066"/>
                </a:solidFill>
                <a:latin typeface="Arial" panose="020B0604020202020204" pitchFamily="34" charset="0"/>
                <a:ea typeface="方正姚体" pitchFamily="2" charset="-122"/>
              </a:rPr>
              <a:t>1A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52604" name="文本框 152603"/>
          <p:cNvSpPr txBox="1"/>
          <p:nvPr/>
        </p:nvSpPr>
        <p:spPr>
          <a:xfrm>
            <a:off x="2916238" y="3789363"/>
            <a:ext cx="1584325" cy="931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66"/>
                </a:solidFill>
                <a:latin typeface="Arial" panose="020B0604020202020204" pitchFamily="34" charset="0"/>
                <a:ea typeface="方正姚体" pitchFamily="2" charset="-122"/>
              </a:rPr>
              <a:t>0~3A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en-US" altLang="zh-CN" dirty="0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52605" name="文本框 152604"/>
          <p:cNvSpPr txBox="1"/>
          <p:nvPr/>
        </p:nvSpPr>
        <p:spPr>
          <a:xfrm>
            <a:off x="6516688" y="3789363"/>
            <a:ext cx="2303462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FF0066"/>
                </a:solidFill>
                <a:latin typeface="Arial" panose="020B0604020202020204" pitchFamily="34" charset="0"/>
                <a:ea typeface="方正姚体" pitchFamily="2" charset="-122"/>
              </a:rPr>
              <a:t>0.1A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en-US" altLang="zh-CN" sz="2800" dirty="0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52606" name="文本框 152605"/>
          <p:cNvSpPr txBox="1"/>
          <p:nvPr/>
        </p:nvSpPr>
        <p:spPr>
          <a:xfrm>
            <a:off x="5292725" y="5084763"/>
            <a:ext cx="19431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0.2A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52607" name="文本框 152606"/>
          <p:cNvSpPr txBox="1"/>
          <p:nvPr/>
        </p:nvSpPr>
        <p:spPr>
          <a:xfrm>
            <a:off x="2700338" y="5084763"/>
            <a:ext cx="2232025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0~0.6A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  <a:ea typeface="方正姚体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en-US" altLang="zh-CN" sz="2800" dirty="0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52608" name="文本框 152607"/>
          <p:cNvSpPr txBox="1"/>
          <p:nvPr/>
        </p:nvSpPr>
        <p:spPr>
          <a:xfrm>
            <a:off x="7164388" y="5084763"/>
            <a:ext cx="1152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2800" b="1">
                <a:solidFill>
                  <a:schemeClr val="accent2"/>
                </a:solidFill>
                <a:latin typeface="Arial" panose="020B0604020202020204" pitchFamily="34" charset="0"/>
                <a:ea typeface="方正姚体" pitchFamily="2" charset="-122"/>
              </a:rPr>
              <a:t>0.02A</a:t>
            </a:r>
            <a:endParaRPr lang="en-US" altLang="zh-CN" sz="2800" b="1">
              <a:solidFill>
                <a:schemeClr val="accent2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52609" name="矩形 152608"/>
          <p:cNvSpPr/>
          <p:nvPr/>
        </p:nvSpPr>
        <p:spPr>
          <a:xfrm>
            <a:off x="684213" y="476250"/>
            <a:ext cx="13716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活动二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5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52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5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152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152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52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52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52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52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03" grpId="0"/>
      <p:bldP spid="152604" grpId="0"/>
      <p:bldP spid="152605" grpId="0"/>
      <p:bldP spid="152606" grpId="0"/>
      <p:bldP spid="152607" grpId="0"/>
      <p:bldP spid="1526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文本框 147457"/>
          <p:cNvSpPr txBox="1"/>
          <p:nvPr/>
        </p:nvSpPr>
        <p:spPr>
          <a:xfrm>
            <a:off x="2268538" y="836613"/>
            <a:ext cx="55435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方正姚体" pitchFamily="2" charset="-122"/>
              </a:rPr>
              <a:t>电流表使用规则</a:t>
            </a:r>
            <a:endParaRPr lang="zh-CN" altLang="en-US" sz="4000" b="1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47459" name="文本占位符 147458"/>
          <p:cNvSpPr>
            <a:spLocks noGrp="1"/>
          </p:cNvSpPr>
          <p:nvPr>
            <p:ph type="body" idx="1"/>
          </p:nvPr>
        </p:nvSpPr>
        <p:spPr>
          <a:xfrm>
            <a:off x="395288" y="2205038"/>
            <a:ext cx="8424862" cy="5184775"/>
          </a:xfrm>
          <a:ln/>
        </p:spPr>
        <p:txBody>
          <a:bodyPr/>
          <a:p>
            <a:pPr>
              <a:buClr>
                <a:srgbClr val="FF0000"/>
              </a:buClr>
              <a:buSzPct val="130000"/>
              <a:buFont typeface="Wingdings" panose="05000000000000000000" pitchFamily="2" charset="2"/>
              <a:buChar char=""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正确选择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量程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，试触法。</a:t>
            </a:r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buClr>
                <a:srgbClr val="FF0000"/>
              </a:buClr>
              <a:buSzPct val="130000"/>
              <a:buFont typeface="Wingdings" panose="05000000000000000000" pitchFamily="2" charset="2"/>
              <a:buChar char=""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电流表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串联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在被测电路中。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buClr>
                <a:srgbClr val="FF0000"/>
              </a:buClr>
              <a:buSzPct val="130000"/>
              <a:buFont typeface="Wingdings" panose="05000000000000000000" pitchFamily="2" charset="2"/>
              <a:buChar char=""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使电流从电流表的</a:t>
            </a:r>
            <a:r>
              <a:rPr lang="zh-CN" altLang="en-US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“</a:t>
            </a:r>
            <a:r>
              <a:rPr lang="en-US" altLang="zh-CN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+”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接线柱流进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, </a:t>
            </a:r>
            <a:r>
              <a:rPr lang="zh-CN" altLang="zh-CN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“－</a:t>
            </a:r>
            <a:r>
              <a:rPr lang="en-US" altLang="zh-CN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”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接线柱流出。</a:t>
            </a:r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buClr>
                <a:srgbClr val="FF0000"/>
              </a:buClr>
              <a:buSzPct val="130000"/>
              <a:buFont typeface="Wingdings" panose="05000000000000000000" pitchFamily="2" charset="2"/>
              <a:buChar char=""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绝对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不允许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不经过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用电器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而把电流表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buClr>
                <a:srgbClr val="FF0000"/>
              </a:buClr>
              <a:buSzPct val="130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直接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连到电源两极。</a:t>
            </a:r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>
              <a:buClr>
                <a:srgbClr val="FF0000"/>
              </a:buClr>
              <a:buSzPct val="130000"/>
              <a:buFont typeface="Wingdings" panose="05000000000000000000" pitchFamily="2" charset="2"/>
              <a:buNone/>
            </a:pPr>
            <a:endParaRPr lang="zh-CN" altLang="en-US" sz="2800" b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47460" name="矩形 147459"/>
          <p:cNvSpPr/>
          <p:nvPr/>
        </p:nvSpPr>
        <p:spPr>
          <a:xfrm>
            <a:off x="4643438" y="1916113"/>
            <a:ext cx="4248150" cy="4752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130000"/>
              <a:buFont typeface="Wingdings" panose="05000000000000000000" pitchFamily="2" charset="2"/>
              <a:buNone/>
            </a:pPr>
            <a:endParaRPr sz="2800" b="1" dirty="0">
              <a:solidFill>
                <a:srgbClr val="FF3399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47462" name="文本框 147461"/>
          <p:cNvSpPr txBox="1"/>
          <p:nvPr/>
        </p:nvSpPr>
        <p:spPr>
          <a:xfrm>
            <a:off x="5580063" y="2276475"/>
            <a:ext cx="2233612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---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选择量程</a:t>
            </a:r>
            <a:endParaRPr lang="zh-CN" altLang="en-US" sz="28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7463" name="文本框 147462"/>
          <p:cNvSpPr txBox="1"/>
          <p:nvPr/>
        </p:nvSpPr>
        <p:spPr>
          <a:xfrm>
            <a:off x="5651500" y="2852738"/>
            <a:ext cx="21605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---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串       联</a:t>
            </a:r>
            <a:endParaRPr lang="zh-CN" altLang="en-US" sz="28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7464" name="文本框 147463"/>
          <p:cNvSpPr txBox="1"/>
          <p:nvPr/>
        </p:nvSpPr>
        <p:spPr>
          <a:xfrm>
            <a:off x="5435600" y="3933825"/>
            <a:ext cx="25193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</a:rPr>
              <a:t> ---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</a:rPr>
              <a:t>正入负出</a:t>
            </a:r>
            <a:endParaRPr lang="zh-CN" altLang="en-US" sz="2800" b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47465" name="文本框 147464"/>
          <p:cNvSpPr txBox="1"/>
          <p:nvPr/>
        </p:nvSpPr>
        <p:spPr>
          <a:xfrm>
            <a:off x="3203575" y="5013325"/>
            <a:ext cx="5940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     ---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防止短路</a:t>
            </a:r>
            <a:endParaRPr lang="zh-CN" altLang="en-US" sz="28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7475" name="文本框 147474"/>
          <p:cNvSpPr txBox="1"/>
          <p:nvPr/>
        </p:nvSpPr>
        <p:spPr>
          <a:xfrm>
            <a:off x="539750" y="692150"/>
            <a:ext cx="15113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dirty="0">
              <a:latin typeface="Arial" panose="020B0604020202020204" pitchFamily="34" charset="0"/>
            </a:endParaRPr>
          </a:p>
        </p:txBody>
      </p:sp>
      <p:pic>
        <p:nvPicPr>
          <p:cNvPr id="147476" name="图片 147475" descr="双量程电流表"/>
          <p:cNvPicPr>
            <a:picLocks noChangeAspect="1"/>
          </p:cNvPicPr>
          <p:nvPr/>
        </p:nvPicPr>
        <p:blipFill>
          <a:blip r:embed="rId1"/>
          <a:srcRect l="27809" t="10927" r="27097" b="5127"/>
          <a:stretch>
            <a:fillRect/>
          </a:stretch>
        </p:blipFill>
        <p:spPr>
          <a:xfrm>
            <a:off x="250825" y="188913"/>
            <a:ext cx="1655763" cy="171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745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7459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charRg st="25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7459">
                                            <p:txEl>
                                              <p:charRg st="25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charRg st="53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47459">
                                            <p:txEl>
                                              <p:charRg st="53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charRg st="7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47459">
                                            <p:txEl>
                                              <p:charRg st="70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7460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4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4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4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  <p:bldP spid="147459" grpId="0" build="p"/>
      <p:bldP spid="147462" grpId="0" animBg="1"/>
      <p:bldP spid="147463" grpId="0"/>
      <p:bldP spid="147464" grpId="0"/>
      <p:bldP spid="1474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9986" name="图片 169985" descr="Image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999" contrast="24000"/>
          </a:blip>
          <a:stretch>
            <a:fillRect/>
          </a:stretch>
        </p:blipFill>
        <p:spPr>
          <a:xfrm>
            <a:off x="1619250" y="1052513"/>
            <a:ext cx="6480175" cy="523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9987" name="图片 169986" descr="Image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30822">
            <a:off x="2411413" y="4005263"/>
            <a:ext cx="2016125" cy="164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9988" name="图片 169987" descr="Image3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981075"/>
            <a:ext cx="2527300" cy="290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9989" name="任意多边形 169988"/>
          <p:cNvSpPr/>
          <p:nvPr/>
        </p:nvSpPr>
        <p:spPr>
          <a:xfrm>
            <a:off x="1403350" y="2727325"/>
            <a:ext cx="1935163" cy="3184525"/>
          </a:xfrm>
          <a:custGeom>
            <a:avLst/>
            <a:gdLst/>
            <a:ahLst/>
            <a:cxnLst/>
            <a:pathLst>
              <a:path w="1219" h="2006">
                <a:moveTo>
                  <a:pt x="603" y="64"/>
                </a:moveTo>
                <a:cubicBezTo>
                  <a:pt x="576" y="46"/>
                  <a:pt x="554" y="0"/>
                  <a:pt x="523" y="10"/>
                </a:cubicBezTo>
                <a:cubicBezTo>
                  <a:pt x="412" y="47"/>
                  <a:pt x="470" y="33"/>
                  <a:pt x="348" y="50"/>
                </a:cubicBezTo>
                <a:cubicBezTo>
                  <a:pt x="309" y="111"/>
                  <a:pt x="260" y="158"/>
                  <a:pt x="201" y="198"/>
                </a:cubicBezTo>
                <a:cubicBezTo>
                  <a:pt x="136" y="294"/>
                  <a:pt x="176" y="263"/>
                  <a:pt x="94" y="305"/>
                </a:cubicBezTo>
                <a:cubicBezTo>
                  <a:pt x="89" y="318"/>
                  <a:pt x="89" y="334"/>
                  <a:pt x="80" y="345"/>
                </a:cubicBezTo>
                <a:cubicBezTo>
                  <a:pt x="70" y="358"/>
                  <a:pt x="47" y="358"/>
                  <a:pt x="40" y="372"/>
                </a:cubicBezTo>
                <a:cubicBezTo>
                  <a:pt x="16" y="420"/>
                  <a:pt x="12" y="563"/>
                  <a:pt x="0" y="626"/>
                </a:cubicBezTo>
                <a:cubicBezTo>
                  <a:pt x="9" y="750"/>
                  <a:pt x="3" y="977"/>
                  <a:pt x="54" y="1122"/>
                </a:cubicBezTo>
                <a:cubicBezTo>
                  <a:pt x="57" y="1138"/>
                  <a:pt x="70" y="1232"/>
                  <a:pt x="80" y="1256"/>
                </a:cubicBezTo>
                <a:cubicBezTo>
                  <a:pt x="94" y="1289"/>
                  <a:pt x="118" y="1318"/>
                  <a:pt x="134" y="1350"/>
                </a:cubicBezTo>
                <a:cubicBezTo>
                  <a:pt x="153" y="1507"/>
                  <a:pt x="121" y="1784"/>
                  <a:pt x="281" y="1872"/>
                </a:cubicBezTo>
                <a:cubicBezTo>
                  <a:pt x="399" y="1937"/>
                  <a:pt x="512" y="1959"/>
                  <a:pt x="643" y="1979"/>
                </a:cubicBezTo>
                <a:cubicBezTo>
                  <a:pt x="697" y="1987"/>
                  <a:pt x="804" y="2006"/>
                  <a:pt x="804" y="2006"/>
                </a:cubicBezTo>
                <a:cubicBezTo>
                  <a:pt x="920" y="1988"/>
                  <a:pt x="1040" y="1987"/>
                  <a:pt x="1152" y="1952"/>
                </a:cubicBezTo>
                <a:cubicBezTo>
                  <a:pt x="1203" y="1936"/>
                  <a:pt x="1219" y="1805"/>
                  <a:pt x="1219" y="1805"/>
                </a:cubicBezTo>
                <a:cubicBezTo>
                  <a:pt x="1204" y="1741"/>
                  <a:pt x="1217" y="1719"/>
                  <a:pt x="1152" y="1698"/>
                </a:cubicBezTo>
                <a:cubicBezTo>
                  <a:pt x="1143" y="1671"/>
                  <a:pt x="1135" y="1617"/>
                  <a:pt x="1099" y="1617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9990" name="任意多边形 169989"/>
          <p:cNvSpPr/>
          <p:nvPr/>
        </p:nvSpPr>
        <p:spPr>
          <a:xfrm>
            <a:off x="3779838" y="5300663"/>
            <a:ext cx="2376487" cy="733425"/>
          </a:xfrm>
          <a:custGeom>
            <a:avLst/>
            <a:gdLst/>
            <a:ahLst/>
            <a:cxnLst/>
            <a:pathLst>
              <a:path w="1497" h="462">
                <a:moveTo>
                  <a:pt x="0" y="0"/>
                </a:moveTo>
                <a:cubicBezTo>
                  <a:pt x="56" y="114"/>
                  <a:pt x="113" y="228"/>
                  <a:pt x="181" y="273"/>
                </a:cubicBezTo>
                <a:cubicBezTo>
                  <a:pt x="249" y="318"/>
                  <a:pt x="332" y="243"/>
                  <a:pt x="408" y="273"/>
                </a:cubicBezTo>
                <a:cubicBezTo>
                  <a:pt x="484" y="303"/>
                  <a:pt x="454" y="462"/>
                  <a:pt x="635" y="454"/>
                </a:cubicBezTo>
                <a:cubicBezTo>
                  <a:pt x="816" y="446"/>
                  <a:pt x="1156" y="336"/>
                  <a:pt x="1497" y="227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9991" name="任意多边形 169990"/>
          <p:cNvSpPr/>
          <p:nvPr/>
        </p:nvSpPr>
        <p:spPr>
          <a:xfrm>
            <a:off x="4427538" y="2852738"/>
            <a:ext cx="1968500" cy="1428750"/>
          </a:xfrm>
          <a:custGeom>
            <a:avLst/>
            <a:gdLst/>
            <a:ahLst/>
            <a:cxnLst/>
            <a:pathLst>
              <a:path w="1240" h="900">
                <a:moveTo>
                  <a:pt x="1180" y="363"/>
                </a:moveTo>
                <a:cubicBezTo>
                  <a:pt x="1210" y="525"/>
                  <a:pt x="1240" y="688"/>
                  <a:pt x="1180" y="771"/>
                </a:cubicBezTo>
                <a:cubicBezTo>
                  <a:pt x="1120" y="854"/>
                  <a:pt x="931" y="900"/>
                  <a:pt x="817" y="862"/>
                </a:cubicBezTo>
                <a:cubicBezTo>
                  <a:pt x="703" y="824"/>
                  <a:pt x="582" y="672"/>
                  <a:pt x="499" y="544"/>
                </a:cubicBezTo>
                <a:cubicBezTo>
                  <a:pt x="416" y="416"/>
                  <a:pt x="401" y="182"/>
                  <a:pt x="318" y="91"/>
                </a:cubicBezTo>
                <a:cubicBezTo>
                  <a:pt x="235" y="0"/>
                  <a:pt x="117" y="0"/>
                  <a:pt x="0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9992" name="任意多边形 169991"/>
          <p:cNvSpPr/>
          <p:nvPr/>
        </p:nvSpPr>
        <p:spPr>
          <a:xfrm>
            <a:off x="6877050" y="3429000"/>
            <a:ext cx="1608138" cy="2760663"/>
          </a:xfrm>
          <a:custGeom>
            <a:avLst/>
            <a:gdLst/>
            <a:ahLst/>
            <a:cxnLst/>
            <a:pathLst>
              <a:path w="1013" h="1739">
                <a:moveTo>
                  <a:pt x="0" y="1406"/>
                </a:moveTo>
                <a:cubicBezTo>
                  <a:pt x="136" y="1572"/>
                  <a:pt x="272" y="1739"/>
                  <a:pt x="408" y="1724"/>
                </a:cubicBezTo>
                <a:cubicBezTo>
                  <a:pt x="544" y="1709"/>
                  <a:pt x="733" y="1466"/>
                  <a:pt x="816" y="1315"/>
                </a:cubicBezTo>
                <a:cubicBezTo>
                  <a:pt x="899" y="1164"/>
                  <a:pt x="1013" y="975"/>
                  <a:pt x="907" y="816"/>
                </a:cubicBezTo>
                <a:cubicBezTo>
                  <a:pt x="801" y="657"/>
                  <a:pt x="332" y="499"/>
                  <a:pt x="181" y="363"/>
                </a:cubicBezTo>
                <a:cubicBezTo>
                  <a:pt x="30" y="227"/>
                  <a:pt x="15" y="113"/>
                  <a:pt x="0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9993" name="文本框 169992"/>
          <p:cNvSpPr txBox="1"/>
          <p:nvPr/>
        </p:nvSpPr>
        <p:spPr>
          <a:xfrm>
            <a:off x="250825" y="333375"/>
            <a:ext cx="4105275" cy="701675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  <p:txBody>
          <a:bodyPr>
            <a:spAutoFit/>
          </a:bodyPr>
          <a:p>
            <a:pPr algn="ctr">
              <a:spcBef>
                <a:spcPct val="50000"/>
              </a:spcBef>
              <a:buClrTx/>
            </a:pP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</a:rPr>
              <a:t>电流表的接法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文本框 93185"/>
          <p:cNvSpPr txBox="1"/>
          <p:nvPr/>
        </p:nvSpPr>
        <p:spPr>
          <a:xfrm>
            <a:off x="755650" y="1397000"/>
            <a:ext cx="80168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 Narrow" pitchFamily="34" charset="0"/>
                <a:ea typeface="方正姚体" pitchFamily="2" charset="-122"/>
              </a:rPr>
              <a:t>实验时，试触时发现下列几种情况，试分析其原因以及解决问题的方法。</a:t>
            </a:r>
            <a:endParaRPr lang="zh-CN" altLang="en-US" sz="2800" b="1">
              <a:latin typeface="Arial Narrow" pitchFamily="34" charset="0"/>
              <a:ea typeface="方正姚体" pitchFamily="2" charset="-122"/>
            </a:endParaRPr>
          </a:p>
        </p:txBody>
      </p:sp>
      <p:sp>
        <p:nvSpPr>
          <p:cNvPr id="93188" name="文本框 93187"/>
          <p:cNvSpPr txBox="1"/>
          <p:nvPr/>
        </p:nvSpPr>
        <p:spPr>
          <a:xfrm>
            <a:off x="971550" y="2538413"/>
            <a:ext cx="7921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endParaRPr lang="en-US" altLang="zh-CN" sz="2800" b="1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93189" name="文本框 93188"/>
          <p:cNvSpPr txBox="1"/>
          <p:nvPr/>
        </p:nvSpPr>
        <p:spPr>
          <a:xfrm>
            <a:off x="900113" y="2476500"/>
            <a:ext cx="7315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 Narrow" pitchFamily="34" charset="0"/>
              </a:rPr>
              <a:t>1.</a:t>
            </a:r>
            <a:r>
              <a:rPr lang="zh-CN" altLang="en-US" sz="2800" b="1" dirty="0">
                <a:latin typeface="Arial Narrow" pitchFamily="34" charset="0"/>
              </a:rPr>
              <a:t>指针反向偏转：</a:t>
            </a:r>
            <a:endParaRPr lang="zh-CN" altLang="en-US" sz="2800" b="1">
              <a:latin typeface="Arial Narrow" pitchFamily="34" charset="0"/>
            </a:endParaRPr>
          </a:p>
        </p:txBody>
      </p:sp>
      <p:sp>
        <p:nvSpPr>
          <p:cNvPr id="93190" name="文本框 93189"/>
          <p:cNvSpPr txBox="1"/>
          <p:nvPr/>
        </p:nvSpPr>
        <p:spPr>
          <a:xfrm>
            <a:off x="971550" y="3197225"/>
            <a:ext cx="723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 Narrow" pitchFamily="34" charset="0"/>
              </a:rPr>
              <a:t>答：可能是正、负接线柱接反，应改接。</a:t>
            </a:r>
            <a:endParaRPr lang="zh-CN" altLang="en-US" sz="2800" b="1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93191" name="文本框 93190"/>
          <p:cNvSpPr txBox="1"/>
          <p:nvPr/>
        </p:nvSpPr>
        <p:spPr>
          <a:xfrm>
            <a:off x="900113" y="3917950"/>
            <a:ext cx="7315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 Narrow" pitchFamily="34" charset="0"/>
              </a:rPr>
              <a:t>2.</a:t>
            </a:r>
            <a:r>
              <a:rPr lang="zh-CN" altLang="en-US" sz="2800" b="1" dirty="0">
                <a:latin typeface="Arial Narrow" pitchFamily="34" charset="0"/>
              </a:rPr>
              <a:t>指针正向偏转过大：</a:t>
            </a:r>
            <a:endParaRPr lang="zh-CN" altLang="en-US" sz="2800" b="1">
              <a:latin typeface="Arial Narrow" pitchFamily="34" charset="0"/>
            </a:endParaRPr>
          </a:p>
        </p:txBody>
      </p:sp>
      <p:sp>
        <p:nvSpPr>
          <p:cNvPr id="93192" name="文本框 93191"/>
          <p:cNvSpPr txBox="1"/>
          <p:nvPr/>
        </p:nvSpPr>
        <p:spPr>
          <a:xfrm>
            <a:off x="971550" y="4781550"/>
            <a:ext cx="7543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 Narrow" pitchFamily="34" charset="0"/>
              </a:rPr>
              <a:t>答：这是量程选择偏小，应改接较大量程。</a:t>
            </a:r>
            <a:endParaRPr lang="zh-CN" altLang="en-US" sz="2800" b="1">
              <a:solidFill>
                <a:srgbClr val="0000FF"/>
              </a:solidFill>
              <a:latin typeface="Arial Narrow" pitchFamily="34" charset="0"/>
            </a:endParaRPr>
          </a:p>
        </p:txBody>
      </p:sp>
      <p:sp>
        <p:nvSpPr>
          <p:cNvPr id="93195" name="文本框 93194"/>
          <p:cNvSpPr txBox="1"/>
          <p:nvPr/>
        </p:nvSpPr>
        <p:spPr>
          <a:xfrm>
            <a:off x="755650" y="560388"/>
            <a:ext cx="38877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方正姚体" pitchFamily="2" charset="-122"/>
              </a:rPr>
              <a:t>想一想</a:t>
            </a:r>
            <a:endParaRPr lang="zh-CN" altLang="en-US" sz="3200" b="1" dirty="0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"/>
                                        <p:tgtEl>
                                          <p:spTgt spid="9318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"/>
                                        <p:tgtEl>
                                          <p:spTgt spid="9319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"/>
                                        <p:tgtEl>
                                          <p:spTgt spid="9319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"/>
                                        <p:tgtEl>
                                          <p:spTgt spid="9319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9" grpId="0" build="p"/>
      <p:bldP spid="93190" grpId="0" build="p"/>
      <p:bldP spid="93191" grpId="0" build="p"/>
      <p:bldP spid="9319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7282" name="组合 97281"/>
          <p:cNvGrpSpPr/>
          <p:nvPr/>
        </p:nvGrpSpPr>
        <p:grpSpPr>
          <a:xfrm>
            <a:off x="3635375" y="1484313"/>
            <a:ext cx="1676400" cy="2971800"/>
            <a:chOff x="2018" y="300"/>
            <a:chExt cx="1056" cy="1872"/>
          </a:xfrm>
        </p:grpSpPr>
        <p:grpSp>
          <p:nvGrpSpPr>
            <p:cNvPr id="97283" name="组合 97282"/>
            <p:cNvGrpSpPr/>
            <p:nvPr/>
          </p:nvGrpSpPr>
          <p:grpSpPr>
            <a:xfrm>
              <a:off x="2018" y="300"/>
              <a:ext cx="1056" cy="1488"/>
              <a:chOff x="672" y="960"/>
              <a:chExt cx="1056" cy="1488"/>
            </a:xfrm>
          </p:grpSpPr>
          <p:pic>
            <p:nvPicPr>
              <p:cNvPr id="97284" name="xjhsy4" descr="w3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72" y="1968"/>
                <a:ext cx="969" cy="4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7285" name="xjhsy9" descr="w6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12" y="960"/>
                <a:ext cx="816" cy="7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7286" name="任意多边形 97285"/>
              <p:cNvSpPr/>
              <p:nvPr/>
            </p:nvSpPr>
            <p:spPr>
              <a:xfrm>
                <a:off x="674" y="1475"/>
                <a:ext cx="434" cy="771"/>
              </a:xfrm>
              <a:custGeom>
                <a:avLst/>
                <a:gdLst/>
                <a:ahLst/>
                <a:cxnLst/>
                <a:pathLst>
                  <a:path w="434" h="771">
                    <a:moveTo>
                      <a:pt x="434" y="0"/>
                    </a:moveTo>
                    <a:cubicBezTo>
                      <a:pt x="367" y="23"/>
                      <a:pt x="307" y="67"/>
                      <a:pt x="248" y="107"/>
                    </a:cubicBezTo>
                    <a:cubicBezTo>
                      <a:pt x="240" y="112"/>
                      <a:pt x="230" y="112"/>
                      <a:pt x="222" y="116"/>
                    </a:cubicBezTo>
                    <a:cubicBezTo>
                      <a:pt x="218" y="118"/>
                      <a:pt x="157" y="159"/>
                      <a:pt x="142" y="169"/>
                    </a:cubicBezTo>
                    <a:cubicBezTo>
                      <a:pt x="104" y="194"/>
                      <a:pt x="116" y="216"/>
                      <a:pt x="71" y="231"/>
                    </a:cubicBezTo>
                    <a:cubicBezTo>
                      <a:pt x="68" y="240"/>
                      <a:pt x="68" y="251"/>
                      <a:pt x="62" y="257"/>
                    </a:cubicBezTo>
                    <a:cubicBezTo>
                      <a:pt x="56" y="263"/>
                      <a:pt x="41" y="259"/>
                      <a:pt x="36" y="266"/>
                    </a:cubicBezTo>
                    <a:cubicBezTo>
                      <a:pt x="25" y="281"/>
                      <a:pt x="24" y="301"/>
                      <a:pt x="18" y="319"/>
                    </a:cubicBezTo>
                    <a:cubicBezTo>
                      <a:pt x="15" y="328"/>
                      <a:pt x="12" y="337"/>
                      <a:pt x="9" y="346"/>
                    </a:cubicBezTo>
                    <a:cubicBezTo>
                      <a:pt x="6" y="355"/>
                      <a:pt x="0" y="373"/>
                      <a:pt x="0" y="373"/>
                    </a:cubicBezTo>
                    <a:cubicBezTo>
                      <a:pt x="3" y="411"/>
                      <a:pt x="3" y="450"/>
                      <a:pt x="9" y="488"/>
                    </a:cubicBezTo>
                    <a:cubicBezTo>
                      <a:pt x="16" y="529"/>
                      <a:pt x="41" y="585"/>
                      <a:pt x="62" y="621"/>
                    </a:cubicBezTo>
                    <a:cubicBezTo>
                      <a:pt x="72" y="640"/>
                      <a:pt x="91" y="654"/>
                      <a:pt x="98" y="674"/>
                    </a:cubicBezTo>
                    <a:cubicBezTo>
                      <a:pt x="109" y="707"/>
                      <a:pt x="126" y="740"/>
                      <a:pt x="142" y="771"/>
                    </a:cubicBezTo>
                  </a:path>
                </a:pathLst>
              </a:custGeom>
              <a:noFill/>
              <a:ln w="24130" cap="flat" cmpd="sng">
                <a:solidFill>
                  <a:srgbClr val="0000FF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97287" name="任意多边形 97286"/>
              <p:cNvSpPr/>
              <p:nvPr/>
            </p:nvSpPr>
            <p:spPr>
              <a:xfrm>
                <a:off x="1263" y="1467"/>
                <a:ext cx="368" cy="870"/>
              </a:xfrm>
              <a:custGeom>
                <a:avLst/>
                <a:gdLst/>
                <a:ahLst/>
                <a:cxnLst/>
                <a:pathLst>
                  <a:path w="368" h="870">
                    <a:moveTo>
                      <a:pt x="111" y="0"/>
                    </a:moveTo>
                    <a:cubicBezTo>
                      <a:pt x="145" y="10"/>
                      <a:pt x="161" y="33"/>
                      <a:pt x="191" y="53"/>
                    </a:cubicBezTo>
                    <a:cubicBezTo>
                      <a:pt x="212" y="116"/>
                      <a:pt x="194" y="95"/>
                      <a:pt x="235" y="124"/>
                    </a:cubicBezTo>
                    <a:cubicBezTo>
                      <a:pt x="256" y="187"/>
                      <a:pt x="242" y="162"/>
                      <a:pt x="271" y="203"/>
                    </a:cubicBezTo>
                    <a:cubicBezTo>
                      <a:pt x="303" y="298"/>
                      <a:pt x="253" y="157"/>
                      <a:pt x="297" y="257"/>
                    </a:cubicBezTo>
                    <a:cubicBezTo>
                      <a:pt x="335" y="344"/>
                      <a:pt x="295" y="281"/>
                      <a:pt x="333" y="336"/>
                    </a:cubicBezTo>
                    <a:cubicBezTo>
                      <a:pt x="345" y="372"/>
                      <a:pt x="356" y="407"/>
                      <a:pt x="368" y="443"/>
                    </a:cubicBezTo>
                    <a:cubicBezTo>
                      <a:pt x="361" y="507"/>
                      <a:pt x="365" y="590"/>
                      <a:pt x="306" y="629"/>
                    </a:cubicBezTo>
                    <a:cubicBezTo>
                      <a:pt x="291" y="672"/>
                      <a:pt x="279" y="704"/>
                      <a:pt x="235" y="717"/>
                    </a:cubicBezTo>
                    <a:cubicBezTo>
                      <a:pt x="229" y="726"/>
                      <a:pt x="227" y="738"/>
                      <a:pt x="218" y="744"/>
                    </a:cubicBezTo>
                    <a:cubicBezTo>
                      <a:pt x="202" y="754"/>
                      <a:pt x="180" y="752"/>
                      <a:pt x="164" y="762"/>
                    </a:cubicBezTo>
                    <a:cubicBezTo>
                      <a:pt x="146" y="774"/>
                      <a:pt x="129" y="785"/>
                      <a:pt x="111" y="797"/>
                    </a:cubicBezTo>
                    <a:cubicBezTo>
                      <a:pt x="0" y="870"/>
                      <a:pt x="83" y="790"/>
                      <a:pt x="49" y="824"/>
                    </a:cubicBezTo>
                  </a:path>
                </a:pathLst>
              </a:custGeom>
              <a:noFill/>
              <a:ln w="24130" cap="flat" cmpd="sng">
                <a:solidFill>
                  <a:srgbClr val="0000FF">
                    <a:alpha val="100000"/>
                  </a:srgb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7288" name="文本框 97287"/>
            <p:cNvSpPr txBox="1"/>
            <p:nvPr/>
          </p:nvSpPr>
          <p:spPr>
            <a:xfrm>
              <a:off x="2258" y="1884"/>
              <a:ext cx="662" cy="288"/>
            </a:xfrm>
            <a:prstGeom prst="rect">
              <a:avLst/>
            </a:prstGeom>
            <a:noFill/>
            <a:ln w="24130">
              <a:noFill/>
            </a:ln>
          </p:spPr>
          <p:txBody>
            <a:bodyPr wrap="none" anchor="t">
              <a:spAutoFit/>
            </a:bodyPr>
            <a:p>
              <a:pPr algn="ctr"/>
              <a:r>
                <a:rPr lang="zh-CN" altLang="en-US" sz="2400" b="1" dirty="0">
                  <a:solidFill>
                    <a:srgbClr val="006600"/>
                  </a:solidFill>
                  <a:latin typeface="Times New Roman" panose="02020603050405020304" pitchFamily="18" charset="0"/>
                </a:rPr>
                <a:t>（图</a:t>
              </a:r>
              <a:r>
                <a:rPr lang="en-US" altLang="zh-CN" sz="24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a)</a:t>
              </a:r>
              <a:endPara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97289" name="文本框 97288"/>
          <p:cNvSpPr txBox="1"/>
          <p:nvPr/>
        </p:nvSpPr>
        <p:spPr>
          <a:xfrm>
            <a:off x="2124075" y="5589588"/>
            <a:ext cx="844550" cy="457200"/>
          </a:xfrm>
          <a:prstGeom prst="rect">
            <a:avLst/>
          </a:prstGeom>
          <a:noFill/>
          <a:ln w="24130">
            <a:noFill/>
          </a:ln>
        </p:spPr>
        <p:txBody>
          <a:bodyPr>
            <a:spAutoFit/>
          </a:bodyPr>
          <a:p>
            <a:pPr algn="ctr"/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图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</a:rPr>
              <a:t>b)</a:t>
            </a:r>
            <a:endParaRPr lang="en-US" altLang="zh-CN" sz="2400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7290" name="组合 97289"/>
          <p:cNvGrpSpPr/>
          <p:nvPr/>
        </p:nvGrpSpPr>
        <p:grpSpPr>
          <a:xfrm>
            <a:off x="5724525" y="2852738"/>
            <a:ext cx="2732088" cy="2743200"/>
            <a:chOff x="385" y="1888"/>
            <a:chExt cx="1721" cy="1728"/>
          </a:xfrm>
        </p:grpSpPr>
        <p:pic>
          <p:nvPicPr>
            <p:cNvPr id="97291" name="xjhsy8" descr="w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5" y="2560"/>
              <a:ext cx="521" cy="48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7292" name="组合 97291"/>
            <p:cNvGrpSpPr/>
            <p:nvPr/>
          </p:nvGrpSpPr>
          <p:grpSpPr>
            <a:xfrm>
              <a:off x="385" y="2608"/>
              <a:ext cx="672" cy="368"/>
              <a:chOff x="288" y="960"/>
              <a:chExt cx="672" cy="368"/>
            </a:xfrm>
          </p:grpSpPr>
          <p:grpSp>
            <p:nvGrpSpPr>
              <p:cNvPr id="97293" name="xjhsy3"/>
              <p:cNvGrpSpPr>
                <a:grpSpLocks noChangeAspect="1"/>
              </p:cNvGrpSpPr>
              <p:nvPr/>
            </p:nvGrpSpPr>
            <p:grpSpPr>
              <a:xfrm>
                <a:off x="288" y="960"/>
                <a:ext cx="672" cy="368"/>
                <a:chOff x="3844" y="3868"/>
                <a:chExt cx="3712" cy="1144"/>
              </a:xfrm>
            </p:grpSpPr>
            <p:grpSp>
              <p:nvGrpSpPr>
                <p:cNvPr id="97294" name="组合 97293"/>
                <p:cNvGrpSpPr>
                  <a:grpSpLocks noChangeAspect="1"/>
                </p:cNvGrpSpPr>
                <p:nvPr/>
              </p:nvGrpSpPr>
              <p:grpSpPr>
                <a:xfrm>
                  <a:off x="3844" y="4435"/>
                  <a:ext cx="3712" cy="577"/>
                  <a:chOff x="3920" y="4213"/>
                  <a:chExt cx="2493" cy="577"/>
                </a:xfrm>
              </p:grpSpPr>
              <p:sp>
                <p:nvSpPr>
                  <p:cNvPr id="97295" name="任意多边形 97294" descr="栎木"/>
                  <p:cNvSpPr>
                    <a:spLocks noChangeAspect="1"/>
                  </p:cNvSpPr>
                  <p:nvPr/>
                </p:nvSpPr>
                <p:spPr>
                  <a:xfrm flipV="1">
                    <a:off x="3920" y="4677"/>
                    <a:ext cx="2493" cy="113"/>
                  </a:xfrm>
                  <a:custGeom>
                    <a:avLst/>
                    <a:gdLst/>
                    <a:ahLst/>
                    <a:cxnLst/>
                    <a:pathLst>
                      <a:path w="400" h="400">
                        <a:moveTo>
                          <a:pt x="0" y="0"/>
                        </a:moveTo>
                        <a:lnTo>
                          <a:pt x="400" y="0"/>
                        </a:lnTo>
                        <a:lnTo>
                          <a:pt x="400" y="400"/>
                        </a:lnTo>
                        <a:lnTo>
                          <a:pt x="0" y="4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rotWithShape="0">
                    <a:blip r:embed="rId4"/>
                  </a:blipFill>
                  <a:ln w="9525"/>
                  <a:scene3d>
                    <a:camera prst="legacyObliqueTopRight">
                      <a:rot lat="0" lon="0" rev="0"/>
                    </a:camera>
                    <a:lightRig rig="legacyFlat3" dir="b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CC99"/>
                    </a:extrusionClr>
                  </a:sp3d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97296" name="流程图: 磁盘 97295"/>
                  <p:cNvSpPr>
                    <a:spLocks noChangeAspect="1"/>
                  </p:cNvSpPr>
                  <p:nvPr/>
                </p:nvSpPr>
                <p:spPr>
                  <a:xfrm>
                    <a:off x="6120" y="4217"/>
                    <a:ext cx="213" cy="369"/>
                  </a:xfrm>
                  <a:prstGeom prst="flowChartMagneticDisk">
                    <a:avLst/>
                  </a:prstGeom>
                  <a:solidFill>
                    <a:srgbClr val="969696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97297" name="流程图: 磁盘 97296"/>
                  <p:cNvSpPr>
                    <a:spLocks noChangeAspect="1"/>
                  </p:cNvSpPr>
                  <p:nvPr/>
                </p:nvSpPr>
                <p:spPr>
                  <a:xfrm>
                    <a:off x="4340" y="4213"/>
                    <a:ext cx="213" cy="369"/>
                  </a:xfrm>
                  <a:prstGeom prst="flowChartMagneticDisk">
                    <a:avLst/>
                  </a:prstGeom>
                  <a:solidFill>
                    <a:srgbClr val="969696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97298" name="组合 97297"/>
                <p:cNvGrpSpPr>
                  <a:grpSpLocks noChangeAspect="1"/>
                </p:cNvGrpSpPr>
                <p:nvPr/>
              </p:nvGrpSpPr>
              <p:grpSpPr>
                <a:xfrm>
                  <a:off x="5514" y="3868"/>
                  <a:ext cx="540" cy="936"/>
                  <a:chOff x="5695" y="5964"/>
                  <a:chExt cx="540" cy="936"/>
                </a:xfrm>
              </p:grpSpPr>
              <p:grpSp>
                <p:nvGrpSpPr>
                  <p:cNvPr id="97299" name="组合 97298"/>
                  <p:cNvGrpSpPr>
                    <a:grpSpLocks noChangeAspect="1"/>
                  </p:cNvGrpSpPr>
                  <p:nvPr/>
                </p:nvGrpSpPr>
                <p:grpSpPr>
                  <a:xfrm>
                    <a:off x="5772" y="5964"/>
                    <a:ext cx="403" cy="733"/>
                    <a:chOff x="5770" y="1606"/>
                    <a:chExt cx="2019" cy="3673"/>
                  </a:xfrm>
                </p:grpSpPr>
                <p:grpSp>
                  <p:nvGrpSpPr>
                    <p:cNvPr id="97300" name="组合 97299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320" y="4418"/>
                      <a:ext cx="913" cy="861"/>
                      <a:chOff x="6320" y="4418"/>
                      <a:chExt cx="913" cy="861"/>
                    </a:xfrm>
                  </p:grpSpPr>
                  <p:grpSp>
                    <p:nvGrpSpPr>
                      <p:cNvPr id="97301" name="组合 97300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320" y="4418"/>
                        <a:ext cx="913" cy="861"/>
                        <a:chOff x="6320" y="4418"/>
                        <a:chExt cx="913" cy="861"/>
                      </a:xfrm>
                    </p:grpSpPr>
                    <p:grpSp>
                      <p:nvGrpSpPr>
                        <p:cNvPr id="97302" name="组合 97301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549" y="5081"/>
                          <a:ext cx="498" cy="198"/>
                          <a:chOff x="6549" y="5081"/>
                          <a:chExt cx="498" cy="198"/>
                        </a:xfrm>
                      </p:grpSpPr>
                      <p:sp>
                        <p:nvSpPr>
                          <p:cNvPr id="97303" name="任意多边形 97302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549" y="5081"/>
                            <a:ext cx="498" cy="198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498" h="198">
                                <a:moveTo>
                                  <a:pt x="0" y="0"/>
                                </a:moveTo>
                                <a:lnTo>
                                  <a:pt x="101" y="157"/>
                                </a:lnTo>
                                <a:lnTo>
                                  <a:pt x="110" y="167"/>
                                </a:lnTo>
                                <a:lnTo>
                                  <a:pt x="121" y="173"/>
                                </a:lnTo>
                                <a:lnTo>
                                  <a:pt x="136" y="178"/>
                                </a:lnTo>
                                <a:lnTo>
                                  <a:pt x="153" y="186"/>
                                </a:lnTo>
                                <a:lnTo>
                                  <a:pt x="174" y="190"/>
                                </a:lnTo>
                                <a:lnTo>
                                  <a:pt x="188" y="191"/>
                                </a:lnTo>
                                <a:lnTo>
                                  <a:pt x="205" y="194"/>
                                </a:lnTo>
                                <a:lnTo>
                                  <a:pt x="222" y="195"/>
                                </a:lnTo>
                                <a:lnTo>
                                  <a:pt x="243" y="198"/>
                                </a:lnTo>
                                <a:lnTo>
                                  <a:pt x="257" y="198"/>
                                </a:lnTo>
                                <a:lnTo>
                                  <a:pt x="278" y="195"/>
                                </a:lnTo>
                                <a:lnTo>
                                  <a:pt x="295" y="194"/>
                                </a:lnTo>
                                <a:lnTo>
                                  <a:pt x="315" y="191"/>
                                </a:lnTo>
                                <a:lnTo>
                                  <a:pt x="332" y="190"/>
                                </a:lnTo>
                                <a:lnTo>
                                  <a:pt x="349" y="185"/>
                                </a:lnTo>
                                <a:lnTo>
                                  <a:pt x="366" y="181"/>
                                </a:lnTo>
                                <a:lnTo>
                                  <a:pt x="380" y="173"/>
                                </a:lnTo>
                                <a:lnTo>
                                  <a:pt x="392" y="165"/>
                                </a:lnTo>
                                <a:lnTo>
                                  <a:pt x="397" y="160"/>
                                </a:lnTo>
                                <a:lnTo>
                                  <a:pt x="405" y="152"/>
                                </a:lnTo>
                                <a:lnTo>
                                  <a:pt x="498" y="0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04" name="任意多边形 97303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627" y="5081"/>
                            <a:ext cx="222" cy="198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222" h="198">
                                <a:moveTo>
                                  <a:pt x="0" y="0"/>
                                </a:moveTo>
                                <a:lnTo>
                                  <a:pt x="62" y="178"/>
                                </a:lnTo>
                                <a:lnTo>
                                  <a:pt x="75" y="186"/>
                                </a:lnTo>
                                <a:lnTo>
                                  <a:pt x="96" y="190"/>
                                </a:lnTo>
                                <a:lnTo>
                                  <a:pt x="110" y="191"/>
                                </a:lnTo>
                                <a:lnTo>
                                  <a:pt x="127" y="194"/>
                                </a:lnTo>
                                <a:lnTo>
                                  <a:pt x="144" y="195"/>
                                </a:lnTo>
                                <a:lnTo>
                                  <a:pt x="165" y="198"/>
                                </a:lnTo>
                                <a:lnTo>
                                  <a:pt x="179" y="198"/>
                                </a:lnTo>
                                <a:lnTo>
                                  <a:pt x="200" y="195"/>
                                </a:lnTo>
                                <a:lnTo>
                                  <a:pt x="222" y="0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97305" name="组合 97304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320" y="4418"/>
                          <a:ext cx="913" cy="718"/>
                          <a:chOff x="6320" y="4418"/>
                          <a:chExt cx="913" cy="718"/>
                        </a:xfrm>
                      </p:grpSpPr>
                      <p:sp>
                        <p:nvSpPr>
                          <p:cNvPr id="97306" name="任意多边形 97305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20" y="4418"/>
                            <a:ext cx="913" cy="718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913" h="718">
                                <a:moveTo>
                                  <a:pt x="26" y="0"/>
                                </a:moveTo>
                                <a:lnTo>
                                  <a:pt x="21" y="20"/>
                                </a:lnTo>
                                <a:lnTo>
                                  <a:pt x="23" y="29"/>
                                </a:lnTo>
                                <a:lnTo>
                                  <a:pt x="25" y="38"/>
                                </a:lnTo>
                                <a:lnTo>
                                  <a:pt x="26" y="59"/>
                                </a:lnTo>
                                <a:lnTo>
                                  <a:pt x="23" y="73"/>
                                </a:lnTo>
                                <a:lnTo>
                                  <a:pt x="17" y="86"/>
                                </a:lnTo>
                                <a:lnTo>
                                  <a:pt x="12" y="96"/>
                                </a:lnTo>
                                <a:lnTo>
                                  <a:pt x="6" y="113"/>
                                </a:lnTo>
                                <a:lnTo>
                                  <a:pt x="6" y="126"/>
                                </a:lnTo>
                                <a:lnTo>
                                  <a:pt x="12" y="138"/>
                                </a:lnTo>
                                <a:lnTo>
                                  <a:pt x="17" y="149"/>
                                </a:lnTo>
                                <a:lnTo>
                                  <a:pt x="29" y="162"/>
                                </a:lnTo>
                                <a:lnTo>
                                  <a:pt x="34" y="176"/>
                                </a:lnTo>
                                <a:lnTo>
                                  <a:pt x="34" y="185"/>
                                </a:lnTo>
                                <a:lnTo>
                                  <a:pt x="30" y="195"/>
                                </a:lnTo>
                                <a:lnTo>
                                  <a:pt x="21" y="204"/>
                                </a:lnTo>
                                <a:lnTo>
                                  <a:pt x="13" y="216"/>
                                </a:lnTo>
                                <a:lnTo>
                                  <a:pt x="8" y="225"/>
                                </a:lnTo>
                                <a:lnTo>
                                  <a:pt x="6" y="236"/>
                                </a:lnTo>
                                <a:lnTo>
                                  <a:pt x="12" y="248"/>
                                </a:lnTo>
                                <a:lnTo>
                                  <a:pt x="19" y="259"/>
                                </a:lnTo>
                                <a:lnTo>
                                  <a:pt x="26" y="269"/>
                                </a:lnTo>
                                <a:lnTo>
                                  <a:pt x="30" y="278"/>
                                </a:lnTo>
                                <a:lnTo>
                                  <a:pt x="34" y="288"/>
                                </a:lnTo>
                                <a:lnTo>
                                  <a:pt x="30" y="301"/>
                                </a:lnTo>
                                <a:lnTo>
                                  <a:pt x="21" y="313"/>
                                </a:lnTo>
                                <a:lnTo>
                                  <a:pt x="12" y="322"/>
                                </a:lnTo>
                                <a:lnTo>
                                  <a:pt x="2" y="337"/>
                                </a:lnTo>
                                <a:lnTo>
                                  <a:pt x="0" y="349"/>
                                </a:lnTo>
                                <a:lnTo>
                                  <a:pt x="4" y="362"/>
                                </a:lnTo>
                                <a:lnTo>
                                  <a:pt x="13" y="372"/>
                                </a:lnTo>
                                <a:lnTo>
                                  <a:pt x="23" y="383"/>
                                </a:lnTo>
                                <a:lnTo>
                                  <a:pt x="33" y="396"/>
                                </a:lnTo>
                                <a:lnTo>
                                  <a:pt x="38" y="414"/>
                                </a:lnTo>
                                <a:lnTo>
                                  <a:pt x="33" y="431"/>
                                </a:lnTo>
                                <a:lnTo>
                                  <a:pt x="23" y="444"/>
                                </a:lnTo>
                                <a:lnTo>
                                  <a:pt x="19" y="455"/>
                                </a:lnTo>
                                <a:lnTo>
                                  <a:pt x="19" y="466"/>
                                </a:lnTo>
                                <a:lnTo>
                                  <a:pt x="21" y="473"/>
                                </a:lnTo>
                                <a:lnTo>
                                  <a:pt x="29" y="484"/>
                                </a:lnTo>
                                <a:lnTo>
                                  <a:pt x="42" y="499"/>
                                </a:lnTo>
                                <a:lnTo>
                                  <a:pt x="64" y="528"/>
                                </a:lnTo>
                                <a:lnTo>
                                  <a:pt x="107" y="573"/>
                                </a:lnTo>
                                <a:lnTo>
                                  <a:pt x="144" y="609"/>
                                </a:lnTo>
                                <a:lnTo>
                                  <a:pt x="166" y="629"/>
                                </a:lnTo>
                                <a:lnTo>
                                  <a:pt x="190" y="643"/>
                                </a:lnTo>
                                <a:lnTo>
                                  <a:pt x="217" y="660"/>
                                </a:lnTo>
                                <a:lnTo>
                                  <a:pt x="255" y="681"/>
                                </a:lnTo>
                                <a:lnTo>
                                  <a:pt x="313" y="701"/>
                                </a:lnTo>
                                <a:lnTo>
                                  <a:pt x="356" y="710"/>
                                </a:lnTo>
                                <a:lnTo>
                                  <a:pt x="401" y="716"/>
                                </a:lnTo>
                                <a:lnTo>
                                  <a:pt x="460" y="718"/>
                                </a:lnTo>
                                <a:lnTo>
                                  <a:pt x="523" y="716"/>
                                </a:lnTo>
                                <a:lnTo>
                                  <a:pt x="578" y="714"/>
                                </a:lnTo>
                                <a:lnTo>
                                  <a:pt x="625" y="706"/>
                                </a:lnTo>
                                <a:lnTo>
                                  <a:pt x="667" y="697"/>
                                </a:lnTo>
                                <a:lnTo>
                                  <a:pt x="697" y="685"/>
                                </a:lnTo>
                                <a:lnTo>
                                  <a:pt x="723" y="672"/>
                                </a:lnTo>
                                <a:lnTo>
                                  <a:pt x="744" y="659"/>
                                </a:lnTo>
                                <a:lnTo>
                                  <a:pt x="761" y="647"/>
                                </a:lnTo>
                                <a:lnTo>
                                  <a:pt x="778" y="629"/>
                                </a:lnTo>
                                <a:lnTo>
                                  <a:pt x="832" y="556"/>
                                </a:lnTo>
                                <a:lnTo>
                                  <a:pt x="874" y="493"/>
                                </a:lnTo>
                                <a:lnTo>
                                  <a:pt x="890" y="461"/>
                                </a:lnTo>
                                <a:lnTo>
                                  <a:pt x="894" y="448"/>
                                </a:lnTo>
                                <a:lnTo>
                                  <a:pt x="895" y="438"/>
                                </a:lnTo>
                                <a:lnTo>
                                  <a:pt x="895" y="427"/>
                                </a:lnTo>
                                <a:lnTo>
                                  <a:pt x="887" y="414"/>
                                </a:lnTo>
                                <a:lnTo>
                                  <a:pt x="882" y="406"/>
                                </a:lnTo>
                                <a:lnTo>
                                  <a:pt x="879" y="394"/>
                                </a:lnTo>
                                <a:lnTo>
                                  <a:pt x="882" y="381"/>
                                </a:lnTo>
                                <a:lnTo>
                                  <a:pt x="887" y="372"/>
                                </a:lnTo>
                                <a:lnTo>
                                  <a:pt x="894" y="362"/>
                                </a:lnTo>
                                <a:lnTo>
                                  <a:pt x="900" y="352"/>
                                </a:lnTo>
                                <a:lnTo>
                                  <a:pt x="908" y="341"/>
                                </a:lnTo>
                                <a:lnTo>
                                  <a:pt x="913" y="330"/>
                                </a:lnTo>
                                <a:lnTo>
                                  <a:pt x="912" y="316"/>
                                </a:lnTo>
                                <a:lnTo>
                                  <a:pt x="907" y="305"/>
                                </a:lnTo>
                                <a:lnTo>
                                  <a:pt x="900" y="295"/>
                                </a:lnTo>
                                <a:lnTo>
                                  <a:pt x="894" y="286"/>
                                </a:lnTo>
                                <a:lnTo>
                                  <a:pt x="886" y="275"/>
                                </a:lnTo>
                                <a:lnTo>
                                  <a:pt x="883" y="263"/>
                                </a:lnTo>
                                <a:lnTo>
                                  <a:pt x="886" y="254"/>
                                </a:lnTo>
                                <a:lnTo>
                                  <a:pt x="895" y="240"/>
                                </a:lnTo>
                                <a:lnTo>
                                  <a:pt x="904" y="229"/>
                                </a:lnTo>
                                <a:lnTo>
                                  <a:pt x="908" y="217"/>
                                </a:lnTo>
                                <a:lnTo>
                                  <a:pt x="908" y="202"/>
                                </a:lnTo>
                                <a:lnTo>
                                  <a:pt x="903" y="187"/>
                                </a:lnTo>
                                <a:lnTo>
                                  <a:pt x="894" y="176"/>
                                </a:lnTo>
                                <a:lnTo>
                                  <a:pt x="890" y="168"/>
                                </a:lnTo>
                                <a:lnTo>
                                  <a:pt x="886" y="155"/>
                                </a:lnTo>
                                <a:lnTo>
                                  <a:pt x="887" y="141"/>
                                </a:lnTo>
                                <a:lnTo>
                                  <a:pt x="895" y="130"/>
                                </a:lnTo>
                                <a:lnTo>
                                  <a:pt x="900" y="122"/>
                                </a:lnTo>
                                <a:lnTo>
                                  <a:pt x="908" y="113"/>
                                </a:lnTo>
                                <a:lnTo>
                                  <a:pt x="912" y="101"/>
                                </a:lnTo>
                                <a:lnTo>
                                  <a:pt x="913" y="88"/>
                                </a:lnTo>
                                <a:lnTo>
                                  <a:pt x="911" y="80"/>
                                </a:lnTo>
                                <a:lnTo>
                                  <a:pt x="903" y="67"/>
                                </a:lnTo>
                                <a:lnTo>
                                  <a:pt x="895" y="56"/>
                                </a:lnTo>
                                <a:lnTo>
                                  <a:pt x="890" y="42"/>
                                </a:lnTo>
                                <a:lnTo>
                                  <a:pt x="890" y="29"/>
                                </a:lnTo>
                                <a:lnTo>
                                  <a:pt x="894" y="18"/>
                                </a:lnTo>
                                <a:lnTo>
                                  <a:pt x="891" y="0"/>
                                </a:lnTo>
                                <a:lnTo>
                                  <a:pt x="26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C08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07" name="任意多边形 97306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26" y="4514"/>
                            <a:ext cx="113" cy="99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113" h="99">
                                <a:moveTo>
                                  <a:pt x="6" y="0"/>
                                </a:moveTo>
                                <a:lnTo>
                                  <a:pt x="13" y="13"/>
                                </a:lnTo>
                                <a:lnTo>
                                  <a:pt x="24" y="26"/>
                                </a:lnTo>
                                <a:lnTo>
                                  <a:pt x="44" y="43"/>
                                </a:lnTo>
                                <a:lnTo>
                                  <a:pt x="68" y="57"/>
                                </a:lnTo>
                                <a:lnTo>
                                  <a:pt x="91" y="66"/>
                                </a:lnTo>
                                <a:lnTo>
                                  <a:pt x="113" y="72"/>
                                </a:lnTo>
                                <a:lnTo>
                                  <a:pt x="104" y="89"/>
                                </a:lnTo>
                                <a:lnTo>
                                  <a:pt x="75" y="85"/>
                                </a:lnTo>
                                <a:lnTo>
                                  <a:pt x="44" y="87"/>
                                </a:lnTo>
                                <a:lnTo>
                                  <a:pt x="24" y="99"/>
                                </a:lnTo>
                                <a:lnTo>
                                  <a:pt x="28" y="89"/>
                                </a:lnTo>
                                <a:lnTo>
                                  <a:pt x="27" y="78"/>
                                </a:lnTo>
                                <a:lnTo>
                                  <a:pt x="20" y="62"/>
                                </a:lnTo>
                                <a:lnTo>
                                  <a:pt x="11" y="49"/>
                                </a:lnTo>
                                <a:lnTo>
                                  <a:pt x="2" y="34"/>
                                </a:lnTo>
                                <a:lnTo>
                                  <a:pt x="0" y="17"/>
                                </a:lnTo>
                                <a:lnTo>
                                  <a:pt x="6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08" name="任意多边形 97307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28" y="4637"/>
                            <a:ext cx="149" cy="84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149" h="84">
                                <a:moveTo>
                                  <a:pt x="0" y="10"/>
                                </a:moveTo>
                                <a:lnTo>
                                  <a:pt x="4" y="0"/>
                                </a:lnTo>
                                <a:lnTo>
                                  <a:pt x="9" y="10"/>
                                </a:lnTo>
                                <a:lnTo>
                                  <a:pt x="21" y="15"/>
                                </a:lnTo>
                                <a:lnTo>
                                  <a:pt x="42" y="25"/>
                                </a:lnTo>
                                <a:lnTo>
                                  <a:pt x="64" y="31"/>
                                </a:lnTo>
                                <a:lnTo>
                                  <a:pt x="98" y="38"/>
                                </a:lnTo>
                                <a:lnTo>
                                  <a:pt x="137" y="44"/>
                                </a:lnTo>
                                <a:lnTo>
                                  <a:pt x="149" y="80"/>
                                </a:lnTo>
                                <a:lnTo>
                                  <a:pt x="106" y="69"/>
                                </a:lnTo>
                                <a:lnTo>
                                  <a:pt x="72" y="65"/>
                                </a:lnTo>
                                <a:lnTo>
                                  <a:pt x="45" y="71"/>
                                </a:lnTo>
                                <a:lnTo>
                                  <a:pt x="25" y="84"/>
                                </a:lnTo>
                                <a:lnTo>
                                  <a:pt x="25" y="73"/>
                                </a:lnTo>
                                <a:lnTo>
                                  <a:pt x="25" y="63"/>
                                </a:lnTo>
                                <a:lnTo>
                                  <a:pt x="21" y="52"/>
                                </a:lnTo>
                                <a:lnTo>
                                  <a:pt x="9" y="36"/>
                                </a:lnTo>
                                <a:lnTo>
                                  <a:pt x="0" y="23"/>
                                </a:lnTo>
                                <a:lnTo>
                                  <a:pt x="0" y="1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09" name="任意多边形 97308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22" y="4742"/>
                            <a:ext cx="175" cy="104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175" h="104">
                                <a:moveTo>
                                  <a:pt x="2" y="13"/>
                                </a:moveTo>
                                <a:lnTo>
                                  <a:pt x="10" y="0"/>
                                </a:lnTo>
                                <a:lnTo>
                                  <a:pt x="21" y="17"/>
                                </a:lnTo>
                                <a:lnTo>
                                  <a:pt x="32" y="25"/>
                                </a:lnTo>
                                <a:lnTo>
                                  <a:pt x="45" y="34"/>
                                </a:lnTo>
                                <a:lnTo>
                                  <a:pt x="69" y="42"/>
                                </a:lnTo>
                                <a:lnTo>
                                  <a:pt x="96" y="49"/>
                                </a:lnTo>
                                <a:lnTo>
                                  <a:pt x="126" y="59"/>
                                </a:lnTo>
                                <a:lnTo>
                                  <a:pt x="167" y="72"/>
                                </a:lnTo>
                                <a:lnTo>
                                  <a:pt x="175" y="104"/>
                                </a:lnTo>
                                <a:lnTo>
                                  <a:pt x="133" y="87"/>
                                </a:lnTo>
                                <a:lnTo>
                                  <a:pt x="103" y="76"/>
                                </a:lnTo>
                                <a:lnTo>
                                  <a:pt x="78" y="72"/>
                                </a:lnTo>
                                <a:lnTo>
                                  <a:pt x="58" y="72"/>
                                </a:lnTo>
                                <a:lnTo>
                                  <a:pt x="48" y="80"/>
                                </a:lnTo>
                                <a:lnTo>
                                  <a:pt x="36" y="91"/>
                                </a:lnTo>
                                <a:lnTo>
                                  <a:pt x="34" y="78"/>
                                </a:lnTo>
                                <a:lnTo>
                                  <a:pt x="21" y="59"/>
                                </a:lnTo>
                                <a:lnTo>
                                  <a:pt x="10" y="45"/>
                                </a:lnTo>
                                <a:lnTo>
                                  <a:pt x="0" y="31"/>
                                </a:lnTo>
                                <a:lnTo>
                                  <a:pt x="2" y="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10" name="任意多边形 97309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41" y="4856"/>
                            <a:ext cx="208" cy="230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208" h="230">
                                <a:moveTo>
                                  <a:pt x="2" y="35"/>
                                </a:moveTo>
                                <a:lnTo>
                                  <a:pt x="0" y="21"/>
                                </a:lnTo>
                                <a:lnTo>
                                  <a:pt x="0" y="11"/>
                                </a:lnTo>
                                <a:lnTo>
                                  <a:pt x="8" y="0"/>
                                </a:lnTo>
                                <a:lnTo>
                                  <a:pt x="22" y="17"/>
                                </a:lnTo>
                                <a:lnTo>
                                  <a:pt x="47" y="32"/>
                                </a:lnTo>
                                <a:lnTo>
                                  <a:pt x="72" y="44"/>
                                </a:lnTo>
                                <a:lnTo>
                                  <a:pt x="106" y="55"/>
                                </a:lnTo>
                                <a:lnTo>
                                  <a:pt x="156" y="65"/>
                                </a:lnTo>
                                <a:lnTo>
                                  <a:pt x="166" y="91"/>
                                </a:lnTo>
                                <a:lnTo>
                                  <a:pt x="140" y="84"/>
                                </a:lnTo>
                                <a:lnTo>
                                  <a:pt x="114" y="80"/>
                                </a:lnTo>
                                <a:lnTo>
                                  <a:pt x="101" y="82"/>
                                </a:lnTo>
                                <a:lnTo>
                                  <a:pt x="97" y="95"/>
                                </a:lnTo>
                                <a:lnTo>
                                  <a:pt x="105" y="112"/>
                                </a:lnTo>
                                <a:lnTo>
                                  <a:pt x="115" y="128"/>
                                </a:lnTo>
                                <a:lnTo>
                                  <a:pt x="136" y="153"/>
                                </a:lnTo>
                                <a:lnTo>
                                  <a:pt x="166" y="179"/>
                                </a:lnTo>
                                <a:lnTo>
                                  <a:pt x="208" y="209"/>
                                </a:lnTo>
                                <a:lnTo>
                                  <a:pt x="208" y="230"/>
                                </a:lnTo>
                                <a:lnTo>
                                  <a:pt x="190" y="219"/>
                                </a:lnTo>
                                <a:lnTo>
                                  <a:pt x="166" y="205"/>
                                </a:lnTo>
                                <a:lnTo>
                                  <a:pt x="132" y="179"/>
                                </a:lnTo>
                                <a:lnTo>
                                  <a:pt x="105" y="150"/>
                                </a:lnTo>
                                <a:lnTo>
                                  <a:pt x="80" y="128"/>
                                </a:lnTo>
                                <a:lnTo>
                                  <a:pt x="56" y="101"/>
                                </a:lnTo>
                                <a:lnTo>
                                  <a:pt x="36" y="78"/>
                                </a:lnTo>
                                <a:lnTo>
                                  <a:pt x="15" y="57"/>
                                </a:lnTo>
                                <a:lnTo>
                                  <a:pt x="2" y="3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11" name="任意多边形 97310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45" y="4443"/>
                            <a:ext cx="86" cy="69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86" h="69">
                                <a:moveTo>
                                  <a:pt x="0" y="0"/>
                                </a:moveTo>
                                <a:lnTo>
                                  <a:pt x="11" y="10"/>
                                </a:lnTo>
                                <a:lnTo>
                                  <a:pt x="25" y="21"/>
                                </a:lnTo>
                                <a:lnTo>
                                  <a:pt x="42" y="33"/>
                                </a:lnTo>
                                <a:lnTo>
                                  <a:pt x="60" y="44"/>
                                </a:lnTo>
                                <a:lnTo>
                                  <a:pt x="77" y="54"/>
                                </a:lnTo>
                                <a:lnTo>
                                  <a:pt x="86" y="61"/>
                                </a:lnTo>
                                <a:lnTo>
                                  <a:pt x="65" y="69"/>
                                </a:lnTo>
                                <a:lnTo>
                                  <a:pt x="42" y="61"/>
                                </a:lnTo>
                                <a:lnTo>
                                  <a:pt x="18" y="52"/>
                                </a:lnTo>
                                <a:lnTo>
                                  <a:pt x="0" y="42"/>
                                </a:lnTo>
                                <a:lnTo>
                                  <a:pt x="1" y="33"/>
                                </a:lnTo>
                                <a:lnTo>
                                  <a:pt x="4" y="17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12" name="任意多边形 97311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501" y="4426"/>
                            <a:ext cx="732" cy="689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732" h="689">
                                <a:moveTo>
                                  <a:pt x="294" y="135"/>
                                </a:moveTo>
                                <a:lnTo>
                                  <a:pt x="186" y="143"/>
                                </a:lnTo>
                                <a:lnTo>
                                  <a:pt x="348" y="158"/>
                                </a:lnTo>
                                <a:lnTo>
                                  <a:pt x="338" y="166"/>
                                </a:lnTo>
                                <a:lnTo>
                                  <a:pt x="318" y="173"/>
                                </a:lnTo>
                                <a:lnTo>
                                  <a:pt x="292" y="181"/>
                                </a:lnTo>
                                <a:lnTo>
                                  <a:pt x="258" y="190"/>
                                </a:lnTo>
                                <a:lnTo>
                                  <a:pt x="222" y="196"/>
                                </a:lnTo>
                                <a:lnTo>
                                  <a:pt x="175" y="200"/>
                                </a:lnTo>
                                <a:lnTo>
                                  <a:pt x="120" y="206"/>
                                </a:lnTo>
                                <a:lnTo>
                                  <a:pt x="61" y="209"/>
                                </a:lnTo>
                                <a:lnTo>
                                  <a:pt x="0" y="209"/>
                                </a:lnTo>
                                <a:lnTo>
                                  <a:pt x="95" y="232"/>
                                </a:lnTo>
                                <a:lnTo>
                                  <a:pt x="154" y="244"/>
                                </a:lnTo>
                                <a:lnTo>
                                  <a:pt x="205" y="244"/>
                                </a:lnTo>
                                <a:lnTo>
                                  <a:pt x="267" y="244"/>
                                </a:lnTo>
                                <a:lnTo>
                                  <a:pt x="359" y="236"/>
                                </a:lnTo>
                                <a:lnTo>
                                  <a:pt x="435" y="225"/>
                                </a:lnTo>
                                <a:lnTo>
                                  <a:pt x="499" y="209"/>
                                </a:lnTo>
                                <a:lnTo>
                                  <a:pt x="567" y="188"/>
                                </a:lnTo>
                                <a:lnTo>
                                  <a:pt x="597" y="177"/>
                                </a:lnTo>
                                <a:lnTo>
                                  <a:pt x="625" y="168"/>
                                </a:lnTo>
                                <a:lnTo>
                                  <a:pt x="640" y="164"/>
                                </a:lnTo>
                                <a:lnTo>
                                  <a:pt x="648" y="169"/>
                                </a:lnTo>
                                <a:lnTo>
                                  <a:pt x="648" y="181"/>
                                </a:lnTo>
                                <a:lnTo>
                                  <a:pt x="642" y="194"/>
                                </a:lnTo>
                                <a:lnTo>
                                  <a:pt x="625" y="208"/>
                                </a:lnTo>
                                <a:lnTo>
                                  <a:pt x="597" y="226"/>
                                </a:lnTo>
                                <a:lnTo>
                                  <a:pt x="557" y="244"/>
                                </a:lnTo>
                                <a:lnTo>
                                  <a:pt x="510" y="263"/>
                                </a:lnTo>
                                <a:lnTo>
                                  <a:pt x="448" y="282"/>
                                </a:lnTo>
                                <a:lnTo>
                                  <a:pt x="376" y="297"/>
                                </a:lnTo>
                                <a:lnTo>
                                  <a:pt x="304" y="308"/>
                                </a:lnTo>
                                <a:lnTo>
                                  <a:pt x="228" y="320"/>
                                </a:lnTo>
                                <a:lnTo>
                                  <a:pt x="95" y="333"/>
                                </a:lnTo>
                                <a:lnTo>
                                  <a:pt x="177" y="352"/>
                                </a:lnTo>
                                <a:lnTo>
                                  <a:pt x="243" y="360"/>
                                </a:lnTo>
                                <a:lnTo>
                                  <a:pt x="326" y="358"/>
                                </a:lnTo>
                                <a:lnTo>
                                  <a:pt x="411" y="347"/>
                                </a:lnTo>
                                <a:lnTo>
                                  <a:pt x="474" y="333"/>
                                </a:lnTo>
                                <a:lnTo>
                                  <a:pt x="525" y="320"/>
                                </a:lnTo>
                                <a:lnTo>
                                  <a:pt x="567" y="308"/>
                                </a:lnTo>
                                <a:lnTo>
                                  <a:pt x="610" y="293"/>
                                </a:lnTo>
                                <a:lnTo>
                                  <a:pt x="644" y="280"/>
                                </a:lnTo>
                                <a:lnTo>
                                  <a:pt x="659" y="276"/>
                                </a:lnTo>
                                <a:lnTo>
                                  <a:pt x="668" y="276"/>
                                </a:lnTo>
                                <a:lnTo>
                                  <a:pt x="667" y="287"/>
                                </a:lnTo>
                                <a:lnTo>
                                  <a:pt x="661" y="299"/>
                                </a:lnTo>
                                <a:lnTo>
                                  <a:pt x="648" y="314"/>
                                </a:lnTo>
                                <a:lnTo>
                                  <a:pt x="617" y="335"/>
                                </a:lnTo>
                                <a:lnTo>
                                  <a:pt x="584" y="354"/>
                                </a:lnTo>
                                <a:lnTo>
                                  <a:pt x="546" y="371"/>
                                </a:lnTo>
                                <a:lnTo>
                                  <a:pt x="496" y="390"/>
                                </a:lnTo>
                                <a:lnTo>
                                  <a:pt x="439" y="407"/>
                                </a:lnTo>
                                <a:lnTo>
                                  <a:pt x="352" y="426"/>
                                </a:lnTo>
                                <a:lnTo>
                                  <a:pt x="294" y="438"/>
                                </a:lnTo>
                                <a:lnTo>
                                  <a:pt x="237" y="444"/>
                                </a:lnTo>
                                <a:lnTo>
                                  <a:pt x="154" y="449"/>
                                </a:lnTo>
                                <a:lnTo>
                                  <a:pt x="239" y="461"/>
                                </a:lnTo>
                                <a:lnTo>
                                  <a:pt x="305" y="466"/>
                                </a:lnTo>
                                <a:lnTo>
                                  <a:pt x="360" y="468"/>
                                </a:lnTo>
                                <a:lnTo>
                                  <a:pt x="423" y="466"/>
                                </a:lnTo>
                                <a:lnTo>
                                  <a:pt x="482" y="458"/>
                                </a:lnTo>
                                <a:lnTo>
                                  <a:pt x="530" y="447"/>
                                </a:lnTo>
                                <a:lnTo>
                                  <a:pt x="568" y="434"/>
                                </a:lnTo>
                                <a:lnTo>
                                  <a:pt x="629" y="413"/>
                                </a:lnTo>
                                <a:lnTo>
                                  <a:pt x="637" y="413"/>
                                </a:lnTo>
                                <a:lnTo>
                                  <a:pt x="644" y="417"/>
                                </a:lnTo>
                                <a:lnTo>
                                  <a:pt x="642" y="430"/>
                                </a:lnTo>
                                <a:lnTo>
                                  <a:pt x="634" y="444"/>
                                </a:lnTo>
                                <a:lnTo>
                                  <a:pt x="620" y="458"/>
                                </a:lnTo>
                                <a:lnTo>
                                  <a:pt x="599" y="474"/>
                                </a:lnTo>
                                <a:lnTo>
                                  <a:pt x="563" y="493"/>
                                </a:lnTo>
                                <a:lnTo>
                                  <a:pt x="525" y="510"/>
                                </a:lnTo>
                                <a:lnTo>
                                  <a:pt x="489" y="521"/>
                                </a:lnTo>
                                <a:lnTo>
                                  <a:pt x="448" y="531"/>
                                </a:lnTo>
                                <a:lnTo>
                                  <a:pt x="410" y="537"/>
                                </a:lnTo>
                                <a:lnTo>
                                  <a:pt x="360" y="542"/>
                                </a:lnTo>
                                <a:lnTo>
                                  <a:pt x="305" y="545"/>
                                </a:lnTo>
                                <a:lnTo>
                                  <a:pt x="250" y="546"/>
                                </a:lnTo>
                                <a:lnTo>
                                  <a:pt x="166" y="546"/>
                                </a:lnTo>
                                <a:lnTo>
                                  <a:pt x="211" y="562"/>
                                </a:lnTo>
                                <a:lnTo>
                                  <a:pt x="253" y="573"/>
                                </a:lnTo>
                                <a:lnTo>
                                  <a:pt x="301" y="579"/>
                                </a:lnTo>
                                <a:lnTo>
                                  <a:pt x="342" y="580"/>
                                </a:lnTo>
                                <a:lnTo>
                                  <a:pt x="384" y="583"/>
                                </a:lnTo>
                                <a:lnTo>
                                  <a:pt x="427" y="580"/>
                                </a:lnTo>
                                <a:lnTo>
                                  <a:pt x="462" y="579"/>
                                </a:lnTo>
                                <a:lnTo>
                                  <a:pt x="495" y="573"/>
                                </a:lnTo>
                                <a:lnTo>
                                  <a:pt x="540" y="562"/>
                                </a:lnTo>
                                <a:lnTo>
                                  <a:pt x="574" y="554"/>
                                </a:lnTo>
                                <a:lnTo>
                                  <a:pt x="587" y="555"/>
                                </a:lnTo>
                                <a:lnTo>
                                  <a:pt x="589" y="565"/>
                                </a:lnTo>
                                <a:lnTo>
                                  <a:pt x="585" y="575"/>
                                </a:lnTo>
                                <a:lnTo>
                                  <a:pt x="576" y="586"/>
                                </a:lnTo>
                                <a:lnTo>
                                  <a:pt x="561" y="597"/>
                                </a:lnTo>
                                <a:lnTo>
                                  <a:pt x="544" y="605"/>
                                </a:lnTo>
                                <a:lnTo>
                                  <a:pt x="525" y="614"/>
                                </a:lnTo>
                                <a:lnTo>
                                  <a:pt x="495" y="622"/>
                                </a:lnTo>
                                <a:lnTo>
                                  <a:pt x="432" y="631"/>
                                </a:lnTo>
                                <a:lnTo>
                                  <a:pt x="372" y="639"/>
                                </a:lnTo>
                                <a:lnTo>
                                  <a:pt x="253" y="649"/>
                                </a:lnTo>
                                <a:lnTo>
                                  <a:pt x="407" y="656"/>
                                </a:lnTo>
                                <a:lnTo>
                                  <a:pt x="439" y="656"/>
                                </a:lnTo>
                                <a:lnTo>
                                  <a:pt x="453" y="663"/>
                                </a:lnTo>
                                <a:lnTo>
                                  <a:pt x="461" y="670"/>
                                </a:lnTo>
                                <a:lnTo>
                                  <a:pt x="458" y="681"/>
                                </a:lnTo>
                                <a:lnTo>
                                  <a:pt x="466" y="687"/>
                                </a:lnTo>
                                <a:lnTo>
                                  <a:pt x="486" y="689"/>
                                </a:lnTo>
                                <a:lnTo>
                                  <a:pt x="516" y="677"/>
                                </a:lnTo>
                                <a:lnTo>
                                  <a:pt x="542" y="664"/>
                                </a:lnTo>
                                <a:lnTo>
                                  <a:pt x="563" y="651"/>
                                </a:lnTo>
                                <a:lnTo>
                                  <a:pt x="580" y="639"/>
                                </a:lnTo>
                                <a:lnTo>
                                  <a:pt x="597" y="621"/>
                                </a:lnTo>
                                <a:lnTo>
                                  <a:pt x="651" y="548"/>
                                </a:lnTo>
                                <a:lnTo>
                                  <a:pt x="693" y="485"/>
                                </a:lnTo>
                                <a:lnTo>
                                  <a:pt x="709" y="453"/>
                                </a:lnTo>
                                <a:lnTo>
                                  <a:pt x="713" y="440"/>
                                </a:lnTo>
                                <a:lnTo>
                                  <a:pt x="714" y="430"/>
                                </a:lnTo>
                                <a:lnTo>
                                  <a:pt x="714" y="419"/>
                                </a:lnTo>
                                <a:lnTo>
                                  <a:pt x="706" y="406"/>
                                </a:lnTo>
                                <a:lnTo>
                                  <a:pt x="701" y="398"/>
                                </a:lnTo>
                                <a:lnTo>
                                  <a:pt x="698" y="386"/>
                                </a:lnTo>
                                <a:lnTo>
                                  <a:pt x="701" y="373"/>
                                </a:lnTo>
                                <a:lnTo>
                                  <a:pt x="706" y="364"/>
                                </a:lnTo>
                                <a:lnTo>
                                  <a:pt x="713" y="354"/>
                                </a:lnTo>
                                <a:lnTo>
                                  <a:pt x="719" y="344"/>
                                </a:lnTo>
                                <a:lnTo>
                                  <a:pt x="727" y="333"/>
                                </a:lnTo>
                                <a:lnTo>
                                  <a:pt x="732" y="322"/>
                                </a:lnTo>
                                <a:lnTo>
                                  <a:pt x="731" y="308"/>
                                </a:lnTo>
                                <a:lnTo>
                                  <a:pt x="726" y="297"/>
                                </a:lnTo>
                                <a:lnTo>
                                  <a:pt x="719" y="287"/>
                                </a:lnTo>
                                <a:lnTo>
                                  <a:pt x="713" y="278"/>
                                </a:lnTo>
                                <a:lnTo>
                                  <a:pt x="705" y="267"/>
                                </a:lnTo>
                                <a:lnTo>
                                  <a:pt x="702" y="255"/>
                                </a:lnTo>
                                <a:lnTo>
                                  <a:pt x="705" y="246"/>
                                </a:lnTo>
                                <a:lnTo>
                                  <a:pt x="714" y="232"/>
                                </a:lnTo>
                                <a:lnTo>
                                  <a:pt x="723" y="221"/>
                                </a:lnTo>
                                <a:lnTo>
                                  <a:pt x="727" y="209"/>
                                </a:lnTo>
                                <a:lnTo>
                                  <a:pt x="727" y="194"/>
                                </a:lnTo>
                                <a:lnTo>
                                  <a:pt x="722" y="179"/>
                                </a:lnTo>
                                <a:lnTo>
                                  <a:pt x="713" y="168"/>
                                </a:lnTo>
                                <a:lnTo>
                                  <a:pt x="709" y="160"/>
                                </a:lnTo>
                                <a:lnTo>
                                  <a:pt x="705" y="147"/>
                                </a:lnTo>
                                <a:lnTo>
                                  <a:pt x="706" y="133"/>
                                </a:lnTo>
                                <a:lnTo>
                                  <a:pt x="714" y="122"/>
                                </a:lnTo>
                                <a:lnTo>
                                  <a:pt x="719" y="114"/>
                                </a:lnTo>
                                <a:lnTo>
                                  <a:pt x="727" y="105"/>
                                </a:lnTo>
                                <a:lnTo>
                                  <a:pt x="731" y="93"/>
                                </a:lnTo>
                                <a:lnTo>
                                  <a:pt x="732" y="80"/>
                                </a:lnTo>
                                <a:lnTo>
                                  <a:pt x="730" y="72"/>
                                </a:lnTo>
                                <a:lnTo>
                                  <a:pt x="722" y="59"/>
                                </a:lnTo>
                                <a:lnTo>
                                  <a:pt x="714" y="48"/>
                                </a:lnTo>
                                <a:lnTo>
                                  <a:pt x="709" y="34"/>
                                </a:lnTo>
                                <a:lnTo>
                                  <a:pt x="709" y="0"/>
                                </a:lnTo>
                                <a:lnTo>
                                  <a:pt x="634" y="50"/>
                                </a:lnTo>
                                <a:lnTo>
                                  <a:pt x="589" y="69"/>
                                </a:lnTo>
                                <a:lnTo>
                                  <a:pt x="536" y="86"/>
                                </a:lnTo>
                                <a:lnTo>
                                  <a:pt x="475" y="105"/>
                                </a:lnTo>
                                <a:lnTo>
                                  <a:pt x="420" y="116"/>
                                </a:lnTo>
                                <a:lnTo>
                                  <a:pt x="365" y="126"/>
                                </a:lnTo>
                                <a:lnTo>
                                  <a:pt x="294" y="13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grpSp>
                    <p:nvGrpSpPr>
                      <p:cNvPr id="97313" name="组合 97312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929" y="4535"/>
                        <a:ext cx="218" cy="436"/>
                        <a:chOff x="6929" y="4535"/>
                        <a:chExt cx="218" cy="436"/>
                      </a:xfrm>
                    </p:grpSpPr>
                    <p:sp>
                      <p:nvSpPr>
                        <p:cNvPr id="97314" name="任意多边形 9731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971" y="4651"/>
                          <a:ext cx="167" cy="70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167" h="70">
                              <a:moveTo>
                                <a:pt x="167" y="13"/>
                              </a:moveTo>
                              <a:lnTo>
                                <a:pt x="151" y="0"/>
                              </a:lnTo>
                              <a:lnTo>
                                <a:pt x="100" y="26"/>
                              </a:lnTo>
                              <a:lnTo>
                                <a:pt x="49" y="45"/>
                              </a:lnTo>
                              <a:lnTo>
                                <a:pt x="0" y="59"/>
                              </a:lnTo>
                              <a:lnTo>
                                <a:pt x="9" y="70"/>
                              </a:lnTo>
                              <a:lnTo>
                                <a:pt x="43" y="70"/>
                              </a:lnTo>
                              <a:lnTo>
                                <a:pt x="89" y="60"/>
                              </a:lnTo>
                              <a:lnTo>
                                <a:pt x="130" y="40"/>
                              </a:lnTo>
                              <a:lnTo>
                                <a:pt x="167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7315" name="任意多边形 9731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001" y="4763"/>
                          <a:ext cx="146" cy="78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146" h="78">
                              <a:moveTo>
                                <a:pt x="146" y="15"/>
                              </a:moveTo>
                              <a:lnTo>
                                <a:pt x="138" y="0"/>
                              </a:lnTo>
                              <a:lnTo>
                                <a:pt x="89" y="34"/>
                              </a:lnTo>
                              <a:lnTo>
                                <a:pt x="50" y="51"/>
                              </a:lnTo>
                              <a:lnTo>
                                <a:pt x="0" y="66"/>
                              </a:lnTo>
                              <a:lnTo>
                                <a:pt x="10" y="78"/>
                              </a:lnTo>
                              <a:lnTo>
                                <a:pt x="42" y="78"/>
                              </a:lnTo>
                              <a:lnTo>
                                <a:pt x="74" y="69"/>
                              </a:lnTo>
                              <a:lnTo>
                                <a:pt x="112" y="45"/>
                              </a:lnTo>
                              <a:lnTo>
                                <a:pt x="146" y="1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7316" name="任意多边形 97315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992" y="4894"/>
                          <a:ext cx="149" cy="77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149" h="77">
                              <a:moveTo>
                                <a:pt x="149" y="11"/>
                              </a:moveTo>
                              <a:lnTo>
                                <a:pt x="138" y="0"/>
                              </a:lnTo>
                              <a:lnTo>
                                <a:pt x="93" y="31"/>
                              </a:lnTo>
                              <a:lnTo>
                                <a:pt x="49" y="49"/>
                              </a:lnTo>
                              <a:lnTo>
                                <a:pt x="0" y="63"/>
                              </a:lnTo>
                              <a:lnTo>
                                <a:pt x="9" y="77"/>
                              </a:lnTo>
                              <a:lnTo>
                                <a:pt x="42" y="74"/>
                              </a:lnTo>
                              <a:lnTo>
                                <a:pt x="81" y="65"/>
                              </a:lnTo>
                              <a:lnTo>
                                <a:pt x="121" y="40"/>
                              </a:lnTo>
                              <a:lnTo>
                                <a:pt x="149" y="1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7317" name="任意多边形 9731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929" y="4535"/>
                          <a:ext cx="171" cy="68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171" h="68">
                              <a:moveTo>
                                <a:pt x="171" y="13"/>
                              </a:moveTo>
                              <a:lnTo>
                                <a:pt x="154" y="0"/>
                              </a:lnTo>
                              <a:lnTo>
                                <a:pt x="97" y="26"/>
                              </a:lnTo>
                              <a:lnTo>
                                <a:pt x="50" y="41"/>
                              </a:lnTo>
                              <a:lnTo>
                                <a:pt x="0" y="55"/>
                              </a:lnTo>
                              <a:lnTo>
                                <a:pt x="11" y="68"/>
                              </a:lnTo>
                              <a:lnTo>
                                <a:pt x="42" y="66"/>
                              </a:lnTo>
                              <a:lnTo>
                                <a:pt x="82" y="57"/>
                              </a:lnTo>
                              <a:lnTo>
                                <a:pt x="127" y="40"/>
                              </a:lnTo>
                              <a:lnTo>
                                <a:pt x="171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97318" name="任意多边形 97317"/>
                    <p:cNvSpPr>
                      <a:spLocks noChangeAspect="1"/>
                    </p:cNvSpPr>
                    <p:nvPr/>
                  </p:nvSpPr>
                  <p:spPr>
                    <a:xfrm>
                      <a:off x="5770" y="1606"/>
                      <a:ext cx="2019" cy="2908"/>
                    </a:xfrm>
                    <a:custGeom>
                      <a:avLst/>
                      <a:gdLst/>
                      <a:ahLst/>
                      <a:cxnLst/>
                      <a:pathLst>
                        <a:path w="2019" h="2908">
                          <a:moveTo>
                            <a:pt x="1415" y="2830"/>
                          </a:moveTo>
                          <a:lnTo>
                            <a:pt x="1432" y="2818"/>
                          </a:lnTo>
                          <a:lnTo>
                            <a:pt x="1445" y="2807"/>
                          </a:lnTo>
                          <a:lnTo>
                            <a:pt x="1453" y="2799"/>
                          </a:lnTo>
                          <a:lnTo>
                            <a:pt x="1458" y="2790"/>
                          </a:lnTo>
                          <a:lnTo>
                            <a:pt x="1463" y="2784"/>
                          </a:lnTo>
                          <a:lnTo>
                            <a:pt x="1466" y="2778"/>
                          </a:lnTo>
                          <a:lnTo>
                            <a:pt x="1470" y="2773"/>
                          </a:lnTo>
                          <a:lnTo>
                            <a:pt x="1471" y="2765"/>
                          </a:lnTo>
                          <a:lnTo>
                            <a:pt x="1474" y="2756"/>
                          </a:lnTo>
                          <a:lnTo>
                            <a:pt x="1475" y="2744"/>
                          </a:lnTo>
                          <a:lnTo>
                            <a:pt x="1484" y="2698"/>
                          </a:lnTo>
                          <a:lnTo>
                            <a:pt x="1543" y="2322"/>
                          </a:lnTo>
                          <a:lnTo>
                            <a:pt x="1554" y="2268"/>
                          </a:lnTo>
                          <a:lnTo>
                            <a:pt x="1563" y="2229"/>
                          </a:lnTo>
                          <a:lnTo>
                            <a:pt x="1577" y="2175"/>
                          </a:lnTo>
                          <a:lnTo>
                            <a:pt x="1598" y="2115"/>
                          </a:lnTo>
                          <a:lnTo>
                            <a:pt x="1619" y="2062"/>
                          </a:lnTo>
                          <a:lnTo>
                            <a:pt x="1638" y="2018"/>
                          </a:lnTo>
                          <a:lnTo>
                            <a:pt x="1655" y="1980"/>
                          </a:lnTo>
                          <a:lnTo>
                            <a:pt x="1672" y="1943"/>
                          </a:lnTo>
                          <a:lnTo>
                            <a:pt x="1706" y="1880"/>
                          </a:lnTo>
                          <a:lnTo>
                            <a:pt x="1740" y="1821"/>
                          </a:lnTo>
                          <a:lnTo>
                            <a:pt x="1773" y="1766"/>
                          </a:lnTo>
                          <a:lnTo>
                            <a:pt x="1799" y="1724"/>
                          </a:lnTo>
                          <a:lnTo>
                            <a:pt x="1846" y="1645"/>
                          </a:lnTo>
                          <a:lnTo>
                            <a:pt x="1879" y="1590"/>
                          </a:lnTo>
                          <a:lnTo>
                            <a:pt x="1905" y="1544"/>
                          </a:lnTo>
                          <a:lnTo>
                            <a:pt x="1927" y="1492"/>
                          </a:lnTo>
                          <a:lnTo>
                            <a:pt x="1952" y="1429"/>
                          </a:lnTo>
                          <a:lnTo>
                            <a:pt x="1969" y="1374"/>
                          </a:lnTo>
                          <a:lnTo>
                            <a:pt x="1985" y="1316"/>
                          </a:lnTo>
                          <a:lnTo>
                            <a:pt x="1995" y="1267"/>
                          </a:lnTo>
                          <a:lnTo>
                            <a:pt x="2007" y="1212"/>
                          </a:lnTo>
                          <a:lnTo>
                            <a:pt x="2015" y="1142"/>
                          </a:lnTo>
                          <a:lnTo>
                            <a:pt x="2019" y="1062"/>
                          </a:lnTo>
                          <a:lnTo>
                            <a:pt x="2019" y="987"/>
                          </a:lnTo>
                          <a:lnTo>
                            <a:pt x="2012" y="928"/>
                          </a:lnTo>
                          <a:lnTo>
                            <a:pt x="2003" y="873"/>
                          </a:lnTo>
                          <a:lnTo>
                            <a:pt x="1994" y="824"/>
                          </a:lnTo>
                          <a:lnTo>
                            <a:pt x="1978" y="759"/>
                          </a:lnTo>
                          <a:lnTo>
                            <a:pt x="1960" y="694"/>
                          </a:lnTo>
                          <a:lnTo>
                            <a:pt x="1940" y="634"/>
                          </a:lnTo>
                          <a:lnTo>
                            <a:pt x="1917" y="578"/>
                          </a:lnTo>
                          <a:lnTo>
                            <a:pt x="1888" y="529"/>
                          </a:lnTo>
                          <a:lnTo>
                            <a:pt x="1850" y="466"/>
                          </a:lnTo>
                          <a:lnTo>
                            <a:pt x="1807" y="403"/>
                          </a:lnTo>
                          <a:lnTo>
                            <a:pt x="1765" y="354"/>
                          </a:lnTo>
                          <a:lnTo>
                            <a:pt x="1727" y="312"/>
                          </a:lnTo>
                          <a:lnTo>
                            <a:pt x="1683" y="272"/>
                          </a:lnTo>
                          <a:lnTo>
                            <a:pt x="1636" y="232"/>
                          </a:lnTo>
                          <a:lnTo>
                            <a:pt x="1590" y="196"/>
                          </a:lnTo>
                          <a:lnTo>
                            <a:pt x="1535" y="159"/>
                          </a:lnTo>
                          <a:lnTo>
                            <a:pt x="1471" y="120"/>
                          </a:lnTo>
                          <a:lnTo>
                            <a:pt x="1411" y="90"/>
                          </a:lnTo>
                          <a:lnTo>
                            <a:pt x="1341" y="61"/>
                          </a:lnTo>
                          <a:lnTo>
                            <a:pt x="1277" y="40"/>
                          </a:lnTo>
                          <a:lnTo>
                            <a:pt x="1224" y="27"/>
                          </a:lnTo>
                          <a:lnTo>
                            <a:pt x="1167" y="14"/>
                          </a:lnTo>
                          <a:lnTo>
                            <a:pt x="1115" y="6"/>
                          </a:lnTo>
                          <a:lnTo>
                            <a:pt x="1053" y="0"/>
                          </a:lnTo>
                          <a:lnTo>
                            <a:pt x="997" y="0"/>
                          </a:lnTo>
                          <a:lnTo>
                            <a:pt x="936" y="0"/>
                          </a:lnTo>
                          <a:lnTo>
                            <a:pt x="885" y="6"/>
                          </a:lnTo>
                          <a:lnTo>
                            <a:pt x="826" y="19"/>
                          </a:lnTo>
                          <a:lnTo>
                            <a:pt x="782" y="28"/>
                          </a:lnTo>
                          <a:lnTo>
                            <a:pt x="727" y="44"/>
                          </a:lnTo>
                          <a:lnTo>
                            <a:pt x="676" y="59"/>
                          </a:lnTo>
                          <a:lnTo>
                            <a:pt x="630" y="78"/>
                          </a:lnTo>
                          <a:lnTo>
                            <a:pt x="586" y="97"/>
                          </a:lnTo>
                          <a:lnTo>
                            <a:pt x="541" y="121"/>
                          </a:lnTo>
                          <a:lnTo>
                            <a:pt x="501" y="145"/>
                          </a:lnTo>
                          <a:lnTo>
                            <a:pt x="456" y="175"/>
                          </a:lnTo>
                          <a:lnTo>
                            <a:pt x="408" y="209"/>
                          </a:lnTo>
                          <a:lnTo>
                            <a:pt x="365" y="242"/>
                          </a:lnTo>
                          <a:lnTo>
                            <a:pt x="326" y="277"/>
                          </a:lnTo>
                          <a:lnTo>
                            <a:pt x="284" y="316"/>
                          </a:lnTo>
                          <a:lnTo>
                            <a:pt x="242" y="360"/>
                          </a:lnTo>
                          <a:lnTo>
                            <a:pt x="206" y="402"/>
                          </a:lnTo>
                          <a:lnTo>
                            <a:pt x="175" y="441"/>
                          </a:lnTo>
                          <a:lnTo>
                            <a:pt x="140" y="495"/>
                          </a:lnTo>
                          <a:lnTo>
                            <a:pt x="106" y="554"/>
                          </a:lnTo>
                          <a:lnTo>
                            <a:pt x="75" y="620"/>
                          </a:lnTo>
                          <a:lnTo>
                            <a:pt x="53" y="685"/>
                          </a:lnTo>
                          <a:lnTo>
                            <a:pt x="34" y="752"/>
                          </a:lnTo>
                          <a:lnTo>
                            <a:pt x="17" y="818"/>
                          </a:lnTo>
                          <a:lnTo>
                            <a:pt x="7" y="879"/>
                          </a:lnTo>
                          <a:lnTo>
                            <a:pt x="0" y="940"/>
                          </a:lnTo>
                          <a:lnTo>
                            <a:pt x="0" y="999"/>
                          </a:lnTo>
                          <a:lnTo>
                            <a:pt x="0" y="1052"/>
                          </a:lnTo>
                          <a:lnTo>
                            <a:pt x="0" y="1115"/>
                          </a:lnTo>
                          <a:lnTo>
                            <a:pt x="3" y="1170"/>
                          </a:lnTo>
                          <a:lnTo>
                            <a:pt x="14" y="1239"/>
                          </a:lnTo>
                          <a:lnTo>
                            <a:pt x="24" y="1299"/>
                          </a:lnTo>
                          <a:lnTo>
                            <a:pt x="40" y="1358"/>
                          </a:lnTo>
                          <a:lnTo>
                            <a:pt x="62" y="1427"/>
                          </a:lnTo>
                          <a:lnTo>
                            <a:pt x="87" y="1488"/>
                          </a:lnTo>
                          <a:lnTo>
                            <a:pt x="113" y="1542"/>
                          </a:lnTo>
                          <a:lnTo>
                            <a:pt x="144" y="1602"/>
                          </a:lnTo>
                          <a:lnTo>
                            <a:pt x="178" y="1660"/>
                          </a:lnTo>
                          <a:lnTo>
                            <a:pt x="208" y="1715"/>
                          </a:lnTo>
                          <a:lnTo>
                            <a:pt x="239" y="1770"/>
                          </a:lnTo>
                          <a:lnTo>
                            <a:pt x="272" y="1830"/>
                          </a:lnTo>
                          <a:lnTo>
                            <a:pt x="323" y="1917"/>
                          </a:lnTo>
                          <a:lnTo>
                            <a:pt x="370" y="2007"/>
                          </a:lnTo>
                          <a:lnTo>
                            <a:pt x="398" y="2053"/>
                          </a:lnTo>
                          <a:lnTo>
                            <a:pt x="412" y="2091"/>
                          </a:lnTo>
                          <a:lnTo>
                            <a:pt x="429" y="2138"/>
                          </a:lnTo>
                          <a:lnTo>
                            <a:pt x="445" y="2192"/>
                          </a:lnTo>
                          <a:lnTo>
                            <a:pt x="458" y="2239"/>
                          </a:lnTo>
                          <a:lnTo>
                            <a:pt x="469" y="2292"/>
                          </a:lnTo>
                          <a:lnTo>
                            <a:pt x="479" y="2365"/>
                          </a:lnTo>
                          <a:lnTo>
                            <a:pt x="492" y="2444"/>
                          </a:lnTo>
                          <a:lnTo>
                            <a:pt x="501" y="2506"/>
                          </a:lnTo>
                          <a:lnTo>
                            <a:pt x="511" y="2586"/>
                          </a:lnTo>
                          <a:lnTo>
                            <a:pt x="518" y="2643"/>
                          </a:lnTo>
                          <a:lnTo>
                            <a:pt x="526" y="2693"/>
                          </a:lnTo>
                          <a:lnTo>
                            <a:pt x="537" y="2742"/>
                          </a:lnTo>
                          <a:lnTo>
                            <a:pt x="541" y="2756"/>
                          </a:lnTo>
                          <a:lnTo>
                            <a:pt x="543" y="2767"/>
                          </a:lnTo>
                          <a:lnTo>
                            <a:pt x="545" y="2773"/>
                          </a:lnTo>
                          <a:lnTo>
                            <a:pt x="546" y="2778"/>
                          </a:lnTo>
                          <a:lnTo>
                            <a:pt x="552" y="2784"/>
                          </a:lnTo>
                          <a:lnTo>
                            <a:pt x="558" y="2794"/>
                          </a:lnTo>
                          <a:lnTo>
                            <a:pt x="567" y="2803"/>
                          </a:lnTo>
                          <a:lnTo>
                            <a:pt x="576" y="2812"/>
                          </a:lnTo>
                          <a:lnTo>
                            <a:pt x="592" y="2824"/>
                          </a:lnTo>
                          <a:lnTo>
                            <a:pt x="610" y="2833"/>
                          </a:lnTo>
                          <a:lnTo>
                            <a:pt x="635" y="2847"/>
                          </a:lnTo>
                          <a:lnTo>
                            <a:pt x="657" y="2856"/>
                          </a:lnTo>
                          <a:lnTo>
                            <a:pt x="681" y="2864"/>
                          </a:lnTo>
                          <a:lnTo>
                            <a:pt x="703" y="2870"/>
                          </a:lnTo>
                          <a:lnTo>
                            <a:pt x="723" y="2875"/>
                          </a:lnTo>
                          <a:lnTo>
                            <a:pt x="753" y="2883"/>
                          </a:lnTo>
                          <a:lnTo>
                            <a:pt x="778" y="2889"/>
                          </a:lnTo>
                          <a:lnTo>
                            <a:pt x="802" y="2892"/>
                          </a:lnTo>
                          <a:lnTo>
                            <a:pt x="829" y="2896"/>
                          </a:lnTo>
                          <a:lnTo>
                            <a:pt x="857" y="2900"/>
                          </a:lnTo>
                          <a:lnTo>
                            <a:pt x="883" y="2902"/>
                          </a:lnTo>
                          <a:lnTo>
                            <a:pt x="906" y="2904"/>
                          </a:lnTo>
                          <a:lnTo>
                            <a:pt x="934" y="2906"/>
                          </a:lnTo>
                          <a:lnTo>
                            <a:pt x="959" y="2908"/>
                          </a:lnTo>
                          <a:lnTo>
                            <a:pt x="984" y="2908"/>
                          </a:lnTo>
                          <a:lnTo>
                            <a:pt x="1006" y="2908"/>
                          </a:lnTo>
                          <a:lnTo>
                            <a:pt x="1031" y="2908"/>
                          </a:lnTo>
                          <a:lnTo>
                            <a:pt x="1061" y="2908"/>
                          </a:lnTo>
                          <a:lnTo>
                            <a:pt x="1086" y="2906"/>
                          </a:lnTo>
                          <a:lnTo>
                            <a:pt x="1108" y="2906"/>
                          </a:lnTo>
                          <a:lnTo>
                            <a:pt x="1134" y="2902"/>
                          </a:lnTo>
                          <a:lnTo>
                            <a:pt x="1166" y="2900"/>
                          </a:lnTo>
                          <a:lnTo>
                            <a:pt x="1188" y="2896"/>
                          </a:lnTo>
                          <a:lnTo>
                            <a:pt x="1217" y="2892"/>
                          </a:lnTo>
                          <a:lnTo>
                            <a:pt x="1241" y="2887"/>
                          </a:lnTo>
                          <a:lnTo>
                            <a:pt x="1265" y="2883"/>
                          </a:lnTo>
                          <a:lnTo>
                            <a:pt x="1288" y="2877"/>
                          </a:lnTo>
                          <a:lnTo>
                            <a:pt x="1309" y="2871"/>
                          </a:lnTo>
                          <a:lnTo>
                            <a:pt x="1334" y="2864"/>
                          </a:lnTo>
                          <a:lnTo>
                            <a:pt x="1354" y="2856"/>
                          </a:lnTo>
                          <a:lnTo>
                            <a:pt x="1375" y="2849"/>
                          </a:lnTo>
                          <a:lnTo>
                            <a:pt x="1395" y="2839"/>
                          </a:lnTo>
                          <a:lnTo>
                            <a:pt x="1415" y="2830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6350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97319" name="椭圆 97318"/>
                    <p:cNvSpPr>
                      <a:spLocks noChangeAspect="1"/>
                    </p:cNvSpPr>
                    <p:nvPr/>
                  </p:nvSpPr>
                  <p:spPr>
                    <a:xfrm>
                      <a:off x="6337" y="4185"/>
                      <a:ext cx="886" cy="296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97320" name="任意多边形 97319"/>
                    <p:cNvSpPr>
                      <a:spLocks noChangeAspect="1"/>
                    </p:cNvSpPr>
                    <p:nvPr/>
                  </p:nvSpPr>
                  <p:spPr>
                    <a:xfrm>
                      <a:off x="7261" y="1899"/>
                      <a:ext cx="338" cy="432"/>
                    </a:xfrm>
                    <a:custGeom>
                      <a:avLst/>
                      <a:gdLst/>
                      <a:ahLst/>
                      <a:cxnLst/>
                      <a:pathLst>
                        <a:path w="338" h="432">
                          <a:moveTo>
                            <a:pt x="0" y="0"/>
                          </a:moveTo>
                          <a:lnTo>
                            <a:pt x="90" y="46"/>
                          </a:lnTo>
                          <a:lnTo>
                            <a:pt x="172" y="97"/>
                          </a:lnTo>
                          <a:lnTo>
                            <a:pt x="234" y="148"/>
                          </a:lnTo>
                          <a:lnTo>
                            <a:pt x="275" y="203"/>
                          </a:lnTo>
                          <a:lnTo>
                            <a:pt x="304" y="259"/>
                          </a:lnTo>
                          <a:lnTo>
                            <a:pt x="325" y="308"/>
                          </a:lnTo>
                          <a:lnTo>
                            <a:pt x="338" y="358"/>
                          </a:lnTo>
                          <a:lnTo>
                            <a:pt x="219" y="432"/>
                          </a:lnTo>
                          <a:lnTo>
                            <a:pt x="208" y="362"/>
                          </a:lnTo>
                          <a:lnTo>
                            <a:pt x="189" y="287"/>
                          </a:lnTo>
                          <a:lnTo>
                            <a:pt x="161" y="209"/>
                          </a:lnTo>
                          <a:lnTo>
                            <a:pt x="124" y="144"/>
                          </a:lnTo>
                          <a:lnTo>
                            <a:pt x="73" y="7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grpSp>
                  <p:nvGrpSpPr>
                    <p:cNvPr id="97321" name="组合 97320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498" y="2481"/>
                      <a:ext cx="562" cy="1806"/>
                      <a:chOff x="6498" y="2481"/>
                      <a:chExt cx="562" cy="1806"/>
                    </a:xfrm>
                  </p:grpSpPr>
                  <p:sp>
                    <p:nvSpPr>
                      <p:cNvPr id="97322" name="任意多边形 9732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604" y="3234"/>
                        <a:ext cx="345" cy="1053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345" h="1053">
                            <a:moveTo>
                              <a:pt x="0" y="80"/>
                            </a:moveTo>
                            <a:lnTo>
                              <a:pt x="6" y="252"/>
                            </a:lnTo>
                            <a:lnTo>
                              <a:pt x="23" y="274"/>
                            </a:lnTo>
                            <a:lnTo>
                              <a:pt x="17" y="975"/>
                            </a:lnTo>
                            <a:lnTo>
                              <a:pt x="40" y="1053"/>
                            </a:lnTo>
                            <a:lnTo>
                              <a:pt x="98" y="1053"/>
                            </a:lnTo>
                            <a:lnTo>
                              <a:pt x="146" y="1015"/>
                            </a:lnTo>
                            <a:lnTo>
                              <a:pt x="201" y="1015"/>
                            </a:lnTo>
                            <a:lnTo>
                              <a:pt x="245" y="1053"/>
                            </a:lnTo>
                            <a:lnTo>
                              <a:pt x="307" y="1053"/>
                            </a:lnTo>
                            <a:lnTo>
                              <a:pt x="328" y="975"/>
                            </a:lnTo>
                            <a:lnTo>
                              <a:pt x="317" y="274"/>
                            </a:lnTo>
                            <a:lnTo>
                              <a:pt x="333" y="252"/>
                            </a:lnTo>
                            <a:lnTo>
                              <a:pt x="345" y="80"/>
                            </a:lnTo>
                            <a:lnTo>
                              <a:pt x="269" y="17"/>
                            </a:lnTo>
                            <a:lnTo>
                              <a:pt x="231" y="17"/>
                            </a:lnTo>
                            <a:lnTo>
                              <a:pt x="210" y="0"/>
                            </a:lnTo>
                            <a:lnTo>
                              <a:pt x="123" y="0"/>
                            </a:lnTo>
                            <a:lnTo>
                              <a:pt x="104" y="17"/>
                            </a:lnTo>
                            <a:lnTo>
                              <a:pt x="72" y="17"/>
                            </a:lnTo>
                            <a:lnTo>
                              <a:pt x="0" y="80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97323" name="椭圆 9732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781" y="3267"/>
                        <a:ext cx="45" cy="72"/>
                      </a:xfrm>
                      <a:prstGeom prst="ellipse">
                        <a:avLst/>
                      </a:prstGeom>
                      <a:solidFill>
                        <a:srgbClr val="E0E0E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97324" name="组合 97323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498" y="2481"/>
                        <a:ext cx="562" cy="828"/>
                        <a:chOff x="6498" y="2481"/>
                        <a:chExt cx="562" cy="828"/>
                      </a:xfrm>
                    </p:grpSpPr>
                    <p:sp>
                      <p:nvSpPr>
                        <p:cNvPr id="97325" name="椭圆 9732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531" y="2481"/>
                          <a:ext cx="514" cy="282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7326" name="任意多边形 97325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498" y="2610"/>
                          <a:ext cx="562" cy="699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562" h="699">
                              <a:moveTo>
                                <a:pt x="358" y="699"/>
                              </a:moveTo>
                              <a:lnTo>
                                <a:pt x="562" y="69"/>
                              </a:lnTo>
                              <a:lnTo>
                                <a:pt x="526" y="56"/>
                              </a:lnTo>
                              <a:lnTo>
                                <a:pt x="485" y="38"/>
                              </a:lnTo>
                              <a:lnTo>
                                <a:pt x="431" y="24"/>
                              </a:lnTo>
                              <a:lnTo>
                                <a:pt x="384" y="12"/>
                              </a:lnTo>
                              <a:lnTo>
                                <a:pt x="342" y="4"/>
                              </a:lnTo>
                              <a:lnTo>
                                <a:pt x="297" y="0"/>
                              </a:lnTo>
                              <a:lnTo>
                                <a:pt x="248" y="3"/>
                              </a:lnTo>
                              <a:lnTo>
                                <a:pt x="185" y="10"/>
                              </a:lnTo>
                              <a:lnTo>
                                <a:pt x="132" y="24"/>
                              </a:lnTo>
                              <a:lnTo>
                                <a:pt x="80" y="38"/>
                              </a:lnTo>
                              <a:lnTo>
                                <a:pt x="34" y="58"/>
                              </a:lnTo>
                              <a:lnTo>
                                <a:pt x="0" y="76"/>
                              </a:lnTo>
                              <a:lnTo>
                                <a:pt x="197" y="699"/>
                              </a:lnTo>
                            </a:path>
                          </a:pathLst>
                        </a:custGeom>
                        <a:noFill/>
                        <a:ln w="6350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97327" name="组合 97326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676" y="3385"/>
                        <a:ext cx="193" cy="804"/>
                        <a:chOff x="6676" y="3385"/>
                        <a:chExt cx="193" cy="804"/>
                      </a:xfrm>
                    </p:grpSpPr>
                    <p:sp>
                      <p:nvSpPr>
                        <p:cNvPr id="97328" name="直接连接符 97327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708" y="3406"/>
                          <a:ext cx="1" cy="783"/>
                        </a:xfrm>
                        <a:prstGeom prst="line">
                          <a:avLst/>
                        </a:prstGeom>
                        <a:ln w="6350">
                          <a:noFill/>
                        </a:ln>
                      </p:spPr>
                    </p:sp>
                    <p:sp>
                      <p:nvSpPr>
                        <p:cNvPr id="97329" name="直接连接符 97328"/>
                        <p:cNvSpPr>
                          <a:spLocks noChangeAspect="1"/>
                        </p:cNvSpPr>
                        <p:nvPr/>
                      </p:nvSpPr>
                      <p:spPr>
                        <a:xfrm flipV="1">
                          <a:off x="6836" y="3406"/>
                          <a:ext cx="4" cy="779"/>
                        </a:xfrm>
                        <a:prstGeom prst="line">
                          <a:avLst/>
                        </a:prstGeom>
                        <a:ln w="6350">
                          <a:noFill/>
                        </a:ln>
                      </p:spPr>
                    </p:sp>
                    <p:sp>
                      <p:nvSpPr>
                        <p:cNvPr id="97330" name="直接连接符 97329"/>
                        <p:cNvSpPr>
                          <a:spLocks noChangeAspect="1"/>
                        </p:cNvSpPr>
                        <p:nvPr/>
                      </p:nvSpPr>
                      <p:spPr>
                        <a:xfrm flipV="1">
                          <a:off x="6866" y="3385"/>
                          <a:ext cx="3" cy="780"/>
                        </a:xfrm>
                        <a:prstGeom prst="line">
                          <a:avLst/>
                        </a:prstGeom>
                        <a:ln w="6350">
                          <a:noFill/>
                        </a:ln>
                      </p:spPr>
                    </p:sp>
                    <p:sp>
                      <p:nvSpPr>
                        <p:cNvPr id="97331" name="直接连接符 97330"/>
                        <p:cNvSpPr>
                          <a:spLocks noChangeAspect="1"/>
                        </p:cNvSpPr>
                        <p:nvPr/>
                      </p:nvSpPr>
                      <p:spPr>
                        <a:xfrm flipH="1" flipV="1">
                          <a:off x="6676" y="3385"/>
                          <a:ext cx="2" cy="780"/>
                        </a:xfrm>
                        <a:prstGeom prst="line">
                          <a:avLst/>
                        </a:prstGeom>
                        <a:ln w="6350">
                          <a:noFill/>
                        </a:ln>
                      </p:spPr>
                    </p:sp>
                  </p:grpSp>
                </p:grpSp>
                <p:sp>
                  <p:nvSpPr>
                    <p:cNvPr id="97332" name="任意多边形 97331"/>
                    <p:cNvSpPr>
                      <a:spLocks noChangeAspect="1"/>
                    </p:cNvSpPr>
                    <p:nvPr/>
                  </p:nvSpPr>
                  <p:spPr>
                    <a:xfrm>
                      <a:off x="6740" y="3766"/>
                      <a:ext cx="546" cy="681"/>
                    </a:xfrm>
                    <a:custGeom>
                      <a:avLst/>
                      <a:gdLst/>
                      <a:ahLst/>
                      <a:cxnLst/>
                      <a:pathLst>
                        <a:path w="546" h="681">
                          <a:moveTo>
                            <a:pt x="546" y="0"/>
                          </a:moveTo>
                          <a:lnTo>
                            <a:pt x="523" y="20"/>
                          </a:lnTo>
                          <a:lnTo>
                            <a:pt x="432" y="441"/>
                          </a:lnTo>
                          <a:lnTo>
                            <a:pt x="415" y="483"/>
                          </a:lnTo>
                          <a:lnTo>
                            <a:pt x="388" y="518"/>
                          </a:lnTo>
                          <a:lnTo>
                            <a:pt x="347" y="550"/>
                          </a:lnTo>
                          <a:lnTo>
                            <a:pt x="307" y="575"/>
                          </a:lnTo>
                          <a:lnTo>
                            <a:pt x="262" y="598"/>
                          </a:lnTo>
                          <a:lnTo>
                            <a:pt x="215" y="618"/>
                          </a:lnTo>
                          <a:lnTo>
                            <a:pt x="163" y="637"/>
                          </a:lnTo>
                          <a:lnTo>
                            <a:pt x="119" y="647"/>
                          </a:lnTo>
                          <a:lnTo>
                            <a:pt x="65" y="656"/>
                          </a:lnTo>
                          <a:lnTo>
                            <a:pt x="0" y="652"/>
                          </a:lnTo>
                          <a:lnTo>
                            <a:pt x="10" y="677"/>
                          </a:lnTo>
                          <a:lnTo>
                            <a:pt x="55" y="681"/>
                          </a:lnTo>
                          <a:lnTo>
                            <a:pt x="86" y="681"/>
                          </a:lnTo>
                          <a:lnTo>
                            <a:pt x="134" y="677"/>
                          </a:lnTo>
                          <a:lnTo>
                            <a:pt x="173" y="674"/>
                          </a:lnTo>
                          <a:lnTo>
                            <a:pt x="227" y="665"/>
                          </a:lnTo>
                          <a:lnTo>
                            <a:pt x="269" y="657"/>
                          </a:lnTo>
                          <a:lnTo>
                            <a:pt x="316" y="643"/>
                          </a:lnTo>
                          <a:lnTo>
                            <a:pt x="343" y="635"/>
                          </a:lnTo>
                          <a:lnTo>
                            <a:pt x="384" y="618"/>
                          </a:lnTo>
                          <a:lnTo>
                            <a:pt x="427" y="590"/>
                          </a:lnTo>
                          <a:lnTo>
                            <a:pt x="440" y="575"/>
                          </a:lnTo>
                          <a:lnTo>
                            <a:pt x="452" y="554"/>
                          </a:lnTo>
                          <a:lnTo>
                            <a:pt x="462" y="512"/>
                          </a:lnTo>
                          <a:lnTo>
                            <a:pt x="471" y="470"/>
                          </a:lnTo>
                          <a:lnTo>
                            <a:pt x="546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97333" name="矩形 97332"/>
                  <p:cNvSpPr>
                    <a:spLocks noChangeAspect="1"/>
                  </p:cNvSpPr>
                  <p:nvPr/>
                </p:nvSpPr>
                <p:spPr>
                  <a:xfrm>
                    <a:off x="5695" y="6585"/>
                    <a:ext cx="540" cy="31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50000">
                        <a:srgbClr val="C0C0C0"/>
                      </a:gs>
                      <a:gs pos="100000">
                        <a:srgbClr val="808080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97334" name="椭圆 97333"/>
              <p:cNvSpPr/>
              <p:nvPr/>
            </p:nvSpPr>
            <p:spPr>
              <a:xfrm>
                <a:off x="576" y="960"/>
                <a:ext cx="144" cy="192"/>
              </a:xfrm>
              <a:prstGeom prst="ellipse">
                <a:avLst/>
              </a:prstGeom>
              <a:solidFill>
                <a:srgbClr val="DDDDDD"/>
              </a:solidFill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/>
                <a:endParaRPr sz="2400" dirty="0">
                  <a:solidFill>
                    <a:schemeClr val="bg1"/>
                  </a:solidFill>
                  <a:latin typeface="Times New Roman" panose="02020603050405020304" pitchFamily="18" charset="0"/>
                </a:endParaRPr>
              </a:p>
            </p:txBody>
          </p:sp>
        </p:grpSp>
        <p:pic>
          <p:nvPicPr>
            <p:cNvPr id="97335" name="xjhsy9" descr="w6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5" y="1888"/>
              <a:ext cx="816" cy="7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336" name="xjhsy4" descr="w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" y="3136"/>
              <a:ext cx="969" cy="4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7337" name="任意多边形 97336"/>
            <p:cNvSpPr/>
            <p:nvPr/>
          </p:nvSpPr>
          <p:spPr>
            <a:xfrm>
              <a:off x="1090" y="2886"/>
              <a:ext cx="913" cy="558"/>
            </a:xfrm>
            <a:custGeom>
              <a:avLst/>
              <a:gdLst/>
              <a:ahLst/>
              <a:cxnLst/>
              <a:pathLst>
                <a:path w="913" h="558">
                  <a:moveTo>
                    <a:pt x="913" y="0"/>
                  </a:moveTo>
                  <a:cubicBezTo>
                    <a:pt x="868" y="29"/>
                    <a:pt x="884" y="56"/>
                    <a:pt x="833" y="88"/>
                  </a:cubicBezTo>
                  <a:cubicBezTo>
                    <a:pt x="807" y="128"/>
                    <a:pt x="773" y="138"/>
                    <a:pt x="736" y="159"/>
                  </a:cubicBezTo>
                  <a:cubicBezTo>
                    <a:pt x="717" y="170"/>
                    <a:pt x="703" y="189"/>
                    <a:pt x="683" y="195"/>
                  </a:cubicBezTo>
                  <a:cubicBezTo>
                    <a:pt x="624" y="212"/>
                    <a:pt x="534" y="230"/>
                    <a:pt x="479" y="257"/>
                  </a:cubicBezTo>
                  <a:cubicBezTo>
                    <a:pt x="435" y="278"/>
                    <a:pt x="389" y="295"/>
                    <a:pt x="346" y="319"/>
                  </a:cubicBezTo>
                  <a:cubicBezTo>
                    <a:pt x="257" y="369"/>
                    <a:pt x="326" y="343"/>
                    <a:pt x="266" y="363"/>
                  </a:cubicBezTo>
                  <a:cubicBezTo>
                    <a:pt x="240" y="403"/>
                    <a:pt x="228" y="393"/>
                    <a:pt x="186" y="407"/>
                  </a:cubicBezTo>
                  <a:cubicBezTo>
                    <a:pt x="148" y="433"/>
                    <a:pt x="117" y="446"/>
                    <a:pt x="80" y="469"/>
                  </a:cubicBezTo>
                  <a:cubicBezTo>
                    <a:pt x="34" y="538"/>
                    <a:pt x="92" y="458"/>
                    <a:pt x="36" y="514"/>
                  </a:cubicBezTo>
                  <a:cubicBezTo>
                    <a:pt x="23" y="527"/>
                    <a:pt x="13" y="545"/>
                    <a:pt x="0" y="558"/>
                  </a:cubicBezTo>
                </a:path>
              </a:pathLst>
            </a:custGeom>
            <a:noFill/>
            <a:ln w="24130" cap="flat" cmpd="sng">
              <a:solidFill>
                <a:srgbClr val="00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338" name="任意多边形 97337"/>
            <p:cNvSpPr/>
            <p:nvPr/>
          </p:nvSpPr>
          <p:spPr>
            <a:xfrm>
              <a:off x="497" y="2381"/>
              <a:ext cx="549" cy="514"/>
            </a:xfrm>
            <a:custGeom>
              <a:avLst/>
              <a:gdLst/>
              <a:ahLst/>
              <a:cxnLst/>
              <a:pathLst>
                <a:path w="549" h="514">
                  <a:moveTo>
                    <a:pt x="549" y="0"/>
                  </a:moveTo>
                  <a:cubicBezTo>
                    <a:pt x="451" y="29"/>
                    <a:pt x="371" y="76"/>
                    <a:pt x="283" y="124"/>
                  </a:cubicBezTo>
                  <a:cubicBezTo>
                    <a:pt x="246" y="144"/>
                    <a:pt x="212" y="172"/>
                    <a:pt x="177" y="195"/>
                  </a:cubicBezTo>
                  <a:cubicBezTo>
                    <a:pt x="168" y="201"/>
                    <a:pt x="159" y="206"/>
                    <a:pt x="150" y="212"/>
                  </a:cubicBezTo>
                  <a:cubicBezTo>
                    <a:pt x="141" y="218"/>
                    <a:pt x="124" y="230"/>
                    <a:pt x="124" y="230"/>
                  </a:cubicBezTo>
                  <a:cubicBezTo>
                    <a:pt x="73" y="307"/>
                    <a:pt x="142" y="211"/>
                    <a:pt x="79" y="274"/>
                  </a:cubicBezTo>
                  <a:cubicBezTo>
                    <a:pt x="48" y="305"/>
                    <a:pt x="72" y="312"/>
                    <a:pt x="44" y="354"/>
                  </a:cubicBezTo>
                  <a:cubicBezTo>
                    <a:pt x="38" y="363"/>
                    <a:pt x="30" y="371"/>
                    <a:pt x="26" y="381"/>
                  </a:cubicBezTo>
                  <a:cubicBezTo>
                    <a:pt x="18" y="398"/>
                    <a:pt x="14" y="416"/>
                    <a:pt x="8" y="434"/>
                  </a:cubicBezTo>
                  <a:cubicBezTo>
                    <a:pt x="5" y="443"/>
                    <a:pt x="0" y="460"/>
                    <a:pt x="0" y="460"/>
                  </a:cubicBezTo>
                  <a:cubicBezTo>
                    <a:pt x="9" y="508"/>
                    <a:pt x="8" y="490"/>
                    <a:pt x="8" y="514"/>
                  </a:cubicBezTo>
                </a:path>
              </a:pathLst>
            </a:custGeom>
            <a:noFill/>
            <a:ln w="24130" cap="flat" cmpd="sng">
              <a:solidFill>
                <a:srgbClr val="00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339" name="任意多边形 97338"/>
            <p:cNvSpPr/>
            <p:nvPr/>
          </p:nvSpPr>
          <p:spPr>
            <a:xfrm>
              <a:off x="1009" y="2388"/>
              <a:ext cx="311" cy="478"/>
            </a:xfrm>
            <a:custGeom>
              <a:avLst/>
              <a:gdLst/>
              <a:ahLst/>
              <a:cxnLst/>
              <a:pathLst>
                <a:path w="311" h="479">
                  <a:moveTo>
                    <a:pt x="311" y="0"/>
                  </a:moveTo>
                  <a:cubicBezTo>
                    <a:pt x="283" y="42"/>
                    <a:pt x="265" y="97"/>
                    <a:pt x="222" y="124"/>
                  </a:cubicBezTo>
                  <a:cubicBezTo>
                    <a:pt x="199" y="194"/>
                    <a:pt x="168" y="257"/>
                    <a:pt x="116" y="311"/>
                  </a:cubicBezTo>
                  <a:cubicBezTo>
                    <a:pt x="94" y="375"/>
                    <a:pt x="126" y="299"/>
                    <a:pt x="80" y="355"/>
                  </a:cubicBezTo>
                  <a:cubicBezTo>
                    <a:pt x="28" y="418"/>
                    <a:pt x="124" y="345"/>
                    <a:pt x="45" y="399"/>
                  </a:cubicBezTo>
                  <a:cubicBezTo>
                    <a:pt x="42" y="408"/>
                    <a:pt x="41" y="418"/>
                    <a:pt x="36" y="426"/>
                  </a:cubicBezTo>
                  <a:cubicBezTo>
                    <a:pt x="26" y="445"/>
                    <a:pt x="0" y="479"/>
                    <a:pt x="0" y="479"/>
                  </a:cubicBezTo>
                </a:path>
              </a:pathLst>
            </a:custGeom>
            <a:noFill/>
            <a:ln w="24130" cap="flat" cmpd="sng">
              <a:solidFill>
                <a:srgbClr val="00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340" name="任意多边形 97339"/>
            <p:cNvSpPr/>
            <p:nvPr/>
          </p:nvSpPr>
          <p:spPr>
            <a:xfrm>
              <a:off x="1010" y="2805"/>
              <a:ext cx="709" cy="76"/>
            </a:xfrm>
            <a:custGeom>
              <a:avLst/>
              <a:gdLst/>
              <a:ahLst/>
              <a:cxnLst/>
              <a:pathLst>
                <a:path w="709" h="76">
                  <a:moveTo>
                    <a:pt x="0" y="67"/>
                  </a:moveTo>
                  <a:cubicBezTo>
                    <a:pt x="208" y="0"/>
                    <a:pt x="34" y="50"/>
                    <a:pt x="540" y="59"/>
                  </a:cubicBezTo>
                  <a:cubicBezTo>
                    <a:pt x="598" y="67"/>
                    <a:pt x="650" y="76"/>
                    <a:pt x="709" y="76"/>
                  </a:cubicBezTo>
                </a:path>
              </a:pathLst>
            </a:custGeom>
            <a:noFill/>
            <a:ln w="24130" cap="flat" cmpd="sng">
              <a:solidFill>
                <a:srgbClr val="00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7341" name="任意多边形 97340"/>
          <p:cNvSpPr/>
          <p:nvPr/>
        </p:nvSpPr>
        <p:spPr>
          <a:xfrm>
            <a:off x="5940425" y="4437063"/>
            <a:ext cx="155575" cy="957262"/>
          </a:xfrm>
          <a:custGeom>
            <a:avLst/>
            <a:gdLst/>
            <a:ahLst/>
            <a:cxnLst/>
            <a:pathLst>
              <a:path w="98" h="558">
                <a:moveTo>
                  <a:pt x="0" y="0"/>
                </a:moveTo>
                <a:cubicBezTo>
                  <a:pt x="23" y="69"/>
                  <a:pt x="27" y="142"/>
                  <a:pt x="45" y="213"/>
                </a:cubicBezTo>
                <a:cubicBezTo>
                  <a:pt x="48" y="257"/>
                  <a:pt x="54" y="349"/>
                  <a:pt x="63" y="399"/>
                </a:cubicBezTo>
                <a:cubicBezTo>
                  <a:pt x="72" y="447"/>
                  <a:pt x="98" y="509"/>
                  <a:pt x="98" y="558"/>
                </a:cubicBezTo>
              </a:path>
            </a:pathLst>
          </a:custGeom>
          <a:noFill/>
          <a:ln w="24130" cap="flat" cmpd="sng">
            <a:solidFill>
              <a:srgbClr val="0000FF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7342" name="文本框 97341"/>
          <p:cNvSpPr txBox="1"/>
          <p:nvPr/>
        </p:nvSpPr>
        <p:spPr>
          <a:xfrm>
            <a:off x="6011863" y="5589588"/>
            <a:ext cx="844550" cy="457200"/>
          </a:xfrm>
          <a:prstGeom prst="rect">
            <a:avLst/>
          </a:prstGeom>
          <a:noFill/>
          <a:ln w="24130">
            <a:noFill/>
          </a:ln>
        </p:spPr>
        <p:txBody>
          <a:bodyPr>
            <a:spAutoFit/>
          </a:bodyPr>
          <a:p>
            <a:pPr algn="ctr"/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图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</a:rPr>
              <a:t>c)</a:t>
            </a:r>
            <a:endParaRPr lang="en-US" altLang="zh-CN" sz="2400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7343" name="组合 97342"/>
          <p:cNvGrpSpPr/>
          <p:nvPr/>
        </p:nvGrpSpPr>
        <p:grpSpPr>
          <a:xfrm>
            <a:off x="539750" y="3068638"/>
            <a:ext cx="2627313" cy="2778125"/>
            <a:chOff x="340" y="2069"/>
            <a:chExt cx="1655" cy="1750"/>
          </a:xfrm>
        </p:grpSpPr>
        <p:pic>
          <p:nvPicPr>
            <p:cNvPr id="97344" name="xjhsy8" descr="w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4" y="2795"/>
              <a:ext cx="521" cy="48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7345" name="组合 97344"/>
            <p:cNvGrpSpPr/>
            <p:nvPr/>
          </p:nvGrpSpPr>
          <p:grpSpPr>
            <a:xfrm>
              <a:off x="476" y="2795"/>
              <a:ext cx="672" cy="368"/>
              <a:chOff x="288" y="960"/>
              <a:chExt cx="672" cy="368"/>
            </a:xfrm>
          </p:grpSpPr>
          <p:grpSp>
            <p:nvGrpSpPr>
              <p:cNvPr id="97346" name="xjhsy3"/>
              <p:cNvGrpSpPr>
                <a:grpSpLocks noChangeAspect="1"/>
              </p:cNvGrpSpPr>
              <p:nvPr/>
            </p:nvGrpSpPr>
            <p:grpSpPr>
              <a:xfrm>
                <a:off x="288" y="960"/>
                <a:ext cx="672" cy="368"/>
                <a:chOff x="3844" y="3868"/>
                <a:chExt cx="3712" cy="1144"/>
              </a:xfrm>
            </p:grpSpPr>
            <p:grpSp>
              <p:nvGrpSpPr>
                <p:cNvPr id="97347" name="组合 97346"/>
                <p:cNvGrpSpPr>
                  <a:grpSpLocks noChangeAspect="1"/>
                </p:cNvGrpSpPr>
                <p:nvPr/>
              </p:nvGrpSpPr>
              <p:grpSpPr>
                <a:xfrm>
                  <a:off x="3844" y="4435"/>
                  <a:ext cx="3712" cy="577"/>
                  <a:chOff x="3920" y="4213"/>
                  <a:chExt cx="2493" cy="577"/>
                </a:xfrm>
              </p:grpSpPr>
              <p:sp>
                <p:nvSpPr>
                  <p:cNvPr id="97348" name="任意多边形 97347" descr="栎木"/>
                  <p:cNvSpPr>
                    <a:spLocks noChangeAspect="1"/>
                  </p:cNvSpPr>
                  <p:nvPr/>
                </p:nvSpPr>
                <p:spPr>
                  <a:xfrm flipV="1">
                    <a:off x="3920" y="4677"/>
                    <a:ext cx="2493" cy="113"/>
                  </a:xfrm>
                  <a:custGeom>
                    <a:avLst/>
                    <a:gdLst/>
                    <a:ahLst/>
                    <a:cxnLst/>
                    <a:pathLst>
                      <a:path w="400" h="400">
                        <a:moveTo>
                          <a:pt x="0" y="0"/>
                        </a:moveTo>
                        <a:lnTo>
                          <a:pt x="400" y="0"/>
                        </a:lnTo>
                        <a:lnTo>
                          <a:pt x="400" y="400"/>
                        </a:lnTo>
                        <a:lnTo>
                          <a:pt x="0" y="4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blipFill rotWithShape="0">
                    <a:blip r:embed="rId4"/>
                  </a:blipFill>
                  <a:ln w="9525"/>
                  <a:scene3d>
                    <a:camera prst="legacyObliqueTopRight">
                      <a:rot lat="0" lon="0" rev="0"/>
                    </a:camera>
                    <a:lightRig rig="legacyFlat3" dir="b"/>
                  </a:scene3d>
                  <a:sp3d extrusionH="430200" prstMaterial="legacyMatte">
                    <a:bevelT w="13500" h="13500" prst="angle"/>
                    <a:bevelB w="13500" h="13500" prst="angle"/>
                    <a:extrusionClr>
                      <a:srgbClr val="FFCC99"/>
                    </a:extrusionClr>
                  </a:sp3d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97349" name="流程图: 磁盘 97348"/>
                  <p:cNvSpPr>
                    <a:spLocks noChangeAspect="1"/>
                  </p:cNvSpPr>
                  <p:nvPr/>
                </p:nvSpPr>
                <p:spPr>
                  <a:xfrm>
                    <a:off x="6120" y="4217"/>
                    <a:ext cx="213" cy="369"/>
                  </a:xfrm>
                  <a:prstGeom prst="flowChartMagneticDisk">
                    <a:avLst/>
                  </a:prstGeom>
                  <a:solidFill>
                    <a:srgbClr val="969696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97350" name="流程图: 磁盘 97349"/>
                  <p:cNvSpPr>
                    <a:spLocks noChangeAspect="1"/>
                  </p:cNvSpPr>
                  <p:nvPr/>
                </p:nvSpPr>
                <p:spPr>
                  <a:xfrm>
                    <a:off x="4340" y="4213"/>
                    <a:ext cx="213" cy="369"/>
                  </a:xfrm>
                  <a:prstGeom prst="flowChartMagneticDisk">
                    <a:avLst/>
                  </a:prstGeom>
                  <a:solidFill>
                    <a:srgbClr val="969696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97351" name="组合 97350"/>
                <p:cNvGrpSpPr>
                  <a:grpSpLocks noChangeAspect="1"/>
                </p:cNvGrpSpPr>
                <p:nvPr/>
              </p:nvGrpSpPr>
              <p:grpSpPr>
                <a:xfrm>
                  <a:off x="5514" y="3868"/>
                  <a:ext cx="540" cy="936"/>
                  <a:chOff x="5695" y="5964"/>
                  <a:chExt cx="540" cy="936"/>
                </a:xfrm>
              </p:grpSpPr>
              <p:grpSp>
                <p:nvGrpSpPr>
                  <p:cNvPr id="97352" name="组合 97351"/>
                  <p:cNvGrpSpPr>
                    <a:grpSpLocks noChangeAspect="1"/>
                  </p:cNvGrpSpPr>
                  <p:nvPr/>
                </p:nvGrpSpPr>
                <p:grpSpPr>
                  <a:xfrm>
                    <a:off x="5772" y="5964"/>
                    <a:ext cx="403" cy="733"/>
                    <a:chOff x="5770" y="1606"/>
                    <a:chExt cx="2019" cy="3673"/>
                  </a:xfrm>
                </p:grpSpPr>
                <p:grpSp>
                  <p:nvGrpSpPr>
                    <p:cNvPr id="97353" name="组合 97352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320" y="4418"/>
                      <a:ext cx="913" cy="861"/>
                      <a:chOff x="6320" y="4418"/>
                      <a:chExt cx="913" cy="861"/>
                    </a:xfrm>
                  </p:grpSpPr>
                  <p:grpSp>
                    <p:nvGrpSpPr>
                      <p:cNvPr id="97354" name="组合 97353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320" y="4418"/>
                        <a:ext cx="913" cy="861"/>
                        <a:chOff x="6320" y="4418"/>
                        <a:chExt cx="913" cy="861"/>
                      </a:xfrm>
                    </p:grpSpPr>
                    <p:grpSp>
                      <p:nvGrpSpPr>
                        <p:cNvPr id="97355" name="组合 97354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549" y="5081"/>
                          <a:ext cx="498" cy="198"/>
                          <a:chOff x="6549" y="5081"/>
                          <a:chExt cx="498" cy="198"/>
                        </a:xfrm>
                      </p:grpSpPr>
                      <p:sp>
                        <p:nvSpPr>
                          <p:cNvPr id="97356" name="任意多边形 97355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549" y="5081"/>
                            <a:ext cx="498" cy="198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498" h="198">
                                <a:moveTo>
                                  <a:pt x="0" y="0"/>
                                </a:moveTo>
                                <a:lnTo>
                                  <a:pt x="101" y="157"/>
                                </a:lnTo>
                                <a:lnTo>
                                  <a:pt x="110" y="167"/>
                                </a:lnTo>
                                <a:lnTo>
                                  <a:pt x="121" y="173"/>
                                </a:lnTo>
                                <a:lnTo>
                                  <a:pt x="136" y="178"/>
                                </a:lnTo>
                                <a:lnTo>
                                  <a:pt x="153" y="186"/>
                                </a:lnTo>
                                <a:lnTo>
                                  <a:pt x="174" y="190"/>
                                </a:lnTo>
                                <a:lnTo>
                                  <a:pt x="188" y="191"/>
                                </a:lnTo>
                                <a:lnTo>
                                  <a:pt x="205" y="194"/>
                                </a:lnTo>
                                <a:lnTo>
                                  <a:pt x="222" y="195"/>
                                </a:lnTo>
                                <a:lnTo>
                                  <a:pt x="243" y="198"/>
                                </a:lnTo>
                                <a:lnTo>
                                  <a:pt x="257" y="198"/>
                                </a:lnTo>
                                <a:lnTo>
                                  <a:pt x="278" y="195"/>
                                </a:lnTo>
                                <a:lnTo>
                                  <a:pt x="295" y="194"/>
                                </a:lnTo>
                                <a:lnTo>
                                  <a:pt x="315" y="191"/>
                                </a:lnTo>
                                <a:lnTo>
                                  <a:pt x="332" y="190"/>
                                </a:lnTo>
                                <a:lnTo>
                                  <a:pt x="349" y="185"/>
                                </a:lnTo>
                                <a:lnTo>
                                  <a:pt x="366" y="181"/>
                                </a:lnTo>
                                <a:lnTo>
                                  <a:pt x="380" y="173"/>
                                </a:lnTo>
                                <a:lnTo>
                                  <a:pt x="392" y="165"/>
                                </a:lnTo>
                                <a:lnTo>
                                  <a:pt x="397" y="160"/>
                                </a:lnTo>
                                <a:lnTo>
                                  <a:pt x="405" y="152"/>
                                </a:lnTo>
                                <a:lnTo>
                                  <a:pt x="498" y="0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57" name="任意多边形 97356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627" y="5081"/>
                            <a:ext cx="222" cy="198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222" h="198">
                                <a:moveTo>
                                  <a:pt x="0" y="0"/>
                                </a:moveTo>
                                <a:lnTo>
                                  <a:pt x="62" y="178"/>
                                </a:lnTo>
                                <a:lnTo>
                                  <a:pt x="75" y="186"/>
                                </a:lnTo>
                                <a:lnTo>
                                  <a:pt x="96" y="190"/>
                                </a:lnTo>
                                <a:lnTo>
                                  <a:pt x="110" y="191"/>
                                </a:lnTo>
                                <a:lnTo>
                                  <a:pt x="127" y="194"/>
                                </a:lnTo>
                                <a:lnTo>
                                  <a:pt x="144" y="195"/>
                                </a:lnTo>
                                <a:lnTo>
                                  <a:pt x="165" y="198"/>
                                </a:lnTo>
                                <a:lnTo>
                                  <a:pt x="179" y="198"/>
                                </a:lnTo>
                                <a:lnTo>
                                  <a:pt x="200" y="195"/>
                                </a:lnTo>
                                <a:lnTo>
                                  <a:pt x="222" y="0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</p:grpSp>
                    <p:grpSp>
                      <p:nvGrpSpPr>
                        <p:cNvPr id="97358" name="组合 97357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6320" y="4418"/>
                          <a:ext cx="913" cy="718"/>
                          <a:chOff x="6320" y="4418"/>
                          <a:chExt cx="913" cy="718"/>
                        </a:xfrm>
                      </p:grpSpPr>
                      <p:sp>
                        <p:nvSpPr>
                          <p:cNvPr id="97359" name="任意多边形 97358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20" y="4418"/>
                            <a:ext cx="913" cy="718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913" h="718">
                                <a:moveTo>
                                  <a:pt x="26" y="0"/>
                                </a:moveTo>
                                <a:lnTo>
                                  <a:pt x="21" y="20"/>
                                </a:lnTo>
                                <a:lnTo>
                                  <a:pt x="23" y="29"/>
                                </a:lnTo>
                                <a:lnTo>
                                  <a:pt x="25" y="38"/>
                                </a:lnTo>
                                <a:lnTo>
                                  <a:pt x="26" y="59"/>
                                </a:lnTo>
                                <a:lnTo>
                                  <a:pt x="23" y="73"/>
                                </a:lnTo>
                                <a:lnTo>
                                  <a:pt x="17" y="86"/>
                                </a:lnTo>
                                <a:lnTo>
                                  <a:pt x="12" y="96"/>
                                </a:lnTo>
                                <a:lnTo>
                                  <a:pt x="6" y="113"/>
                                </a:lnTo>
                                <a:lnTo>
                                  <a:pt x="6" y="126"/>
                                </a:lnTo>
                                <a:lnTo>
                                  <a:pt x="12" y="138"/>
                                </a:lnTo>
                                <a:lnTo>
                                  <a:pt x="17" y="149"/>
                                </a:lnTo>
                                <a:lnTo>
                                  <a:pt x="29" y="162"/>
                                </a:lnTo>
                                <a:lnTo>
                                  <a:pt x="34" y="176"/>
                                </a:lnTo>
                                <a:lnTo>
                                  <a:pt x="34" y="185"/>
                                </a:lnTo>
                                <a:lnTo>
                                  <a:pt x="30" y="195"/>
                                </a:lnTo>
                                <a:lnTo>
                                  <a:pt x="21" y="204"/>
                                </a:lnTo>
                                <a:lnTo>
                                  <a:pt x="13" y="216"/>
                                </a:lnTo>
                                <a:lnTo>
                                  <a:pt x="8" y="225"/>
                                </a:lnTo>
                                <a:lnTo>
                                  <a:pt x="6" y="236"/>
                                </a:lnTo>
                                <a:lnTo>
                                  <a:pt x="12" y="248"/>
                                </a:lnTo>
                                <a:lnTo>
                                  <a:pt x="19" y="259"/>
                                </a:lnTo>
                                <a:lnTo>
                                  <a:pt x="26" y="269"/>
                                </a:lnTo>
                                <a:lnTo>
                                  <a:pt x="30" y="278"/>
                                </a:lnTo>
                                <a:lnTo>
                                  <a:pt x="34" y="288"/>
                                </a:lnTo>
                                <a:lnTo>
                                  <a:pt x="30" y="301"/>
                                </a:lnTo>
                                <a:lnTo>
                                  <a:pt x="21" y="313"/>
                                </a:lnTo>
                                <a:lnTo>
                                  <a:pt x="12" y="322"/>
                                </a:lnTo>
                                <a:lnTo>
                                  <a:pt x="2" y="337"/>
                                </a:lnTo>
                                <a:lnTo>
                                  <a:pt x="0" y="349"/>
                                </a:lnTo>
                                <a:lnTo>
                                  <a:pt x="4" y="362"/>
                                </a:lnTo>
                                <a:lnTo>
                                  <a:pt x="13" y="372"/>
                                </a:lnTo>
                                <a:lnTo>
                                  <a:pt x="23" y="383"/>
                                </a:lnTo>
                                <a:lnTo>
                                  <a:pt x="33" y="396"/>
                                </a:lnTo>
                                <a:lnTo>
                                  <a:pt x="38" y="414"/>
                                </a:lnTo>
                                <a:lnTo>
                                  <a:pt x="33" y="431"/>
                                </a:lnTo>
                                <a:lnTo>
                                  <a:pt x="23" y="444"/>
                                </a:lnTo>
                                <a:lnTo>
                                  <a:pt x="19" y="455"/>
                                </a:lnTo>
                                <a:lnTo>
                                  <a:pt x="19" y="466"/>
                                </a:lnTo>
                                <a:lnTo>
                                  <a:pt x="21" y="473"/>
                                </a:lnTo>
                                <a:lnTo>
                                  <a:pt x="29" y="484"/>
                                </a:lnTo>
                                <a:lnTo>
                                  <a:pt x="42" y="499"/>
                                </a:lnTo>
                                <a:lnTo>
                                  <a:pt x="64" y="528"/>
                                </a:lnTo>
                                <a:lnTo>
                                  <a:pt x="107" y="573"/>
                                </a:lnTo>
                                <a:lnTo>
                                  <a:pt x="144" y="609"/>
                                </a:lnTo>
                                <a:lnTo>
                                  <a:pt x="166" y="629"/>
                                </a:lnTo>
                                <a:lnTo>
                                  <a:pt x="190" y="643"/>
                                </a:lnTo>
                                <a:lnTo>
                                  <a:pt x="217" y="660"/>
                                </a:lnTo>
                                <a:lnTo>
                                  <a:pt x="255" y="681"/>
                                </a:lnTo>
                                <a:lnTo>
                                  <a:pt x="313" y="701"/>
                                </a:lnTo>
                                <a:lnTo>
                                  <a:pt x="356" y="710"/>
                                </a:lnTo>
                                <a:lnTo>
                                  <a:pt x="401" y="716"/>
                                </a:lnTo>
                                <a:lnTo>
                                  <a:pt x="460" y="718"/>
                                </a:lnTo>
                                <a:lnTo>
                                  <a:pt x="523" y="716"/>
                                </a:lnTo>
                                <a:lnTo>
                                  <a:pt x="578" y="714"/>
                                </a:lnTo>
                                <a:lnTo>
                                  <a:pt x="625" y="706"/>
                                </a:lnTo>
                                <a:lnTo>
                                  <a:pt x="667" y="697"/>
                                </a:lnTo>
                                <a:lnTo>
                                  <a:pt x="697" y="685"/>
                                </a:lnTo>
                                <a:lnTo>
                                  <a:pt x="723" y="672"/>
                                </a:lnTo>
                                <a:lnTo>
                                  <a:pt x="744" y="659"/>
                                </a:lnTo>
                                <a:lnTo>
                                  <a:pt x="761" y="647"/>
                                </a:lnTo>
                                <a:lnTo>
                                  <a:pt x="778" y="629"/>
                                </a:lnTo>
                                <a:lnTo>
                                  <a:pt x="832" y="556"/>
                                </a:lnTo>
                                <a:lnTo>
                                  <a:pt x="874" y="493"/>
                                </a:lnTo>
                                <a:lnTo>
                                  <a:pt x="890" y="461"/>
                                </a:lnTo>
                                <a:lnTo>
                                  <a:pt x="894" y="448"/>
                                </a:lnTo>
                                <a:lnTo>
                                  <a:pt x="895" y="438"/>
                                </a:lnTo>
                                <a:lnTo>
                                  <a:pt x="895" y="427"/>
                                </a:lnTo>
                                <a:lnTo>
                                  <a:pt x="887" y="414"/>
                                </a:lnTo>
                                <a:lnTo>
                                  <a:pt x="882" y="406"/>
                                </a:lnTo>
                                <a:lnTo>
                                  <a:pt x="879" y="394"/>
                                </a:lnTo>
                                <a:lnTo>
                                  <a:pt x="882" y="381"/>
                                </a:lnTo>
                                <a:lnTo>
                                  <a:pt x="887" y="372"/>
                                </a:lnTo>
                                <a:lnTo>
                                  <a:pt x="894" y="362"/>
                                </a:lnTo>
                                <a:lnTo>
                                  <a:pt x="900" y="352"/>
                                </a:lnTo>
                                <a:lnTo>
                                  <a:pt x="908" y="341"/>
                                </a:lnTo>
                                <a:lnTo>
                                  <a:pt x="913" y="330"/>
                                </a:lnTo>
                                <a:lnTo>
                                  <a:pt x="912" y="316"/>
                                </a:lnTo>
                                <a:lnTo>
                                  <a:pt x="907" y="305"/>
                                </a:lnTo>
                                <a:lnTo>
                                  <a:pt x="900" y="295"/>
                                </a:lnTo>
                                <a:lnTo>
                                  <a:pt x="894" y="286"/>
                                </a:lnTo>
                                <a:lnTo>
                                  <a:pt x="886" y="275"/>
                                </a:lnTo>
                                <a:lnTo>
                                  <a:pt x="883" y="263"/>
                                </a:lnTo>
                                <a:lnTo>
                                  <a:pt x="886" y="254"/>
                                </a:lnTo>
                                <a:lnTo>
                                  <a:pt x="895" y="240"/>
                                </a:lnTo>
                                <a:lnTo>
                                  <a:pt x="904" y="229"/>
                                </a:lnTo>
                                <a:lnTo>
                                  <a:pt x="908" y="217"/>
                                </a:lnTo>
                                <a:lnTo>
                                  <a:pt x="908" y="202"/>
                                </a:lnTo>
                                <a:lnTo>
                                  <a:pt x="903" y="187"/>
                                </a:lnTo>
                                <a:lnTo>
                                  <a:pt x="894" y="176"/>
                                </a:lnTo>
                                <a:lnTo>
                                  <a:pt x="890" y="168"/>
                                </a:lnTo>
                                <a:lnTo>
                                  <a:pt x="886" y="155"/>
                                </a:lnTo>
                                <a:lnTo>
                                  <a:pt x="887" y="141"/>
                                </a:lnTo>
                                <a:lnTo>
                                  <a:pt x="895" y="130"/>
                                </a:lnTo>
                                <a:lnTo>
                                  <a:pt x="900" y="122"/>
                                </a:lnTo>
                                <a:lnTo>
                                  <a:pt x="908" y="113"/>
                                </a:lnTo>
                                <a:lnTo>
                                  <a:pt x="912" y="101"/>
                                </a:lnTo>
                                <a:lnTo>
                                  <a:pt x="913" y="88"/>
                                </a:lnTo>
                                <a:lnTo>
                                  <a:pt x="911" y="80"/>
                                </a:lnTo>
                                <a:lnTo>
                                  <a:pt x="903" y="67"/>
                                </a:lnTo>
                                <a:lnTo>
                                  <a:pt x="895" y="56"/>
                                </a:lnTo>
                                <a:lnTo>
                                  <a:pt x="890" y="42"/>
                                </a:lnTo>
                                <a:lnTo>
                                  <a:pt x="890" y="29"/>
                                </a:lnTo>
                                <a:lnTo>
                                  <a:pt x="894" y="18"/>
                                </a:lnTo>
                                <a:lnTo>
                                  <a:pt x="891" y="0"/>
                                </a:lnTo>
                                <a:lnTo>
                                  <a:pt x="26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C08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60" name="任意多边形 97359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26" y="4514"/>
                            <a:ext cx="113" cy="99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113" h="99">
                                <a:moveTo>
                                  <a:pt x="6" y="0"/>
                                </a:moveTo>
                                <a:lnTo>
                                  <a:pt x="13" y="13"/>
                                </a:lnTo>
                                <a:lnTo>
                                  <a:pt x="24" y="26"/>
                                </a:lnTo>
                                <a:lnTo>
                                  <a:pt x="44" y="43"/>
                                </a:lnTo>
                                <a:lnTo>
                                  <a:pt x="68" y="57"/>
                                </a:lnTo>
                                <a:lnTo>
                                  <a:pt x="91" y="66"/>
                                </a:lnTo>
                                <a:lnTo>
                                  <a:pt x="113" y="72"/>
                                </a:lnTo>
                                <a:lnTo>
                                  <a:pt x="104" y="89"/>
                                </a:lnTo>
                                <a:lnTo>
                                  <a:pt x="75" y="85"/>
                                </a:lnTo>
                                <a:lnTo>
                                  <a:pt x="44" y="87"/>
                                </a:lnTo>
                                <a:lnTo>
                                  <a:pt x="24" y="99"/>
                                </a:lnTo>
                                <a:lnTo>
                                  <a:pt x="28" y="89"/>
                                </a:lnTo>
                                <a:lnTo>
                                  <a:pt x="27" y="78"/>
                                </a:lnTo>
                                <a:lnTo>
                                  <a:pt x="20" y="62"/>
                                </a:lnTo>
                                <a:lnTo>
                                  <a:pt x="11" y="49"/>
                                </a:lnTo>
                                <a:lnTo>
                                  <a:pt x="2" y="34"/>
                                </a:lnTo>
                                <a:lnTo>
                                  <a:pt x="0" y="17"/>
                                </a:lnTo>
                                <a:lnTo>
                                  <a:pt x="6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61" name="任意多边形 97360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28" y="4637"/>
                            <a:ext cx="149" cy="84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149" h="84">
                                <a:moveTo>
                                  <a:pt x="0" y="10"/>
                                </a:moveTo>
                                <a:lnTo>
                                  <a:pt x="4" y="0"/>
                                </a:lnTo>
                                <a:lnTo>
                                  <a:pt x="9" y="10"/>
                                </a:lnTo>
                                <a:lnTo>
                                  <a:pt x="21" y="15"/>
                                </a:lnTo>
                                <a:lnTo>
                                  <a:pt x="42" y="25"/>
                                </a:lnTo>
                                <a:lnTo>
                                  <a:pt x="64" y="31"/>
                                </a:lnTo>
                                <a:lnTo>
                                  <a:pt x="98" y="38"/>
                                </a:lnTo>
                                <a:lnTo>
                                  <a:pt x="137" y="44"/>
                                </a:lnTo>
                                <a:lnTo>
                                  <a:pt x="149" y="80"/>
                                </a:lnTo>
                                <a:lnTo>
                                  <a:pt x="106" y="69"/>
                                </a:lnTo>
                                <a:lnTo>
                                  <a:pt x="72" y="65"/>
                                </a:lnTo>
                                <a:lnTo>
                                  <a:pt x="45" y="71"/>
                                </a:lnTo>
                                <a:lnTo>
                                  <a:pt x="25" y="84"/>
                                </a:lnTo>
                                <a:lnTo>
                                  <a:pt x="25" y="73"/>
                                </a:lnTo>
                                <a:lnTo>
                                  <a:pt x="25" y="63"/>
                                </a:lnTo>
                                <a:lnTo>
                                  <a:pt x="21" y="52"/>
                                </a:lnTo>
                                <a:lnTo>
                                  <a:pt x="9" y="36"/>
                                </a:lnTo>
                                <a:lnTo>
                                  <a:pt x="0" y="23"/>
                                </a:lnTo>
                                <a:lnTo>
                                  <a:pt x="0" y="1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62" name="任意多边形 97361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22" y="4742"/>
                            <a:ext cx="175" cy="104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175" h="104">
                                <a:moveTo>
                                  <a:pt x="2" y="13"/>
                                </a:moveTo>
                                <a:lnTo>
                                  <a:pt x="10" y="0"/>
                                </a:lnTo>
                                <a:lnTo>
                                  <a:pt x="21" y="17"/>
                                </a:lnTo>
                                <a:lnTo>
                                  <a:pt x="32" y="25"/>
                                </a:lnTo>
                                <a:lnTo>
                                  <a:pt x="45" y="34"/>
                                </a:lnTo>
                                <a:lnTo>
                                  <a:pt x="69" y="42"/>
                                </a:lnTo>
                                <a:lnTo>
                                  <a:pt x="96" y="49"/>
                                </a:lnTo>
                                <a:lnTo>
                                  <a:pt x="126" y="59"/>
                                </a:lnTo>
                                <a:lnTo>
                                  <a:pt x="167" y="72"/>
                                </a:lnTo>
                                <a:lnTo>
                                  <a:pt x="175" y="104"/>
                                </a:lnTo>
                                <a:lnTo>
                                  <a:pt x="133" y="87"/>
                                </a:lnTo>
                                <a:lnTo>
                                  <a:pt x="103" y="76"/>
                                </a:lnTo>
                                <a:lnTo>
                                  <a:pt x="78" y="72"/>
                                </a:lnTo>
                                <a:lnTo>
                                  <a:pt x="58" y="72"/>
                                </a:lnTo>
                                <a:lnTo>
                                  <a:pt x="48" y="80"/>
                                </a:lnTo>
                                <a:lnTo>
                                  <a:pt x="36" y="91"/>
                                </a:lnTo>
                                <a:lnTo>
                                  <a:pt x="34" y="78"/>
                                </a:lnTo>
                                <a:lnTo>
                                  <a:pt x="21" y="59"/>
                                </a:lnTo>
                                <a:lnTo>
                                  <a:pt x="10" y="45"/>
                                </a:lnTo>
                                <a:lnTo>
                                  <a:pt x="0" y="31"/>
                                </a:lnTo>
                                <a:lnTo>
                                  <a:pt x="2" y="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63" name="任意多边形 97362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41" y="4856"/>
                            <a:ext cx="208" cy="230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208" h="230">
                                <a:moveTo>
                                  <a:pt x="2" y="35"/>
                                </a:moveTo>
                                <a:lnTo>
                                  <a:pt x="0" y="21"/>
                                </a:lnTo>
                                <a:lnTo>
                                  <a:pt x="0" y="11"/>
                                </a:lnTo>
                                <a:lnTo>
                                  <a:pt x="8" y="0"/>
                                </a:lnTo>
                                <a:lnTo>
                                  <a:pt x="22" y="17"/>
                                </a:lnTo>
                                <a:lnTo>
                                  <a:pt x="47" y="32"/>
                                </a:lnTo>
                                <a:lnTo>
                                  <a:pt x="72" y="44"/>
                                </a:lnTo>
                                <a:lnTo>
                                  <a:pt x="106" y="55"/>
                                </a:lnTo>
                                <a:lnTo>
                                  <a:pt x="156" y="65"/>
                                </a:lnTo>
                                <a:lnTo>
                                  <a:pt x="166" y="91"/>
                                </a:lnTo>
                                <a:lnTo>
                                  <a:pt x="140" y="84"/>
                                </a:lnTo>
                                <a:lnTo>
                                  <a:pt x="114" y="80"/>
                                </a:lnTo>
                                <a:lnTo>
                                  <a:pt x="101" y="82"/>
                                </a:lnTo>
                                <a:lnTo>
                                  <a:pt x="97" y="95"/>
                                </a:lnTo>
                                <a:lnTo>
                                  <a:pt x="105" y="112"/>
                                </a:lnTo>
                                <a:lnTo>
                                  <a:pt x="115" y="128"/>
                                </a:lnTo>
                                <a:lnTo>
                                  <a:pt x="136" y="153"/>
                                </a:lnTo>
                                <a:lnTo>
                                  <a:pt x="166" y="179"/>
                                </a:lnTo>
                                <a:lnTo>
                                  <a:pt x="208" y="209"/>
                                </a:lnTo>
                                <a:lnTo>
                                  <a:pt x="208" y="230"/>
                                </a:lnTo>
                                <a:lnTo>
                                  <a:pt x="190" y="219"/>
                                </a:lnTo>
                                <a:lnTo>
                                  <a:pt x="166" y="205"/>
                                </a:lnTo>
                                <a:lnTo>
                                  <a:pt x="132" y="179"/>
                                </a:lnTo>
                                <a:lnTo>
                                  <a:pt x="105" y="150"/>
                                </a:lnTo>
                                <a:lnTo>
                                  <a:pt x="80" y="128"/>
                                </a:lnTo>
                                <a:lnTo>
                                  <a:pt x="56" y="101"/>
                                </a:lnTo>
                                <a:lnTo>
                                  <a:pt x="36" y="78"/>
                                </a:lnTo>
                                <a:lnTo>
                                  <a:pt x="15" y="57"/>
                                </a:lnTo>
                                <a:lnTo>
                                  <a:pt x="2" y="3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64" name="任意多边形 97363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345" y="4443"/>
                            <a:ext cx="86" cy="69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86" h="69">
                                <a:moveTo>
                                  <a:pt x="0" y="0"/>
                                </a:moveTo>
                                <a:lnTo>
                                  <a:pt x="11" y="10"/>
                                </a:lnTo>
                                <a:lnTo>
                                  <a:pt x="25" y="21"/>
                                </a:lnTo>
                                <a:lnTo>
                                  <a:pt x="42" y="33"/>
                                </a:lnTo>
                                <a:lnTo>
                                  <a:pt x="60" y="44"/>
                                </a:lnTo>
                                <a:lnTo>
                                  <a:pt x="77" y="54"/>
                                </a:lnTo>
                                <a:lnTo>
                                  <a:pt x="86" y="61"/>
                                </a:lnTo>
                                <a:lnTo>
                                  <a:pt x="65" y="69"/>
                                </a:lnTo>
                                <a:lnTo>
                                  <a:pt x="42" y="61"/>
                                </a:lnTo>
                                <a:lnTo>
                                  <a:pt x="18" y="52"/>
                                </a:lnTo>
                                <a:lnTo>
                                  <a:pt x="0" y="42"/>
                                </a:lnTo>
                                <a:lnTo>
                                  <a:pt x="1" y="33"/>
                                </a:lnTo>
                                <a:lnTo>
                                  <a:pt x="4" y="17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97365" name="任意多边形 97364"/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6501" y="4426"/>
                            <a:ext cx="732" cy="689"/>
                          </a:xfrm>
                          <a:custGeom>
                            <a:avLst/>
                            <a:gdLst/>
                            <a:ahLst/>
                            <a:cxnLst/>
                            <a:pathLst>
                              <a:path w="732" h="689">
                                <a:moveTo>
                                  <a:pt x="294" y="135"/>
                                </a:moveTo>
                                <a:lnTo>
                                  <a:pt x="186" y="143"/>
                                </a:lnTo>
                                <a:lnTo>
                                  <a:pt x="348" y="158"/>
                                </a:lnTo>
                                <a:lnTo>
                                  <a:pt x="338" y="166"/>
                                </a:lnTo>
                                <a:lnTo>
                                  <a:pt x="318" y="173"/>
                                </a:lnTo>
                                <a:lnTo>
                                  <a:pt x="292" y="181"/>
                                </a:lnTo>
                                <a:lnTo>
                                  <a:pt x="258" y="190"/>
                                </a:lnTo>
                                <a:lnTo>
                                  <a:pt x="222" y="196"/>
                                </a:lnTo>
                                <a:lnTo>
                                  <a:pt x="175" y="200"/>
                                </a:lnTo>
                                <a:lnTo>
                                  <a:pt x="120" y="206"/>
                                </a:lnTo>
                                <a:lnTo>
                                  <a:pt x="61" y="209"/>
                                </a:lnTo>
                                <a:lnTo>
                                  <a:pt x="0" y="209"/>
                                </a:lnTo>
                                <a:lnTo>
                                  <a:pt x="95" y="232"/>
                                </a:lnTo>
                                <a:lnTo>
                                  <a:pt x="154" y="244"/>
                                </a:lnTo>
                                <a:lnTo>
                                  <a:pt x="205" y="244"/>
                                </a:lnTo>
                                <a:lnTo>
                                  <a:pt x="267" y="244"/>
                                </a:lnTo>
                                <a:lnTo>
                                  <a:pt x="359" y="236"/>
                                </a:lnTo>
                                <a:lnTo>
                                  <a:pt x="435" y="225"/>
                                </a:lnTo>
                                <a:lnTo>
                                  <a:pt x="499" y="209"/>
                                </a:lnTo>
                                <a:lnTo>
                                  <a:pt x="567" y="188"/>
                                </a:lnTo>
                                <a:lnTo>
                                  <a:pt x="597" y="177"/>
                                </a:lnTo>
                                <a:lnTo>
                                  <a:pt x="625" y="168"/>
                                </a:lnTo>
                                <a:lnTo>
                                  <a:pt x="640" y="164"/>
                                </a:lnTo>
                                <a:lnTo>
                                  <a:pt x="648" y="169"/>
                                </a:lnTo>
                                <a:lnTo>
                                  <a:pt x="648" y="181"/>
                                </a:lnTo>
                                <a:lnTo>
                                  <a:pt x="642" y="194"/>
                                </a:lnTo>
                                <a:lnTo>
                                  <a:pt x="625" y="208"/>
                                </a:lnTo>
                                <a:lnTo>
                                  <a:pt x="597" y="226"/>
                                </a:lnTo>
                                <a:lnTo>
                                  <a:pt x="557" y="244"/>
                                </a:lnTo>
                                <a:lnTo>
                                  <a:pt x="510" y="263"/>
                                </a:lnTo>
                                <a:lnTo>
                                  <a:pt x="448" y="282"/>
                                </a:lnTo>
                                <a:lnTo>
                                  <a:pt x="376" y="297"/>
                                </a:lnTo>
                                <a:lnTo>
                                  <a:pt x="304" y="308"/>
                                </a:lnTo>
                                <a:lnTo>
                                  <a:pt x="228" y="320"/>
                                </a:lnTo>
                                <a:lnTo>
                                  <a:pt x="95" y="333"/>
                                </a:lnTo>
                                <a:lnTo>
                                  <a:pt x="177" y="352"/>
                                </a:lnTo>
                                <a:lnTo>
                                  <a:pt x="243" y="360"/>
                                </a:lnTo>
                                <a:lnTo>
                                  <a:pt x="326" y="358"/>
                                </a:lnTo>
                                <a:lnTo>
                                  <a:pt x="411" y="347"/>
                                </a:lnTo>
                                <a:lnTo>
                                  <a:pt x="474" y="333"/>
                                </a:lnTo>
                                <a:lnTo>
                                  <a:pt x="525" y="320"/>
                                </a:lnTo>
                                <a:lnTo>
                                  <a:pt x="567" y="308"/>
                                </a:lnTo>
                                <a:lnTo>
                                  <a:pt x="610" y="293"/>
                                </a:lnTo>
                                <a:lnTo>
                                  <a:pt x="644" y="280"/>
                                </a:lnTo>
                                <a:lnTo>
                                  <a:pt x="659" y="276"/>
                                </a:lnTo>
                                <a:lnTo>
                                  <a:pt x="668" y="276"/>
                                </a:lnTo>
                                <a:lnTo>
                                  <a:pt x="667" y="287"/>
                                </a:lnTo>
                                <a:lnTo>
                                  <a:pt x="661" y="299"/>
                                </a:lnTo>
                                <a:lnTo>
                                  <a:pt x="648" y="314"/>
                                </a:lnTo>
                                <a:lnTo>
                                  <a:pt x="617" y="335"/>
                                </a:lnTo>
                                <a:lnTo>
                                  <a:pt x="584" y="354"/>
                                </a:lnTo>
                                <a:lnTo>
                                  <a:pt x="546" y="371"/>
                                </a:lnTo>
                                <a:lnTo>
                                  <a:pt x="496" y="390"/>
                                </a:lnTo>
                                <a:lnTo>
                                  <a:pt x="439" y="407"/>
                                </a:lnTo>
                                <a:lnTo>
                                  <a:pt x="352" y="426"/>
                                </a:lnTo>
                                <a:lnTo>
                                  <a:pt x="294" y="438"/>
                                </a:lnTo>
                                <a:lnTo>
                                  <a:pt x="237" y="444"/>
                                </a:lnTo>
                                <a:lnTo>
                                  <a:pt x="154" y="449"/>
                                </a:lnTo>
                                <a:lnTo>
                                  <a:pt x="239" y="461"/>
                                </a:lnTo>
                                <a:lnTo>
                                  <a:pt x="305" y="466"/>
                                </a:lnTo>
                                <a:lnTo>
                                  <a:pt x="360" y="468"/>
                                </a:lnTo>
                                <a:lnTo>
                                  <a:pt x="423" y="466"/>
                                </a:lnTo>
                                <a:lnTo>
                                  <a:pt x="482" y="458"/>
                                </a:lnTo>
                                <a:lnTo>
                                  <a:pt x="530" y="447"/>
                                </a:lnTo>
                                <a:lnTo>
                                  <a:pt x="568" y="434"/>
                                </a:lnTo>
                                <a:lnTo>
                                  <a:pt x="629" y="413"/>
                                </a:lnTo>
                                <a:lnTo>
                                  <a:pt x="637" y="413"/>
                                </a:lnTo>
                                <a:lnTo>
                                  <a:pt x="644" y="417"/>
                                </a:lnTo>
                                <a:lnTo>
                                  <a:pt x="642" y="430"/>
                                </a:lnTo>
                                <a:lnTo>
                                  <a:pt x="634" y="444"/>
                                </a:lnTo>
                                <a:lnTo>
                                  <a:pt x="620" y="458"/>
                                </a:lnTo>
                                <a:lnTo>
                                  <a:pt x="599" y="474"/>
                                </a:lnTo>
                                <a:lnTo>
                                  <a:pt x="563" y="493"/>
                                </a:lnTo>
                                <a:lnTo>
                                  <a:pt x="525" y="510"/>
                                </a:lnTo>
                                <a:lnTo>
                                  <a:pt x="489" y="521"/>
                                </a:lnTo>
                                <a:lnTo>
                                  <a:pt x="448" y="531"/>
                                </a:lnTo>
                                <a:lnTo>
                                  <a:pt x="410" y="537"/>
                                </a:lnTo>
                                <a:lnTo>
                                  <a:pt x="360" y="542"/>
                                </a:lnTo>
                                <a:lnTo>
                                  <a:pt x="305" y="545"/>
                                </a:lnTo>
                                <a:lnTo>
                                  <a:pt x="250" y="546"/>
                                </a:lnTo>
                                <a:lnTo>
                                  <a:pt x="166" y="546"/>
                                </a:lnTo>
                                <a:lnTo>
                                  <a:pt x="211" y="562"/>
                                </a:lnTo>
                                <a:lnTo>
                                  <a:pt x="253" y="573"/>
                                </a:lnTo>
                                <a:lnTo>
                                  <a:pt x="301" y="579"/>
                                </a:lnTo>
                                <a:lnTo>
                                  <a:pt x="342" y="580"/>
                                </a:lnTo>
                                <a:lnTo>
                                  <a:pt x="384" y="583"/>
                                </a:lnTo>
                                <a:lnTo>
                                  <a:pt x="427" y="580"/>
                                </a:lnTo>
                                <a:lnTo>
                                  <a:pt x="462" y="579"/>
                                </a:lnTo>
                                <a:lnTo>
                                  <a:pt x="495" y="573"/>
                                </a:lnTo>
                                <a:lnTo>
                                  <a:pt x="540" y="562"/>
                                </a:lnTo>
                                <a:lnTo>
                                  <a:pt x="574" y="554"/>
                                </a:lnTo>
                                <a:lnTo>
                                  <a:pt x="587" y="555"/>
                                </a:lnTo>
                                <a:lnTo>
                                  <a:pt x="589" y="565"/>
                                </a:lnTo>
                                <a:lnTo>
                                  <a:pt x="585" y="575"/>
                                </a:lnTo>
                                <a:lnTo>
                                  <a:pt x="576" y="586"/>
                                </a:lnTo>
                                <a:lnTo>
                                  <a:pt x="561" y="597"/>
                                </a:lnTo>
                                <a:lnTo>
                                  <a:pt x="544" y="605"/>
                                </a:lnTo>
                                <a:lnTo>
                                  <a:pt x="525" y="614"/>
                                </a:lnTo>
                                <a:lnTo>
                                  <a:pt x="495" y="622"/>
                                </a:lnTo>
                                <a:lnTo>
                                  <a:pt x="432" y="631"/>
                                </a:lnTo>
                                <a:lnTo>
                                  <a:pt x="372" y="639"/>
                                </a:lnTo>
                                <a:lnTo>
                                  <a:pt x="253" y="649"/>
                                </a:lnTo>
                                <a:lnTo>
                                  <a:pt x="407" y="656"/>
                                </a:lnTo>
                                <a:lnTo>
                                  <a:pt x="439" y="656"/>
                                </a:lnTo>
                                <a:lnTo>
                                  <a:pt x="453" y="663"/>
                                </a:lnTo>
                                <a:lnTo>
                                  <a:pt x="461" y="670"/>
                                </a:lnTo>
                                <a:lnTo>
                                  <a:pt x="458" y="681"/>
                                </a:lnTo>
                                <a:lnTo>
                                  <a:pt x="466" y="687"/>
                                </a:lnTo>
                                <a:lnTo>
                                  <a:pt x="486" y="689"/>
                                </a:lnTo>
                                <a:lnTo>
                                  <a:pt x="516" y="677"/>
                                </a:lnTo>
                                <a:lnTo>
                                  <a:pt x="542" y="664"/>
                                </a:lnTo>
                                <a:lnTo>
                                  <a:pt x="563" y="651"/>
                                </a:lnTo>
                                <a:lnTo>
                                  <a:pt x="580" y="639"/>
                                </a:lnTo>
                                <a:lnTo>
                                  <a:pt x="597" y="621"/>
                                </a:lnTo>
                                <a:lnTo>
                                  <a:pt x="651" y="548"/>
                                </a:lnTo>
                                <a:lnTo>
                                  <a:pt x="693" y="485"/>
                                </a:lnTo>
                                <a:lnTo>
                                  <a:pt x="709" y="453"/>
                                </a:lnTo>
                                <a:lnTo>
                                  <a:pt x="713" y="440"/>
                                </a:lnTo>
                                <a:lnTo>
                                  <a:pt x="714" y="430"/>
                                </a:lnTo>
                                <a:lnTo>
                                  <a:pt x="714" y="419"/>
                                </a:lnTo>
                                <a:lnTo>
                                  <a:pt x="706" y="406"/>
                                </a:lnTo>
                                <a:lnTo>
                                  <a:pt x="701" y="398"/>
                                </a:lnTo>
                                <a:lnTo>
                                  <a:pt x="698" y="386"/>
                                </a:lnTo>
                                <a:lnTo>
                                  <a:pt x="701" y="373"/>
                                </a:lnTo>
                                <a:lnTo>
                                  <a:pt x="706" y="364"/>
                                </a:lnTo>
                                <a:lnTo>
                                  <a:pt x="713" y="354"/>
                                </a:lnTo>
                                <a:lnTo>
                                  <a:pt x="719" y="344"/>
                                </a:lnTo>
                                <a:lnTo>
                                  <a:pt x="727" y="333"/>
                                </a:lnTo>
                                <a:lnTo>
                                  <a:pt x="732" y="322"/>
                                </a:lnTo>
                                <a:lnTo>
                                  <a:pt x="731" y="308"/>
                                </a:lnTo>
                                <a:lnTo>
                                  <a:pt x="726" y="297"/>
                                </a:lnTo>
                                <a:lnTo>
                                  <a:pt x="719" y="287"/>
                                </a:lnTo>
                                <a:lnTo>
                                  <a:pt x="713" y="278"/>
                                </a:lnTo>
                                <a:lnTo>
                                  <a:pt x="705" y="267"/>
                                </a:lnTo>
                                <a:lnTo>
                                  <a:pt x="702" y="255"/>
                                </a:lnTo>
                                <a:lnTo>
                                  <a:pt x="705" y="246"/>
                                </a:lnTo>
                                <a:lnTo>
                                  <a:pt x="714" y="232"/>
                                </a:lnTo>
                                <a:lnTo>
                                  <a:pt x="723" y="221"/>
                                </a:lnTo>
                                <a:lnTo>
                                  <a:pt x="727" y="209"/>
                                </a:lnTo>
                                <a:lnTo>
                                  <a:pt x="727" y="194"/>
                                </a:lnTo>
                                <a:lnTo>
                                  <a:pt x="722" y="179"/>
                                </a:lnTo>
                                <a:lnTo>
                                  <a:pt x="713" y="168"/>
                                </a:lnTo>
                                <a:lnTo>
                                  <a:pt x="709" y="160"/>
                                </a:lnTo>
                                <a:lnTo>
                                  <a:pt x="705" y="147"/>
                                </a:lnTo>
                                <a:lnTo>
                                  <a:pt x="706" y="133"/>
                                </a:lnTo>
                                <a:lnTo>
                                  <a:pt x="714" y="122"/>
                                </a:lnTo>
                                <a:lnTo>
                                  <a:pt x="719" y="114"/>
                                </a:lnTo>
                                <a:lnTo>
                                  <a:pt x="727" y="105"/>
                                </a:lnTo>
                                <a:lnTo>
                                  <a:pt x="731" y="93"/>
                                </a:lnTo>
                                <a:lnTo>
                                  <a:pt x="732" y="80"/>
                                </a:lnTo>
                                <a:lnTo>
                                  <a:pt x="730" y="72"/>
                                </a:lnTo>
                                <a:lnTo>
                                  <a:pt x="722" y="59"/>
                                </a:lnTo>
                                <a:lnTo>
                                  <a:pt x="714" y="48"/>
                                </a:lnTo>
                                <a:lnTo>
                                  <a:pt x="709" y="34"/>
                                </a:lnTo>
                                <a:lnTo>
                                  <a:pt x="709" y="0"/>
                                </a:lnTo>
                                <a:lnTo>
                                  <a:pt x="634" y="50"/>
                                </a:lnTo>
                                <a:lnTo>
                                  <a:pt x="589" y="69"/>
                                </a:lnTo>
                                <a:lnTo>
                                  <a:pt x="536" y="86"/>
                                </a:lnTo>
                                <a:lnTo>
                                  <a:pt x="475" y="105"/>
                                </a:lnTo>
                                <a:lnTo>
                                  <a:pt x="420" y="116"/>
                                </a:lnTo>
                                <a:lnTo>
                                  <a:pt x="365" y="126"/>
                                </a:lnTo>
                                <a:lnTo>
                                  <a:pt x="294" y="13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A040"/>
                          </a:solidFill>
                          <a:ln w="9525">
                            <a:noFill/>
                          </a:ln>
                        </p:spPr>
                        <p:txBody>
                          <a:bodyPr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grpSp>
                    <p:nvGrpSpPr>
                      <p:cNvPr id="97366" name="组合 97365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929" y="4535"/>
                        <a:ext cx="218" cy="436"/>
                        <a:chOff x="6929" y="4535"/>
                        <a:chExt cx="218" cy="436"/>
                      </a:xfrm>
                    </p:grpSpPr>
                    <p:sp>
                      <p:nvSpPr>
                        <p:cNvPr id="97367" name="任意多边形 9736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971" y="4651"/>
                          <a:ext cx="167" cy="70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167" h="70">
                              <a:moveTo>
                                <a:pt x="167" y="13"/>
                              </a:moveTo>
                              <a:lnTo>
                                <a:pt x="151" y="0"/>
                              </a:lnTo>
                              <a:lnTo>
                                <a:pt x="100" y="26"/>
                              </a:lnTo>
                              <a:lnTo>
                                <a:pt x="49" y="45"/>
                              </a:lnTo>
                              <a:lnTo>
                                <a:pt x="0" y="59"/>
                              </a:lnTo>
                              <a:lnTo>
                                <a:pt x="9" y="70"/>
                              </a:lnTo>
                              <a:lnTo>
                                <a:pt x="43" y="70"/>
                              </a:lnTo>
                              <a:lnTo>
                                <a:pt x="89" y="60"/>
                              </a:lnTo>
                              <a:lnTo>
                                <a:pt x="130" y="40"/>
                              </a:lnTo>
                              <a:lnTo>
                                <a:pt x="167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7368" name="任意多边形 97367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7001" y="4763"/>
                          <a:ext cx="146" cy="78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146" h="78">
                              <a:moveTo>
                                <a:pt x="146" y="15"/>
                              </a:moveTo>
                              <a:lnTo>
                                <a:pt x="138" y="0"/>
                              </a:lnTo>
                              <a:lnTo>
                                <a:pt x="89" y="34"/>
                              </a:lnTo>
                              <a:lnTo>
                                <a:pt x="50" y="51"/>
                              </a:lnTo>
                              <a:lnTo>
                                <a:pt x="0" y="66"/>
                              </a:lnTo>
                              <a:lnTo>
                                <a:pt x="10" y="78"/>
                              </a:lnTo>
                              <a:lnTo>
                                <a:pt x="42" y="78"/>
                              </a:lnTo>
                              <a:lnTo>
                                <a:pt x="74" y="69"/>
                              </a:lnTo>
                              <a:lnTo>
                                <a:pt x="112" y="45"/>
                              </a:lnTo>
                              <a:lnTo>
                                <a:pt x="146" y="1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7369" name="任意多边形 9736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992" y="4894"/>
                          <a:ext cx="149" cy="77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149" h="77">
                              <a:moveTo>
                                <a:pt x="149" y="11"/>
                              </a:moveTo>
                              <a:lnTo>
                                <a:pt x="138" y="0"/>
                              </a:lnTo>
                              <a:lnTo>
                                <a:pt x="93" y="31"/>
                              </a:lnTo>
                              <a:lnTo>
                                <a:pt x="49" y="49"/>
                              </a:lnTo>
                              <a:lnTo>
                                <a:pt x="0" y="63"/>
                              </a:lnTo>
                              <a:lnTo>
                                <a:pt x="9" y="77"/>
                              </a:lnTo>
                              <a:lnTo>
                                <a:pt x="42" y="74"/>
                              </a:lnTo>
                              <a:lnTo>
                                <a:pt x="81" y="65"/>
                              </a:lnTo>
                              <a:lnTo>
                                <a:pt x="121" y="40"/>
                              </a:lnTo>
                              <a:lnTo>
                                <a:pt x="149" y="1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7370" name="任意多边形 97369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929" y="4535"/>
                          <a:ext cx="171" cy="68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171" h="68">
                              <a:moveTo>
                                <a:pt x="171" y="13"/>
                              </a:moveTo>
                              <a:lnTo>
                                <a:pt x="154" y="0"/>
                              </a:lnTo>
                              <a:lnTo>
                                <a:pt x="97" y="26"/>
                              </a:lnTo>
                              <a:lnTo>
                                <a:pt x="50" y="41"/>
                              </a:lnTo>
                              <a:lnTo>
                                <a:pt x="0" y="55"/>
                              </a:lnTo>
                              <a:lnTo>
                                <a:pt x="11" y="68"/>
                              </a:lnTo>
                              <a:lnTo>
                                <a:pt x="42" y="66"/>
                              </a:lnTo>
                              <a:lnTo>
                                <a:pt x="82" y="57"/>
                              </a:lnTo>
                              <a:lnTo>
                                <a:pt x="127" y="40"/>
                              </a:lnTo>
                              <a:lnTo>
                                <a:pt x="171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E0C0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97371" name="任意多边形 97370"/>
                    <p:cNvSpPr>
                      <a:spLocks noChangeAspect="1"/>
                    </p:cNvSpPr>
                    <p:nvPr/>
                  </p:nvSpPr>
                  <p:spPr>
                    <a:xfrm>
                      <a:off x="5770" y="1606"/>
                      <a:ext cx="2019" cy="2908"/>
                    </a:xfrm>
                    <a:custGeom>
                      <a:avLst/>
                      <a:gdLst/>
                      <a:ahLst/>
                      <a:cxnLst/>
                      <a:pathLst>
                        <a:path w="2019" h="2908">
                          <a:moveTo>
                            <a:pt x="1415" y="2830"/>
                          </a:moveTo>
                          <a:lnTo>
                            <a:pt x="1432" y="2818"/>
                          </a:lnTo>
                          <a:lnTo>
                            <a:pt x="1445" y="2807"/>
                          </a:lnTo>
                          <a:lnTo>
                            <a:pt x="1453" y="2799"/>
                          </a:lnTo>
                          <a:lnTo>
                            <a:pt x="1458" y="2790"/>
                          </a:lnTo>
                          <a:lnTo>
                            <a:pt x="1463" y="2784"/>
                          </a:lnTo>
                          <a:lnTo>
                            <a:pt x="1466" y="2778"/>
                          </a:lnTo>
                          <a:lnTo>
                            <a:pt x="1470" y="2773"/>
                          </a:lnTo>
                          <a:lnTo>
                            <a:pt x="1471" y="2765"/>
                          </a:lnTo>
                          <a:lnTo>
                            <a:pt x="1474" y="2756"/>
                          </a:lnTo>
                          <a:lnTo>
                            <a:pt x="1475" y="2744"/>
                          </a:lnTo>
                          <a:lnTo>
                            <a:pt x="1484" y="2698"/>
                          </a:lnTo>
                          <a:lnTo>
                            <a:pt x="1543" y="2322"/>
                          </a:lnTo>
                          <a:lnTo>
                            <a:pt x="1554" y="2268"/>
                          </a:lnTo>
                          <a:lnTo>
                            <a:pt x="1563" y="2229"/>
                          </a:lnTo>
                          <a:lnTo>
                            <a:pt x="1577" y="2175"/>
                          </a:lnTo>
                          <a:lnTo>
                            <a:pt x="1598" y="2115"/>
                          </a:lnTo>
                          <a:lnTo>
                            <a:pt x="1619" y="2062"/>
                          </a:lnTo>
                          <a:lnTo>
                            <a:pt x="1638" y="2018"/>
                          </a:lnTo>
                          <a:lnTo>
                            <a:pt x="1655" y="1980"/>
                          </a:lnTo>
                          <a:lnTo>
                            <a:pt x="1672" y="1943"/>
                          </a:lnTo>
                          <a:lnTo>
                            <a:pt x="1706" y="1880"/>
                          </a:lnTo>
                          <a:lnTo>
                            <a:pt x="1740" y="1821"/>
                          </a:lnTo>
                          <a:lnTo>
                            <a:pt x="1773" y="1766"/>
                          </a:lnTo>
                          <a:lnTo>
                            <a:pt x="1799" y="1724"/>
                          </a:lnTo>
                          <a:lnTo>
                            <a:pt x="1846" y="1645"/>
                          </a:lnTo>
                          <a:lnTo>
                            <a:pt x="1879" y="1590"/>
                          </a:lnTo>
                          <a:lnTo>
                            <a:pt x="1905" y="1544"/>
                          </a:lnTo>
                          <a:lnTo>
                            <a:pt x="1927" y="1492"/>
                          </a:lnTo>
                          <a:lnTo>
                            <a:pt x="1952" y="1429"/>
                          </a:lnTo>
                          <a:lnTo>
                            <a:pt x="1969" y="1374"/>
                          </a:lnTo>
                          <a:lnTo>
                            <a:pt x="1985" y="1316"/>
                          </a:lnTo>
                          <a:lnTo>
                            <a:pt x="1995" y="1267"/>
                          </a:lnTo>
                          <a:lnTo>
                            <a:pt x="2007" y="1212"/>
                          </a:lnTo>
                          <a:lnTo>
                            <a:pt x="2015" y="1142"/>
                          </a:lnTo>
                          <a:lnTo>
                            <a:pt x="2019" y="1062"/>
                          </a:lnTo>
                          <a:lnTo>
                            <a:pt x="2019" y="987"/>
                          </a:lnTo>
                          <a:lnTo>
                            <a:pt x="2012" y="928"/>
                          </a:lnTo>
                          <a:lnTo>
                            <a:pt x="2003" y="873"/>
                          </a:lnTo>
                          <a:lnTo>
                            <a:pt x="1994" y="824"/>
                          </a:lnTo>
                          <a:lnTo>
                            <a:pt x="1978" y="759"/>
                          </a:lnTo>
                          <a:lnTo>
                            <a:pt x="1960" y="694"/>
                          </a:lnTo>
                          <a:lnTo>
                            <a:pt x="1940" y="634"/>
                          </a:lnTo>
                          <a:lnTo>
                            <a:pt x="1917" y="578"/>
                          </a:lnTo>
                          <a:lnTo>
                            <a:pt x="1888" y="529"/>
                          </a:lnTo>
                          <a:lnTo>
                            <a:pt x="1850" y="466"/>
                          </a:lnTo>
                          <a:lnTo>
                            <a:pt x="1807" y="403"/>
                          </a:lnTo>
                          <a:lnTo>
                            <a:pt x="1765" y="354"/>
                          </a:lnTo>
                          <a:lnTo>
                            <a:pt x="1727" y="312"/>
                          </a:lnTo>
                          <a:lnTo>
                            <a:pt x="1683" y="272"/>
                          </a:lnTo>
                          <a:lnTo>
                            <a:pt x="1636" y="232"/>
                          </a:lnTo>
                          <a:lnTo>
                            <a:pt x="1590" y="196"/>
                          </a:lnTo>
                          <a:lnTo>
                            <a:pt x="1535" y="159"/>
                          </a:lnTo>
                          <a:lnTo>
                            <a:pt x="1471" y="120"/>
                          </a:lnTo>
                          <a:lnTo>
                            <a:pt x="1411" y="90"/>
                          </a:lnTo>
                          <a:lnTo>
                            <a:pt x="1341" y="61"/>
                          </a:lnTo>
                          <a:lnTo>
                            <a:pt x="1277" y="40"/>
                          </a:lnTo>
                          <a:lnTo>
                            <a:pt x="1224" y="27"/>
                          </a:lnTo>
                          <a:lnTo>
                            <a:pt x="1167" y="14"/>
                          </a:lnTo>
                          <a:lnTo>
                            <a:pt x="1115" y="6"/>
                          </a:lnTo>
                          <a:lnTo>
                            <a:pt x="1053" y="0"/>
                          </a:lnTo>
                          <a:lnTo>
                            <a:pt x="997" y="0"/>
                          </a:lnTo>
                          <a:lnTo>
                            <a:pt x="936" y="0"/>
                          </a:lnTo>
                          <a:lnTo>
                            <a:pt x="885" y="6"/>
                          </a:lnTo>
                          <a:lnTo>
                            <a:pt x="826" y="19"/>
                          </a:lnTo>
                          <a:lnTo>
                            <a:pt x="782" y="28"/>
                          </a:lnTo>
                          <a:lnTo>
                            <a:pt x="727" y="44"/>
                          </a:lnTo>
                          <a:lnTo>
                            <a:pt x="676" y="59"/>
                          </a:lnTo>
                          <a:lnTo>
                            <a:pt x="630" y="78"/>
                          </a:lnTo>
                          <a:lnTo>
                            <a:pt x="586" y="97"/>
                          </a:lnTo>
                          <a:lnTo>
                            <a:pt x="541" y="121"/>
                          </a:lnTo>
                          <a:lnTo>
                            <a:pt x="501" y="145"/>
                          </a:lnTo>
                          <a:lnTo>
                            <a:pt x="456" y="175"/>
                          </a:lnTo>
                          <a:lnTo>
                            <a:pt x="408" y="209"/>
                          </a:lnTo>
                          <a:lnTo>
                            <a:pt x="365" y="242"/>
                          </a:lnTo>
                          <a:lnTo>
                            <a:pt x="326" y="277"/>
                          </a:lnTo>
                          <a:lnTo>
                            <a:pt x="284" y="316"/>
                          </a:lnTo>
                          <a:lnTo>
                            <a:pt x="242" y="360"/>
                          </a:lnTo>
                          <a:lnTo>
                            <a:pt x="206" y="402"/>
                          </a:lnTo>
                          <a:lnTo>
                            <a:pt x="175" y="441"/>
                          </a:lnTo>
                          <a:lnTo>
                            <a:pt x="140" y="495"/>
                          </a:lnTo>
                          <a:lnTo>
                            <a:pt x="106" y="554"/>
                          </a:lnTo>
                          <a:lnTo>
                            <a:pt x="75" y="620"/>
                          </a:lnTo>
                          <a:lnTo>
                            <a:pt x="53" y="685"/>
                          </a:lnTo>
                          <a:lnTo>
                            <a:pt x="34" y="752"/>
                          </a:lnTo>
                          <a:lnTo>
                            <a:pt x="17" y="818"/>
                          </a:lnTo>
                          <a:lnTo>
                            <a:pt x="7" y="879"/>
                          </a:lnTo>
                          <a:lnTo>
                            <a:pt x="0" y="940"/>
                          </a:lnTo>
                          <a:lnTo>
                            <a:pt x="0" y="999"/>
                          </a:lnTo>
                          <a:lnTo>
                            <a:pt x="0" y="1052"/>
                          </a:lnTo>
                          <a:lnTo>
                            <a:pt x="0" y="1115"/>
                          </a:lnTo>
                          <a:lnTo>
                            <a:pt x="3" y="1170"/>
                          </a:lnTo>
                          <a:lnTo>
                            <a:pt x="14" y="1239"/>
                          </a:lnTo>
                          <a:lnTo>
                            <a:pt x="24" y="1299"/>
                          </a:lnTo>
                          <a:lnTo>
                            <a:pt x="40" y="1358"/>
                          </a:lnTo>
                          <a:lnTo>
                            <a:pt x="62" y="1427"/>
                          </a:lnTo>
                          <a:lnTo>
                            <a:pt x="87" y="1488"/>
                          </a:lnTo>
                          <a:lnTo>
                            <a:pt x="113" y="1542"/>
                          </a:lnTo>
                          <a:lnTo>
                            <a:pt x="144" y="1602"/>
                          </a:lnTo>
                          <a:lnTo>
                            <a:pt x="178" y="1660"/>
                          </a:lnTo>
                          <a:lnTo>
                            <a:pt x="208" y="1715"/>
                          </a:lnTo>
                          <a:lnTo>
                            <a:pt x="239" y="1770"/>
                          </a:lnTo>
                          <a:lnTo>
                            <a:pt x="272" y="1830"/>
                          </a:lnTo>
                          <a:lnTo>
                            <a:pt x="323" y="1917"/>
                          </a:lnTo>
                          <a:lnTo>
                            <a:pt x="370" y="2007"/>
                          </a:lnTo>
                          <a:lnTo>
                            <a:pt x="398" y="2053"/>
                          </a:lnTo>
                          <a:lnTo>
                            <a:pt x="412" y="2091"/>
                          </a:lnTo>
                          <a:lnTo>
                            <a:pt x="429" y="2138"/>
                          </a:lnTo>
                          <a:lnTo>
                            <a:pt x="445" y="2192"/>
                          </a:lnTo>
                          <a:lnTo>
                            <a:pt x="458" y="2239"/>
                          </a:lnTo>
                          <a:lnTo>
                            <a:pt x="469" y="2292"/>
                          </a:lnTo>
                          <a:lnTo>
                            <a:pt x="479" y="2365"/>
                          </a:lnTo>
                          <a:lnTo>
                            <a:pt x="492" y="2444"/>
                          </a:lnTo>
                          <a:lnTo>
                            <a:pt x="501" y="2506"/>
                          </a:lnTo>
                          <a:lnTo>
                            <a:pt x="511" y="2586"/>
                          </a:lnTo>
                          <a:lnTo>
                            <a:pt x="518" y="2643"/>
                          </a:lnTo>
                          <a:lnTo>
                            <a:pt x="526" y="2693"/>
                          </a:lnTo>
                          <a:lnTo>
                            <a:pt x="537" y="2742"/>
                          </a:lnTo>
                          <a:lnTo>
                            <a:pt x="541" y="2756"/>
                          </a:lnTo>
                          <a:lnTo>
                            <a:pt x="543" y="2767"/>
                          </a:lnTo>
                          <a:lnTo>
                            <a:pt x="545" y="2773"/>
                          </a:lnTo>
                          <a:lnTo>
                            <a:pt x="546" y="2778"/>
                          </a:lnTo>
                          <a:lnTo>
                            <a:pt x="552" y="2784"/>
                          </a:lnTo>
                          <a:lnTo>
                            <a:pt x="558" y="2794"/>
                          </a:lnTo>
                          <a:lnTo>
                            <a:pt x="567" y="2803"/>
                          </a:lnTo>
                          <a:lnTo>
                            <a:pt x="576" y="2812"/>
                          </a:lnTo>
                          <a:lnTo>
                            <a:pt x="592" y="2824"/>
                          </a:lnTo>
                          <a:lnTo>
                            <a:pt x="610" y="2833"/>
                          </a:lnTo>
                          <a:lnTo>
                            <a:pt x="635" y="2847"/>
                          </a:lnTo>
                          <a:lnTo>
                            <a:pt x="657" y="2856"/>
                          </a:lnTo>
                          <a:lnTo>
                            <a:pt x="681" y="2864"/>
                          </a:lnTo>
                          <a:lnTo>
                            <a:pt x="703" y="2870"/>
                          </a:lnTo>
                          <a:lnTo>
                            <a:pt x="723" y="2875"/>
                          </a:lnTo>
                          <a:lnTo>
                            <a:pt x="753" y="2883"/>
                          </a:lnTo>
                          <a:lnTo>
                            <a:pt x="778" y="2889"/>
                          </a:lnTo>
                          <a:lnTo>
                            <a:pt x="802" y="2892"/>
                          </a:lnTo>
                          <a:lnTo>
                            <a:pt x="829" y="2896"/>
                          </a:lnTo>
                          <a:lnTo>
                            <a:pt x="857" y="2900"/>
                          </a:lnTo>
                          <a:lnTo>
                            <a:pt x="883" y="2902"/>
                          </a:lnTo>
                          <a:lnTo>
                            <a:pt x="906" y="2904"/>
                          </a:lnTo>
                          <a:lnTo>
                            <a:pt x="934" y="2906"/>
                          </a:lnTo>
                          <a:lnTo>
                            <a:pt x="959" y="2908"/>
                          </a:lnTo>
                          <a:lnTo>
                            <a:pt x="984" y="2908"/>
                          </a:lnTo>
                          <a:lnTo>
                            <a:pt x="1006" y="2908"/>
                          </a:lnTo>
                          <a:lnTo>
                            <a:pt x="1031" y="2908"/>
                          </a:lnTo>
                          <a:lnTo>
                            <a:pt x="1061" y="2908"/>
                          </a:lnTo>
                          <a:lnTo>
                            <a:pt x="1086" y="2906"/>
                          </a:lnTo>
                          <a:lnTo>
                            <a:pt x="1108" y="2906"/>
                          </a:lnTo>
                          <a:lnTo>
                            <a:pt x="1134" y="2902"/>
                          </a:lnTo>
                          <a:lnTo>
                            <a:pt x="1166" y="2900"/>
                          </a:lnTo>
                          <a:lnTo>
                            <a:pt x="1188" y="2896"/>
                          </a:lnTo>
                          <a:lnTo>
                            <a:pt x="1217" y="2892"/>
                          </a:lnTo>
                          <a:lnTo>
                            <a:pt x="1241" y="2887"/>
                          </a:lnTo>
                          <a:lnTo>
                            <a:pt x="1265" y="2883"/>
                          </a:lnTo>
                          <a:lnTo>
                            <a:pt x="1288" y="2877"/>
                          </a:lnTo>
                          <a:lnTo>
                            <a:pt x="1309" y="2871"/>
                          </a:lnTo>
                          <a:lnTo>
                            <a:pt x="1334" y="2864"/>
                          </a:lnTo>
                          <a:lnTo>
                            <a:pt x="1354" y="2856"/>
                          </a:lnTo>
                          <a:lnTo>
                            <a:pt x="1375" y="2849"/>
                          </a:lnTo>
                          <a:lnTo>
                            <a:pt x="1395" y="2839"/>
                          </a:lnTo>
                          <a:lnTo>
                            <a:pt x="1415" y="2830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6350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97372" name="椭圆 97371"/>
                    <p:cNvSpPr>
                      <a:spLocks noChangeAspect="1"/>
                    </p:cNvSpPr>
                    <p:nvPr/>
                  </p:nvSpPr>
                  <p:spPr>
                    <a:xfrm>
                      <a:off x="6337" y="4185"/>
                      <a:ext cx="886" cy="296"/>
                    </a:xfrm>
                    <a:prstGeom prst="ellipse">
                      <a:avLst/>
                    </a:prstGeom>
                    <a:solidFill>
                      <a:srgbClr val="A0A0A0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97373" name="任意多边形 97372"/>
                    <p:cNvSpPr>
                      <a:spLocks noChangeAspect="1"/>
                    </p:cNvSpPr>
                    <p:nvPr/>
                  </p:nvSpPr>
                  <p:spPr>
                    <a:xfrm>
                      <a:off x="7261" y="1899"/>
                      <a:ext cx="338" cy="432"/>
                    </a:xfrm>
                    <a:custGeom>
                      <a:avLst/>
                      <a:gdLst/>
                      <a:ahLst/>
                      <a:cxnLst/>
                      <a:pathLst>
                        <a:path w="338" h="432">
                          <a:moveTo>
                            <a:pt x="0" y="0"/>
                          </a:moveTo>
                          <a:lnTo>
                            <a:pt x="90" y="46"/>
                          </a:lnTo>
                          <a:lnTo>
                            <a:pt x="172" y="97"/>
                          </a:lnTo>
                          <a:lnTo>
                            <a:pt x="234" y="148"/>
                          </a:lnTo>
                          <a:lnTo>
                            <a:pt x="275" y="203"/>
                          </a:lnTo>
                          <a:lnTo>
                            <a:pt x="304" y="259"/>
                          </a:lnTo>
                          <a:lnTo>
                            <a:pt x="325" y="308"/>
                          </a:lnTo>
                          <a:lnTo>
                            <a:pt x="338" y="358"/>
                          </a:lnTo>
                          <a:lnTo>
                            <a:pt x="219" y="432"/>
                          </a:lnTo>
                          <a:lnTo>
                            <a:pt x="208" y="362"/>
                          </a:lnTo>
                          <a:lnTo>
                            <a:pt x="189" y="287"/>
                          </a:lnTo>
                          <a:lnTo>
                            <a:pt x="161" y="209"/>
                          </a:lnTo>
                          <a:lnTo>
                            <a:pt x="124" y="144"/>
                          </a:lnTo>
                          <a:lnTo>
                            <a:pt x="73" y="7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grpSp>
                  <p:nvGrpSpPr>
                    <p:cNvPr id="97374" name="组合 97373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498" y="2481"/>
                      <a:ext cx="562" cy="1806"/>
                      <a:chOff x="6498" y="2481"/>
                      <a:chExt cx="562" cy="1806"/>
                    </a:xfrm>
                  </p:grpSpPr>
                  <p:sp>
                    <p:nvSpPr>
                      <p:cNvPr id="97375" name="任意多边形 9737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604" y="3234"/>
                        <a:ext cx="345" cy="1053"/>
                      </a:xfrm>
                      <a:custGeom>
                        <a:avLst/>
                        <a:gdLst/>
                        <a:ahLst/>
                        <a:cxnLst/>
                        <a:pathLst>
                          <a:path w="345" h="1053">
                            <a:moveTo>
                              <a:pt x="0" y="80"/>
                            </a:moveTo>
                            <a:lnTo>
                              <a:pt x="6" y="252"/>
                            </a:lnTo>
                            <a:lnTo>
                              <a:pt x="23" y="274"/>
                            </a:lnTo>
                            <a:lnTo>
                              <a:pt x="17" y="975"/>
                            </a:lnTo>
                            <a:lnTo>
                              <a:pt x="40" y="1053"/>
                            </a:lnTo>
                            <a:lnTo>
                              <a:pt x="98" y="1053"/>
                            </a:lnTo>
                            <a:lnTo>
                              <a:pt x="146" y="1015"/>
                            </a:lnTo>
                            <a:lnTo>
                              <a:pt x="201" y="1015"/>
                            </a:lnTo>
                            <a:lnTo>
                              <a:pt x="245" y="1053"/>
                            </a:lnTo>
                            <a:lnTo>
                              <a:pt x="307" y="1053"/>
                            </a:lnTo>
                            <a:lnTo>
                              <a:pt x="328" y="975"/>
                            </a:lnTo>
                            <a:lnTo>
                              <a:pt x="317" y="274"/>
                            </a:lnTo>
                            <a:lnTo>
                              <a:pt x="333" y="252"/>
                            </a:lnTo>
                            <a:lnTo>
                              <a:pt x="345" y="80"/>
                            </a:lnTo>
                            <a:lnTo>
                              <a:pt x="269" y="17"/>
                            </a:lnTo>
                            <a:lnTo>
                              <a:pt x="231" y="17"/>
                            </a:lnTo>
                            <a:lnTo>
                              <a:pt x="210" y="0"/>
                            </a:lnTo>
                            <a:lnTo>
                              <a:pt x="123" y="0"/>
                            </a:lnTo>
                            <a:lnTo>
                              <a:pt x="104" y="17"/>
                            </a:lnTo>
                            <a:lnTo>
                              <a:pt x="72" y="17"/>
                            </a:lnTo>
                            <a:lnTo>
                              <a:pt x="0" y="80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97376" name="椭圆 9737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781" y="3267"/>
                        <a:ext cx="45" cy="72"/>
                      </a:xfrm>
                      <a:prstGeom prst="ellipse">
                        <a:avLst/>
                      </a:prstGeom>
                      <a:solidFill>
                        <a:srgbClr val="E0E0E0"/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97377" name="组合 97376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498" y="2481"/>
                        <a:ext cx="562" cy="828"/>
                        <a:chOff x="6498" y="2481"/>
                        <a:chExt cx="562" cy="828"/>
                      </a:xfrm>
                    </p:grpSpPr>
                    <p:sp>
                      <p:nvSpPr>
                        <p:cNvPr id="97378" name="椭圆 97377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531" y="2481"/>
                          <a:ext cx="514" cy="282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9525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7379" name="任意多边形 9737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498" y="2610"/>
                          <a:ext cx="562" cy="699"/>
                        </a:xfrm>
                        <a:custGeom>
                          <a:avLst/>
                          <a:gdLst/>
                          <a:ahLst/>
                          <a:cxnLst/>
                          <a:pathLst>
                            <a:path w="562" h="699">
                              <a:moveTo>
                                <a:pt x="358" y="699"/>
                              </a:moveTo>
                              <a:lnTo>
                                <a:pt x="562" y="69"/>
                              </a:lnTo>
                              <a:lnTo>
                                <a:pt x="526" y="56"/>
                              </a:lnTo>
                              <a:lnTo>
                                <a:pt x="485" y="38"/>
                              </a:lnTo>
                              <a:lnTo>
                                <a:pt x="431" y="24"/>
                              </a:lnTo>
                              <a:lnTo>
                                <a:pt x="384" y="12"/>
                              </a:lnTo>
                              <a:lnTo>
                                <a:pt x="342" y="4"/>
                              </a:lnTo>
                              <a:lnTo>
                                <a:pt x="297" y="0"/>
                              </a:lnTo>
                              <a:lnTo>
                                <a:pt x="248" y="3"/>
                              </a:lnTo>
                              <a:lnTo>
                                <a:pt x="185" y="10"/>
                              </a:lnTo>
                              <a:lnTo>
                                <a:pt x="132" y="24"/>
                              </a:lnTo>
                              <a:lnTo>
                                <a:pt x="80" y="38"/>
                              </a:lnTo>
                              <a:lnTo>
                                <a:pt x="34" y="58"/>
                              </a:lnTo>
                              <a:lnTo>
                                <a:pt x="0" y="76"/>
                              </a:lnTo>
                              <a:lnTo>
                                <a:pt x="197" y="699"/>
                              </a:lnTo>
                            </a:path>
                          </a:pathLst>
                        </a:custGeom>
                        <a:noFill/>
                        <a:ln w="6350">
                          <a:noFill/>
                        </a:ln>
                      </p:spPr>
                      <p:txBody>
                        <a:bodyPr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97380" name="组合 97379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6676" y="3385"/>
                        <a:ext cx="193" cy="804"/>
                        <a:chOff x="6676" y="3385"/>
                        <a:chExt cx="193" cy="804"/>
                      </a:xfrm>
                    </p:grpSpPr>
                    <p:sp>
                      <p:nvSpPr>
                        <p:cNvPr id="97381" name="直接连接符 9738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6708" y="3406"/>
                          <a:ext cx="1" cy="783"/>
                        </a:xfrm>
                        <a:prstGeom prst="line">
                          <a:avLst/>
                        </a:prstGeom>
                        <a:ln w="6350">
                          <a:noFill/>
                        </a:ln>
                      </p:spPr>
                    </p:sp>
                    <p:sp>
                      <p:nvSpPr>
                        <p:cNvPr id="97382" name="直接连接符 97381"/>
                        <p:cNvSpPr>
                          <a:spLocks noChangeAspect="1"/>
                        </p:cNvSpPr>
                        <p:nvPr/>
                      </p:nvSpPr>
                      <p:spPr>
                        <a:xfrm flipV="1">
                          <a:off x="6836" y="3406"/>
                          <a:ext cx="4" cy="779"/>
                        </a:xfrm>
                        <a:prstGeom prst="line">
                          <a:avLst/>
                        </a:prstGeom>
                        <a:ln w="6350">
                          <a:noFill/>
                        </a:ln>
                      </p:spPr>
                    </p:sp>
                    <p:sp>
                      <p:nvSpPr>
                        <p:cNvPr id="97383" name="直接连接符 97382"/>
                        <p:cNvSpPr>
                          <a:spLocks noChangeAspect="1"/>
                        </p:cNvSpPr>
                        <p:nvPr/>
                      </p:nvSpPr>
                      <p:spPr>
                        <a:xfrm flipV="1">
                          <a:off x="6866" y="3385"/>
                          <a:ext cx="3" cy="780"/>
                        </a:xfrm>
                        <a:prstGeom prst="line">
                          <a:avLst/>
                        </a:prstGeom>
                        <a:ln w="6350">
                          <a:noFill/>
                        </a:ln>
                      </p:spPr>
                    </p:sp>
                    <p:sp>
                      <p:nvSpPr>
                        <p:cNvPr id="97384" name="直接连接符 97383"/>
                        <p:cNvSpPr>
                          <a:spLocks noChangeAspect="1"/>
                        </p:cNvSpPr>
                        <p:nvPr/>
                      </p:nvSpPr>
                      <p:spPr>
                        <a:xfrm flipH="1" flipV="1">
                          <a:off x="6676" y="3385"/>
                          <a:ext cx="2" cy="780"/>
                        </a:xfrm>
                        <a:prstGeom prst="line">
                          <a:avLst/>
                        </a:prstGeom>
                        <a:ln w="6350">
                          <a:noFill/>
                        </a:ln>
                      </p:spPr>
                    </p:sp>
                  </p:grpSp>
                </p:grpSp>
                <p:sp>
                  <p:nvSpPr>
                    <p:cNvPr id="97385" name="任意多边形 97384"/>
                    <p:cNvSpPr>
                      <a:spLocks noChangeAspect="1"/>
                    </p:cNvSpPr>
                    <p:nvPr/>
                  </p:nvSpPr>
                  <p:spPr>
                    <a:xfrm>
                      <a:off x="6740" y="3766"/>
                      <a:ext cx="546" cy="681"/>
                    </a:xfrm>
                    <a:custGeom>
                      <a:avLst/>
                      <a:gdLst/>
                      <a:ahLst/>
                      <a:cxnLst/>
                      <a:pathLst>
                        <a:path w="546" h="681">
                          <a:moveTo>
                            <a:pt x="546" y="0"/>
                          </a:moveTo>
                          <a:lnTo>
                            <a:pt x="523" y="20"/>
                          </a:lnTo>
                          <a:lnTo>
                            <a:pt x="432" y="441"/>
                          </a:lnTo>
                          <a:lnTo>
                            <a:pt x="415" y="483"/>
                          </a:lnTo>
                          <a:lnTo>
                            <a:pt x="388" y="518"/>
                          </a:lnTo>
                          <a:lnTo>
                            <a:pt x="347" y="550"/>
                          </a:lnTo>
                          <a:lnTo>
                            <a:pt x="307" y="575"/>
                          </a:lnTo>
                          <a:lnTo>
                            <a:pt x="262" y="598"/>
                          </a:lnTo>
                          <a:lnTo>
                            <a:pt x="215" y="618"/>
                          </a:lnTo>
                          <a:lnTo>
                            <a:pt x="163" y="637"/>
                          </a:lnTo>
                          <a:lnTo>
                            <a:pt x="119" y="647"/>
                          </a:lnTo>
                          <a:lnTo>
                            <a:pt x="65" y="656"/>
                          </a:lnTo>
                          <a:lnTo>
                            <a:pt x="0" y="652"/>
                          </a:lnTo>
                          <a:lnTo>
                            <a:pt x="10" y="677"/>
                          </a:lnTo>
                          <a:lnTo>
                            <a:pt x="55" y="681"/>
                          </a:lnTo>
                          <a:lnTo>
                            <a:pt x="86" y="681"/>
                          </a:lnTo>
                          <a:lnTo>
                            <a:pt x="134" y="677"/>
                          </a:lnTo>
                          <a:lnTo>
                            <a:pt x="173" y="674"/>
                          </a:lnTo>
                          <a:lnTo>
                            <a:pt x="227" y="665"/>
                          </a:lnTo>
                          <a:lnTo>
                            <a:pt x="269" y="657"/>
                          </a:lnTo>
                          <a:lnTo>
                            <a:pt x="316" y="643"/>
                          </a:lnTo>
                          <a:lnTo>
                            <a:pt x="343" y="635"/>
                          </a:lnTo>
                          <a:lnTo>
                            <a:pt x="384" y="618"/>
                          </a:lnTo>
                          <a:lnTo>
                            <a:pt x="427" y="590"/>
                          </a:lnTo>
                          <a:lnTo>
                            <a:pt x="440" y="575"/>
                          </a:lnTo>
                          <a:lnTo>
                            <a:pt x="452" y="554"/>
                          </a:lnTo>
                          <a:lnTo>
                            <a:pt x="462" y="512"/>
                          </a:lnTo>
                          <a:lnTo>
                            <a:pt x="471" y="470"/>
                          </a:lnTo>
                          <a:lnTo>
                            <a:pt x="546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97386" name="矩形 97385"/>
                  <p:cNvSpPr>
                    <a:spLocks noChangeAspect="1"/>
                  </p:cNvSpPr>
                  <p:nvPr/>
                </p:nvSpPr>
                <p:spPr>
                  <a:xfrm>
                    <a:off x="5695" y="6585"/>
                    <a:ext cx="540" cy="31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50000">
                        <a:srgbClr val="C0C0C0"/>
                      </a:gs>
                      <a:gs pos="100000">
                        <a:srgbClr val="808080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97387" name="椭圆 97386"/>
              <p:cNvSpPr/>
              <p:nvPr/>
            </p:nvSpPr>
            <p:spPr>
              <a:xfrm>
                <a:off x="576" y="960"/>
                <a:ext cx="144" cy="192"/>
              </a:xfrm>
              <a:prstGeom prst="ellipse">
                <a:avLst/>
              </a:prstGeom>
              <a:solidFill>
                <a:srgbClr val="DDDDDD"/>
              </a:solidFill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/>
                <a:endParaRPr sz="2400" dirty="0">
                  <a:solidFill>
                    <a:schemeClr val="bg1"/>
                  </a:solidFill>
                  <a:latin typeface="Times New Roman" panose="02020603050405020304" pitchFamily="18" charset="0"/>
                </a:endParaRPr>
              </a:p>
            </p:txBody>
          </p:sp>
        </p:grpSp>
        <p:pic>
          <p:nvPicPr>
            <p:cNvPr id="97388" name="xjhsy9" descr="w6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5" y="2069"/>
              <a:ext cx="816" cy="7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389" name="xjhsy4" descr="w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0" y="3339"/>
              <a:ext cx="969" cy="4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7390" name="任意多边形 97389"/>
            <p:cNvSpPr/>
            <p:nvPr/>
          </p:nvSpPr>
          <p:spPr>
            <a:xfrm>
              <a:off x="975" y="3113"/>
              <a:ext cx="913" cy="558"/>
            </a:xfrm>
            <a:custGeom>
              <a:avLst/>
              <a:gdLst/>
              <a:ahLst/>
              <a:cxnLst/>
              <a:pathLst>
                <a:path w="913" h="558">
                  <a:moveTo>
                    <a:pt x="913" y="0"/>
                  </a:moveTo>
                  <a:cubicBezTo>
                    <a:pt x="868" y="29"/>
                    <a:pt x="884" y="56"/>
                    <a:pt x="833" y="88"/>
                  </a:cubicBezTo>
                  <a:cubicBezTo>
                    <a:pt x="807" y="128"/>
                    <a:pt x="773" y="138"/>
                    <a:pt x="736" y="159"/>
                  </a:cubicBezTo>
                  <a:cubicBezTo>
                    <a:pt x="717" y="170"/>
                    <a:pt x="703" y="189"/>
                    <a:pt x="683" y="195"/>
                  </a:cubicBezTo>
                  <a:cubicBezTo>
                    <a:pt x="624" y="212"/>
                    <a:pt x="534" y="230"/>
                    <a:pt x="479" y="257"/>
                  </a:cubicBezTo>
                  <a:cubicBezTo>
                    <a:pt x="435" y="278"/>
                    <a:pt x="389" y="295"/>
                    <a:pt x="346" y="319"/>
                  </a:cubicBezTo>
                  <a:cubicBezTo>
                    <a:pt x="257" y="369"/>
                    <a:pt x="326" y="343"/>
                    <a:pt x="266" y="363"/>
                  </a:cubicBezTo>
                  <a:cubicBezTo>
                    <a:pt x="240" y="403"/>
                    <a:pt x="228" y="393"/>
                    <a:pt x="186" y="407"/>
                  </a:cubicBezTo>
                  <a:cubicBezTo>
                    <a:pt x="148" y="433"/>
                    <a:pt x="117" y="446"/>
                    <a:pt x="80" y="469"/>
                  </a:cubicBezTo>
                  <a:cubicBezTo>
                    <a:pt x="34" y="538"/>
                    <a:pt x="92" y="458"/>
                    <a:pt x="36" y="514"/>
                  </a:cubicBezTo>
                  <a:cubicBezTo>
                    <a:pt x="23" y="527"/>
                    <a:pt x="13" y="545"/>
                    <a:pt x="0" y="558"/>
                  </a:cubicBezTo>
                </a:path>
              </a:pathLst>
            </a:custGeom>
            <a:noFill/>
            <a:ln w="24130" cap="flat" cmpd="sng">
              <a:solidFill>
                <a:srgbClr val="00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391" name="任意多边形 97390"/>
            <p:cNvSpPr/>
            <p:nvPr/>
          </p:nvSpPr>
          <p:spPr>
            <a:xfrm>
              <a:off x="476" y="3067"/>
              <a:ext cx="141" cy="545"/>
            </a:xfrm>
            <a:custGeom>
              <a:avLst/>
              <a:gdLst/>
              <a:ahLst/>
              <a:cxnLst/>
              <a:pathLst>
                <a:path w="549" h="514">
                  <a:moveTo>
                    <a:pt x="549" y="0"/>
                  </a:moveTo>
                  <a:cubicBezTo>
                    <a:pt x="451" y="29"/>
                    <a:pt x="371" y="76"/>
                    <a:pt x="283" y="124"/>
                  </a:cubicBezTo>
                  <a:cubicBezTo>
                    <a:pt x="246" y="144"/>
                    <a:pt x="212" y="172"/>
                    <a:pt x="177" y="195"/>
                  </a:cubicBezTo>
                  <a:cubicBezTo>
                    <a:pt x="168" y="201"/>
                    <a:pt x="159" y="206"/>
                    <a:pt x="150" y="212"/>
                  </a:cubicBezTo>
                  <a:cubicBezTo>
                    <a:pt x="141" y="218"/>
                    <a:pt x="124" y="230"/>
                    <a:pt x="124" y="230"/>
                  </a:cubicBezTo>
                  <a:cubicBezTo>
                    <a:pt x="73" y="307"/>
                    <a:pt x="142" y="211"/>
                    <a:pt x="79" y="274"/>
                  </a:cubicBezTo>
                  <a:cubicBezTo>
                    <a:pt x="48" y="305"/>
                    <a:pt x="72" y="312"/>
                    <a:pt x="44" y="354"/>
                  </a:cubicBezTo>
                  <a:cubicBezTo>
                    <a:pt x="38" y="363"/>
                    <a:pt x="30" y="371"/>
                    <a:pt x="26" y="381"/>
                  </a:cubicBezTo>
                  <a:cubicBezTo>
                    <a:pt x="18" y="398"/>
                    <a:pt x="14" y="416"/>
                    <a:pt x="8" y="434"/>
                  </a:cubicBezTo>
                  <a:cubicBezTo>
                    <a:pt x="5" y="443"/>
                    <a:pt x="0" y="460"/>
                    <a:pt x="0" y="460"/>
                  </a:cubicBezTo>
                  <a:cubicBezTo>
                    <a:pt x="9" y="508"/>
                    <a:pt x="8" y="490"/>
                    <a:pt x="8" y="514"/>
                  </a:cubicBezTo>
                </a:path>
              </a:pathLst>
            </a:custGeom>
            <a:noFill/>
            <a:ln w="24130" cap="flat" cmpd="sng">
              <a:solidFill>
                <a:srgbClr val="00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392" name="任意多边形 97391"/>
            <p:cNvSpPr/>
            <p:nvPr/>
          </p:nvSpPr>
          <p:spPr>
            <a:xfrm>
              <a:off x="1065" y="2568"/>
              <a:ext cx="454" cy="454"/>
            </a:xfrm>
            <a:custGeom>
              <a:avLst/>
              <a:gdLst/>
              <a:ahLst/>
              <a:cxnLst/>
              <a:pathLst>
                <a:path w="311" h="479">
                  <a:moveTo>
                    <a:pt x="311" y="0"/>
                  </a:moveTo>
                  <a:cubicBezTo>
                    <a:pt x="283" y="42"/>
                    <a:pt x="265" y="97"/>
                    <a:pt x="222" y="124"/>
                  </a:cubicBezTo>
                  <a:cubicBezTo>
                    <a:pt x="199" y="194"/>
                    <a:pt x="168" y="257"/>
                    <a:pt x="116" y="311"/>
                  </a:cubicBezTo>
                  <a:cubicBezTo>
                    <a:pt x="94" y="375"/>
                    <a:pt x="126" y="299"/>
                    <a:pt x="80" y="355"/>
                  </a:cubicBezTo>
                  <a:cubicBezTo>
                    <a:pt x="28" y="418"/>
                    <a:pt x="124" y="345"/>
                    <a:pt x="45" y="399"/>
                  </a:cubicBezTo>
                  <a:cubicBezTo>
                    <a:pt x="42" y="408"/>
                    <a:pt x="41" y="418"/>
                    <a:pt x="36" y="426"/>
                  </a:cubicBezTo>
                  <a:cubicBezTo>
                    <a:pt x="26" y="445"/>
                    <a:pt x="0" y="479"/>
                    <a:pt x="0" y="479"/>
                  </a:cubicBezTo>
                </a:path>
              </a:pathLst>
            </a:custGeom>
            <a:noFill/>
            <a:ln w="24130" cap="flat" cmpd="sng">
              <a:solidFill>
                <a:srgbClr val="00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7393" name="任意多边形 97392"/>
            <p:cNvSpPr/>
            <p:nvPr/>
          </p:nvSpPr>
          <p:spPr>
            <a:xfrm rot="13889480">
              <a:off x="916" y="2721"/>
              <a:ext cx="634" cy="533"/>
            </a:xfrm>
            <a:custGeom>
              <a:avLst/>
              <a:gdLst/>
              <a:ahLst/>
              <a:cxnLst/>
              <a:pathLst>
                <a:path w="709" h="76">
                  <a:moveTo>
                    <a:pt x="0" y="67"/>
                  </a:moveTo>
                  <a:cubicBezTo>
                    <a:pt x="208" y="0"/>
                    <a:pt x="34" y="50"/>
                    <a:pt x="540" y="59"/>
                  </a:cubicBezTo>
                  <a:cubicBezTo>
                    <a:pt x="598" y="67"/>
                    <a:pt x="650" y="76"/>
                    <a:pt x="709" y="76"/>
                  </a:cubicBezTo>
                </a:path>
              </a:pathLst>
            </a:custGeom>
            <a:noFill/>
            <a:ln w="24130" cap="flat" cmpd="sng">
              <a:solidFill>
                <a:srgbClr val="0000FF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7394" name="矩形 97393"/>
          <p:cNvSpPr/>
          <p:nvPr/>
        </p:nvSpPr>
        <p:spPr>
          <a:xfrm>
            <a:off x="468313" y="476250"/>
            <a:ext cx="1728787" cy="765175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找一找</a:t>
            </a:r>
            <a:endParaRPr lang="zh-CN" altLang="en-US" sz="3600">
              <a:ln w="127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395" name="直接连接符 97394"/>
          <p:cNvSpPr/>
          <p:nvPr/>
        </p:nvSpPr>
        <p:spPr>
          <a:xfrm>
            <a:off x="468313" y="5805488"/>
            <a:ext cx="287337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</p:sp>
      <p:grpSp>
        <p:nvGrpSpPr>
          <p:cNvPr id="97396" name="组合 97395"/>
          <p:cNvGrpSpPr/>
          <p:nvPr/>
        </p:nvGrpSpPr>
        <p:grpSpPr>
          <a:xfrm>
            <a:off x="1619250" y="5661025"/>
            <a:ext cx="287338" cy="287338"/>
            <a:chOff x="2109" y="3385"/>
            <a:chExt cx="181" cy="181"/>
          </a:xfrm>
        </p:grpSpPr>
        <p:sp>
          <p:nvSpPr>
            <p:cNvPr id="97397" name="直接连接符 97396"/>
            <p:cNvSpPr/>
            <p:nvPr/>
          </p:nvSpPr>
          <p:spPr>
            <a:xfrm>
              <a:off x="2109" y="3475"/>
              <a:ext cx="18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  <p:sp>
          <p:nvSpPr>
            <p:cNvPr id="97398" name="直接连接符 97397"/>
            <p:cNvSpPr/>
            <p:nvPr/>
          </p:nvSpPr>
          <p:spPr>
            <a:xfrm>
              <a:off x="2200" y="3385"/>
              <a:ext cx="0" cy="18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</p:grpSp>
      <p:sp>
        <p:nvSpPr>
          <p:cNvPr id="97399" name="直接连接符 97398"/>
          <p:cNvSpPr/>
          <p:nvPr/>
        </p:nvSpPr>
        <p:spPr>
          <a:xfrm>
            <a:off x="1547813" y="4076700"/>
            <a:ext cx="287337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</p:sp>
      <p:grpSp>
        <p:nvGrpSpPr>
          <p:cNvPr id="97400" name="组合 97399"/>
          <p:cNvGrpSpPr/>
          <p:nvPr/>
        </p:nvGrpSpPr>
        <p:grpSpPr>
          <a:xfrm>
            <a:off x="2411413" y="3933825"/>
            <a:ext cx="287337" cy="287338"/>
            <a:chOff x="2109" y="3385"/>
            <a:chExt cx="181" cy="181"/>
          </a:xfrm>
        </p:grpSpPr>
        <p:sp>
          <p:nvSpPr>
            <p:cNvPr id="97401" name="直接连接符 97400"/>
            <p:cNvSpPr/>
            <p:nvPr/>
          </p:nvSpPr>
          <p:spPr>
            <a:xfrm>
              <a:off x="2109" y="3475"/>
              <a:ext cx="18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  <p:sp>
          <p:nvSpPr>
            <p:cNvPr id="97402" name="直接连接符 97401"/>
            <p:cNvSpPr/>
            <p:nvPr/>
          </p:nvSpPr>
          <p:spPr>
            <a:xfrm>
              <a:off x="2200" y="3385"/>
              <a:ext cx="0" cy="18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</p:grpSp>
      <p:grpSp>
        <p:nvGrpSpPr>
          <p:cNvPr id="97403" name="组合 97402"/>
          <p:cNvGrpSpPr/>
          <p:nvPr/>
        </p:nvGrpSpPr>
        <p:grpSpPr>
          <a:xfrm>
            <a:off x="4859338" y="3500438"/>
            <a:ext cx="287337" cy="287337"/>
            <a:chOff x="2109" y="3385"/>
            <a:chExt cx="181" cy="181"/>
          </a:xfrm>
        </p:grpSpPr>
        <p:sp>
          <p:nvSpPr>
            <p:cNvPr id="97404" name="直接连接符 97403"/>
            <p:cNvSpPr/>
            <p:nvPr/>
          </p:nvSpPr>
          <p:spPr>
            <a:xfrm>
              <a:off x="2109" y="3475"/>
              <a:ext cx="18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  <p:sp>
          <p:nvSpPr>
            <p:cNvPr id="97405" name="直接连接符 97404"/>
            <p:cNvSpPr/>
            <p:nvPr/>
          </p:nvSpPr>
          <p:spPr>
            <a:xfrm>
              <a:off x="2200" y="3385"/>
              <a:ext cx="0" cy="18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</p:grpSp>
      <p:grpSp>
        <p:nvGrpSpPr>
          <p:cNvPr id="97406" name="组合 97405"/>
          <p:cNvGrpSpPr/>
          <p:nvPr/>
        </p:nvGrpSpPr>
        <p:grpSpPr>
          <a:xfrm>
            <a:off x="5076825" y="2636838"/>
            <a:ext cx="287338" cy="287337"/>
            <a:chOff x="2109" y="3385"/>
            <a:chExt cx="181" cy="181"/>
          </a:xfrm>
        </p:grpSpPr>
        <p:sp>
          <p:nvSpPr>
            <p:cNvPr id="97407" name="直接连接符 97406"/>
            <p:cNvSpPr/>
            <p:nvPr/>
          </p:nvSpPr>
          <p:spPr>
            <a:xfrm>
              <a:off x="2109" y="3475"/>
              <a:ext cx="18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  <p:sp>
          <p:nvSpPr>
            <p:cNvPr id="97408" name="直接连接符 97407"/>
            <p:cNvSpPr/>
            <p:nvPr/>
          </p:nvSpPr>
          <p:spPr>
            <a:xfrm>
              <a:off x="2200" y="3385"/>
              <a:ext cx="0" cy="18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</p:grpSp>
      <p:grpSp>
        <p:nvGrpSpPr>
          <p:cNvPr id="97409" name="组合 97408"/>
          <p:cNvGrpSpPr/>
          <p:nvPr/>
        </p:nvGrpSpPr>
        <p:grpSpPr>
          <a:xfrm>
            <a:off x="6732588" y="5157788"/>
            <a:ext cx="287337" cy="287337"/>
            <a:chOff x="2109" y="3385"/>
            <a:chExt cx="181" cy="181"/>
          </a:xfrm>
        </p:grpSpPr>
        <p:sp>
          <p:nvSpPr>
            <p:cNvPr id="97410" name="直接连接符 97409"/>
            <p:cNvSpPr/>
            <p:nvPr/>
          </p:nvSpPr>
          <p:spPr>
            <a:xfrm>
              <a:off x="2109" y="3475"/>
              <a:ext cx="18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  <p:sp>
          <p:nvSpPr>
            <p:cNvPr id="97411" name="直接连接符 97410"/>
            <p:cNvSpPr/>
            <p:nvPr/>
          </p:nvSpPr>
          <p:spPr>
            <a:xfrm>
              <a:off x="2200" y="3385"/>
              <a:ext cx="0" cy="18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</p:grpSp>
      <p:grpSp>
        <p:nvGrpSpPr>
          <p:cNvPr id="97412" name="组合 97411"/>
          <p:cNvGrpSpPr/>
          <p:nvPr/>
        </p:nvGrpSpPr>
        <p:grpSpPr>
          <a:xfrm>
            <a:off x="7164388" y="3500438"/>
            <a:ext cx="287337" cy="287337"/>
            <a:chOff x="2109" y="3385"/>
            <a:chExt cx="181" cy="181"/>
          </a:xfrm>
        </p:grpSpPr>
        <p:sp>
          <p:nvSpPr>
            <p:cNvPr id="97413" name="直接连接符 97412"/>
            <p:cNvSpPr/>
            <p:nvPr/>
          </p:nvSpPr>
          <p:spPr>
            <a:xfrm>
              <a:off x="2109" y="3475"/>
              <a:ext cx="181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  <p:sp>
          <p:nvSpPr>
            <p:cNvPr id="97414" name="直接连接符 97413"/>
            <p:cNvSpPr/>
            <p:nvPr/>
          </p:nvSpPr>
          <p:spPr>
            <a:xfrm>
              <a:off x="2200" y="3385"/>
              <a:ext cx="0" cy="18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>
              <a:outerShdw dist="563972" dir="14049740" sx="125000" sy="125000" algn="tl" rotWithShape="0">
                <a:srgbClr val="C7DFD3">
                  <a:alpha val="80000"/>
                </a:srgbClr>
              </a:outerShdw>
            </a:effectLst>
          </p:spPr>
        </p:sp>
      </p:grpSp>
      <p:sp>
        <p:nvSpPr>
          <p:cNvPr id="97415" name="直接连接符 97414"/>
          <p:cNvSpPr/>
          <p:nvPr/>
        </p:nvSpPr>
        <p:spPr>
          <a:xfrm>
            <a:off x="3924300" y="2708275"/>
            <a:ext cx="287338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</p:sp>
      <p:sp>
        <p:nvSpPr>
          <p:cNvPr id="97416" name="直接连接符 97415"/>
          <p:cNvSpPr/>
          <p:nvPr/>
        </p:nvSpPr>
        <p:spPr>
          <a:xfrm>
            <a:off x="3563938" y="3500438"/>
            <a:ext cx="287337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</p:sp>
      <p:sp>
        <p:nvSpPr>
          <p:cNvPr id="97417" name="直接连接符 97416"/>
          <p:cNvSpPr/>
          <p:nvPr/>
        </p:nvSpPr>
        <p:spPr>
          <a:xfrm>
            <a:off x="5651500" y="5300663"/>
            <a:ext cx="287338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</p:sp>
      <p:sp>
        <p:nvSpPr>
          <p:cNvPr id="97418" name="直接连接符 97417"/>
          <p:cNvSpPr/>
          <p:nvPr/>
        </p:nvSpPr>
        <p:spPr>
          <a:xfrm>
            <a:off x="6300788" y="3644900"/>
            <a:ext cx="287337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</p:sp>
      <p:sp>
        <p:nvSpPr>
          <p:cNvPr id="97419" name="文本框 97418"/>
          <p:cNvSpPr txBox="1"/>
          <p:nvPr/>
        </p:nvSpPr>
        <p:spPr>
          <a:xfrm>
            <a:off x="2700338" y="549275"/>
            <a:ext cx="5616575" cy="519113"/>
          </a:xfrm>
          <a:prstGeom prst="rect">
            <a:avLst/>
          </a:prstGeom>
          <a:noFill/>
          <a:ln w="9525">
            <a:noFill/>
          </a:ln>
          <a:effectLst>
            <a:outerShdw dist="563972" dir="14049740" sx="125000" sy="125000" algn="tl" rotWithShape="0">
              <a:srgbClr val="C7DFD3">
                <a:alpha val="80000"/>
              </a:srgbClr>
            </a:outerShdw>
          </a:effectLst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方正姚体" pitchFamily="2" charset="-122"/>
              </a:rPr>
              <a:t>下面图中都有哪些不合理的地方：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</p:spTree>
  </p:cSld>
  <p:clrMapOvr>
    <a:masterClrMapping/>
  </p:clrMapOvr>
  <p:transition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71" name="横卷形 143370"/>
          <p:cNvSpPr/>
          <p:nvPr/>
        </p:nvSpPr>
        <p:spPr>
          <a:xfrm>
            <a:off x="250825" y="476250"/>
            <a:ext cx="1800225" cy="865188"/>
          </a:xfrm>
          <a:prstGeom prst="horizontalScroll">
            <a:avLst>
              <a:gd name="adj" fmla="val 12500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43364" name="对象 143363"/>
          <p:cNvGraphicFramePr/>
          <p:nvPr/>
        </p:nvGraphicFramePr>
        <p:xfrm>
          <a:off x="5292725" y="2349500"/>
          <a:ext cx="33813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347345" imgH="547370" progId="Flash.Movie">
                  <p:embed/>
                </p:oleObj>
              </mc:Choice>
              <mc:Fallback>
                <p:oleObj name="" r:id="rId1" imgW="347345" imgH="547370" progId="Flash.Movi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92725" y="2349500"/>
                        <a:ext cx="338138" cy="547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2" name="对象 143361"/>
          <p:cNvGraphicFramePr/>
          <p:nvPr/>
        </p:nvGraphicFramePr>
        <p:xfrm>
          <a:off x="6877050" y="3068638"/>
          <a:ext cx="168116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1577340" imgH="634365" progId="Flash.Movie">
                  <p:embed/>
                </p:oleObj>
              </mc:Choice>
              <mc:Fallback>
                <p:oleObj name="" r:id="rId3" imgW="1577340" imgH="634365" progId="Flash.Movi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77050" y="3068638"/>
                        <a:ext cx="1681163" cy="695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3" name="对象 143362"/>
          <p:cNvGraphicFramePr/>
          <p:nvPr/>
        </p:nvGraphicFramePr>
        <p:xfrm>
          <a:off x="4932363" y="4149725"/>
          <a:ext cx="1282700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5" imgW="1319530" imgH="972820" progId="Flash.Movie">
                  <p:embed/>
                </p:oleObj>
              </mc:Choice>
              <mc:Fallback>
                <p:oleObj name="" r:id="rId5" imgW="1319530" imgH="972820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32363" y="4149725"/>
                        <a:ext cx="1282700" cy="973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5" name="对象 143364"/>
          <p:cNvGraphicFramePr/>
          <p:nvPr/>
        </p:nvGraphicFramePr>
        <p:xfrm>
          <a:off x="4859338" y="2636838"/>
          <a:ext cx="1173162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1207135" imgH="636270" progId="Flash.Movie">
                  <p:embed/>
                </p:oleObj>
              </mc:Choice>
              <mc:Fallback>
                <p:oleObj name="" r:id="rId7" imgW="1207135" imgH="636270" progId="Flash.Movi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59338" y="2636838"/>
                        <a:ext cx="1173162" cy="636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66" name="文本框 143365"/>
          <p:cNvSpPr txBox="1"/>
          <p:nvPr/>
        </p:nvSpPr>
        <p:spPr>
          <a:xfrm>
            <a:off x="323850" y="404813"/>
            <a:ext cx="9144000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方正姚体" pitchFamily="2" charset="-122"/>
              </a:rPr>
              <a:t>　　　　　你能按图一连接好电路并让小灯泡持续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方正姚体" pitchFamily="2" charset="-122"/>
              </a:rPr>
              <a:t>                  发光吗？</a:t>
            </a:r>
            <a:endParaRPr lang="zh-CN" altLang="en-US" sz="2800" b="1" dirty="0">
              <a:solidFill>
                <a:srgbClr val="FF00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43367" name="矩形 143366"/>
          <p:cNvSpPr/>
          <p:nvPr/>
        </p:nvSpPr>
        <p:spPr>
          <a:xfrm>
            <a:off x="0" y="26812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43368" name="对象 143367"/>
          <p:cNvGraphicFramePr/>
          <p:nvPr/>
        </p:nvGraphicFramePr>
        <p:xfrm>
          <a:off x="323850" y="2492375"/>
          <a:ext cx="3168650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9" imgW="2266950" imgH="1990725" progId="Paint.Picture">
                  <p:embed/>
                </p:oleObj>
              </mc:Choice>
              <mc:Fallback>
                <p:oleObj name="" r:id="rId9" imgW="2266950" imgH="199072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0">
                        <a:grayscl/>
                        <a:lum contrast="-17999"/>
                      </a:blip>
                      <a:stretch>
                        <a:fillRect/>
                      </a:stretch>
                    </p:blipFill>
                    <p:spPr>
                      <a:xfrm>
                        <a:off x="323850" y="2492375"/>
                        <a:ext cx="3168650" cy="2763838"/>
                      </a:xfrm>
                      <a:prstGeom prst="rect">
                        <a:avLst/>
                      </a:prstGeom>
                      <a:solidFill>
                        <a:srgbClr val="B4EAEA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70" name="矩形 143369"/>
          <p:cNvSpPr/>
          <p:nvPr/>
        </p:nvSpPr>
        <p:spPr>
          <a:xfrm>
            <a:off x="468313" y="620713"/>
            <a:ext cx="1371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活动一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8722" name="图片 158721" descr="2005617193654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8723" name="图片 158722" descr="0000707_090_090_907147731D49478ED7FD6C97DB9DB6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00" y="22860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4" name="文本框 158723"/>
          <p:cNvSpPr txBox="1"/>
          <p:nvPr/>
        </p:nvSpPr>
        <p:spPr>
          <a:xfrm>
            <a:off x="323850" y="1484313"/>
            <a:ext cx="88201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</a:rPr>
              <a:t>仔细观察实验，开关闭合后两盏灯有什么共同点和不同点？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58725" name="文本框 158724"/>
          <p:cNvSpPr txBox="1"/>
          <p:nvPr/>
        </p:nvSpPr>
        <p:spPr>
          <a:xfrm>
            <a:off x="611188" y="3141663"/>
            <a:ext cx="3673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200" dirty="0">
              <a:latin typeface="Arial" panose="020B0604020202020204" pitchFamily="34" charset="0"/>
            </a:endParaRPr>
          </a:p>
        </p:txBody>
      </p:sp>
      <p:grpSp>
        <p:nvGrpSpPr>
          <p:cNvPr id="158726" name="组合 158725"/>
          <p:cNvGrpSpPr/>
          <p:nvPr/>
        </p:nvGrpSpPr>
        <p:grpSpPr>
          <a:xfrm>
            <a:off x="971550" y="3213100"/>
            <a:ext cx="3384550" cy="2463800"/>
            <a:chOff x="612" y="2024"/>
            <a:chExt cx="2132" cy="1552"/>
          </a:xfrm>
        </p:grpSpPr>
        <p:grpSp>
          <p:nvGrpSpPr>
            <p:cNvPr id="158727" name="组合 158726"/>
            <p:cNvGrpSpPr/>
            <p:nvPr/>
          </p:nvGrpSpPr>
          <p:grpSpPr>
            <a:xfrm>
              <a:off x="612" y="2024"/>
              <a:ext cx="2132" cy="1224"/>
              <a:chOff x="612" y="2024"/>
              <a:chExt cx="2132" cy="1224"/>
            </a:xfrm>
          </p:grpSpPr>
          <p:sp>
            <p:nvSpPr>
              <p:cNvPr id="158728" name="椭圆 158727"/>
              <p:cNvSpPr/>
              <p:nvPr/>
            </p:nvSpPr>
            <p:spPr>
              <a:xfrm>
                <a:off x="2064" y="2160"/>
                <a:ext cx="45" cy="91"/>
              </a:xfrm>
              <a:prstGeom prst="ellipse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58729" name="组合 158728"/>
              <p:cNvGrpSpPr/>
              <p:nvPr/>
            </p:nvGrpSpPr>
            <p:grpSpPr>
              <a:xfrm>
                <a:off x="612" y="2024"/>
                <a:ext cx="2132" cy="1224"/>
                <a:chOff x="657" y="1480"/>
                <a:chExt cx="2132" cy="1224"/>
              </a:xfrm>
            </p:grpSpPr>
            <p:sp>
              <p:nvSpPr>
                <p:cNvPr id="158730" name="直接连接符 158729"/>
                <p:cNvSpPr/>
                <p:nvPr/>
              </p:nvSpPr>
              <p:spPr>
                <a:xfrm>
                  <a:off x="657" y="1661"/>
                  <a:ext cx="636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31" name="直接连接符 158730"/>
                <p:cNvSpPr/>
                <p:nvPr/>
              </p:nvSpPr>
              <p:spPr>
                <a:xfrm>
                  <a:off x="1292" y="1570"/>
                  <a:ext cx="0" cy="181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32" name="直接连接符 158731"/>
                <p:cNvSpPr/>
                <p:nvPr/>
              </p:nvSpPr>
              <p:spPr>
                <a:xfrm>
                  <a:off x="1383" y="1480"/>
                  <a:ext cx="0" cy="363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33" name="直接连接符 158732"/>
                <p:cNvSpPr/>
                <p:nvPr/>
              </p:nvSpPr>
              <p:spPr>
                <a:xfrm>
                  <a:off x="1383" y="1661"/>
                  <a:ext cx="726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34" name="直接连接符 158733"/>
                <p:cNvSpPr/>
                <p:nvPr/>
              </p:nvSpPr>
              <p:spPr>
                <a:xfrm flipV="1">
                  <a:off x="2154" y="1570"/>
                  <a:ext cx="136" cy="91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35" name="直接连接符 158734"/>
                <p:cNvSpPr/>
                <p:nvPr/>
              </p:nvSpPr>
              <p:spPr>
                <a:xfrm>
                  <a:off x="2290" y="1661"/>
                  <a:ext cx="499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36" name="直接连接符 158735"/>
                <p:cNvSpPr/>
                <p:nvPr/>
              </p:nvSpPr>
              <p:spPr>
                <a:xfrm>
                  <a:off x="657" y="1661"/>
                  <a:ext cx="0" cy="86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37" name="直接连接符 158736"/>
                <p:cNvSpPr/>
                <p:nvPr/>
              </p:nvSpPr>
              <p:spPr>
                <a:xfrm>
                  <a:off x="657" y="2523"/>
                  <a:ext cx="953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38" name="椭圆 158737"/>
                <p:cNvSpPr/>
                <p:nvPr/>
              </p:nvSpPr>
              <p:spPr>
                <a:xfrm>
                  <a:off x="1610" y="2341"/>
                  <a:ext cx="409" cy="363"/>
                </a:xfrm>
                <a:prstGeom prst="ellipse">
                  <a:avLst/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58739" name="直接连接符 158738"/>
                <p:cNvSpPr/>
                <p:nvPr/>
              </p:nvSpPr>
              <p:spPr>
                <a:xfrm flipH="1">
                  <a:off x="1701" y="2387"/>
                  <a:ext cx="226" cy="273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40" name="直接连接符 158739"/>
                <p:cNvSpPr/>
                <p:nvPr/>
              </p:nvSpPr>
              <p:spPr>
                <a:xfrm>
                  <a:off x="1701" y="2387"/>
                  <a:ext cx="272" cy="273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41" name="直接连接符 158740"/>
                <p:cNvSpPr/>
                <p:nvPr/>
              </p:nvSpPr>
              <p:spPr>
                <a:xfrm>
                  <a:off x="2018" y="2523"/>
                  <a:ext cx="771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8742" name="直接连接符 158741"/>
                <p:cNvSpPr/>
                <p:nvPr/>
              </p:nvSpPr>
              <p:spPr>
                <a:xfrm>
                  <a:off x="2789" y="1661"/>
                  <a:ext cx="0" cy="862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58743" name="文本框 158742"/>
            <p:cNvSpPr txBox="1"/>
            <p:nvPr/>
          </p:nvSpPr>
          <p:spPr>
            <a:xfrm>
              <a:off x="1610" y="3249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Arial" panose="020B0604020202020204" pitchFamily="34" charset="0"/>
                </a:rPr>
                <a:t>甲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58744" name="组合 158743"/>
          <p:cNvGrpSpPr/>
          <p:nvPr/>
        </p:nvGrpSpPr>
        <p:grpSpPr>
          <a:xfrm>
            <a:off x="4787900" y="3284538"/>
            <a:ext cx="3816350" cy="2319337"/>
            <a:chOff x="3016" y="2069"/>
            <a:chExt cx="2404" cy="1461"/>
          </a:xfrm>
        </p:grpSpPr>
        <p:grpSp>
          <p:nvGrpSpPr>
            <p:cNvPr id="158745" name="组合 158744"/>
            <p:cNvGrpSpPr/>
            <p:nvPr/>
          </p:nvGrpSpPr>
          <p:grpSpPr>
            <a:xfrm>
              <a:off x="3016" y="2069"/>
              <a:ext cx="2404" cy="1179"/>
              <a:chOff x="3061" y="1525"/>
              <a:chExt cx="2404" cy="1179"/>
            </a:xfrm>
          </p:grpSpPr>
          <p:sp>
            <p:nvSpPr>
              <p:cNvPr id="158746" name="直接连接符 158745"/>
              <p:cNvSpPr/>
              <p:nvPr/>
            </p:nvSpPr>
            <p:spPr>
              <a:xfrm>
                <a:off x="3061" y="1661"/>
                <a:ext cx="681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47" name="直接连接符 158746"/>
              <p:cNvSpPr/>
              <p:nvPr/>
            </p:nvSpPr>
            <p:spPr>
              <a:xfrm>
                <a:off x="3742" y="1570"/>
                <a:ext cx="0" cy="18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48" name="直接连接符 158747"/>
              <p:cNvSpPr/>
              <p:nvPr/>
            </p:nvSpPr>
            <p:spPr>
              <a:xfrm>
                <a:off x="3833" y="1525"/>
                <a:ext cx="0" cy="31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49" name="直接连接符 158748"/>
              <p:cNvSpPr/>
              <p:nvPr/>
            </p:nvSpPr>
            <p:spPr>
              <a:xfrm>
                <a:off x="3923" y="1570"/>
                <a:ext cx="0" cy="18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50" name="直接连接符 158749"/>
              <p:cNvSpPr/>
              <p:nvPr/>
            </p:nvSpPr>
            <p:spPr>
              <a:xfrm>
                <a:off x="4014" y="1525"/>
                <a:ext cx="0" cy="31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51" name="直接连接符 158750"/>
              <p:cNvSpPr/>
              <p:nvPr/>
            </p:nvSpPr>
            <p:spPr>
              <a:xfrm>
                <a:off x="4059" y="1661"/>
                <a:ext cx="589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52" name="椭圆 158751"/>
              <p:cNvSpPr/>
              <p:nvPr/>
            </p:nvSpPr>
            <p:spPr>
              <a:xfrm>
                <a:off x="4649" y="1616"/>
                <a:ext cx="46" cy="91"/>
              </a:xfrm>
              <a:prstGeom prst="ellipse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8753" name="直接连接符 158752"/>
              <p:cNvSpPr/>
              <p:nvPr/>
            </p:nvSpPr>
            <p:spPr>
              <a:xfrm>
                <a:off x="4830" y="1661"/>
                <a:ext cx="635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54" name="直接连接符 158753"/>
              <p:cNvSpPr/>
              <p:nvPr/>
            </p:nvSpPr>
            <p:spPr>
              <a:xfrm>
                <a:off x="3061" y="1661"/>
                <a:ext cx="0" cy="8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55" name="直接连接符 158754"/>
              <p:cNvSpPr/>
              <p:nvPr/>
            </p:nvSpPr>
            <p:spPr>
              <a:xfrm>
                <a:off x="3061" y="2523"/>
                <a:ext cx="95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56" name="椭圆 158755"/>
              <p:cNvSpPr/>
              <p:nvPr/>
            </p:nvSpPr>
            <p:spPr>
              <a:xfrm>
                <a:off x="4014" y="2296"/>
                <a:ext cx="408" cy="408"/>
              </a:xfrm>
              <a:prstGeom prst="ellipse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58757" name="直接连接符 158756"/>
              <p:cNvSpPr/>
              <p:nvPr/>
            </p:nvSpPr>
            <p:spPr>
              <a:xfrm flipH="1">
                <a:off x="4105" y="2341"/>
                <a:ext cx="227" cy="31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58" name="直接连接符 158757"/>
              <p:cNvSpPr/>
              <p:nvPr/>
            </p:nvSpPr>
            <p:spPr>
              <a:xfrm>
                <a:off x="4059" y="2387"/>
                <a:ext cx="318" cy="22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59" name="直接连接符 158758"/>
              <p:cNvSpPr/>
              <p:nvPr/>
            </p:nvSpPr>
            <p:spPr>
              <a:xfrm>
                <a:off x="4422" y="2523"/>
                <a:ext cx="10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60" name="直接连接符 158759"/>
              <p:cNvSpPr/>
              <p:nvPr/>
            </p:nvSpPr>
            <p:spPr>
              <a:xfrm>
                <a:off x="5465" y="1661"/>
                <a:ext cx="0" cy="8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8761" name="直接连接符 158760"/>
              <p:cNvSpPr/>
              <p:nvPr/>
            </p:nvSpPr>
            <p:spPr>
              <a:xfrm flipV="1">
                <a:off x="4694" y="1525"/>
                <a:ext cx="136" cy="9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58762" name="文本框 158761"/>
            <p:cNvSpPr txBox="1"/>
            <p:nvPr/>
          </p:nvSpPr>
          <p:spPr>
            <a:xfrm>
              <a:off x="4014" y="3203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Arial" panose="020B0604020202020204" pitchFamily="34" charset="0"/>
                </a:rPr>
                <a:t>乙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0770" name="图片 160769" descr="2005617193654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0771" name="文本框 160770"/>
          <p:cNvSpPr txBox="1"/>
          <p:nvPr/>
        </p:nvSpPr>
        <p:spPr>
          <a:xfrm>
            <a:off x="539750" y="2060575"/>
            <a:ext cx="7877175" cy="3019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问题</a:t>
            </a: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1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：两盏灯都亮了，那么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小灯泡发光时有没有电流通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过呢？如果有，电流又是怎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么形成的？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60772" name="图片 160771" descr="0000707_090_090_907147731D49478ED7FD6C97DB9DB6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765175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1794" name="图片 161793" descr="2005617193654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1795" name="图片 161794" descr="MCj0088978000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3213100"/>
            <a:ext cx="2579687" cy="331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6" name="文本框 161795"/>
          <p:cNvSpPr txBox="1"/>
          <p:nvPr/>
        </p:nvSpPr>
        <p:spPr>
          <a:xfrm>
            <a:off x="6588125" y="342900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联想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61797" name="文本框 161796"/>
          <p:cNvSpPr txBox="1"/>
          <p:nvPr/>
        </p:nvSpPr>
        <p:spPr>
          <a:xfrm>
            <a:off x="611188" y="260350"/>
            <a:ext cx="23034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类比法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1798" name="文本框 161797"/>
          <p:cNvSpPr txBox="1"/>
          <p:nvPr/>
        </p:nvSpPr>
        <p:spPr>
          <a:xfrm>
            <a:off x="827088" y="1412875"/>
            <a:ext cx="67484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</a:rPr>
              <a:t>电流 ？       水流？      车流？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1799" name="文本框 161798"/>
          <p:cNvSpPr txBox="1"/>
          <p:nvPr/>
        </p:nvSpPr>
        <p:spPr>
          <a:xfrm>
            <a:off x="755650" y="3141663"/>
            <a:ext cx="2673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水流：水的流动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1800" name="文本框 161799"/>
          <p:cNvSpPr txBox="1"/>
          <p:nvPr/>
        </p:nvSpPr>
        <p:spPr>
          <a:xfrm>
            <a:off x="755650" y="4221163"/>
            <a:ext cx="2673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车流：车的流动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1801" name="文本框 161800"/>
          <p:cNvSpPr txBox="1"/>
          <p:nvPr/>
        </p:nvSpPr>
        <p:spPr>
          <a:xfrm>
            <a:off x="827088" y="5300663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电流：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8" grpId="0"/>
      <p:bldP spid="161799" grpId="0"/>
      <p:bldP spid="161800" grpId="0"/>
      <p:bldP spid="1618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6" name="云形标注 105475"/>
          <p:cNvSpPr/>
          <p:nvPr/>
        </p:nvSpPr>
        <p:spPr>
          <a:xfrm>
            <a:off x="684213" y="1412875"/>
            <a:ext cx="6480175" cy="1439863"/>
          </a:xfrm>
          <a:prstGeom prst="cloudCallout">
            <a:avLst>
              <a:gd name="adj1" fmla="val 59236"/>
              <a:gd name="adj2" fmla="val 39194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>
              <a:buClrTx/>
            </a:pPr>
            <a:r>
              <a:rPr lang="zh-CN" altLang="en-US" sz="2400" b="1" dirty="0">
                <a:latin typeface="Arial" panose="020B0604020202020204" pitchFamily="34" charset="0"/>
              </a:rPr>
              <a:t>那么电流的方向怎么规定的？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05477" name="文本框 105476"/>
          <p:cNvSpPr txBox="1"/>
          <p:nvPr/>
        </p:nvSpPr>
        <p:spPr>
          <a:xfrm>
            <a:off x="0" y="3068638"/>
            <a:ext cx="8675688" cy="234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</a:rPr>
              <a:t>电流的方向</a:t>
            </a:r>
            <a:r>
              <a:rPr lang="en-US" altLang="zh-CN" sz="4000" b="1">
                <a:solidFill>
                  <a:schemeClr val="accent2"/>
                </a:solidFill>
                <a:latin typeface="Arial" panose="020B0604020202020204" pitchFamily="34" charset="0"/>
              </a:rPr>
              <a:t>: </a:t>
            </a:r>
            <a:endParaRPr lang="en-US" altLang="zh-CN" sz="40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</a:rPr>
              <a:t>正电荷</a:t>
            </a:r>
            <a:r>
              <a:rPr lang="zh-CN" altLang="en-US" sz="3600" b="1" dirty="0">
                <a:latin typeface="Arial" panose="020B0604020202020204" pitchFamily="34" charset="0"/>
              </a:rPr>
              <a:t>定向移动的方向为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</a:rPr>
              <a:t>电流方向。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05479" name="文本框 105478"/>
          <p:cNvSpPr txBox="1"/>
          <p:nvPr/>
        </p:nvSpPr>
        <p:spPr>
          <a:xfrm>
            <a:off x="0" y="476250"/>
            <a:ext cx="8027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</a:rPr>
              <a:t>电流形成的原因</a:t>
            </a:r>
            <a:r>
              <a:rPr lang="zh-CN" altLang="en-US" sz="3600" dirty="0">
                <a:solidFill>
                  <a:schemeClr val="accent2"/>
                </a:solidFill>
                <a:latin typeface="Arial" panose="020B0604020202020204" pitchFamily="34" charset="0"/>
              </a:rPr>
              <a:t>：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</a:rPr>
              <a:t>电荷的定向移动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105480" name="文本框 105479"/>
          <p:cNvSpPr txBox="1"/>
          <p:nvPr/>
        </p:nvSpPr>
        <p:spPr>
          <a:xfrm>
            <a:off x="827088" y="5157788"/>
            <a:ext cx="9001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</a:rPr>
              <a:t>负电荷</a:t>
            </a:r>
            <a:r>
              <a:rPr lang="zh-CN" altLang="en-US" sz="3600" b="1" dirty="0">
                <a:latin typeface="Arial" panose="020B0604020202020204" pitchFamily="34" charset="0"/>
              </a:rPr>
              <a:t>定向移动的方向与</a:t>
            </a:r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</a:rPr>
              <a:t>电流方向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</a:rPr>
              <a:t>相反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animBg="1"/>
      <p:bldP spid="105477" grpId="0"/>
      <p:bldP spid="105479" grpId="0"/>
      <p:bldP spid="1054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7938" name="图片 167937" descr="2005617193654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67939" name="图片 167938" descr="0000707_090_090_907147731D49478ED7FD6C97DB9DB6F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00" y="22860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7940" name="文本框 167939"/>
          <p:cNvSpPr txBox="1"/>
          <p:nvPr/>
        </p:nvSpPr>
        <p:spPr>
          <a:xfrm>
            <a:off x="827088" y="1484313"/>
            <a:ext cx="8820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哪个电流大？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67941" name="文本框 167940"/>
          <p:cNvSpPr txBox="1"/>
          <p:nvPr/>
        </p:nvSpPr>
        <p:spPr>
          <a:xfrm>
            <a:off x="611188" y="3141663"/>
            <a:ext cx="3673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3200" dirty="0">
              <a:latin typeface="Arial" panose="020B0604020202020204" pitchFamily="34" charset="0"/>
            </a:endParaRPr>
          </a:p>
        </p:txBody>
      </p:sp>
      <p:grpSp>
        <p:nvGrpSpPr>
          <p:cNvPr id="167942" name="组合 167941"/>
          <p:cNvGrpSpPr/>
          <p:nvPr/>
        </p:nvGrpSpPr>
        <p:grpSpPr>
          <a:xfrm>
            <a:off x="971550" y="3213100"/>
            <a:ext cx="3384550" cy="2463800"/>
            <a:chOff x="612" y="2024"/>
            <a:chExt cx="2132" cy="1552"/>
          </a:xfrm>
        </p:grpSpPr>
        <p:grpSp>
          <p:nvGrpSpPr>
            <p:cNvPr id="167943" name="组合 167942"/>
            <p:cNvGrpSpPr/>
            <p:nvPr/>
          </p:nvGrpSpPr>
          <p:grpSpPr>
            <a:xfrm>
              <a:off x="612" y="2024"/>
              <a:ext cx="2132" cy="1224"/>
              <a:chOff x="612" y="2024"/>
              <a:chExt cx="2132" cy="1224"/>
            </a:xfrm>
          </p:grpSpPr>
          <p:sp>
            <p:nvSpPr>
              <p:cNvPr id="167944" name="椭圆 167943"/>
              <p:cNvSpPr/>
              <p:nvPr/>
            </p:nvSpPr>
            <p:spPr>
              <a:xfrm>
                <a:off x="2064" y="2160"/>
                <a:ext cx="45" cy="91"/>
              </a:xfrm>
              <a:prstGeom prst="ellipse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67945" name="组合 167944"/>
              <p:cNvGrpSpPr/>
              <p:nvPr/>
            </p:nvGrpSpPr>
            <p:grpSpPr>
              <a:xfrm>
                <a:off x="612" y="2024"/>
                <a:ext cx="2132" cy="1224"/>
                <a:chOff x="657" y="1480"/>
                <a:chExt cx="2132" cy="1224"/>
              </a:xfrm>
            </p:grpSpPr>
            <p:sp>
              <p:nvSpPr>
                <p:cNvPr id="167946" name="直接连接符 167945"/>
                <p:cNvSpPr/>
                <p:nvPr/>
              </p:nvSpPr>
              <p:spPr>
                <a:xfrm>
                  <a:off x="657" y="1661"/>
                  <a:ext cx="636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47" name="直接连接符 167946"/>
                <p:cNvSpPr/>
                <p:nvPr/>
              </p:nvSpPr>
              <p:spPr>
                <a:xfrm>
                  <a:off x="1292" y="1570"/>
                  <a:ext cx="0" cy="181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48" name="直接连接符 167947"/>
                <p:cNvSpPr/>
                <p:nvPr/>
              </p:nvSpPr>
              <p:spPr>
                <a:xfrm>
                  <a:off x="1383" y="1480"/>
                  <a:ext cx="0" cy="363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49" name="直接连接符 167948"/>
                <p:cNvSpPr/>
                <p:nvPr/>
              </p:nvSpPr>
              <p:spPr>
                <a:xfrm>
                  <a:off x="1383" y="1661"/>
                  <a:ext cx="726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50" name="直接连接符 167949"/>
                <p:cNvSpPr/>
                <p:nvPr/>
              </p:nvSpPr>
              <p:spPr>
                <a:xfrm flipV="1">
                  <a:off x="2154" y="1570"/>
                  <a:ext cx="136" cy="91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51" name="直接连接符 167950"/>
                <p:cNvSpPr/>
                <p:nvPr/>
              </p:nvSpPr>
              <p:spPr>
                <a:xfrm>
                  <a:off x="2290" y="1661"/>
                  <a:ext cx="499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52" name="直接连接符 167951"/>
                <p:cNvSpPr/>
                <p:nvPr/>
              </p:nvSpPr>
              <p:spPr>
                <a:xfrm>
                  <a:off x="657" y="1661"/>
                  <a:ext cx="0" cy="86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53" name="直接连接符 167952"/>
                <p:cNvSpPr/>
                <p:nvPr/>
              </p:nvSpPr>
              <p:spPr>
                <a:xfrm>
                  <a:off x="657" y="2523"/>
                  <a:ext cx="953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54" name="椭圆 167953"/>
                <p:cNvSpPr/>
                <p:nvPr/>
              </p:nvSpPr>
              <p:spPr>
                <a:xfrm>
                  <a:off x="1610" y="2341"/>
                  <a:ext cx="409" cy="363"/>
                </a:xfrm>
                <a:prstGeom prst="ellipse">
                  <a:avLst/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7955" name="直接连接符 167954"/>
                <p:cNvSpPr/>
                <p:nvPr/>
              </p:nvSpPr>
              <p:spPr>
                <a:xfrm flipH="1">
                  <a:off x="1701" y="2387"/>
                  <a:ext cx="226" cy="273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56" name="直接连接符 167955"/>
                <p:cNvSpPr/>
                <p:nvPr/>
              </p:nvSpPr>
              <p:spPr>
                <a:xfrm>
                  <a:off x="1701" y="2387"/>
                  <a:ext cx="272" cy="273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57" name="直接连接符 167956"/>
                <p:cNvSpPr/>
                <p:nvPr/>
              </p:nvSpPr>
              <p:spPr>
                <a:xfrm>
                  <a:off x="2018" y="2523"/>
                  <a:ext cx="771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7958" name="直接连接符 167957"/>
                <p:cNvSpPr/>
                <p:nvPr/>
              </p:nvSpPr>
              <p:spPr>
                <a:xfrm>
                  <a:off x="2789" y="1661"/>
                  <a:ext cx="0" cy="862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67959" name="文本框 167958"/>
            <p:cNvSpPr txBox="1"/>
            <p:nvPr/>
          </p:nvSpPr>
          <p:spPr>
            <a:xfrm>
              <a:off x="1610" y="3249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Arial" panose="020B0604020202020204" pitchFamily="34" charset="0"/>
                </a:rPr>
                <a:t>甲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67960" name="组合 167959"/>
          <p:cNvGrpSpPr/>
          <p:nvPr/>
        </p:nvGrpSpPr>
        <p:grpSpPr>
          <a:xfrm>
            <a:off x="4787900" y="3284538"/>
            <a:ext cx="3816350" cy="2319337"/>
            <a:chOff x="3016" y="2069"/>
            <a:chExt cx="2404" cy="1461"/>
          </a:xfrm>
        </p:grpSpPr>
        <p:grpSp>
          <p:nvGrpSpPr>
            <p:cNvPr id="167961" name="组合 167960"/>
            <p:cNvGrpSpPr/>
            <p:nvPr/>
          </p:nvGrpSpPr>
          <p:grpSpPr>
            <a:xfrm>
              <a:off x="3016" y="2069"/>
              <a:ext cx="2404" cy="1179"/>
              <a:chOff x="3061" y="1525"/>
              <a:chExt cx="2404" cy="1179"/>
            </a:xfrm>
          </p:grpSpPr>
          <p:sp>
            <p:nvSpPr>
              <p:cNvPr id="167962" name="直接连接符 167961"/>
              <p:cNvSpPr/>
              <p:nvPr/>
            </p:nvSpPr>
            <p:spPr>
              <a:xfrm>
                <a:off x="3061" y="1661"/>
                <a:ext cx="681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63" name="直接连接符 167962"/>
              <p:cNvSpPr/>
              <p:nvPr/>
            </p:nvSpPr>
            <p:spPr>
              <a:xfrm>
                <a:off x="3742" y="1570"/>
                <a:ext cx="0" cy="18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64" name="直接连接符 167963"/>
              <p:cNvSpPr/>
              <p:nvPr/>
            </p:nvSpPr>
            <p:spPr>
              <a:xfrm>
                <a:off x="3833" y="1525"/>
                <a:ext cx="0" cy="31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65" name="直接连接符 167964"/>
              <p:cNvSpPr/>
              <p:nvPr/>
            </p:nvSpPr>
            <p:spPr>
              <a:xfrm>
                <a:off x="3923" y="1570"/>
                <a:ext cx="0" cy="18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66" name="直接连接符 167965"/>
              <p:cNvSpPr/>
              <p:nvPr/>
            </p:nvSpPr>
            <p:spPr>
              <a:xfrm>
                <a:off x="4014" y="1525"/>
                <a:ext cx="0" cy="31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67" name="直接连接符 167966"/>
              <p:cNvSpPr/>
              <p:nvPr/>
            </p:nvSpPr>
            <p:spPr>
              <a:xfrm>
                <a:off x="4059" y="1661"/>
                <a:ext cx="589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68" name="椭圆 167967"/>
              <p:cNvSpPr/>
              <p:nvPr/>
            </p:nvSpPr>
            <p:spPr>
              <a:xfrm>
                <a:off x="4649" y="1616"/>
                <a:ext cx="46" cy="91"/>
              </a:xfrm>
              <a:prstGeom prst="ellipse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7969" name="直接连接符 167968"/>
              <p:cNvSpPr/>
              <p:nvPr/>
            </p:nvSpPr>
            <p:spPr>
              <a:xfrm>
                <a:off x="4830" y="1661"/>
                <a:ext cx="635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70" name="直接连接符 167969"/>
              <p:cNvSpPr/>
              <p:nvPr/>
            </p:nvSpPr>
            <p:spPr>
              <a:xfrm>
                <a:off x="3061" y="1661"/>
                <a:ext cx="0" cy="8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71" name="直接连接符 167970"/>
              <p:cNvSpPr/>
              <p:nvPr/>
            </p:nvSpPr>
            <p:spPr>
              <a:xfrm>
                <a:off x="3061" y="2523"/>
                <a:ext cx="95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72" name="椭圆 167971"/>
              <p:cNvSpPr/>
              <p:nvPr/>
            </p:nvSpPr>
            <p:spPr>
              <a:xfrm>
                <a:off x="4014" y="2296"/>
                <a:ext cx="408" cy="408"/>
              </a:xfrm>
              <a:prstGeom prst="ellipse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7973" name="直接连接符 167972"/>
              <p:cNvSpPr/>
              <p:nvPr/>
            </p:nvSpPr>
            <p:spPr>
              <a:xfrm flipH="1">
                <a:off x="4105" y="2341"/>
                <a:ext cx="227" cy="31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74" name="直接连接符 167973"/>
              <p:cNvSpPr/>
              <p:nvPr/>
            </p:nvSpPr>
            <p:spPr>
              <a:xfrm>
                <a:off x="4059" y="2387"/>
                <a:ext cx="318" cy="22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75" name="直接连接符 167974"/>
              <p:cNvSpPr/>
              <p:nvPr/>
            </p:nvSpPr>
            <p:spPr>
              <a:xfrm>
                <a:off x="4422" y="2523"/>
                <a:ext cx="104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76" name="直接连接符 167975"/>
              <p:cNvSpPr/>
              <p:nvPr/>
            </p:nvSpPr>
            <p:spPr>
              <a:xfrm>
                <a:off x="5465" y="1661"/>
                <a:ext cx="0" cy="8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7977" name="直接连接符 167976"/>
              <p:cNvSpPr/>
              <p:nvPr/>
            </p:nvSpPr>
            <p:spPr>
              <a:xfrm flipV="1">
                <a:off x="4694" y="1525"/>
                <a:ext cx="136" cy="91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7978" name="文本框 167977"/>
            <p:cNvSpPr txBox="1"/>
            <p:nvPr/>
          </p:nvSpPr>
          <p:spPr>
            <a:xfrm>
              <a:off x="4014" y="3203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800" b="1" dirty="0">
                  <a:latin typeface="Arial" panose="020B0604020202020204" pitchFamily="34" charset="0"/>
                </a:rPr>
                <a:t>乙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546" name="内容占位符 108545" descr="b08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62000" y="571500"/>
            <a:ext cx="8382000" cy="6286500"/>
          </a:xfrm>
          <a:ln/>
        </p:spPr>
      </p:pic>
      <p:pic>
        <p:nvPicPr>
          <p:cNvPr id="108547" name="图片 108546" descr="安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81525"/>
            <a:ext cx="1476375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8" name="文本框 108547"/>
          <p:cNvSpPr txBox="1"/>
          <p:nvPr/>
        </p:nvSpPr>
        <p:spPr>
          <a:xfrm>
            <a:off x="323850" y="404813"/>
            <a:ext cx="5105400" cy="1493837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电流强度（简称电流）</a:t>
            </a:r>
            <a:r>
              <a:rPr lang="en-US" altLang="zh-CN" sz="32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:</a:t>
            </a:r>
            <a:endParaRPr lang="en-US" altLang="zh-CN" sz="3200" b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549" name="文本框 108548"/>
          <p:cNvSpPr txBox="1"/>
          <p:nvPr/>
        </p:nvSpPr>
        <p:spPr>
          <a:xfrm>
            <a:off x="4643438" y="404813"/>
            <a:ext cx="4500562" cy="15557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表示电流的大小。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550" name="文本框 108549"/>
          <p:cNvSpPr txBox="1"/>
          <p:nvPr/>
        </p:nvSpPr>
        <p:spPr>
          <a:xfrm>
            <a:off x="827088" y="1341438"/>
            <a:ext cx="3581400" cy="579437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(1)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符号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:</a:t>
            </a:r>
            <a:endParaRPr lang="en-US" altLang="zh-CN" sz="320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108551" name="对象 108550"/>
          <p:cNvGraphicFramePr/>
          <p:nvPr/>
        </p:nvGraphicFramePr>
        <p:xfrm>
          <a:off x="2627313" y="1268413"/>
          <a:ext cx="55562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127000" imgH="164465" progId="Equation.3">
                  <p:embed/>
                </p:oleObj>
              </mc:Choice>
              <mc:Fallback>
                <p:oleObj name="" r:id="rId3" imgW="127000" imgH="164465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7313" y="1268413"/>
                        <a:ext cx="555625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52" name="文本占位符 108551"/>
          <p:cNvSpPr/>
          <p:nvPr>
            <p:ph type="body" sz="half" idx="1"/>
          </p:nvPr>
        </p:nvSpPr>
        <p:spPr>
          <a:xfrm>
            <a:off x="827088" y="2276475"/>
            <a:ext cx="7489825" cy="922338"/>
          </a:xfrm>
          <a:ln/>
        </p:spPr>
        <p:txBody>
          <a:bodyPr vert="horz" wrap="square" lIns="91440" tIns="45720" rIns="91440" bIns="45720" anchor="t"/>
          <a:p>
            <a:pPr>
              <a:spcBef>
                <a:spcPct val="0"/>
              </a:spcBef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</a:rPr>
              <a:t>(2)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单位：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sym typeface="Wingdings" panose="05000000000000000000" pitchFamily="2" charset="2"/>
              </a:rPr>
              <a:t>主单位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sym typeface="Wingdings" panose="05000000000000000000" pitchFamily="2" charset="2"/>
              </a:rPr>
              <a:t>: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安培  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</a:rPr>
              <a:t>简称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安</a:t>
            </a: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   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</a:rPr>
              <a:t>符号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r>
              <a:rPr lang="en-US" altLang="zh-CN" sz="2800" b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 </a:t>
            </a: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A</a:t>
            </a:r>
            <a:endParaRPr lang="en-US" altLang="zh-CN" sz="2800" b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08553" name="文本框 108552"/>
          <p:cNvSpPr txBox="1"/>
          <p:nvPr/>
        </p:nvSpPr>
        <p:spPr>
          <a:xfrm>
            <a:off x="1143000" y="2971800"/>
            <a:ext cx="6324600" cy="7016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554" name="矩形 108553"/>
          <p:cNvSpPr/>
          <p:nvPr/>
        </p:nvSpPr>
        <p:spPr>
          <a:xfrm>
            <a:off x="2555875" y="2924175"/>
            <a:ext cx="6337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常用单位：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毫安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sz="2800" b="1" err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mA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微安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l-GR" altLang="zh-CN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μ</a:t>
            </a:r>
            <a:r>
              <a:rPr lang="en-US" altLang="zh-CN" sz="28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A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</a:t>
            </a: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8555" name="文本框 108554"/>
          <p:cNvSpPr txBox="1"/>
          <p:nvPr/>
        </p:nvSpPr>
        <p:spPr>
          <a:xfrm>
            <a:off x="611188" y="3644900"/>
            <a:ext cx="5105400" cy="579438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（</a:t>
            </a:r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）单位换算：</a:t>
            </a:r>
            <a:endParaRPr lang="zh-CN" altLang="en-US" sz="3200" b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108556" name="对象 108555"/>
          <p:cNvGraphicFramePr/>
          <p:nvPr/>
        </p:nvGraphicFramePr>
        <p:xfrm>
          <a:off x="4067175" y="3573463"/>
          <a:ext cx="3035300" cy="7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748665" imgH="203200" progId="Equation.3">
                  <p:embed/>
                </p:oleObj>
              </mc:Choice>
              <mc:Fallback>
                <p:oleObj name="" r:id="rId5" imgW="748665" imgH="2032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7175" y="3573463"/>
                        <a:ext cx="3035300" cy="7508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7" name="对象 108556"/>
          <p:cNvGraphicFramePr/>
          <p:nvPr/>
        </p:nvGraphicFramePr>
        <p:xfrm>
          <a:off x="4067175" y="4508500"/>
          <a:ext cx="3306763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7" imgW="825500" imgH="228600" progId="Equation.3">
                  <p:embed/>
                </p:oleObj>
              </mc:Choice>
              <mc:Fallback>
                <p:oleObj name="" r:id="rId7" imgW="825500" imgH="2286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7175" y="4508500"/>
                        <a:ext cx="3306763" cy="8302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 cap="flat" cmpd="sng">
                        <a:solidFill>
                          <a:schemeClr val="bg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  <p:bldP spid="108549" grpId="0"/>
      <p:bldP spid="108550" grpId="0"/>
      <p:bldP spid="108552" grpId="0"/>
      <p:bldP spid="108554" grpId="0"/>
      <p:bldP spid="1085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2" name="文本框 138241"/>
          <p:cNvSpPr txBox="1"/>
          <p:nvPr/>
        </p:nvSpPr>
        <p:spPr>
          <a:xfrm>
            <a:off x="669925" y="249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38243" name="文本框 138242"/>
          <p:cNvSpPr txBox="1"/>
          <p:nvPr/>
        </p:nvSpPr>
        <p:spPr>
          <a:xfrm>
            <a:off x="228600" y="1905000"/>
            <a:ext cx="891540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4000">
              <a:latin typeface="Times New Roman" panose="02020603050405020304" pitchFamily="18" charset="0"/>
            </a:endParaRPr>
          </a:p>
          <a:p>
            <a:r>
              <a:rPr lang="en-US" altLang="zh-CN" sz="3200">
                <a:latin typeface="Times New Roman" panose="02020603050405020304" pitchFamily="18" charset="0"/>
              </a:rPr>
              <a:t>          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8244" name="矩形 138243"/>
          <p:cNvSpPr/>
          <p:nvPr/>
        </p:nvSpPr>
        <p:spPr>
          <a:xfrm>
            <a:off x="0" y="0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4800" b="1" dirty="0"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138245" name="矩形 138244"/>
          <p:cNvSpPr/>
          <p:nvPr/>
        </p:nvSpPr>
        <p:spPr>
          <a:xfrm>
            <a:off x="1979613" y="5516563"/>
            <a:ext cx="3276600" cy="10048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手机</a:t>
            </a:r>
            <a:r>
              <a:rPr lang="zh-CN" altLang="en-US" sz="2400" dirty="0">
                <a:solidFill>
                  <a:srgbClr val="CC66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待机</a:t>
            </a:r>
            <a:r>
              <a:rPr lang="en-US" altLang="zh-CN" sz="2400">
                <a:solidFill>
                  <a:srgbClr val="FF0066"/>
                </a:solidFill>
                <a:latin typeface="Times New Roman" panose="02020603050405020304" pitchFamily="18" charset="0"/>
              </a:rPr>
              <a:t>15~50mA</a:t>
            </a:r>
            <a:r>
              <a:rPr lang="zh-CN" altLang="en-US" sz="2400">
                <a:solidFill>
                  <a:schemeClr val="accent2"/>
                </a:solidFill>
                <a:latin typeface="Times New Roman" panose="02020603050405020304" pitchFamily="18" charset="0"/>
              </a:rPr>
              <a:t>、</a:t>
            </a:r>
            <a:endParaRPr lang="zh-CN" altLang="en-US" sz="240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    开机</a:t>
            </a:r>
            <a:r>
              <a:rPr lang="en-US" altLang="zh-CN" sz="2400">
                <a:solidFill>
                  <a:srgbClr val="FF0066"/>
                </a:solidFill>
                <a:latin typeface="Times New Roman" panose="02020603050405020304" pitchFamily="18" charset="0"/>
              </a:rPr>
              <a:t>60~300mA</a:t>
            </a:r>
            <a:endParaRPr lang="en-US" altLang="zh-CN" sz="20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46" name="文本框 138245"/>
          <p:cNvSpPr txBox="1"/>
          <p:nvPr/>
        </p:nvSpPr>
        <p:spPr>
          <a:xfrm>
            <a:off x="304800" y="248761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3200" dirty="0">
              <a:latin typeface="Times New Roman" panose="02020603050405020304" pitchFamily="18" charset="0"/>
            </a:endParaRPr>
          </a:p>
        </p:txBody>
      </p:sp>
      <p:pic>
        <p:nvPicPr>
          <p:cNvPr id="138247" name="图片 138246" descr="冰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700213"/>
            <a:ext cx="2286000" cy="237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48" name="图片 138247" descr="电饭锅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2060575"/>
            <a:ext cx="1600200" cy="147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49" name="图片 138248" descr="空调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563" y="3789363"/>
            <a:ext cx="2278062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8250" name="图片 138249" descr="电子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0"/>
            <a:ext cx="1406525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51" name="文本框 138250"/>
          <p:cNvSpPr txBox="1"/>
          <p:nvPr/>
        </p:nvSpPr>
        <p:spPr>
          <a:xfrm>
            <a:off x="3492500" y="4149725"/>
            <a:ext cx="1862138" cy="466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电冰箱 </a:t>
            </a:r>
            <a:r>
              <a:rPr lang="zh-CN" altLang="en-US" sz="2400" dirty="0">
                <a:solidFill>
                  <a:srgbClr val="CC66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400">
                <a:solidFill>
                  <a:srgbClr val="FF0066"/>
                </a:solidFill>
                <a:latin typeface="Times New Roman" panose="02020603050405020304" pitchFamily="18" charset="0"/>
              </a:rPr>
              <a:t>1A</a:t>
            </a:r>
            <a:endParaRPr lang="en-US" altLang="zh-CN" sz="24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52" name="文本框 138251"/>
          <p:cNvSpPr txBox="1"/>
          <p:nvPr/>
        </p:nvSpPr>
        <p:spPr>
          <a:xfrm>
            <a:off x="1692275" y="476250"/>
            <a:ext cx="2895600" cy="457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电子表   </a:t>
            </a:r>
            <a:r>
              <a:rPr lang="en-US" altLang="zh-CN" sz="2400">
                <a:solidFill>
                  <a:srgbClr val="FF0066"/>
                </a:solidFill>
                <a:latin typeface="Times New Roman" panose="02020603050405020304" pitchFamily="18" charset="0"/>
              </a:rPr>
              <a:t>1.5~2 </a:t>
            </a:r>
            <a:r>
              <a:rPr lang="en-US" altLang="zh-CN" sz="2000">
                <a:solidFill>
                  <a:srgbClr val="FF0066"/>
                </a:solidFill>
                <a:latin typeface="Times New Roman" panose="02020603050405020304" pitchFamily="18" charset="0"/>
              </a:rPr>
              <a:t>μA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38253" name="文本框 138252"/>
          <p:cNvSpPr txBox="1"/>
          <p:nvPr/>
        </p:nvSpPr>
        <p:spPr>
          <a:xfrm>
            <a:off x="6443663" y="5949950"/>
            <a:ext cx="2339975" cy="457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立式空调</a:t>
            </a:r>
            <a:r>
              <a:rPr lang="zh-CN" altLang="en-US" sz="2400" b="1" dirty="0">
                <a:latin typeface="Times New Roman" panose="02020603050405020304" pitchFamily="18" charset="0"/>
              </a:rPr>
              <a:t>  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10A</a:t>
            </a:r>
            <a:endParaRPr lang="en-US" altLang="zh-CN" sz="24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254" name="文本框 138253"/>
          <p:cNvSpPr txBox="1"/>
          <p:nvPr/>
        </p:nvSpPr>
        <p:spPr>
          <a:xfrm>
            <a:off x="250825" y="3644900"/>
            <a:ext cx="2474913" cy="457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电饭煲</a:t>
            </a:r>
            <a:r>
              <a:rPr lang="zh-CN" altLang="en-US" sz="2400" dirty="0">
                <a:solidFill>
                  <a:srgbClr val="CC66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400">
                <a:solidFill>
                  <a:srgbClr val="FF0066"/>
                </a:solidFill>
                <a:latin typeface="Times New Roman" panose="02020603050405020304" pitchFamily="18" charset="0"/>
              </a:rPr>
              <a:t>3.2~4.5A</a:t>
            </a:r>
            <a:endParaRPr lang="en-US" altLang="zh-CN" sz="24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8255" name="图片 138254" descr="压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0" y="0"/>
            <a:ext cx="3276600" cy="241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56" name="文本框 138255"/>
          <p:cNvSpPr txBox="1"/>
          <p:nvPr/>
        </p:nvSpPr>
        <p:spPr>
          <a:xfrm>
            <a:off x="6084888" y="2708275"/>
            <a:ext cx="2752725" cy="5191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高压输电</a:t>
            </a:r>
            <a:r>
              <a:rPr lang="zh-CN" altLang="en-US" sz="2800" dirty="0">
                <a:solidFill>
                  <a:srgbClr val="CC66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</a:rPr>
              <a:t>200A</a:t>
            </a:r>
            <a:endParaRPr lang="en-US" altLang="zh-CN" sz="28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8260" name="图片 138259" descr="1171240349911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113" y="4724400"/>
            <a:ext cx="1133475" cy="187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WPS 演示</Application>
  <PresentationFormat>在屏幕上显示</PresentationFormat>
  <Paragraphs>162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15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方正姚体</vt:lpstr>
      <vt:lpstr>楷体_GB2312</vt:lpstr>
      <vt:lpstr>华文中宋</vt:lpstr>
      <vt:lpstr>华文楷体</vt:lpstr>
      <vt:lpstr>方正舒体</vt:lpstr>
      <vt:lpstr>Tahoma</vt:lpstr>
      <vt:lpstr>黑体</vt:lpstr>
      <vt:lpstr>华文新魏</vt:lpstr>
      <vt:lpstr>Arial Narrow</vt:lpstr>
      <vt:lpstr>新宋体</vt:lpstr>
      <vt:lpstr>微软雅黑</vt:lpstr>
      <vt:lpstr>Arial Unicode MS</vt:lpstr>
      <vt:lpstr>Calibri</vt:lpstr>
      <vt:lpstr>默认设计模板</vt:lpstr>
      <vt:lpstr>Flash.Movie</vt:lpstr>
      <vt:lpstr>Flash.Movie</vt:lpstr>
      <vt:lpstr>Flash.Movie</vt:lpstr>
      <vt:lpstr>Flash.Movie</vt:lpstr>
      <vt:lpstr>Paint.Picture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2004-11-23T10:55:43Z</dcterms:created>
  <dcterms:modified xsi:type="dcterms:W3CDTF">2018-05-19T13:29:18Z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