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2"/>
    <p:sldMasterId id="2147483671" r:id="rId3"/>
    <p:sldMasterId id="2147483683" r:id="rId4"/>
  </p:sldMasterIdLst>
  <p:notesMasterIdLst>
    <p:notesMasterId r:id="rId20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92" d="100"/>
          <a:sy n="92" d="100"/>
        </p:scale>
        <p:origin x="-22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2018-10-15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2018-10-15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2018-10-15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 cstate="print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 sz="quarter"/>
          </p:nvPr>
        </p:nvSpPr>
        <p:spPr>
          <a:xfrm>
            <a:off x="914400" y="1676400"/>
            <a:ext cx="10363200" cy="1828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quarter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81200"/>
            <a:ext cx="5376672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981200"/>
            <a:ext cx="5376672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2018-10-15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381000"/>
            <a:ext cx="274320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8070573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blipFill rotWithShape="0">
          <a:blip r:embed="rId2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4097"/>
          <p:cNvSpPr>
            <a:spLocks noGrp="1"/>
          </p:cNvSpPr>
          <p:nvPr>
            <p:ph type="ctrTitle"/>
          </p:nvPr>
        </p:nvSpPr>
        <p:spPr>
          <a:xfrm>
            <a:off x="914400" y="990600"/>
            <a:ext cx="10363200" cy="1371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sz="40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099" name="副标题 4098"/>
          <p:cNvSpPr>
            <a:spLocks noGrp="1"/>
          </p:cNvSpPr>
          <p:nvPr>
            <p:ph type="subTitle" idx="1"/>
          </p:nvPr>
        </p:nvSpPr>
        <p:spPr>
          <a:xfrm>
            <a:off x="1930400" y="3429000"/>
            <a:ext cx="9347200" cy="1600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800"/>
            </a:lvl1pPr>
            <a:lvl2pPr marL="457200" lvl="1" indent="14605" algn="ctr">
              <a:buNone/>
              <a:defRPr sz="2800"/>
            </a:lvl2pPr>
            <a:lvl3pPr marL="909955" lvl="2" indent="0" algn="ctr">
              <a:buNone/>
              <a:defRPr sz="2800"/>
            </a:lvl3pPr>
            <a:lvl4pPr marL="1306830" lvl="3" indent="0" algn="ctr">
              <a:buNone/>
              <a:defRPr sz="2800"/>
            </a:lvl4pPr>
            <a:lvl5pPr marL="1695450" lvl="4" indent="0" algn="ctr">
              <a:buNone/>
              <a:defRPr sz="2800"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200">
                <a:latin typeface="Verdana" panose="020B0604030504040204" pitchFamily="34" charset="0"/>
              </a:defRPr>
            </a:lvl1pPr>
          </a:lstStyle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200">
                <a:latin typeface="Verdana" panose="020B060403050404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  <a:pPr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103" name="任意多边形 4102"/>
          <p:cNvSpPr/>
          <p:nvPr/>
        </p:nvSpPr>
        <p:spPr>
          <a:xfrm>
            <a:off x="914400" y="2393950"/>
            <a:ext cx="10363200" cy="109538"/>
          </a:xfrm>
          <a:custGeom>
            <a:avLst/>
            <a:gdLst>
              <a:gd name="A1" fmla="val 618"/>
              <a:gd name="A3" fmla="val 0"/>
              <a:gd name="G0" fmla="+- A1 0 0"/>
            </a:gdLst>
            <a:ahLst/>
            <a:cxnLst/>
            <a:rect l="0" t="0" r="0" b="0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55651" y="1752600"/>
            <a:ext cx="522732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331" y="1752600"/>
            <a:ext cx="522732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2018-10-15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64588" y="304800"/>
            <a:ext cx="2669645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55651" y="304800"/>
            <a:ext cx="7854175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/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/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/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0"/>
            <a:ext cx="532688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7112" y="1600200"/>
            <a:ext cx="532688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/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/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/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/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2018-10-15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/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/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/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8684" y="228600"/>
            <a:ext cx="284691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7933" y="228600"/>
            <a:ext cx="8375712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/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2018-10-15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2018-10-15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2018-10-15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2018-10-15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2018-10-15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381000"/>
            <a:ext cx="109728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981200"/>
            <a:ext cx="109728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 spd="med">
    <p:blinds dir="vert"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766233" y="304800"/>
            <a:ext cx="10668000" cy="1216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755651" y="1752600"/>
            <a:ext cx="1066800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6" name="任意多边形 3075"/>
          <p:cNvSpPr/>
          <p:nvPr/>
        </p:nvSpPr>
        <p:spPr>
          <a:xfrm>
            <a:off x="812800" y="1566863"/>
            <a:ext cx="10610851" cy="109537"/>
          </a:xfrm>
          <a:custGeom>
            <a:avLst/>
            <a:gdLst>
              <a:gd name="A1" fmla="val 585"/>
              <a:gd name="A3" fmla="val 0"/>
              <a:gd name="G0" fmla="+- A1 0 0"/>
            </a:gdLst>
            <a:ahLst/>
            <a:cxnLst/>
            <a:rect l="0" t="0" r="0" b="0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3077" name="直接连接符 3076"/>
          <p:cNvSpPr/>
          <p:nvPr/>
        </p:nvSpPr>
        <p:spPr>
          <a:xfrm flipV="1">
            <a:off x="812800" y="6172200"/>
            <a:ext cx="10566400" cy="0"/>
          </a:xfrm>
          <a:prstGeom prst="line">
            <a:avLst/>
          </a:prstGeom>
          <a:ln w="31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8" name="日期占位符 3077"/>
          <p:cNvSpPr>
            <a:spLocks noGrp="1"/>
          </p:cNvSpPr>
          <p:nvPr>
            <p:ph type="dt" sz="half" idx="2"/>
          </p:nvPr>
        </p:nvSpPr>
        <p:spPr>
          <a:xfrm>
            <a:off x="812800" y="6245225"/>
            <a:ext cx="2641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>
                <a:latin typeface="Verdana" panose="020B0604030504040204" pitchFamily="34" charset="0"/>
              </a:defRPr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079" name="页脚占位符 30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>
                <a:latin typeface="Verdan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080" name="灯片编号占位符 30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641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69900" lvl="0" indent="-469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08050" lvl="1" indent="-43624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04925" lvl="2" indent="-39497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94180" lvl="3" indent="-3873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94230" lvl="4" indent="-398780" algn="l" defTabSz="914400" rtl="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755651" y="0"/>
            <a:ext cx="10521949" cy="6821488"/>
            <a:chOff x="0" y="0"/>
            <a:chExt cx="4971" cy="4297"/>
          </a:xfrm>
        </p:grpSpPr>
        <p:sp>
          <p:nvSpPr>
            <p:cNvPr id="5123" name="Rectangle 3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124" name="Freeform 4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" name="Freeform 5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" name="Freeform 6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" name="Freeform 7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Freeform 8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Freeform 9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Freeform 10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Freeform 11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Freeform 12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" name="Freeform 13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Rectangle 14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135" name="Rectangle 15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136" name="Freeform 16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" name="Freeform 17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8" name="Freeform 18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" name="Freeform 19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0" name="Freeform 20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" name="Freeform 21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" name="Freeform 22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" name="Freeform 23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24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" name="Freeform 25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" name="Rectangle 26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147" name="Rectangle 27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148" name="Freeform 28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" name="Freeform 29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" name="Freeform 30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" name="Freeform 31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2" name="Freeform 32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Freeform 33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" name="Freeform 34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" name="Freeform 35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Freeform 36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Freeform 37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Rectangle 38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159" name="Rectangle 39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160" name="Freeform 40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Freeform 41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Freeform 42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Freeform 43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Freeform 44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Freeform 45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Freeform 46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Freeform 47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Freeform 48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Freeform 49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Rectangle 50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171" name="Rectangle 51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172" name="Freeform 52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Freeform 53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Freeform 54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Freeform 55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Freeform 56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Freeform 57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Freeform 58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Freeform 59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Freeform 60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Freeform 61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Rectangle 62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183" name="Rectangle 63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184" name="Freeform 64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Freeform 65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Freeform 66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Freeform 67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Freeform 68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Freeform 69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Freeform 70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Freeform 71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Freeform 72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Freeform 73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Rectangle 74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195" name="Rectangle 75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196" name="Freeform 76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Freeform 77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Freeform 78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Freeform 79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Freeform 80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Freeform 81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Freeform 82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Freeform 83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Freeform 84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Freeform 85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Rectangle 86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207" name="Rectangle 87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208" name="Freeform 88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Freeform 89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Freeform 90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Freeform 91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Freeform 92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Freeform 93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Freeform 94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Freeform 95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Freeform 96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Freeform 97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Rectangle 98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219" name="Rectangle 99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220" name="Freeform 100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Freeform 101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Freeform 102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Freeform 103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Freeform 104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Freeform 105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Freeform 106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Freeform 107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Freeform 108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Freeform 109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Rectangle 110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231" name="Rectangle 111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232" name="Freeform 112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Freeform 113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Freeform 114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Freeform 115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Freeform 116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Freeform 117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Freeform 118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Freeform 119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Freeform 120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Freeform 121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Rectangle 122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243" name="Rectangle 123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244" name="Freeform 124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Freeform 125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Freeform 126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Freeform 127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Freeform 128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Freeform 129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Freeform 130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Freeform 131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Freeform 132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Freeform 133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Rectangle 134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255" name="Rectangle 135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256" name="Freeform 136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Freeform 137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Freeform 138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Freeform 139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Freeform 140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Freeform 141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Freeform 142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Freeform 143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Freeform 144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Freeform 145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Rectangle 146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267" name="Freeform 147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>
                <a:gd name="txL" fmla="*/ 0 w 4"/>
                <a:gd name="txT" fmla="*/ 0 h 2"/>
                <a:gd name="txR" fmla="*/ 4 w 4"/>
                <a:gd name="txB" fmla="*/ 2 h 2"/>
              </a:gdLst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txL" t="txT" r="txR" b="tx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68" name="组合 5267"/>
          <p:cNvGrpSpPr/>
          <p:nvPr/>
        </p:nvGrpSpPr>
        <p:grpSpPr>
          <a:xfrm>
            <a:off x="1422400" y="3444875"/>
            <a:ext cx="711200" cy="492125"/>
            <a:chOff x="0" y="0"/>
            <a:chExt cx="1062" cy="981"/>
          </a:xfrm>
        </p:grpSpPr>
        <p:sp>
          <p:nvSpPr>
            <p:cNvPr id="5269" name="Freeform 149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>
                <a:gd name="txL" fmla="*/ 0 w 41"/>
                <a:gd name="txT" fmla="*/ 0 h 16"/>
                <a:gd name="txR" fmla="*/ 41 w 41"/>
                <a:gd name="txB" fmla="*/ 16 h 16"/>
              </a:gdLst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xL" t="txT" r="txR" b="tx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Freeform 150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>
                <a:gd name="txL" fmla="*/ 0 w 210"/>
                <a:gd name="txT" fmla="*/ 0 h 193"/>
                <a:gd name="txR" fmla="*/ 210 w 210"/>
                <a:gd name="txB" fmla="*/ 193 h 193"/>
              </a:gdLst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xL" t="txT" r="txR" b="tx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Freeform 151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>
                <a:gd name="txL" fmla="*/ 0 w 17"/>
                <a:gd name="txT" fmla="*/ 0 h 20"/>
                <a:gd name="txR" fmla="*/ 17 w 17"/>
                <a:gd name="txB" fmla="*/ 20 h 20"/>
              </a:gdLst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xL" t="txT" r="txR" b="tx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Freeform 152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>
                <a:gd name="txL" fmla="*/ 0 w 15"/>
                <a:gd name="txT" fmla="*/ 0 h 27"/>
                <a:gd name="txR" fmla="*/ 15 w 15"/>
                <a:gd name="txB" fmla="*/ 27 h 27"/>
              </a:gdLst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xL" t="txT" r="txR" b="tx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Freeform 153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>
                <a:gd name="txL" fmla="*/ 0 w 48"/>
                <a:gd name="txT" fmla="*/ 0 h 23"/>
                <a:gd name="txR" fmla="*/ 48 w 48"/>
                <a:gd name="txB" fmla="*/ 23 h 23"/>
              </a:gdLst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xL" t="txT" r="txR" b="tx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Freeform 154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>
                <a:gd name="txL" fmla="*/ 0 w 35"/>
                <a:gd name="txT" fmla="*/ 0 h 37"/>
                <a:gd name="txR" fmla="*/ 35 w 35"/>
                <a:gd name="txB" fmla="*/ 37 h 37"/>
              </a:gdLst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xL" t="txT" r="txR" b="tx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Freeform 155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>
                <a:gd name="txL" fmla="*/ 0 w 35"/>
                <a:gd name="txT" fmla="*/ 0 h 7"/>
                <a:gd name="txR" fmla="*/ 35 w 35"/>
                <a:gd name="txB" fmla="*/ 7 h 7"/>
              </a:gdLst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xL" t="txT" r="txR" b="tx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Freeform 156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>
                <a:gd name="txL" fmla="*/ 0 w 27"/>
                <a:gd name="txT" fmla="*/ 0 h 16"/>
                <a:gd name="txR" fmla="*/ 27 w 27"/>
                <a:gd name="txB" fmla="*/ 16 h 16"/>
              </a:gdLst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xL" t="txT" r="txR" b="tx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Freeform 157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>
                <a:gd name="txL" fmla="*/ 0 w 35"/>
                <a:gd name="txT" fmla="*/ 0 h 17"/>
                <a:gd name="txR" fmla="*/ 35 w 35"/>
                <a:gd name="txB" fmla="*/ 17 h 17"/>
              </a:gdLst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xL" t="txT" r="txR" b="tx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Freeform 158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>
                <a:gd name="txL" fmla="*/ 0 w 49"/>
                <a:gd name="txT" fmla="*/ 0 h 12"/>
                <a:gd name="txR" fmla="*/ 49 w 49"/>
                <a:gd name="txB" fmla="*/ 12 h 12"/>
              </a:gdLst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xL" t="txT" r="txR" b="tx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Freeform 159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>
                <a:gd name="txL" fmla="*/ 0 w 40"/>
                <a:gd name="txT" fmla="*/ 0 h 11"/>
                <a:gd name="txR" fmla="*/ 40 w 40"/>
                <a:gd name="txB" fmla="*/ 11 h 11"/>
              </a:gdLst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xL" t="txT" r="txR" b="tx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Freeform 160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>
                <a:gd name="txL" fmla="*/ 0 w 41"/>
                <a:gd name="txT" fmla="*/ 0 h 34"/>
                <a:gd name="txR" fmla="*/ 41 w 41"/>
                <a:gd name="txB" fmla="*/ 34 h 34"/>
              </a:gdLst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xL" t="txT" r="txR" b="tx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Freeform 161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>
                <a:gd name="txL" fmla="*/ 0 w 25"/>
                <a:gd name="txT" fmla="*/ 0 h 63"/>
                <a:gd name="txR" fmla="*/ 25 w 25"/>
                <a:gd name="txB" fmla="*/ 63 h 63"/>
              </a:gdLst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xL" t="txT" r="txR" b="tx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82" name="组合 5281"/>
          <p:cNvGrpSpPr/>
          <p:nvPr/>
        </p:nvGrpSpPr>
        <p:grpSpPr>
          <a:xfrm>
            <a:off x="1422400" y="4552950"/>
            <a:ext cx="711200" cy="492125"/>
            <a:chOff x="0" y="0"/>
            <a:chExt cx="1062" cy="981"/>
          </a:xfrm>
        </p:grpSpPr>
        <p:sp>
          <p:nvSpPr>
            <p:cNvPr id="5283" name="Freeform 163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>
                <a:gd name="txL" fmla="*/ 0 w 41"/>
                <a:gd name="txT" fmla="*/ 0 h 16"/>
                <a:gd name="txR" fmla="*/ 41 w 41"/>
                <a:gd name="txB" fmla="*/ 16 h 16"/>
              </a:gdLst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xL" t="txT" r="txR" b="tx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Freeform 164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>
                <a:gd name="txL" fmla="*/ 0 w 210"/>
                <a:gd name="txT" fmla="*/ 0 h 193"/>
                <a:gd name="txR" fmla="*/ 210 w 210"/>
                <a:gd name="txB" fmla="*/ 193 h 193"/>
              </a:gdLst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xL" t="txT" r="txR" b="tx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Freeform 165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>
                <a:gd name="txL" fmla="*/ 0 w 17"/>
                <a:gd name="txT" fmla="*/ 0 h 20"/>
                <a:gd name="txR" fmla="*/ 17 w 17"/>
                <a:gd name="txB" fmla="*/ 20 h 20"/>
              </a:gdLst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xL" t="txT" r="txR" b="tx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Freeform 166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>
                <a:gd name="txL" fmla="*/ 0 w 15"/>
                <a:gd name="txT" fmla="*/ 0 h 27"/>
                <a:gd name="txR" fmla="*/ 15 w 15"/>
                <a:gd name="txB" fmla="*/ 27 h 27"/>
              </a:gdLst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xL" t="txT" r="txR" b="tx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Freeform 167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>
                <a:gd name="txL" fmla="*/ 0 w 48"/>
                <a:gd name="txT" fmla="*/ 0 h 23"/>
                <a:gd name="txR" fmla="*/ 48 w 48"/>
                <a:gd name="txB" fmla="*/ 23 h 23"/>
              </a:gdLst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xL" t="txT" r="txR" b="tx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Freeform 168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>
                <a:gd name="txL" fmla="*/ 0 w 35"/>
                <a:gd name="txT" fmla="*/ 0 h 37"/>
                <a:gd name="txR" fmla="*/ 35 w 35"/>
                <a:gd name="txB" fmla="*/ 37 h 37"/>
              </a:gdLst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xL" t="txT" r="txR" b="tx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Freeform 169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>
                <a:gd name="txL" fmla="*/ 0 w 35"/>
                <a:gd name="txT" fmla="*/ 0 h 7"/>
                <a:gd name="txR" fmla="*/ 35 w 35"/>
                <a:gd name="txB" fmla="*/ 7 h 7"/>
              </a:gdLst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xL" t="txT" r="txR" b="tx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Freeform 170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>
                <a:gd name="txL" fmla="*/ 0 w 27"/>
                <a:gd name="txT" fmla="*/ 0 h 16"/>
                <a:gd name="txR" fmla="*/ 27 w 27"/>
                <a:gd name="txB" fmla="*/ 16 h 16"/>
              </a:gdLst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xL" t="txT" r="txR" b="tx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Freeform 171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>
                <a:gd name="txL" fmla="*/ 0 w 35"/>
                <a:gd name="txT" fmla="*/ 0 h 17"/>
                <a:gd name="txR" fmla="*/ 35 w 35"/>
                <a:gd name="txB" fmla="*/ 17 h 17"/>
              </a:gdLst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xL" t="txT" r="txR" b="tx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Freeform 172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>
                <a:gd name="txL" fmla="*/ 0 w 49"/>
                <a:gd name="txT" fmla="*/ 0 h 12"/>
                <a:gd name="txR" fmla="*/ 49 w 49"/>
                <a:gd name="txB" fmla="*/ 12 h 12"/>
              </a:gdLst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xL" t="txT" r="txR" b="tx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Freeform 173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>
                <a:gd name="txL" fmla="*/ 0 w 40"/>
                <a:gd name="txT" fmla="*/ 0 h 11"/>
                <a:gd name="txR" fmla="*/ 40 w 40"/>
                <a:gd name="txB" fmla="*/ 11 h 11"/>
              </a:gdLst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xL" t="txT" r="txR" b="tx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Freeform 174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>
                <a:gd name="txL" fmla="*/ 0 w 41"/>
                <a:gd name="txT" fmla="*/ 0 h 34"/>
                <a:gd name="txR" fmla="*/ 41 w 41"/>
                <a:gd name="txB" fmla="*/ 34 h 34"/>
              </a:gdLst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xL" t="txT" r="txR" b="tx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Freeform 175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>
                <a:gd name="txL" fmla="*/ 0 w 25"/>
                <a:gd name="txT" fmla="*/ 0 h 63"/>
                <a:gd name="txR" fmla="*/ 25 w 25"/>
                <a:gd name="txB" fmla="*/ 63 h 63"/>
              </a:gdLst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xL" t="txT" r="txR" b="tx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96" name="组合 5295"/>
          <p:cNvGrpSpPr/>
          <p:nvPr/>
        </p:nvGrpSpPr>
        <p:grpSpPr>
          <a:xfrm>
            <a:off x="1422400" y="5562600"/>
            <a:ext cx="711200" cy="492125"/>
            <a:chOff x="0" y="0"/>
            <a:chExt cx="1062" cy="981"/>
          </a:xfrm>
        </p:grpSpPr>
        <p:sp>
          <p:nvSpPr>
            <p:cNvPr id="5297" name="Freeform 177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>
                <a:gd name="txL" fmla="*/ 0 w 41"/>
                <a:gd name="txT" fmla="*/ 0 h 16"/>
                <a:gd name="txR" fmla="*/ 41 w 41"/>
                <a:gd name="txB" fmla="*/ 16 h 16"/>
              </a:gdLst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xL" t="txT" r="txR" b="tx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Freeform 178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>
                <a:gd name="txL" fmla="*/ 0 w 210"/>
                <a:gd name="txT" fmla="*/ 0 h 193"/>
                <a:gd name="txR" fmla="*/ 210 w 210"/>
                <a:gd name="txB" fmla="*/ 193 h 193"/>
              </a:gdLst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xL" t="txT" r="txR" b="tx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Freeform 179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>
                <a:gd name="txL" fmla="*/ 0 w 17"/>
                <a:gd name="txT" fmla="*/ 0 h 20"/>
                <a:gd name="txR" fmla="*/ 17 w 17"/>
                <a:gd name="txB" fmla="*/ 20 h 20"/>
              </a:gdLst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xL" t="txT" r="txR" b="tx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Freeform 180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>
                <a:gd name="txL" fmla="*/ 0 w 15"/>
                <a:gd name="txT" fmla="*/ 0 h 27"/>
                <a:gd name="txR" fmla="*/ 15 w 15"/>
                <a:gd name="txB" fmla="*/ 27 h 27"/>
              </a:gdLst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xL" t="txT" r="txR" b="tx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Freeform 181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>
                <a:gd name="txL" fmla="*/ 0 w 48"/>
                <a:gd name="txT" fmla="*/ 0 h 23"/>
                <a:gd name="txR" fmla="*/ 48 w 48"/>
                <a:gd name="txB" fmla="*/ 23 h 23"/>
              </a:gdLst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xL" t="txT" r="txR" b="tx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Freeform 182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>
                <a:gd name="txL" fmla="*/ 0 w 35"/>
                <a:gd name="txT" fmla="*/ 0 h 37"/>
                <a:gd name="txR" fmla="*/ 35 w 35"/>
                <a:gd name="txB" fmla="*/ 37 h 37"/>
              </a:gdLst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xL" t="txT" r="txR" b="tx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Freeform 183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>
                <a:gd name="txL" fmla="*/ 0 w 35"/>
                <a:gd name="txT" fmla="*/ 0 h 7"/>
                <a:gd name="txR" fmla="*/ 35 w 35"/>
                <a:gd name="txB" fmla="*/ 7 h 7"/>
              </a:gdLst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xL" t="txT" r="txR" b="tx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Freeform 184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>
                <a:gd name="txL" fmla="*/ 0 w 27"/>
                <a:gd name="txT" fmla="*/ 0 h 16"/>
                <a:gd name="txR" fmla="*/ 27 w 27"/>
                <a:gd name="txB" fmla="*/ 16 h 16"/>
              </a:gdLst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xL" t="txT" r="txR" b="tx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Freeform 185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>
                <a:gd name="txL" fmla="*/ 0 w 35"/>
                <a:gd name="txT" fmla="*/ 0 h 17"/>
                <a:gd name="txR" fmla="*/ 35 w 35"/>
                <a:gd name="txB" fmla="*/ 17 h 17"/>
              </a:gdLst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xL" t="txT" r="txR" b="tx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Freeform 186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>
                <a:gd name="txL" fmla="*/ 0 w 49"/>
                <a:gd name="txT" fmla="*/ 0 h 12"/>
                <a:gd name="txR" fmla="*/ 49 w 49"/>
                <a:gd name="txB" fmla="*/ 12 h 12"/>
              </a:gdLst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xL" t="txT" r="txR" b="tx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Freeform 187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>
                <a:gd name="txL" fmla="*/ 0 w 40"/>
                <a:gd name="txT" fmla="*/ 0 h 11"/>
                <a:gd name="txR" fmla="*/ 40 w 40"/>
                <a:gd name="txB" fmla="*/ 11 h 11"/>
              </a:gdLst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xL" t="txT" r="txR" b="tx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Freeform 188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>
                <a:gd name="txL" fmla="*/ 0 w 41"/>
                <a:gd name="txT" fmla="*/ 0 h 34"/>
                <a:gd name="txR" fmla="*/ 41 w 41"/>
                <a:gd name="txB" fmla="*/ 34 h 34"/>
              </a:gdLst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xL" t="txT" r="txR" b="tx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Freeform 189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>
                <a:gd name="txL" fmla="*/ 0 w 25"/>
                <a:gd name="txT" fmla="*/ 0 h 63"/>
                <a:gd name="txR" fmla="*/ 25 w 25"/>
                <a:gd name="txB" fmla="*/ 63 h 63"/>
              </a:gdLst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xL" t="txT" r="txR" b="tx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10" name="组合 5309"/>
          <p:cNvGrpSpPr/>
          <p:nvPr/>
        </p:nvGrpSpPr>
        <p:grpSpPr>
          <a:xfrm>
            <a:off x="508000" y="3962400"/>
            <a:ext cx="711200" cy="492125"/>
            <a:chOff x="0" y="0"/>
            <a:chExt cx="1062" cy="981"/>
          </a:xfrm>
        </p:grpSpPr>
        <p:sp>
          <p:nvSpPr>
            <p:cNvPr id="5311" name="Freeform 191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>
                <a:gd name="txL" fmla="*/ 0 w 41"/>
                <a:gd name="txT" fmla="*/ 0 h 16"/>
                <a:gd name="txR" fmla="*/ 41 w 41"/>
                <a:gd name="txB" fmla="*/ 16 h 16"/>
              </a:gdLst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xL" t="txT" r="txR" b="tx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Freeform 192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>
                <a:gd name="txL" fmla="*/ 0 w 210"/>
                <a:gd name="txT" fmla="*/ 0 h 193"/>
                <a:gd name="txR" fmla="*/ 210 w 210"/>
                <a:gd name="txB" fmla="*/ 193 h 193"/>
              </a:gdLst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xL" t="txT" r="txR" b="tx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Freeform 193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>
                <a:gd name="txL" fmla="*/ 0 w 17"/>
                <a:gd name="txT" fmla="*/ 0 h 20"/>
                <a:gd name="txR" fmla="*/ 17 w 17"/>
                <a:gd name="txB" fmla="*/ 20 h 20"/>
              </a:gdLst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xL" t="txT" r="txR" b="tx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Freeform 194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>
                <a:gd name="txL" fmla="*/ 0 w 15"/>
                <a:gd name="txT" fmla="*/ 0 h 27"/>
                <a:gd name="txR" fmla="*/ 15 w 15"/>
                <a:gd name="txB" fmla="*/ 27 h 27"/>
              </a:gdLst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xL" t="txT" r="txR" b="tx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Freeform 195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>
                <a:gd name="txL" fmla="*/ 0 w 48"/>
                <a:gd name="txT" fmla="*/ 0 h 23"/>
                <a:gd name="txR" fmla="*/ 48 w 48"/>
                <a:gd name="txB" fmla="*/ 23 h 23"/>
              </a:gdLst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xL" t="txT" r="txR" b="tx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Freeform 196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>
                <a:gd name="txL" fmla="*/ 0 w 35"/>
                <a:gd name="txT" fmla="*/ 0 h 37"/>
                <a:gd name="txR" fmla="*/ 35 w 35"/>
                <a:gd name="txB" fmla="*/ 37 h 37"/>
              </a:gdLst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xL" t="txT" r="txR" b="tx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Freeform 197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>
                <a:gd name="txL" fmla="*/ 0 w 35"/>
                <a:gd name="txT" fmla="*/ 0 h 7"/>
                <a:gd name="txR" fmla="*/ 35 w 35"/>
                <a:gd name="txB" fmla="*/ 7 h 7"/>
              </a:gdLst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xL" t="txT" r="txR" b="tx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Freeform 198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>
                <a:gd name="txL" fmla="*/ 0 w 27"/>
                <a:gd name="txT" fmla="*/ 0 h 16"/>
                <a:gd name="txR" fmla="*/ 27 w 27"/>
                <a:gd name="txB" fmla="*/ 16 h 16"/>
              </a:gdLst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xL" t="txT" r="txR" b="tx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Freeform 199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>
                <a:gd name="txL" fmla="*/ 0 w 35"/>
                <a:gd name="txT" fmla="*/ 0 h 17"/>
                <a:gd name="txR" fmla="*/ 35 w 35"/>
                <a:gd name="txB" fmla="*/ 17 h 17"/>
              </a:gdLst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xL" t="txT" r="txR" b="tx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Freeform 200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>
                <a:gd name="txL" fmla="*/ 0 w 49"/>
                <a:gd name="txT" fmla="*/ 0 h 12"/>
                <a:gd name="txR" fmla="*/ 49 w 49"/>
                <a:gd name="txB" fmla="*/ 12 h 12"/>
              </a:gdLst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xL" t="txT" r="txR" b="tx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Freeform 201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>
                <a:gd name="txL" fmla="*/ 0 w 40"/>
                <a:gd name="txT" fmla="*/ 0 h 11"/>
                <a:gd name="txR" fmla="*/ 40 w 40"/>
                <a:gd name="txB" fmla="*/ 11 h 11"/>
              </a:gdLst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xL" t="txT" r="txR" b="tx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Freeform 202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>
                <a:gd name="txL" fmla="*/ 0 w 41"/>
                <a:gd name="txT" fmla="*/ 0 h 34"/>
                <a:gd name="txR" fmla="*/ 41 w 41"/>
                <a:gd name="txB" fmla="*/ 34 h 34"/>
              </a:gdLst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xL" t="txT" r="txR" b="tx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Freeform 203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>
                <a:gd name="txL" fmla="*/ 0 w 25"/>
                <a:gd name="txT" fmla="*/ 0 h 63"/>
                <a:gd name="txR" fmla="*/ 25 w 25"/>
                <a:gd name="txB" fmla="*/ 63 h 63"/>
              </a:gdLst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xL" t="txT" r="txR" b="tx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24" name="组合 5323"/>
          <p:cNvGrpSpPr/>
          <p:nvPr/>
        </p:nvGrpSpPr>
        <p:grpSpPr>
          <a:xfrm>
            <a:off x="508000" y="5070475"/>
            <a:ext cx="711200" cy="492125"/>
            <a:chOff x="0" y="0"/>
            <a:chExt cx="1062" cy="981"/>
          </a:xfrm>
        </p:grpSpPr>
        <p:sp>
          <p:nvSpPr>
            <p:cNvPr id="5325" name="Freeform 205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>
                <a:gd name="txL" fmla="*/ 0 w 41"/>
                <a:gd name="txT" fmla="*/ 0 h 16"/>
                <a:gd name="txR" fmla="*/ 41 w 41"/>
                <a:gd name="txB" fmla="*/ 16 h 16"/>
              </a:gdLst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xL" t="txT" r="txR" b="tx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Freeform 206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>
                <a:gd name="txL" fmla="*/ 0 w 210"/>
                <a:gd name="txT" fmla="*/ 0 h 193"/>
                <a:gd name="txR" fmla="*/ 210 w 210"/>
                <a:gd name="txB" fmla="*/ 193 h 193"/>
              </a:gdLst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xL" t="txT" r="txR" b="tx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Freeform 207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>
                <a:gd name="txL" fmla="*/ 0 w 17"/>
                <a:gd name="txT" fmla="*/ 0 h 20"/>
                <a:gd name="txR" fmla="*/ 17 w 17"/>
                <a:gd name="txB" fmla="*/ 20 h 20"/>
              </a:gdLst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xL" t="txT" r="txR" b="tx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Freeform 208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>
                <a:gd name="txL" fmla="*/ 0 w 15"/>
                <a:gd name="txT" fmla="*/ 0 h 27"/>
                <a:gd name="txR" fmla="*/ 15 w 15"/>
                <a:gd name="txB" fmla="*/ 27 h 27"/>
              </a:gdLst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xL" t="txT" r="txR" b="tx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Freeform 209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>
                <a:gd name="txL" fmla="*/ 0 w 48"/>
                <a:gd name="txT" fmla="*/ 0 h 23"/>
                <a:gd name="txR" fmla="*/ 48 w 48"/>
                <a:gd name="txB" fmla="*/ 23 h 23"/>
              </a:gdLst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xL" t="txT" r="txR" b="tx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Freeform 210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>
                <a:gd name="txL" fmla="*/ 0 w 35"/>
                <a:gd name="txT" fmla="*/ 0 h 37"/>
                <a:gd name="txR" fmla="*/ 35 w 35"/>
                <a:gd name="txB" fmla="*/ 37 h 37"/>
              </a:gdLst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xL" t="txT" r="txR" b="tx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Freeform 211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>
                <a:gd name="txL" fmla="*/ 0 w 35"/>
                <a:gd name="txT" fmla="*/ 0 h 7"/>
                <a:gd name="txR" fmla="*/ 35 w 35"/>
                <a:gd name="txB" fmla="*/ 7 h 7"/>
              </a:gdLst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xL" t="txT" r="txR" b="tx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Freeform 212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>
                <a:gd name="txL" fmla="*/ 0 w 27"/>
                <a:gd name="txT" fmla="*/ 0 h 16"/>
                <a:gd name="txR" fmla="*/ 27 w 27"/>
                <a:gd name="txB" fmla="*/ 16 h 16"/>
              </a:gdLst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xL" t="txT" r="txR" b="tx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Freeform 213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>
                <a:gd name="txL" fmla="*/ 0 w 35"/>
                <a:gd name="txT" fmla="*/ 0 h 17"/>
                <a:gd name="txR" fmla="*/ 35 w 35"/>
                <a:gd name="txB" fmla="*/ 17 h 17"/>
              </a:gdLst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xL" t="txT" r="txR" b="tx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Freeform 214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>
                <a:gd name="txL" fmla="*/ 0 w 49"/>
                <a:gd name="txT" fmla="*/ 0 h 12"/>
                <a:gd name="txR" fmla="*/ 49 w 49"/>
                <a:gd name="txB" fmla="*/ 12 h 12"/>
              </a:gdLst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xL" t="txT" r="txR" b="tx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Freeform 215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>
                <a:gd name="txL" fmla="*/ 0 w 40"/>
                <a:gd name="txT" fmla="*/ 0 h 11"/>
                <a:gd name="txR" fmla="*/ 40 w 40"/>
                <a:gd name="txB" fmla="*/ 11 h 11"/>
              </a:gdLst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xL" t="txT" r="txR" b="tx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Freeform 216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>
                <a:gd name="txL" fmla="*/ 0 w 41"/>
                <a:gd name="txT" fmla="*/ 0 h 34"/>
                <a:gd name="txR" fmla="*/ 41 w 41"/>
                <a:gd name="txB" fmla="*/ 34 h 34"/>
              </a:gdLst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xL" t="txT" r="txR" b="tx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Freeform 217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>
                <a:gd name="txL" fmla="*/ 0 w 25"/>
                <a:gd name="txT" fmla="*/ 0 h 63"/>
                <a:gd name="txR" fmla="*/ 25 w 25"/>
                <a:gd name="txB" fmla="*/ 63 h 63"/>
              </a:gdLst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xL" t="txT" r="txR" b="tx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38" name="组合 5337"/>
          <p:cNvGrpSpPr/>
          <p:nvPr/>
        </p:nvGrpSpPr>
        <p:grpSpPr>
          <a:xfrm>
            <a:off x="508000" y="6121400"/>
            <a:ext cx="711200" cy="492125"/>
            <a:chOff x="0" y="0"/>
            <a:chExt cx="1062" cy="981"/>
          </a:xfrm>
        </p:grpSpPr>
        <p:sp>
          <p:nvSpPr>
            <p:cNvPr id="5339" name="Freeform 219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>
                <a:gd name="txL" fmla="*/ 0 w 41"/>
                <a:gd name="txT" fmla="*/ 0 h 16"/>
                <a:gd name="txR" fmla="*/ 41 w 41"/>
                <a:gd name="txB" fmla="*/ 16 h 16"/>
              </a:gdLst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xL" t="txT" r="txR" b="tx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40" name="Freeform 220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>
                <a:gd name="txL" fmla="*/ 0 w 210"/>
                <a:gd name="txT" fmla="*/ 0 h 193"/>
                <a:gd name="txR" fmla="*/ 210 w 210"/>
                <a:gd name="txB" fmla="*/ 193 h 193"/>
              </a:gdLst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xL" t="txT" r="txR" b="tx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41" name="Freeform 221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>
                <a:gd name="txL" fmla="*/ 0 w 17"/>
                <a:gd name="txT" fmla="*/ 0 h 20"/>
                <a:gd name="txR" fmla="*/ 17 w 17"/>
                <a:gd name="txB" fmla="*/ 20 h 20"/>
              </a:gdLst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xL" t="txT" r="txR" b="tx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42" name="Freeform 222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>
                <a:gd name="txL" fmla="*/ 0 w 15"/>
                <a:gd name="txT" fmla="*/ 0 h 27"/>
                <a:gd name="txR" fmla="*/ 15 w 15"/>
                <a:gd name="txB" fmla="*/ 27 h 27"/>
              </a:gdLst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xL" t="txT" r="txR" b="tx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43" name="Freeform 223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>
                <a:gd name="txL" fmla="*/ 0 w 48"/>
                <a:gd name="txT" fmla="*/ 0 h 23"/>
                <a:gd name="txR" fmla="*/ 48 w 48"/>
                <a:gd name="txB" fmla="*/ 23 h 23"/>
              </a:gdLst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xL" t="txT" r="txR" b="tx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44" name="Freeform 224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>
                <a:gd name="txL" fmla="*/ 0 w 35"/>
                <a:gd name="txT" fmla="*/ 0 h 37"/>
                <a:gd name="txR" fmla="*/ 35 w 35"/>
                <a:gd name="txB" fmla="*/ 37 h 37"/>
              </a:gdLst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xL" t="txT" r="txR" b="tx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45" name="Freeform 225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>
                <a:gd name="txL" fmla="*/ 0 w 35"/>
                <a:gd name="txT" fmla="*/ 0 h 7"/>
                <a:gd name="txR" fmla="*/ 35 w 35"/>
                <a:gd name="txB" fmla="*/ 7 h 7"/>
              </a:gdLst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xL" t="txT" r="txR" b="tx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46" name="Freeform 226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>
                <a:gd name="txL" fmla="*/ 0 w 27"/>
                <a:gd name="txT" fmla="*/ 0 h 16"/>
                <a:gd name="txR" fmla="*/ 27 w 27"/>
                <a:gd name="txB" fmla="*/ 16 h 16"/>
              </a:gdLst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xL" t="txT" r="txR" b="tx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47" name="Freeform 227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>
                <a:gd name="txL" fmla="*/ 0 w 35"/>
                <a:gd name="txT" fmla="*/ 0 h 17"/>
                <a:gd name="txR" fmla="*/ 35 w 35"/>
                <a:gd name="txB" fmla="*/ 17 h 17"/>
              </a:gdLst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xL" t="txT" r="txR" b="tx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48" name="Freeform 228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>
                <a:gd name="txL" fmla="*/ 0 w 49"/>
                <a:gd name="txT" fmla="*/ 0 h 12"/>
                <a:gd name="txR" fmla="*/ 49 w 49"/>
                <a:gd name="txB" fmla="*/ 12 h 12"/>
              </a:gdLst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xL" t="txT" r="txR" b="tx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49" name="Freeform 229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>
                <a:gd name="txL" fmla="*/ 0 w 40"/>
                <a:gd name="txT" fmla="*/ 0 h 11"/>
                <a:gd name="txR" fmla="*/ 40 w 40"/>
                <a:gd name="txB" fmla="*/ 11 h 11"/>
              </a:gdLst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xL" t="txT" r="txR" b="tx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50" name="Freeform 230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>
                <a:gd name="txL" fmla="*/ 0 w 41"/>
                <a:gd name="txT" fmla="*/ 0 h 34"/>
                <a:gd name="txR" fmla="*/ 41 w 41"/>
                <a:gd name="txB" fmla="*/ 34 h 34"/>
              </a:gdLst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xL" t="txT" r="txR" b="tx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51" name="Freeform 231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>
                <a:gd name="txL" fmla="*/ 0 w 25"/>
                <a:gd name="txT" fmla="*/ 0 h 63"/>
                <a:gd name="txR" fmla="*/ 25 w 25"/>
                <a:gd name="txB" fmla="*/ 63 h 63"/>
              </a:gdLst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xL" t="txT" r="txR" b="tx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52" name="组合 5351"/>
          <p:cNvGrpSpPr/>
          <p:nvPr/>
        </p:nvGrpSpPr>
        <p:grpSpPr>
          <a:xfrm>
            <a:off x="9245600" y="-4762"/>
            <a:ext cx="3090333" cy="2060575"/>
            <a:chOff x="0" y="0"/>
            <a:chExt cx="1748" cy="1556"/>
          </a:xfrm>
        </p:grpSpPr>
        <p:sp>
          <p:nvSpPr>
            <p:cNvPr id="5353" name="Freeform 233"/>
            <p:cNvSpPr/>
            <p:nvPr userDrawn="1"/>
          </p:nvSpPr>
          <p:spPr>
            <a:xfrm>
              <a:off x="81" y="0"/>
              <a:ext cx="1586" cy="1443"/>
            </a:xfrm>
            <a:custGeom>
              <a:avLst/>
              <a:gdLst>
                <a:gd name="txL" fmla="*/ 0 w 546"/>
                <a:gd name="txT" fmla="*/ 0 h 497"/>
                <a:gd name="txR" fmla="*/ 546 w 546"/>
                <a:gd name="txB" fmla="*/ 497 h 497"/>
              </a:gdLst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txL" t="txT" r="txR" b="tx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354" name="组合 5353"/>
            <p:cNvGrpSpPr/>
            <p:nvPr userDrawn="1"/>
          </p:nvGrpSpPr>
          <p:grpSpPr>
            <a:xfrm>
              <a:off x="0" y="5"/>
              <a:ext cx="1748" cy="1551"/>
              <a:chOff x="0" y="0"/>
              <a:chExt cx="2958" cy="2699"/>
            </a:xfrm>
          </p:grpSpPr>
          <p:sp>
            <p:nvSpPr>
              <p:cNvPr id="5355" name="Freeform 235"/>
              <p:cNvSpPr/>
              <p:nvPr/>
            </p:nvSpPr>
            <p:spPr>
              <a:xfrm>
                <a:off x="142" y="0"/>
                <a:ext cx="490" cy="187"/>
              </a:xfrm>
              <a:custGeom>
                <a:avLst/>
                <a:gdLst>
                  <a:gd name="txL" fmla="*/ 0 w 97"/>
                  <a:gd name="txT" fmla="*/ 0 h 37"/>
                  <a:gd name="txR" fmla="*/ 97 w 97"/>
                  <a:gd name="txB" fmla="*/ 37 h 37"/>
                </a:gdLst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txL" t="txT" r="txR" b="tx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6" name="Freeform 236"/>
              <p:cNvSpPr>
                <a:spLocks noEditPoints="1"/>
              </p:cNvSpPr>
              <p:nvPr/>
            </p:nvSpPr>
            <p:spPr>
              <a:xfrm>
                <a:off x="0" y="0"/>
                <a:ext cx="2958" cy="2699"/>
              </a:xfrm>
              <a:custGeom>
                <a:avLst/>
                <a:gdLst>
                  <a:gd name="txL" fmla="*/ 0 w 585"/>
                  <a:gd name="txT" fmla="*/ 0 h 534"/>
                  <a:gd name="txR" fmla="*/ 585 w 585"/>
                  <a:gd name="txB" fmla="*/ 534 h 534"/>
                </a:gdLst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txL" t="txT" r="txR" b="tx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7" name="Freeform 237"/>
              <p:cNvSpPr/>
              <p:nvPr/>
            </p:nvSpPr>
            <p:spPr>
              <a:xfrm>
                <a:off x="703" y="1269"/>
                <a:ext cx="238" cy="283"/>
              </a:xfrm>
              <a:custGeom>
                <a:avLst/>
                <a:gdLst>
                  <a:gd name="txL" fmla="*/ 0 w 47"/>
                  <a:gd name="txT" fmla="*/ 0 h 56"/>
                  <a:gd name="txR" fmla="*/ 47 w 47"/>
                  <a:gd name="txB" fmla="*/ 56 h 56"/>
                </a:gdLst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txL" t="txT" r="txR" b="tx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8" name="Freeform 238"/>
              <p:cNvSpPr/>
              <p:nvPr/>
            </p:nvSpPr>
            <p:spPr>
              <a:xfrm>
                <a:off x="485" y="1385"/>
                <a:ext cx="208" cy="379"/>
              </a:xfrm>
              <a:custGeom>
                <a:avLst/>
                <a:gdLst>
                  <a:gd name="txL" fmla="*/ 0 w 41"/>
                  <a:gd name="txT" fmla="*/ 0 h 75"/>
                  <a:gd name="txR" fmla="*/ 41 w 41"/>
                  <a:gd name="txB" fmla="*/ 75 h 75"/>
                </a:gdLst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txL" t="txT" r="txR" b="tx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9" name="Freeform 239"/>
              <p:cNvSpPr/>
              <p:nvPr/>
            </p:nvSpPr>
            <p:spPr>
              <a:xfrm>
                <a:off x="354" y="627"/>
                <a:ext cx="683" cy="318"/>
              </a:xfrm>
              <a:custGeom>
                <a:avLst/>
                <a:gdLst>
                  <a:gd name="txL" fmla="*/ 0 w 135"/>
                  <a:gd name="txT" fmla="*/ 0 h 63"/>
                  <a:gd name="txR" fmla="*/ 135 w 135"/>
                  <a:gd name="txB" fmla="*/ 63 h 63"/>
                </a:gdLst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txL" t="txT" r="txR" b="tx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0" name="Freeform 240"/>
              <p:cNvSpPr/>
              <p:nvPr/>
            </p:nvSpPr>
            <p:spPr>
              <a:xfrm>
                <a:off x="1128" y="1527"/>
                <a:ext cx="490" cy="515"/>
              </a:xfrm>
              <a:custGeom>
                <a:avLst/>
                <a:gdLst>
                  <a:gd name="txL" fmla="*/ 0 w 97"/>
                  <a:gd name="txT" fmla="*/ 0 h 102"/>
                  <a:gd name="txR" fmla="*/ 97 w 97"/>
                  <a:gd name="txB" fmla="*/ 102 h 102"/>
                </a:gdLst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txL" t="txT" r="txR" b="tx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1" name="Freeform 241"/>
              <p:cNvSpPr/>
              <p:nvPr/>
            </p:nvSpPr>
            <p:spPr>
              <a:xfrm>
                <a:off x="2255" y="1006"/>
                <a:ext cx="501" cy="96"/>
              </a:xfrm>
              <a:custGeom>
                <a:avLst/>
                <a:gdLst>
                  <a:gd name="txL" fmla="*/ 0 w 99"/>
                  <a:gd name="txT" fmla="*/ 0 h 19"/>
                  <a:gd name="txR" fmla="*/ 99 w 99"/>
                  <a:gd name="txB" fmla="*/ 19 h 19"/>
                </a:gdLst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txL" t="txT" r="txR" b="tx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2" name="Freeform 242"/>
              <p:cNvSpPr/>
              <p:nvPr/>
            </p:nvSpPr>
            <p:spPr>
              <a:xfrm>
                <a:off x="2422" y="986"/>
                <a:ext cx="385" cy="237"/>
              </a:xfrm>
              <a:custGeom>
                <a:avLst/>
                <a:gdLst>
                  <a:gd name="txL" fmla="*/ 0 w 76"/>
                  <a:gd name="txT" fmla="*/ 0 h 47"/>
                  <a:gd name="txR" fmla="*/ 76 w 76"/>
                  <a:gd name="txB" fmla="*/ 47 h 47"/>
                </a:gdLst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txL" t="txT" r="txR" b="tx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3" name="Freeform 243"/>
              <p:cNvSpPr/>
              <p:nvPr/>
            </p:nvSpPr>
            <p:spPr>
              <a:xfrm>
                <a:off x="2407" y="1183"/>
                <a:ext cx="415" cy="187"/>
              </a:xfrm>
              <a:custGeom>
                <a:avLst/>
                <a:gdLst>
                  <a:gd name="txL" fmla="*/ 0 w 82"/>
                  <a:gd name="txT" fmla="*/ 0 h 37"/>
                  <a:gd name="txR" fmla="*/ 82 w 82"/>
                  <a:gd name="txB" fmla="*/ 37 h 37"/>
                </a:gdLst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txL" t="txT" r="txR" b="tx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4" name="Freeform 244"/>
              <p:cNvSpPr/>
              <p:nvPr/>
            </p:nvSpPr>
            <p:spPr>
              <a:xfrm>
                <a:off x="2083" y="1360"/>
                <a:ext cx="698" cy="167"/>
              </a:xfrm>
              <a:custGeom>
                <a:avLst/>
                <a:gdLst>
                  <a:gd name="txL" fmla="*/ 0 w 138"/>
                  <a:gd name="txT" fmla="*/ 0 h 33"/>
                  <a:gd name="txR" fmla="*/ 138 w 138"/>
                  <a:gd name="txB" fmla="*/ 33 h 33"/>
                </a:gdLst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txL" t="txT" r="txR" b="tx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5" name="Freeform 245"/>
              <p:cNvSpPr/>
              <p:nvPr/>
            </p:nvSpPr>
            <p:spPr>
              <a:xfrm>
                <a:off x="2159" y="1522"/>
                <a:ext cx="567" cy="146"/>
              </a:xfrm>
              <a:custGeom>
                <a:avLst/>
                <a:gdLst>
                  <a:gd name="txL" fmla="*/ 0 w 112"/>
                  <a:gd name="txT" fmla="*/ 0 h 29"/>
                  <a:gd name="txR" fmla="*/ 112 w 112"/>
                  <a:gd name="txB" fmla="*/ 29 h 29"/>
                </a:gdLst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txL" t="txT" r="txR" b="tx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6" name="Freeform 246"/>
              <p:cNvSpPr/>
              <p:nvPr/>
            </p:nvSpPr>
            <p:spPr>
              <a:xfrm>
                <a:off x="2124" y="1638"/>
                <a:ext cx="581" cy="480"/>
              </a:xfrm>
              <a:custGeom>
                <a:avLst/>
                <a:gdLst>
                  <a:gd name="txL" fmla="*/ 0 w 115"/>
                  <a:gd name="txT" fmla="*/ 0 h 95"/>
                  <a:gd name="txR" fmla="*/ 115 w 115"/>
                  <a:gd name="txB" fmla="*/ 95 h 95"/>
                </a:gdLst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txL" t="txT" r="txR" b="tx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7" name="Freeform 247"/>
              <p:cNvSpPr/>
              <p:nvPr/>
            </p:nvSpPr>
            <p:spPr>
              <a:xfrm>
                <a:off x="2503" y="1446"/>
                <a:ext cx="329" cy="854"/>
              </a:xfrm>
              <a:custGeom>
                <a:avLst/>
                <a:gdLst>
                  <a:gd name="txL" fmla="*/ 0 w 65"/>
                  <a:gd name="txT" fmla="*/ 0 h 169"/>
                  <a:gd name="txR" fmla="*/ 65 w 65"/>
                  <a:gd name="txB" fmla="*/ 169 h 169"/>
                </a:gdLst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txL" t="txT" r="txR" b="tx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368" name="Rectangle 248"/>
          <p:cNvSpPr>
            <a:spLocks noGrp="1" noRot="1"/>
          </p:cNvSpPr>
          <p:nvPr>
            <p:ph type="title"/>
          </p:nvPr>
        </p:nvSpPr>
        <p:spPr>
          <a:xfrm>
            <a:off x="397933" y="2286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369" name="Rectangle 249"/>
          <p:cNvSpPr>
            <a:spLocks noGrp="1" noRot="1"/>
          </p:cNvSpPr>
          <p:nvPr>
            <p:ph type="body" idx="1"/>
          </p:nvPr>
        </p:nvSpPr>
        <p:spPr>
          <a:xfrm>
            <a:off x="812800" y="1600200"/>
            <a:ext cx="108712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70" name="Rectangle 250"/>
          <p:cNvSpPr>
            <a:spLocks noGrp="1"/>
          </p:cNvSpPr>
          <p:nvPr>
            <p:ph type="dt" sz="half" idx="2"/>
          </p:nvPr>
        </p:nvSpPr>
        <p:spPr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371" name="Rectangle 251"/>
          <p:cNvSpPr>
            <a:spLocks noGrp="1"/>
          </p:cNvSpPr>
          <p:nvPr>
            <p:ph type="ftr" sz="quarter" idx="3"/>
          </p:nvPr>
        </p:nvSpPr>
        <p:spPr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en-US" altLang="x-none">
              <a:latin typeface="Times New Roman" panose="02020603050405020304" pitchFamily="18" charset="0"/>
            </a:endParaRPr>
          </a:p>
        </p:txBody>
      </p:sp>
      <p:sp>
        <p:nvSpPr>
          <p:cNvPr id="5372" name="Rectangle 252"/>
          <p:cNvSpPr>
            <a:spLocks noGrp="1"/>
          </p:cNvSpPr>
          <p:nvPr>
            <p:ph type="sldNum" sz="quarter" idx="4"/>
          </p:nvPr>
        </p:nvSpPr>
        <p:spPr>
          <a:xfrm>
            <a:off x="8733367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/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zhishie.com/baike/renwu/33/958.htm" TargetMode="Externa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7169"/>
          <p:cNvSpPr>
            <a:spLocks noGrp="1"/>
          </p:cNvSpPr>
          <p:nvPr>
            <p:ph type="ctrTitle"/>
          </p:nvPr>
        </p:nvSpPr>
        <p:spPr>
          <a:xfrm>
            <a:off x="2063750" y="765175"/>
            <a:ext cx="7772400" cy="1828800"/>
          </a:xfrm>
        </p:spPr>
        <p:txBody>
          <a:bodyPr anchor="ctr"/>
          <a:lstStyle/>
          <a:p>
            <a:pPr defTabSz="914400">
              <a:lnSpc>
                <a:spcPct val="200000"/>
              </a:lnSpc>
              <a:buSzPct val="100000"/>
            </a:pPr>
            <a:r>
              <a:rPr lang="zh-CN" altLang="en-US" sz="4000" b="1" kern="1200" baseline="0" dirty="0">
                <a:solidFill>
                  <a:srgbClr val="0033CC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第一节  电压</a:t>
            </a:r>
          </a:p>
        </p:txBody>
      </p:sp>
      <p:pic>
        <p:nvPicPr>
          <p:cNvPr id="7171" name="图片 7170" descr="干电池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13" y="3357563"/>
            <a:ext cx="2016125" cy="259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7171" descr="蓄电池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00825" y="3429000"/>
            <a:ext cx="3146425" cy="2519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1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26625"/>
          <p:cNvSpPr/>
          <p:nvPr/>
        </p:nvSpPr>
        <p:spPr>
          <a:xfrm>
            <a:off x="3000375" y="404813"/>
            <a:ext cx="6048375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判断下列电压表分别测的</a:t>
            </a:r>
          </a:p>
          <a:p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是哪里的电压？</a:t>
            </a:r>
          </a:p>
        </p:txBody>
      </p:sp>
      <p:grpSp>
        <p:nvGrpSpPr>
          <p:cNvPr id="26627" name="组合 26626"/>
          <p:cNvGrpSpPr/>
          <p:nvPr/>
        </p:nvGrpSpPr>
        <p:grpSpPr>
          <a:xfrm>
            <a:off x="2640013" y="2205038"/>
            <a:ext cx="6624637" cy="3960812"/>
            <a:chOff x="0" y="0"/>
            <a:chExt cx="6023" cy="3146"/>
          </a:xfrm>
        </p:grpSpPr>
        <p:pic>
          <p:nvPicPr>
            <p:cNvPr id="26628" name="xjhsy7" descr="w52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" y="0"/>
              <a:ext cx="1642" cy="132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629" name="xjhsy8" descr="w7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94" y="0"/>
              <a:ext cx="1091" cy="98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6630" name="组合 26629"/>
            <p:cNvGrpSpPr>
              <a:grpSpLocks noChangeAspect="1"/>
            </p:cNvGrpSpPr>
            <p:nvPr/>
          </p:nvGrpSpPr>
          <p:grpSpPr>
            <a:xfrm>
              <a:off x="0" y="1752"/>
              <a:ext cx="1905" cy="518"/>
              <a:chOff x="0" y="0"/>
              <a:chExt cx="3712" cy="1144"/>
            </a:xfrm>
          </p:grpSpPr>
          <p:grpSp>
            <p:nvGrpSpPr>
              <p:cNvPr id="26631" name="组合 26630"/>
              <p:cNvGrpSpPr>
                <a:grpSpLocks noChangeAspect="1"/>
              </p:cNvGrpSpPr>
              <p:nvPr/>
            </p:nvGrpSpPr>
            <p:grpSpPr>
              <a:xfrm>
                <a:off x="0" y="567"/>
                <a:ext cx="3712" cy="577"/>
                <a:chOff x="0" y="0"/>
                <a:chExt cx="2493" cy="577"/>
              </a:xfrm>
            </p:grpSpPr>
            <p:sp>
              <p:nvSpPr>
                <p:cNvPr id="26632" name="未知" descr="栎木"/>
                <p:cNvSpPr>
                  <a:spLocks noChangeAspect="1"/>
                </p:cNvSpPr>
                <p:nvPr/>
              </p:nvSpPr>
              <p:spPr>
                <a:xfrm flipV="1">
                  <a:off x="0" y="464"/>
                  <a:ext cx="2493" cy="11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0" h="400">
                      <a:moveTo>
                        <a:pt x="0" y="0"/>
                      </a:moveTo>
                      <a:lnTo>
                        <a:pt x="400" y="0"/>
                      </a:lnTo>
                      <a:lnTo>
                        <a:pt x="400" y="400"/>
                      </a:lnTo>
                      <a:lnTo>
                        <a:pt x="0" y="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 rotWithShape="0">
                  <a:blip r:embed="rId5" cstate="print"/>
                </a:blipFill>
                <a:ln w="9525"/>
                <a:scene3d>
                  <a:camera prst="legacyObliqueTopRight">
                    <a:rot lat="0" lon="0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CC99"/>
                  </a:extrusionClr>
                </a:sp3d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633" name="流程图: 磁盘 26632"/>
                <p:cNvSpPr>
                  <a:spLocks noChangeAspect="1"/>
                </p:cNvSpPr>
                <p:nvPr/>
              </p:nvSpPr>
              <p:spPr>
                <a:xfrm>
                  <a:off x="2200" y="4"/>
                  <a:ext cx="213" cy="369"/>
                </a:xfrm>
                <a:prstGeom prst="flowChartMagneticDisk">
                  <a:avLst/>
                </a:prstGeom>
                <a:solidFill>
                  <a:srgbClr val="969696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634" name="流程图: 磁盘 26633"/>
                <p:cNvSpPr>
                  <a:spLocks noChangeAspect="1"/>
                </p:cNvSpPr>
                <p:nvPr/>
              </p:nvSpPr>
              <p:spPr>
                <a:xfrm>
                  <a:off x="420" y="0"/>
                  <a:ext cx="213" cy="369"/>
                </a:xfrm>
                <a:prstGeom prst="flowChartMagneticDisk">
                  <a:avLst/>
                </a:prstGeom>
                <a:solidFill>
                  <a:srgbClr val="969696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635" name="组合 26634"/>
              <p:cNvGrpSpPr>
                <a:grpSpLocks noChangeAspect="1"/>
              </p:cNvGrpSpPr>
              <p:nvPr/>
            </p:nvGrpSpPr>
            <p:grpSpPr>
              <a:xfrm>
                <a:off x="1670" y="0"/>
                <a:ext cx="540" cy="936"/>
                <a:chOff x="0" y="0"/>
                <a:chExt cx="540" cy="936"/>
              </a:xfrm>
            </p:grpSpPr>
            <p:grpSp>
              <p:nvGrpSpPr>
                <p:cNvPr id="26636" name="组合 26635"/>
                <p:cNvGrpSpPr>
                  <a:grpSpLocks noChangeAspect="1"/>
                </p:cNvGrpSpPr>
                <p:nvPr/>
              </p:nvGrpSpPr>
              <p:grpSpPr>
                <a:xfrm>
                  <a:off x="77" y="0"/>
                  <a:ext cx="403" cy="733"/>
                  <a:chOff x="0" y="0"/>
                  <a:chExt cx="2019" cy="3673"/>
                </a:xfrm>
              </p:grpSpPr>
              <p:grpSp>
                <p:nvGrpSpPr>
                  <p:cNvPr id="26637" name="组合 26636"/>
                  <p:cNvGrpSpPr>
                    <a:grpSpLocks noChangeAspect="1"/>
                  </p:cNvGrpSpPr>
                  <p:nvPr/>
                </p:nvGrpSpPr>
                <p:grpSpPr>
                  <a:xfrm>
                    <a:off x="550" y="2812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26638" name="组合 26637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861"/>
                      <a:chOff x="0" y="0"/>
                      <a:chExt cx="913" cy="861"/>
                    </a:xfrm>
                  </p:grpSpPr>
                  <p:grpSp>
                    <p:nvGrpSpPr>
                      <p:cNvPr id="26639" name="组合 26638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229" y="663"/>
                        <a:ext cx="498" cy="198"/>
                        <a:chOff x="0" y="0"/>
                        <a:chExt cx="498" cy="198"/>
                      </a:xfrm>
                    </p:grpSpPr>
                    <p:sp>
                      <p:nvSpPr>
                        <p:cNvPr id="26640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0" y="0"/>
                          <a:ext cx="498" cy="198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498" h="198">
                              <a:moveTo>
                                <a:pt x="0" y="0"/>
                              </a:moveTo>
                              <a:lnTo>
                                <a:pt x="101" y="157"/>
                              </a:lnTo>
                              <a:lnTo>
                                <a:pt x="110" y="167"/>
                              </a:lnTo>
                              <a:lnTo>
                                <a:pt x="121" y="173"/>
                              </a:lnTo>
                              <a:lnTo>
                                <a:pt x="136" y="178"/>
                              </a:lnTo>
                              <a:lnTo>
                                <a:pt x="153" y="186"/>
                              </a:lnTo>
                              <a:lnTo>
                                <a:pt x="174" y="190"/>
                              </a:lnTo>
                              <a:lnTo>
                                <a:pt x="188" y="191"/>
                              </a:lnTo>
                              <a:lnTo>
                                <a:pt x="205" y="194"/>
                              </a:lnTo>
                              <a:lnTo>
                                <a:pt x="222" y="195"/>
                              </a:lnTo>
                              <a:lnTo>
                                <a:pt x="243" y="198"/>
                              </a:lnTo>
                              <a:lnTo>
                                <a:pt x="257" y="198"/>
                              </a:lnTo>
                              <a:lnTo>
                                <a:pt x="278" y="195"/>
                              </a:lnTo>
                              <a:lnTo>
                                <a:pt x="295" y="194"/>
                              </a:lnTo>
                              <a:lnTo>
                                <a:pt x="315" y="191"/>
                              </a:lnTo>
                              <a:lnTo>
                                <a:pt x="332" y="190"/>
                              </a:lnTo>
                              <a:lnTo>
                                <a:pt x="349" y="185"/>
                              </a:lnTo>
                              <a:lnTo>
                                <a:pt x="366" y="181"/>
                              </a:lnTo>
                              <a:lnTo>
                                <a:pt x="380" y="173"/>
                              </a:lnTo>
                              <a:lnTo>
                                <a:pt x="392" y="165"/>
                              </a:lnTo>
                              <a:lnTo>
                                <a:pt x="397" y="160"/>
                              </a:lnTo>
                              <a:lnTo>
                                <a:pt x="405" y="152"/>
                              </a:lnTo>
                              <a:lnTo>
                                <a:pt x="498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641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78" y="0"/>
                          <a:ext cx="222" cy="198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222" h="198">
                              <a:moveTo>
                                <a:pt x="0" y="0"/>
                              </a:moveTo>
                              <a:lnTo>
                                <a:pt x="62" y="178"/>
                              </a:lnTo>
                              <a:lnTo>
                                <a:pt x="75" y="186"/>
                              </a:lnTo>
                              <a:lnTo>
                                <a:pt x="96" y="190"/>
                              </a:lnTo>
                              <a:lnTo>
                                <a:pt x="110" y="191"/>
                              </a:lnTo>
                              <a:lnTo>
                                <a:pt x="127" y="194"/>
                              </a:lnTo>
                              <a:lnTo>
                                <a:pt x="144" y="195"/>
                              </a:lnTo>
                              <a:lnTo>
                                <a:pt x="165" y="198"/>
                              </a:lnTo>
                              <a:lnTo>
                                <a:pt x="179" y="198"/>
                              </a:lnTo>
                              <a:lnTo>
                                <a:pt x="200" y="195"/>
                              </a:lnTo>
                              <a:lnTo>
                                <a:pt x="222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40404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6642" name="组合 26641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0" y="0"/>
                        <a:ext cx="913" cy="718"/>
                        <a:chOff x="0" y="0"/>
                        <a:chExt cx="913" cy="718"/>
                      </a:xfrm>
                    </p:grpSpPr>
                    <p:sp>
                      <p:nvSpPr>
                        <p:cNvPr id="26643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0" y="0"/>
                          <a:ext cx="913" cy="718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913" h="718">
                              <a:moveTo>
                                <a:pt x="26" y="0"/>
                              </a:moveTo>
                              <a:lnTo>
                                <a:pt x="21" y="20"/>
                              </a:lnTo>
                              <a:lnTo>
                                <a:pt x="23" y="29"/>
                              </a:lnTo>
                              <a:lnTo>
                                <a:pt x="25" y="38"/>
                              </a:lnTo>
                              <a:lnTo>
                                <a:pt x="26" y="59"/>
                              </a:lnTo>
                              <a:lnTo>
                                <a:pt x="23" y="73"/>
                              </a:lnTo>
                              <a:lnTo>
                                <a:pt x="17" y="86"/>
                              </a:lnTo>
                              <a:lnTo>
                                <a:pt x="12" y="96"/>
                              </a:lnTo>
                              <a:lnTo>
                                <a:pt x="6" y="113"/>
                              </a:lnTo>
                              <a:lnTo>
                                <a:pt x="6" y="126"/>
                              </a:lnTo>
                              <a:lnTo>
                                <a:pt x="12" y="138"/>
                              </a:lnTo>
                              <a:lnTo>
                                <a:pt x="17" y="149"/>
                              </a:lnTo>
                              <a:lnTo>
                                <a:pt x="29" y="162"/>
                              </a:lnTo>
                              <a:lnTo>
                                <a:pt x="34" y="176"/>
                              </a:lnTo>
                              <a:lnTo>
                                <a:pt x="34" y="185"/>
                              </a:lnTo>
                              <a:lnTo>
                                <a:pt x="30" y="195"/>
                              </a:lnTo>
                              <a:lnTo>
                                <a:pt x="21" y="204"/>
                              </a:lnTo>
                              <a:lnTo>
                                <a:pt x="13" y="216"/>
                              </a:lnTo>
                              <a:lnTo>
                                <a:pt x="8" y="225"/>
                              </a:lnTo>
                              <a:lnTo>
                                <a:pt x="6" y="236"/>
                              </a:lnTo>
                              <a:lnTo>
                                <a:pt x="12" y="248"/>
                              </a:lnTo>
                              <a:lnTo>
                                <a:pt x="19" y="259"/>
                              </a:lnTo>
                              <a:lnTo>
                                <a:pt x="26" y="269"/>
                              </a:lnTo>
                              <a:lnTo>
                                <a:pt x="30" y="278"/>
                              </a:lnTo>
                              <a:lnTo>
                                <a:pt x="34" y="288"/>
                              </a:lnTo>
                              <a:lnTo>
                                <a:pt x="30" y="301"/>
                              </a:lnTo>
                              <a:lnTo>
                                <a:pt x="21" y="313"/>
                              </a:lnTo>
                              <a:lnTo>
                                <a:pt x="12" y="322"/>
                              </a:lnTo>
                              <a:lnTo>
                                <a:pt x="2" y="337"/>
                              </a:lnTo>
                              <a:lnTo>
                                <a:pt x="0" y="349"/>
                              </a:lnTo>
                              <a:lnTo>
                                <a:pt x="4" y="362"/>
                              </a:lnTo>
                              <a:lnTo>
                                <a:pt x="13" y="372"/>
                              </a:lnTo>
                              <a:lnTo>
                                <a:pt x="23" y="383"/>
                              </a:lnTo>
                              <a:lnTo>
                                <a:pt x="33" y="396"/>
                              </a:lnTo>
                              <a:lnTo>
                                <a:pt x="38" y="414"/>
                              </a:lnTo>
                              <a:lnTo>
                                <a:pt x="33" y="431"/>
                              </a:lnTo>
                              <a:lnTo>
                                <a:pt x="23" y="444"/>
                              </a:lnTo>
                              <a:lnTo>
                                <a:pt x="19" y="455"/>
                              </a:lnTo>
                              <a:lnTo>
                                <a:pt x="19" y="466"/>
                              </a:lnTo>
                              <a:lnTo>
                                <a:pt x="21" y="473"/>
                              </a:lnTo>
                              <a:lnTo>
                                <a:pt x="29" y="484"/>
                              </a:lnTo>
                              <a:lnTo>
                                <a:pt x="42" y="499"/>
                              </a:lnTo>
                              <a:lnTo>
                                <a:pt x="64" y="528"/>
                              </a:lnTo>
                              <a:lnTo>
                                <a:pt x="107" y="573"/>
                              </a:lnTo>
                              <a:lnTo>
                                <a:pt x="144" y="609"/>
                              </a:lnTo>
                              <a:lnTo>
                                <a:pt x="166" y="629"/>
                              </a:lnTo>
                              <a:lnTo>
                                <a:pt x="190" y="643"/>
                              </a:lnTo>
                              <a:lnTo>
                                <a:pt x="217" y="660"/>
                              </a:lnTo>
                              <a:lnTo>
                                <a:pt x="255" y="681"/>
                              </a:lnTo>
                              <a:lnTo>
                                <a:pt x="313" y="701"/>
                              </a:lnTo>
                              <a:lnTo>
                                <a:pt x="356" y="710"/>
                              </a:lnTo>
                              <a:lnTo>
                                <a:pt x="401" y="716"/>
                              </a:lnTo>
                              <a:lnTo>
                                <a:pt x="460" y="718"/>
                              </a:lnTo>
                              <a:lnTo>
                                <a:pt x="523" y="716"/>
                              </a:lnTo>
                              <a:lnTo>
                                <a:pt x="578" y="714"/>
                              </a:lnTo>
                              <a:lnTo>
                                <a:pt x="625" y="706"/>
                              </a:lnTo>
                              <a:lnTo>
                                <a:pt x="667" y="697"/>
                              </a:lnTo>
                              <a:lnTo>
                                <a:pt x="697" y="685"/>
                              </a:lnTo>
                              <a:lnTo>
                                <a:pt x="723" y="672"/>
                              </a:lnTo>
                              <a:lnTo>
                                <a:pt x="744" y="659"/>
                              </a:lnTo>
                              <a:lnTo>
                                <a:pt x="761" y="647"/>
                              </a:lnTo>
                              <a:lnTo>
                                <a:pt x="778" y="629"/>
                              </a:lnTo>
                              <a:lnTo>
                                <a:pt x="832" y="556"/>
                              </a:lnTo>
                              <a:lnTo>
                                <a:pt x="874" y="493"/>
                              </a:lnTo>
                              <a:lnTo>
                                <a:pt x="890" y="461"/>
                              </a:lnTo>
                              <a:lnTo>
                                <a:pt x="894" y="448"/>
                              </a:lnTo>
                              <a:lnTo>
                                <a:pt x="895" y="438"/>
                              </a:lnTo>
                              <a:lnTo>
                                <a:pt x="895" y="427"/>
                              </a:lnTo>
                              <a:lnTo>
                                <a:pt x="887" y="414"/>
                              </a:lnTo>
                              <a:lnTo>
                                <a:pt x="882" y="406"/>
                              </a:lnTo>
                              <a:lnTo>
                                <a:pt x="879" y="394"/>
                              </a:lnTo>
                              <a:lnTo>
                                <a:pt x="882" y="381"/>
                              </a:lnTo>
                              <a:lnTo>
                                <a:pt x="887" y="372"/>
                              </a:lnTo>
                              <a:lnTo>
                                <a:pt x="894" y="362"/>
                              </a:lnTo>
                              <a:lnTo>
                                <a:pt x="900" y="352"/>
                              </a:lnTo>
                              <a:lnTo>
                                <a:pt x="908" y="341"/>
                              </a:lnTo>
                              <a:lnTo>
                                <a:pt x="913" y="330"/>
                              </a:lnTo>
                              <a:lnTo>
                                <a:pt x="912" y="316"/>
                              </a:lnTo>
                              <a:lnTo>
                                <a:pt x="907" y="305"/>
                              </a:lnTo>
                              <a:lnTo>
                                <a:pt x="900" y="295"/>
                              </a:lnTo>
                              <a:lnTo>
                                <a:pt x="894" y="286"/>
                              </a:lnTo>
                              <a:lnTo>
                                <a:pt x="886" y="275"/>
                              </a:lnTo>
                              <a:lnTo>
                                <a:pt x="883" y="263"/>
                              </a:lnTo>
                              <a:lnTo>
                                <a:pt x="886" y="254"/>
                              </a:lnTo>
                              <a:lnTo>
                                <a:pt x="895" y="240"/>
                              </a:lnTo>
                              <a:lnTo>
                                <a:pt x="904" y="229"/>
                              </a:lnTo>
                              <a:lnTo>
                                <a:pt x="908" y="217"/>
                              </a:lnTo>
                              <a:lnTo>
                                <a:pt x="908" y="202"/>
                              </a:lnTo>
                              <a:lnTo>
                                <a:pt x="903" y="187"/>
                              </a:lnTo>
                              <a:lnTo>
                                <a:pt x="894" y="176"/>
                              </a:lnTo>
                              <a:lnTo>
                                <a:pt x="890" y="168"/>
                              </a:lnTo>
                              <a:lnTo>
                                <a:pt x="886" y="155"/>
                              </a:lnTo>
                              <a:lnTo>
                                <a:pt x="887" y="141"/>
                              </a:lnTo>
                              <a:lnTo>
                                <a:pt x="895" y="130"/>
                              </a:lnTo>
                              <a:lnTo>
                                <a:pt x="900" y="122"/>
                              </a:lnTo>
                              <a:lnTo>
                                <a:pt x="908" y="113"/>
                              </a:lnTo>
                              <a:lnTo>
                                <a:pt x="912" y="101"/>
                              </a:lnTo>
                              <a:lnTo>
                                <a:pt x="913" y="88"/>
                              </a:lnTo>
                              <a:lnTo>
                                <a:pt x="911" y="80"/>
                              </a:lnTo>
                              <a:lnTo>
                                <a:pt x="903" y="67"/>
                              </a:lnTo>
                              <a:lnTo>
                                <a:pt x="895" y="56"/>
                              </a:lnTo>
                              <a:lnTo>
                                <a:pt x="890" y="42"/>
                              </a:lnTo>
                              <a:lnTo>
                                <a:pt x="890" y="29"/>
                              </a:lnTo>
                              <a:lnTo>
                                <a:pt x="894" y="18"/>
                              </a:lnTo>
                              <a:lnTo>
                                <a:pt x="891" y="0"/>
                              </a:lnTo>
                              <a:lnTo>
                                <a:pt x="2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C08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644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" y="96"/>
                          <a:ext cx="113" cy="99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113" h="99">
                              <a:moveTo>
                                <a:pt x="6" y="0"/>
                              </a:moveTo>
                              <a:lnTo>
                                <a:pt x="13" y="13"/>
                              </a:lnTo>
                              <a:lnTo>
                                <a:pt x="24" y="26"/>
                              </a:lnTo>
                              <a:lnTo>
                                <a:pt x="44" y="43"/>
                              </a:lnTo>
                              <a:lnTo>
                                <a:pt x="68" y="57"/>
                              </a:lnTo>
                              <a:lnTo>
                                <a:pt x="91" y="66"/>
                              </a:lnTo>
                              <a:lnTo>
                                <a:pt x="113" y="72"/>
                              </a:lnTo>
                              <a:lnTo>
                                <a:pt x="104" y="89"/>
                              </a:lnTo>
                              <a:lnTo>
                                <a:pt x="75" y="85"/>
                              </a:lnTo>
                              <a:lnTo>
                                <a:pt x="44" y="87"/>
                              </a:lnTo>
                              <a:lnTo>
                                <a:pt x="24" y="99"/>
                              </a:lnTo>
                              <a:lnTo>
                                <a:pt x="28" y="89"/>
                              </a:lnTo>
                              <a:lnTo>
                                <a:pt x="27" y="78"/>
                              </a:lnTo>
                              <a:lnTo>
                                <a:pt x="20" y="62"/>
                              </a:lnTo>
                              <a:lnTo>
                                <a:pt x="11" y="49"/>
                              </a:lnTo>
                              <a:lnTo>
                                <a:pt x="2" y="34"/>
                              </a:lnTo>
                              <a:lnTo>
                                <a:pt x="0" y="17"/>
                              </a:lnTo>
                              <a:lnTo>
                                <a:pt x="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645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" y="219"/>
                          <a:ext cx="149" cy="84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149" h="84">
                              <a:moveTo>
                                <a:pt x="0" y="10"/>
                              </a:moveTo>
                              <a:lnTo>
                                <a:pt x="4" y="0"/>
                              </a:lnTo>
                              <a:lnTo>
                                <a:pt x="9" y="10"/>
                              </a:lnTo>
                              <a:lnTo>
                                <a:pt x="21" y="15"/>
                              </a:lnTo>
                              <a:lnTo>
                                <a:pt x="42" y="25"/>
                              </a:lnTo>
                              <a:lnTo>
                                <a:pt x="64" y="31"/>
                              </a:lnTo>
                              <a:lnTo>
                                <a:pt x="98" y="38"/>
                              </a:lnTo>
                              <a:lnTo>
                                <a:pt x="137" y="44"/>
                              </a:lnTo>
                              <a:lnTo>
                                <a:pt x="149" y="80"/>
                              </a:lnTo>
                              <a:lnTo>
                                <a:pt x="106" y="69"/>
                              </a:lnTo>
                              <a:lnTo>
                                <a:pt x="72" y="65"/>
                              </a:lnTo>
                              <a:lnTo>
                                <a:pt x="45" y="71"/>
                              </a:lnTo>
                              <a:lnTo>
                                <a:pt x="25" y="84"/>
                              </a:lnTo>
                              <a:lnTo>
                                <a:pt x="25" y="73"/>
                              </a:lnTo>
                              <a:lnTo>
                                <a:pt x="25" y="63"/>
                              </a:lnTo>
                              <a:lnTo>
                                <a:pt x="21" y="52"/>
                              </a:lnTo>
                              <a:lnTo>
                                <a:pt x="9" y="36"/>
                              </a:lnTo>
                              <a:lnTo>
                                <a:pt x="0" y="23"/>
                              </a:lnTo>
                              <a:lnTo>
                                <a:pt x="0" y="1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646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2" y="324"/>
                          <a:ext cx="175" cy="104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175" h="104">
                              <a:moveTo>
                                <a:pt x="2" y="13"/>
                              </a:moveTo>
                              <a:lnTo>
                                <a:pt x="10" y="0"/>
                              </a:lnTo>
                              <a:lnTo>
                                <a:pt x="21" y="17"/>
                              </a:lnTo>
                              <a:lnTo>
                                <a:pt x="32" y="25"/>
                              </a:lnTo>
                              <a:lnTo>
                                <a:pt x="45" y="34"/>
                              </a:lnTo>
                              <a:lnTo>
                                <a:pt x="69" y="42"/>
                              </a:lnTo>
                              <a:lnTo>
                                <a:pt x="96" y="49"/>
                              </a:lnTo>
                              <a:lnTo>
                                <a:pt x="126" y="59"/>
                              </a:lnTo>
                              <a:lnTo>
                                <a:pt x="167" y="72"/>
                              </a:lnTo>
                              <a:lnTo>
                                <a:pt x="175" y="104"/>
                              </a:lnTo>
                              <a:lnTo>
                                <a:pt x="133" y="87"/>
                              </a:lnTo>
                              <a:lnTo>
                                <a:pt x="103" y="76"/>
                              </a:lnTo>
                              <a:lnTo>
                                <a:pt x="78" y="72"/>
                              </a:lnTo>
                              <a:lnTo>
                                <a:pt x="58" y="72"/>
                              </a:lnTo>
                              <a:lnTo>
                                <a:pt x="48" y="80"/>
                              </a:lnTo>
                              <a:lnTo>
                                <a:pt x="36" y="91"/>
                              </a:lnTo>
                              <a:lnTo>
                                <a:pt x="34" y="78"/>
                              </a:lnTo>
                              <a:lnTo>
                                <a:pt x="21" y="59"/>
                              </a:lnTo>
                              <a:lnTo>
                                <a:pt x="10" y="45"/>
                              </a:lnTo>
                              <a:lnTo>
                                <a:pt x="0" y="31"/>
                              </a:lnTo>
                              <a:lnTo>
                                <a:pt x="2" y="1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647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21" y="438"/>
                          <a:ext cx="208" cy="230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208" h="230">
                              <a:moveTo>
                                <a:pt x="2" y="35"/>
                              </a:moveTo>
                              <a:lnTo>
                                <a:pt x="0" y="21"/>
                              </a:lnTo>
                              <a:lnTo>
                                <a:pt x="0" y="11"/>
                              </a:lnTo>
                              <a:lnTo>
                                <a:pt x="8" y="0"/>
                              </a:lnTo>
                              <a:lnTo>
                                <a:pt x="22" y="17"/>
                              </a:lnTo>
                              <a:lnTo>
                                <a:pt x="47" y="32"/>
                              </a:lnTo>
                              <a:lnTo>
                                <a:pt x="72" y="44"/>
                              </a:lnTo>
                              <a:lnTo>
                                <a:pt x="106" y="55"/>
                              </a:lnTo>
                              <a:lnTo>
                                <a:pt x="156" y="65"/>
                              </a:lnTo>
                              <a:lnTo>
                                <a:pt x="166" y="91"/>
                              </a:lnTo>
                              <a:lnTo>
                                <a:pt x="140" y="84"/>
                              </a:lnTo>
                              <a:lnTo>
                                <a:pt x="114" y="80"/>
                              </a:lnTo>
                              <a:lnTo>
                                <a:pt x="101" y="82"/>
                              </a:lnTo>
                              <a:lnTo>
                                <a:pt x="97" y="95"/>
                              </a:lnTo>
                              <a:lnTo>
                                <a:pt x="105" y="112"/>
                              </a:lnTo>
                              <a:lnTo>
                                <a:pt x="115" y="128"/>
                              </a:lnTo>
                              <a:lnTo>
                                <a:pt x="136" y="153"/>
                              </a:lnTo>
                              <a:lnTo>
                                <a:pt x="166" y="179"/>
                              </a:lnTo>
                              <a:lnTo>
                                <a:pt x="208" y="209"/>
                              </a:lnTo>
                              <a:lnTo>
                                <a:pt x="208" y="230"/>
                              </a:lnTo>
                              <a:lnTo>
                                <a:pt x="190" y="219"/>
                              </a:lnTo>
                              <a:lnTo>
                                <a:pt x="166" y="205"/>
                              </a:lnTo>
                              <a:lnTo>
                                <a:pt x="132" y="179"/>
                              </a:lnTo>
                              <a:lnTo>
                                <a:pt x="105" y="150"/>
                              </a:lnTo>
                              <a:lnTo>
                                <a:pt x="80" y="128"/>
                              </a:lnTo>
                              <a:lnTo>
                                <a:pt x="56" y="101"/>
                              </a:lnTo>
                              <a:lnTo>
                                <a:pt x="36" y="78"/>
                              </a:lnTo>
                              <a:lnTo>
                                <a:pt x="15" y="57"/>
                              </a:lnTo>
                              <a:lnTo>
                                <a:pt x="2" y="3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648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25" y="25"/>
                          <a:ext cx="86" cy="69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86" h="69">
                              <a:moveTo>
                                <a:pt x="0" y="0"/>
                              </a:moveTo>
                              <a:lnTo>
                                <a:pt x="11" y="10"/>
                              </a:lnTo>
                              <a:lnTo>
                                <a:pt x="25" y="21"/>
                              </a:lnTo>
                              <a:lnTo>
                                <a:pt x="42" y="33"/>
                              </a:lnTo>
                              <a:lnTo>
                                <a:pt x="60" y="44"/>
                              </a:lnTo>
                              <a:lnTo>
                                <a:pt x="77" y="54"/>
                              </a:lnTo>
                              <a:lnTo>
                                <a:pt x="86" y="61"/>
                              </a:lnTo>
                              <a:lnTo>
                                <a:pt x="65" y="69"/>
                              </a:lnTo>
                              <a:lnTo>
                                <a:pt x="42" y="61"/>
                              </a:lnTo>
                              <a:lnTo>
                                <a:pt x="18" y="52"/>
                              </a:lnTo>
                              <a:lnTo>
                                <a:pt x="0" y="42"/>
                              </a:lnTo>
                              <a:lnTo>
                                <a:pt x="1" y="33"/>
                              </a:lnTo>
                              <a:lnTo>
                                <a:pt x="4" y="17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649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81" y="8"/>
                          <a:ext cx="732" cy="689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732" h="689">
                              <a:moveTo>
                                <a:pt x="294" y="135"/>
                              </a:moveTo>
                              <a:lnTo>
                                <a:pt x="186" y="143"/>
                              </a:lnTo>
                              <a:lnTo>
                                <a:pt x="348" y="158"/>
                              </a:lnTo>
                              <a:lnTo>
                                <a:pt x="338" y="166"/>
                              </a:lnTo>
                              <a:lnTo>
                                <a:pt x="318" y="173"/>
                              </a:lnTo>
                              <a:lnTo>
                                <a:pt x="292" y="181"/>
                              </a:lnTo>
                              <a:lnTo>
                                <a:pt x="258" y="190"/>
                              </a:lnTo>
                              <a:lnTo>
                                <a:pt x="222" y="196"/>
                              </a:lnTo>
                              <a:lnTo>
                                <a:pt x="175" y="200"/>
                              </a:lnTo>
                              <a:lnTo>
                                <a:pt x="120" y="206"/>
                              </a:lnTo>
                              <a:lnTo>
                                <a:pt x="61" y="209"/>
                              </a:lnTo>
                              <a:lnTo>
                                <a:pt x="0" y="209"/>
                              </a:lnTo>
                              <a:lnTo>
                                <a:pt x="95" y="232"/>
                              </a:lnTo>
                              <a:lnTo>
                                <a:pt x="154" y="244"/>
                              </a:lnTo>
                              <a:lnTo>
                                <a:pt x="205" y="244"/>
                              </a:lnTo>
                              <a:lnTo>
                                <a:pt x="267" y="244"/>
                              </a:lnTo>
                              <a:lnTo>
                                <a:pt x="359" y="236"/>
                              </a:lnTo>
                              <a:lnTo>
                                <a:pt x="435" y="225"/>
                              </a:lnTo>
                              <a:lnTo>
                                <a:pt x="499" y="209"/>
                              </a:lnTo>
                              <a:lnTo>
                                <a:pt x="567" y="188"/>
                              </a:lnTo>
                              <a:lnTo>
                                <a:pt x="597" y="177"/>
                              </a:lnTo>
                              <a:lnTo>
                                <a:pt x="625" y="168"/>
                              </a:lnTo>
                              <a:lnTo>
                                <a:pt x="640" y="164"/>
                              </a:lnTo>
                              <a:lnTo>
                                <a:pt x="648" y="169"/>
                              </a:lnTo>
                              <a:lnTo>
                                <a:pt x="648" y="181"/>
                              </a:lnTo>
                              <a:lnTo>
                                <a:pt x="642" y="194"/>
                              </a:lnTo>
                              <a:lnTo>
                                <a:pt x="625" y="208"/>
                              </a:lnTo>
                              <a:lnTo>
                                <a:pt x="597" y="226"/>
                              </a:lnTo>
                              <a:lnTo>
                                <a:pt x="557" y="244"/>
                              </a:lnTo>
                              <a:lnTo>
                                <a:pt x="510" y="263"/>
                              </a:lnTo>
                              <a:lnTo>
                                <a:pt x="448" y="282"/>
                              </a:lnTo>
                              <a:lnTo>
                                <a:pt x="376" y="297"/>
                              </a:lnTo>
                              <a:lnTo>
                                <a:pt x="304" y="308"/>
                              </a:lnTo>
                              <a:lnTo>
                                <a:pt x="228" y="320"/>
                              </a:lnTo>
                              <a:lnTo>
                                <a:pt x="95" y="333"/>
                              </a:lnTo>
                              <a:lnTo>
                                <a:pt x="177" y="352"/>
                              </a:lnTo>
                              <a:lnTo>
                                <a:pt x="243" y="360"/>
                              </a:lnTo>
                              <a:lnTo>
                                <a:pt x="326" y="358"/>
                              </a:lnTo>
                              <a:lnTo>
                                <a:pt x="411" y="347"/>
                              </a:lnTo>
                              <a:lnTo>
                                <a:pt x="474" y="333"/>
                              </a:lnTo>
                              <a:lnTo>
                                <a:pt x="525" y="320"/>
                              </a:lnTo>
                              <a:lnTo>
                                <a:pt x="567" y="308"/>
                              </a:lnTo>
                              <a:lnTo>
                                <a:pt x="610" y="293"/>
                              </a:lnTo>
                              <a:lnTo>
                                <a:pt x="644" y="280"/>
                              </a:lnTo>
                              <a:lnTo>
                                <a:pt x="659" y="276"/>
                              </a:lnTo>
                              <a:lnTo>
                                <a:pt x="668" y="276"/>
                              </a:lnTo>
                              <a:lnTo>
                                <a:pt x="667" y="287"/>
                              </a:lnTo>
                              <a:lnTo>
                                <a:pt x="661" y="299"/>
                              </a:lnTo>
                              <a:lnTo>
                                <a:pt x="648" y="314"/>
                              </a:lnTo>
                              <a:lnTo>
                                <a:pt x="617" y="335"/>
                              </a:lnTo>
                              <a:lnTo>
                                <a:pt x="584" y="354"/>
                              </a:lnTo>
                              <a:lnTo>
                                <a:pt x="546" y="371"/>
                              </a:lnTo>
                              <a:lnTo>
                                <a:pt x="496" y="390"/>
                              </a:lnTo>
                              <a:lnTo>
                                <a:pt x="439" y="407"/>
                              </a:lnTo>
                              <a:lnTo>
                                <a:pt x="352" y="426"/>
                              </a:lnTo>
                              <a:lnTo>
                                <a:pt x="294" y="438"/>
                              </a:lnTo>
                              <a:lnTo>
                                <a:pt x="237" y="444"/>
                              </a:lnTo>
                              <a:lnTo>
                                <a:pt x="154" y="449"/>
                              </a:lnTo>
                              <a:lnTo>
                                <a:pt x="239" y="461"/>
                              </a:lnTo>
                              <a:lnTo>
                                <a:pt x="305" y="466"/>
                              </a:lnTo>
                              <a:lnTo>
                                <a:pt x="360" y="468"/>
                              </a:lnTo>
                              <a:lnTo>
                                <a:pt x="423" y="466"/>
                              </a:lnTo>
                              <a:lnTo>
                                <a:pt x="482" y="458"/>
                              </a:lnTo>
                              <a:lnTo>
                                <a:pt x="530" y="447"/>
                              </a:lnTo>
                              <a:lnTo>
                                <a:pt x="568" y="434"/>
                              </a:lnTo>
                              <a:lnTo>
                                <a:pt x="629" y="413"/>
                              </a:lnTo>
                              <a:lnTo>
                                <a:pt x="637" y="413"/>
                              </a:lnTo>
                              <a:lnTo>
                                <a:pt x="644" y="417"/>
                              </a:lnTo>
                              <a:lnTo>
                                <a:pt x="642" y="430"/>
                              </a:lnTo>
                              <a:lnTo>
                                <a:pt x="634" y="444"/>
                              </a:lnTo>
                              <a:lnTo>
                                <a:pt x="620" y="458"/>
                              </a:lnTo>
                              <a:lnTo>
                                <a:pt x="599" y="474"/>
                              </a:lnTo>
                              <a:lnTo>
                                <a:pt x="563" y="493"/>
                              </a:lnTo>
                              <a:lnTo>
                                <a:pt x="525" y="510"/>
                              </a:lnTo>
                              <a:lnTo>
                                <a:pt x="489" y="521"/>
                              </a:lnTo>
                              <a:lnTo>
                                <a:pt x="448" y="531"/>
                              </a:lnTo>
                              <a:lnTo>
                                <a:pt x="410" y="537"/>
                              </a:lnTo>
                              <a:lnTo>
                                <a:pt x="360" y="542"/>
                              </a:lnTo>
                              <a:lnTo>
                                <a:pt x="305" y="545"/>
                              </a:lnTo>
                              <a:lnTo>
                                <a:pt x="250" y="546"/>
                              </a:lnTo>
                              <a:lnTo>
                                <a:pt x="166" y="546"/>
                              </a:lnTo>
                              <a:lnTo>
                                <a:pt x="211" y="562"/>
                              </a:lnTo>
                              <a:lnTo>
                                <a:pt x="253" y="573"/>
                              </a:lnTo>
                              <a:lnTo>
                                <a:pt x="301" y="579"/>
                              </a:lnTo>
                              <a:lnTo>
                                <a:pt x="342" y="580"/>
                              </a:lnTo>
                              <a:lnTo>
                                <a:pt x="384" y="583"/>
                              </a:lnTo>
                              <a:lnTo>
                                <a:pt x="427" y="580"/>
                              </a:lnTo>
                              <a:lnTo>
                                <a:pt x="462" y="579"/>
                              </a:lnTo>
                              <a:lnTo>
                                <a:pt x="495" y="573"/>
                              </a:lnTo>
                              <a:lnTo>
                                <a:pt x="540" y="562"/>
                              </a:lnTo>
                              <a:lnTo>
                                <a:pt x="574" y="554"/>
                              </a:lnTo>
                              <a:lnTo>
                                <a:pt x="587" y="555"/>
                              </a:lnTo>
                              <a:lnTo>
                                <a:pt x="589" y="565"/>
                              </a:lnTo>
                              <a:lnTo>
                                <a:pt x="585" y="575"/>
                              </a:lnTo>
                              <a:lnTo>
                                <a:pt x="576" y="586"/>
                              </a:lnTo>
                              <a:lnTo>
                                <a:pt x="561" y="597"/>
                              </a:lnTo>
                              <a:lnTo>
                                <a:pt x="544" y="605"/>
                              </a:lnTo>
                              <a:lnTo>
                                <a:pt x="525" y="614"/>
                              </a:lnTo>
                              <a:lnTo>
                                <a:pt x="495" y="622"/>
                              </a:lnTo>
                              <a:lnTo>
                                <a:pt x="432" y="631"/>
                              </a:lnTo>
                              <a:lnTo>
                                <a:pt x="372" y="639"/>
                              </a:lnTo>
                              <a:lnTo>
                                <a:pt x="253" y="649"/>
                              </a:lnTo>
                              <a:lnTo>
                                <a:pt x="407" y="656"/>
                              </a:lnTo>
                              <a:lnTo>
                                <a:pt x="439" y="656"/>
                              </a:lnTo>
                              <a:lnTo>
                                <a:pt x="453" y="663"/>
                              </a:lnTo>
                              <a:lnTo>
                                <a:pt x="461" y="670"/>
                              </a:lnTo>
                              <a:lnTo>
                                <a:pt x="458" y="681"/>
                              </a:lnTo>
                              <a:lnTo>
                                <a:pt x="466" y="687"/>
                              </a:lnTo>
                              <a:lnTo>
                                <a:pt x="486" y="689"/>
                              </a:lnTo>
                              <a:lnTo>
                                <a:pt x="516" y="677"/>
                              </a:lnTo>
                              <a:lnTo>
                                <a:pt x="542" y="664"/>
                              </a:lnTo>
                              <a:lnTo>
                                <a:pt x="563" y="651"/>
                              </a:lnTo>
                              <a:lnTo>
                                <a:pt x="580" y="639"/>
                              </a:lnTo>
                              <a:lnTo>
                                <a:pt x="597" y="621"/>
                              </a:lnTo>
                              <a:lnTo>
                                <a:pt x="651" y="548"/>
                              </a:lnTo>
                              <a:lnTo>
                                <a:pt x="693" y="485"/>
                              </a:lnTo>
                              <a:lnTo>
                                <a:pt x="709" y="453"/>
                              </a:lnTo>
                              <a:lnTo>
                                <a:pt x="713" y="440"/>
                              </a:lnTo>
                              <a:lnTo>
                                <a:pt x="714" y="430"/>
                              </a:lnTo>
                              <a:lnTo>
                                <a:pt x="714" y="419"/>
                              </a:lnTo>
                              <a:lnTo>
                                <a:pt x="706" y="406"/>
                              </a:lnTo>
                              <a:lnTo>
                                <a:pt x="701" y="398"/>
                              </a:lnTo>
                              <a:lnTo>
                                <a:pt x="698" y="386"/>
                              </a:lnTo>
                              <a:lnTo>
                                <a:pt x="701" y="373"/>
                              </a:lnTo>
                              <a:lnTo>
                                <a:pt x="706" y="364"/>
                              </a:lnTo>
                              <a:lnTo>
                                <a:pt x="713" y="354"/>
                              </a:lnTo>
                              <a:lnTo>
                                <a:pt x="719" y="344"/>
                              </a:lnTo>
                              <a:lnTo>
                                <a:pt x="727" y="333"/>
                              </a:lnTo>
                              <a:lnTo>
                                <a:pt x="732" y="322"/>
                              </a:lnTo>
                              <a:lnTo>
                                <a:pt x="731" y="308"/>
                              </a:lnTo>
                              <a:lnTo>
                                <a:pt x="726" y="297"/>
                              </a:lnTo>
                              <a:lnTo>
                                <a:pt x="719" y="287"/>
                              </a:lnTo>
                              <a:lnTo>
                                <a:pt x="713" y="278"/>
                              </a:lnTo>
                              <a:lnTo>
                                <a:pt x="705" y="267"/>
                              </a:lnTo>
                              <a:lnTo>
                                <a:pt x="702" y="255"/>
                              </a:lnTo>
                              <a:lnTo>
                                <a:pt x="705" y="246"/>
                              </a:lnTo>
                              <a:lnTo>
                                <a:pt x="714" y="232"/>
                              </a:lnTo>
                              <a:lnTo>
                                <a:pt x="723" y="221"/>
                              </a:lnTo>
                              <a:lnTo>
                                <a:pt x="727" y="209"/>
                              </a:lnTo>
                              <a:lnTo>
                                <a:pt x="727" y="194"/>
                              </a:lnTo>
                              <a:lnTo>
                                <a:pt x="722" y="179"/>
                              </a:lnTo>
                              <a:lnTo>
                                <a:pt x="713" y="168"/>
                              </a:lnTo>
                              <a:lnTo>
                                <a:pt x="709" y="160"/>
                              </a:lnTo>
                              <a:lnTo>
                                <a:pt x="705" y="147"/>
                              </a:lnTo>
                              <a:lnTo>
                                <a:pt x="706" y="133"/>
                              </a:lnTo>
                              <a:lnTo>
                                <a:pt x="714" y="122"/>
                              </a:lnTo>
                              <a:lnTo>
                                <a:pt x="719" y="114"/>
                              </a:lnTo>
                              <a:lnTo>
                                <a:pt x="727" y="105"/>
                              </a:lnTo>
                              <a:lnTo>
                                <a:pt x="731" y="93"/>
                              </a:lnTo>
                              <a:lnTo>
                                <a:pt x="732" y="80"/>
                              </a:lnTo>
                              <a:lnTo>
                                <a:pt x="730" y="72"/>
                              </a:lnTo>
                              <a:lnTo>
                                <a:pt x="722" y="59"/>
                              </a:lnTo>
                              <a:lnTo>
                                <a:pt x="714" y="48"/>
                              </a:lnTo>
                              <a:lnTo>
                                <a:pt x="709" y="34"/>
                              </a:lnTo>
                              <a:lnTo>
                                <a:pt x="709" y="0"/>
                              </a:lnTo>
                              <a:lnTo>
                                <a:pt x="634" y="50"/>
                              </a:lnTo>
                              <a:lnTo>
                                <a:pt x="589" y="69"/>
                              </a:lnTo>
                              <a:lnTo>
                                <a:pt x="536" y="86"/>
                              </a:lnTo>
                              <a:lnTo>
                                <a:pt x="475" y="105"/>
                              </a:lnTo>
                              <a:lnTo>
                                <a:pt x="420" y="116"/>
                              </a:lnTo>
                              <a:lnTo>
                                <a:pt x="365" y="126"/>
                              </a:lnTo>
                              <a:lnTo>
                                <a:pt x="294" y="13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26650" name="组合 26649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609" y="117"/>
                      <a:ext cx="218" cy="436"/>
                      <a:chOff x="0" y="0"/>
                      <a:chExt cx="218" cy="436"/>
                    </a:xfrm>
                  </p:grpSpPr>
                  <p:sp>
                    <p:nvSpPr>
                      <p:cNvPr id="26651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2" y="116"/>
                        <a:ext cx="167" cy="70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167" h="70">
                            <a:moveTo>
                              <a:pt x="167" y="13"/>
                            </a:moveTo>
                            <a:lnTo>
                              <a:pt x="151" y="0"/>
                            </a:lnTo>
                            <a:lnTo>
                              <a:pt x="100" y="26"/>
                            </a:lnTo>
                            <a:lnTo>
                              <a:pt x="49" y="45"/>
                            </a:lnTo>
                            <a:lnTo>
                              <a:pt x="0" y="59"/>
                            </a:lnTo>
                            <a:lnTo>
                              <a:pt x="9" y="70"/>
                            </a:lnTo>
                            <a:lnTo>
                              <a:pt x="43" y="70"/>
                            </a:lnTo>
                            <a:lnTo>
                              <a:pt x="89" y="60"/>
                            </a:lnTo>
                            <a:lnTo>
                              <a:pt x="130" y="40"/>
                            </a:lnTo>
                            <a:lnTo>
                              <a:pt x="167" y="13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652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2" y="228"/>
                        <a:ext cx="146" cy="78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146" h="78">
                            <a:moveTo>
                              <a:pt x="146" y="15"/>
                            </a:moveTo>
                            <a:lnTo>
                              <a:pt x="138" y="0"/>
                            </a:lnTo>
                            <a:lnTo>
                              <a:pt x="89" y="34"/>
                            </a:lnTo>
                            <a:lnTo>
                              <a:pt x="50" y="51"/>
                            </a:lnTo>
                            <a:lnTo>
                              <a:pt x="0" y="66"/>
                            </a:lnTo>
                            <a:lnTo>
                              <a:pt x="10" y="78"/>
                            </a:lnTo>
                            <a:lnTo>
                              <a:pt x="42" y="78"/>
                            </a:lnTo>
                            <a:lnTo>
                              <a:pt x="74" y="69"/>
                            </a:lnTo>
                            <a:lnTo>
                              <a:pt x="112" y="45"/>
                            </a:lnTo>
                            <a:lnTo>
                              <a:pt x="146" y="15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65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3" y="359"/>
                        <a:ext cx="149" cy="77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149" h="77">
                            <a:moveTo>
                              <a:pt x="149" y="11"/>
                            </a:moveTo>
                            <a:lnTo>
                              <a:pt x="138" y="0"/>
                            </a:lnTo>
                            <a:lnTo>
                              <a:pt x="93" y="31"/>
                            </a:lnTo>
                            <a:lnTo>
                              <a:pt x="49" y="49"/>
                            </a:lnTo>
                            <a:lnTo>
                              <a:pt x="0" y="63"/>
                            </a:lnTo>
                            <a:lnTo>
                              <a:pt x="9" y="77"/>
                            </a:lnTo>
                            <a:lnTo>
                              <a:pt x="42" y="74"/>
                            </a:lnTo>
                            <a:lnTo>
                              <a:pt x="81" y="65"/>
                            </a:lnTo>
                            <a:lnTo>
                              <a:pt x="121" y="40"/>
                            </a:lnTo>
                            <a:lnTo>
                              <a:pt x="149" y="11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65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171" cy="68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171" h="68">
                            <a:moveTo>
                              <a:pt x="171" y="13"/>
                            </a:moveTo>
                            <a:lnTo>
                              <a:pt x="154" y="0"/>
                            </a:lnTo>
                            <a:lnTo>
                              <a:pt x="97" y="26"/>
                            </a:lnTo>
                            <a:lnTo>
                              <a:pt x="50" y="41"/>
                            </a:lnTo>
                            <a:lnTo>
                              <a:pt x="0" y="55"/>
                            </a:lnTo>
                            <a:lnTo>
                              <a:pt x="11" y="68"/>
                            </a:lnTo>
                            <a:lnTo>
                              <a:pt x="42" y="66"/>
                            </a:lnTo>
                            <a:lnTo>
                              <a:pt x="82" y="57"/>
                            </a:lnTo>
                            <a:lnTo>
                              <a:pt x="127" y="40"/>
                            </a:lnTo>
                            <a:lnTo>
                              <a:pt x="171" y="13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26655" name="未知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2019" cy="290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019" h="2908">
                        <a:moveTo>
                          <a:pt x="1415" y="2830"/>
                        </a:moveTo>
                        <a:lnTo>
                          <a:pt x="1432" y="2818"/>
                        </a:lnTo>
                        <a:lnTo>
                          <a:pt x="1445" y="2807"/>
                        </a:lnTo>
                        <a:lnTo>
                          <a:pt x="1453" y="2799"/>
                        </a:lnTo>
                        <a:lnTo>
                          <a:pt x="1458" y="2790"/>
                        </a:lnTo>
                        <a:lnTo>
                          <a:pt x="1463" y="2784"/>
                        </a:lnTo>
                        <a:lnTo>
                          <a:pt x="1466" y="2778"/>
                        </a:lnTo>
                        <a:lnTo>
                          <a:pt x="1470" y="2773"/>
                        </a:lnTo>
                        <a:lnTo>
                          <a:pt x="1471" y="2765"/>
                        </a:lnTo>
                        <a:lnTo>
                          <a:pt x="1474" y="2756"/>
                        </a:lnTo>
                        <a:lnTo>
                          <a:pt x="1475" y="2744"/>
                        </a:lnTo>
                        <a:lnTo>
                          <a:pt x="1484" y="2698"/>
                        </a:lnTo>
                        <a:lnTo>
                          <a:pt x="1543" y="2322"/>
                        </a:lnTo>
                        <a:lnTo>
                          <a:pt x="1554" y="2268"/>
                        </a:lnTo>
                        <a:lnTo>
                          <a:pt x="1563" y="2229"/>
                        </a:lnTo>
                        <a:lnTo>
                          <a:pt x="1577" y="2175"/>
                        </a:lnTo>
                        <a:lnTo>
                          <a:pt x="1598" y="2115"/>
                        </a:lnTo>
                        <a:lnTo>
                          <a:pt x="1619" y="2062"/>
                        </a:lnTo>
                        <a:lnTo>
                          <a:pt x="1638" y="2018"/>
                        </a:lnTo>
                        <a:lnTo>
                          <a:pt x="1655" y="1980"/>
                        </a:lnTo>
                        <a:lnTo>
                          <a:pt x="1672" y="1943"/>
                        </a:lnTo>
                        <a:lnTo>
                          <a:pt x="1706" y="1880"/>
                        </a:lnTo>
                        <a:lnTo>
                          <a:pt x="1740" y="1821"/>
                        </a:lnTo>
                        <a:lnTo>
                          <a:pt x="1773" y="1766"/>
                        </a:lnTo>
                        <a:lnTo>
                          <a:pt x="1799" y="1724"/>
                        </a:lnTo>
                        <a:lnTo>
                          <a:pt x="1846" y="1645"/>
                        </a:lnTo>
                        <a:lnTo>
                          <a:pt x="1879" y="1590"/>
                        </a:lnTo>
                        <a:lnTo>
                          <a:pt x="1905" y="1544"/>
                        </a:lnTo>
                        <a:lnTo>
                          <a:pt x="1927" y="1492"/>
                        </a:lnTo>
                        <a:lnTo>
                          <a:pt x="1952" y="1429"/>
                        </a:lnTo>
                        <a:lnTo>
                          <a:pt x="1969" y="1374"/>
                        </a:lnTo>
                        <a:lnTo>
                          <a:pt x="1985" y="1316"/>
                        </a:lnTo>
                        <a:lnTo>
                          <a:pt x="1995" y="1267"/>
                        </a:lnTo>
                        <a:lnTo>
                          <a:pt x="2007" y="1212"/>
                        </a:lnTo>
                        <a:lnTo>
                          <a:pt x="2015" y="1142"/>
                        </a:lnTo>
                        <a:lnTo>
                          <a:pt x="2019" y="1062"/>
                        </a:lnTo>
                        <a:lnTo>
                          <a:pt x="2019" y="987"/>
                        </a:lnTo>
                        <a:lnTo>
                          <a:pt x="2012" y="928"/>
                        </a:lnTo>
                        <a:lnTo>
                          <a:pt x="2003" y="873"/>
                        </a:lnTo>
                        <a:lnTo>
                          <a:pt x="1994" y="824"/>
                        </a:lnTo>
                        <a:lnTo>
                          <a:pt x="1978" y="759"/>
                        </a:lnTo>
                        <a:lnTo>
                          <a:pt x="1960" y="694"/>
                        </a:lnTo>
                        <a:lnTo>
                          <a:pt x="1940" y="634"/>
                        </a:lnTo>
                        <a:lnTo>
                          <a:pt x="1917" y="578"/>
                        </a:lnTo>
                        <a:lnTo>
                          <a:pt x="1888" y="529"/>
                        </a:lnTo>
                        <a:lnTo>
                          <a:pt x="1850" y="466"/>
                        </a:lnTo>
                        <a:lnTo>
                          <a:pt x="1807" y="403"/>
                        </a:lnTo>
                        <a:lnTo>
                          <a:pt x="1765" y="354"/>
                        </a:lnTo>
                        <a:lnTo>
                          <a:pt x="1727" y="312"/>
                        </a:lnTo>
                        <a:lnTo>
                          <a:pt x="1683" y="272"/>
                        </a:lnTo>
                        <a:lnTo>
                          <a:pt x="1636" y="232"/>
                        </a:lnTo>
                        <a:lnTo>
                          <a:pt x="1590" y="196"/>
                        </a:lnTo>
                        <a:lnTo>
                          <a:pt x="1535" y="159"/>
                        </a:lnTo>
                        <a:lnTo>
                          <a:pt x="1471" y="120"/>
                        </a:lnTo>
                        <a:lnTo>
                          <a:pt x="1411" y="90"/>
                        </a:lnTo>
                        <a:lnTo>
                          <a:pt x="1341" y="61"/>
                        </a:lnTo>
                        <a:lnTo>
                          <a:pt x="1277" y="40"/>
                        </a:lnTo>
                        <a:lnTo>
                          <a:pt x="1224" y="27"/>
                        </a:lnTo>
                        <a:lnTo>
                          <a:pt x="1167" y="14"/>
                        </a:lnTo>
                        <a:lnTo>
                          <a:pt x="1115" y="6"/>
                        </a:lnTo>
                        <a:lnTo>
                          <a:pt x="1053" y="0"/>
                        </a:lnTo>
                        <a:lnTo>
                          <a:pt x="997" y="0"/>
                        </a:lnTo>
                        <a:lnTo>
                          <a:pt x="936" y="0"/>
                        </a:lnTo>
                        <a:lnTo>
                          <a:pt x="885" y="6"/>
                        </a:lnTo>
                        <a:lnTo>
                          <a:pt x="826" y="19"/>
                        </a:lnTo>
                        <a:lnTo>
                          <a:pt x="782" y="28"/>
                        </a:lnTo>
                        <a:lnTo>
                          <a:pt x="727" y="44"/>
                        </a:lnTo>
                        <a:lnTo>
                          <a:pt x="676" y="59"/>
                        </a:lnTo>
                        <a:lnTo>
                          <a:pt x="630" y="78"/>
                        </a:lnTo>
                        <a:lnTo>
                          <a:pt x="586" y="97"/>
                        </a:lnTo>
                        <a:lnTo>
                          <a:pt x="541" y="121"/>
                        </a:lnTo>
                        <a:lnTo>
                          <a:pt x="501" y="145"/>
                        </a:lnTo>
                        <a:lnTo>
                          <a:pt x="456" y="175"/>
                        </a:lnTo>
                        <a:lnTo>
                          <a:pt x="408" y="209"/>
                        </a:lnTo>
                        <a:lnTo>
                          <a:pt x="365" y="242"/>
                        </a:lnTo>
                        <a:lnTo>
                          <a:pt x="326" y="277"/>
                        </a:lnTo>
                        <a:lnTo>
                          <a:pt x="284" y="316"/>
                        </a:lnTo>
                        <a:lnTo>
                          <a:pt x="242" y="360"/>
                        </a:lnTo>
                        <a:lnTo>
                          <a:pt x="206" y="402"/>
                        </a:lnTo>
                        <a:lnTo>
                          <a:pt x="175" y="441"/>
                        </a:lnTo>
                        <a:lnTo>
                          <a:pt x="140" y="495"/>
                        </a:lnTo>
                        <a:lnTo>
                          <a:pt x="106" y="554"/>
                        </a:lnTo>
                        <a:lnTo>
                          <a:pt x="75" y="620"/>
                        </a:lnTo>
                        <a:lnTo>
                          <a:pt x="53" y="685"/>
                        </a:lnTo>
                        <a:lnTo>
                          <a:pt x="34" y="752"/>
                        </a:lnTo>
                        <a:lnTo>
                          <a:pt x="17" y="818"/>
                        </a:lnTo>
                        <a:lnTo>
                          <a:pt x="7" y="879"/>
                        </a:lnTo>
                        <a:lnTo>
                          <a:pt x="0" y="940"/>
                        </a:lnTo>
                        <a:lnTo>
                          <a:pt x="0" y="999"/>
                        </a:lnTo>
                        <a:lnTo>
                          <a:pt x="0" y="1052"/>
                        </a:lnTo>
                        <a:lnTo>
                          <a:pt x="0" y="1115"/>
                        </a:lnTo>
                        <a:lnTo>
                          <a:pt x="3" y="1170"/>
                        </a:lnTo>
                        <a:lnTo>
                          <a:pt x="14" y="1239"/>
                        </a:lnTo>
                        <a:lnTo>
                          <a:pt x="24" y="1299"/>
                        </a:lnTo>
                        <a:lnTo>
                          <a:pt x="40" y="1358"/>
                        </a:lnTo>
                        <a:lnTo>
                          <a:pt x="62" y="1427"/>
                        </a:lnTo>
                        <a:lnTo>
                          <a:pt x="87" y="1488"/>
                        </a:lnTo>
                        <a:lnTo>
                          <a:pt x="113" y="1542"/>
                        </a:lnTo>
                        <a:lnTo>
                          <a:pt x="144" y="1602"/>
                        </a:lnTo>
                        <a:lnTo>
                          <a:pt x="178" y="1660"/>
                        </a:lnTo>
                        <a:lnTo>
                          <a:pt x="208" y="1715"/>
                        </a:lnTo>
                        <a:lnTo>
                          <a:pt x="239" y="1770"/>
                        </a:lnTo>
                        <a:lnTo>
                          <a:pt x="272" y="1830"/>
                        </a:lnTo>
                        <a:lnTo>
                          <a:pt x="323" y="1917"/>
                        </a:lnTo>
                        <a:lnTo>
                          <a:pt x="370" y="2007"/>
                        </a:lnTo>
                        <a:lnTo>
                          <a:pt x="398" y="2053"/>
                        </a:lnTo>
                        <a:lnTo>
                          <a:pt x="412" y="2091"/>
                        </a:lnTo>
                        <a:lnTo>
                          <a:pt x="429" y="2138"/>
                        </a:lnTo>
                        <a:lnTo>
                          <a:pt x="445" y="2192"/>
                        </a:lnTo>
                        <a:lnTo>
                          <a:pt x="458" y="2239"/>
                        </a:lnTo>
                        <a:lnTo>
                          <a:pt x="469" y="2292"/>
                        </a:lnTo>
                        <a:lnTo>
                          <a:pt x="479" y="2365"/>
                        </a:lnTo>
                        <a:lnTo>
                          <a:pt x="492" y="2444"/>
                        </a:lnTo>
                        <a:lnTo>
                          <a:pt x="501" y="2506"/>
                        </a:lnTo>
                        <a:lnTo>
                          <a:pt x="511" y="2586"/>
                        </a:lnTo>
                        <a:lnTo>
                          <a:pt x="518" y="2643"/>
                        </a:lnTo>
                        <a:lnTo>
                          <a:pt x="526" y="2693"/>
                        </a:lnTo>
                        <a:lnTo>
                          <a:pt x="537" y="2742"/>
                        </a:lnTo>
                        <a:lnTo>
                          <a:pt x="541" y="2756"/>
                        </a:lnTo>
                        <a:lnTo>
                          <a:pt x="543" y="2767"/>
                        </a:lnTo>
                        <a:lnTo>
                          <a:pt x="545" y="2773"/>
                        </a:lnTo>
                        <a:lnTo>
                          <a:pt x="546" y="2778"/>
                        </a:lnTo>
                        <a:lnTo>
                          <a:pt x="552" y="2784"/>
                        </a:lnTo>
                        <a:lnTo>
                          <a:pt x="558" y="2794"/>
                        </a:lnTo>
                        <a:lnTo>
                          <a:pt x="567" y="2803"/>
                        </a:lnTo>
                        <a:lnTo>
                          <a:pt x="576" y="2812"/>
                        </a:lnTo>
                        <a:lnTo>
                          <a:pt x="592" y="2824"/>
                        </a:lnTo>
                        <a:lnTo>
                          <a:pt x="610" y="2833"/>
                        </a:lnTo>
                        <a:lnTo>
                          <a:pt x="635" y="2847"/>
                        </a:lnTo>
                        <a:lnTo>
                          <a:pt x="657" y="2856"/>
                        </a:lnTo>
                        <a:lnTo>
                          <a:pt x="681" y="2864"/>
                        </a:lnTo>
                        <a:lnTo>
                          <a:pt x="703" y="2870"/>
                        </a:lnTo>
                        <a:lnTo>
                          <a:pt x="723" y="2875"/>
                        </a:lnTo>
                        <a:lnTo>
                          <a:pt x="753" y="2883"/>
                        </a:lnTo>
                        <a:lnTo>
                          <a:pt x="778" y="2889"/>
                        </a:lnTo>
                        <a:lnTo>
                          <a:pt x="802" y="2892"/>
                        </a:lnTo>
                        <a:lnTo>
                          <a:pt x="829" y="2896"/>
                        </a:lnTo>
                        <a:lnTo>
                          <a:pt x="857" y="2900"/>
                        </a:lnTo>
                        <a:lnTo>
                          <a:pt x="883" y="2902"/>
                        </a:lnTo>
                        <a:lnTo>
                          <a:pt x="906" y="2904"/>
                        </a:lnTo>
                        <a:lnTo>
                          <a:pt x="934" y="2906"/>
                        </a:lnTo>
                        <a:lnTo>
                          <a:pt x="959" y="2908"/>
                        </a:lnTo>
                        <a:lnTo>
                          <a:pt x="984" y="2908"/>
                        </a:lnTo>
                        <a:lnTo>
                          <a:pt x="1006" y="2908"/>
                        </a:lnTo>
                        <a:lnTo>
                          <a:pt x="1031" y="2908"/>
                        </a:lnTo>
                        <a:lnTo>
                          <a:pt x="1061" y="2908"/>
                        </a:lnTo>
                        <a:lnTo>
                          <a:pt x="1086" y="2906"/>
                        </a:lnTo>
                        <a:lnTo>
                          <a:pt x="1108" y="2906"/>
                        </a:lnTo>
                        <a:lnTo>
                          <a:pt x="1134" y="2902"/>
                        </a:lnTo>
                        <a:lnTo>
                          <a:pt x="1166" y="2900"/>
                        </a:lnTo>
                        <a:lnTo>
                          <a:pt x="1188" y="2896"/>
                        </a:lnTo>
                        <a:lnTo>
                          <a:pt x="1217" y="2892"/>
                        </a:lnTo>
                        <a:lnTo>
                          <a:pt x="1241" y="2887"/>
                        </a:lnTo>
                        <a:lnTo>
                          <a:pt x="1265" y="2883"/>
                        </a:lnTo>
                        <a:lnTo>
                          <a:pt x="1288" y="2877"/>
                        </a:lnTo>
                        <a:lnTo>
                          <a:pt x="1309" y="2871"/>
                        </a:lnTo>
                        <a:lnTo>
                          <a:pt x="1334" y="2864"/>
                        </a:lnTo>
                        <a:lnTo>
                          <a:pt x="1354" y="2856"/>
                        </a:lnTo>
                        <a:lnTo>
                          <a:pt x="1375" y="2849"/>
                        </a:lnTo>
                        <a:lnTo>
                          <a:pt x="1395" y="2839"/>
                        </a:lnTo>
                        <a:lnTo>
                          <a:pt x="1415" y="283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56" name="椭圆 26655"/>
                  <p:cNvSpPr>
                    <a:spLocks noChangeAspect="1"/>
                  </p:cNvSpPr>
                  <p:nvPr/>
                </p:nvSpPr>
                <p:spPr>
                  <a:xfrm>
                    <a:off x="567" y="2579"/>
                    <a:ext cx="886" cy="296"/>
                  </a:xfrm>
                  <a:prstGeom prst="ellipse">
                    <a:avLst/>
                  </a:prstGeom>
                  <a:solidFill>
                    <a:srgbClr val="A0A0A0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57" name="未知"/>
                  <p:cNvSpPr>
                    <a:spLocks noChangeAspect="1"/>
                  </p:cNvSpPr>
                  <p:nvPr/>
                </p:nvSpPr>
                <p:spPr>
                  <a:xfrm>
                    <a:off x="1491" y="293"/>
                    <a:ext cx="338" cy="43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38" h="432">
                        <a:moveTo>
                          <a:pt x="0" y="0"/>
                        </a:moveTo>
                        <a:lnTo>
                          <a:pt x="90" y="46"/>
                        </a:lnTo>
                        <a:lnTo>
                          <a:pt x="172" y="97"/>
                        </a:lnTo>
                        <a:lnTo>
                          <a:pt x="234" y="148"/>
                        </a:lnTo>
                        <a:lnTo>
                          <a:pt x="275" y="203"/>
                        </a:lnTo>
                        <a:lnTo>
                          <a:pt x="304" y="259"/>
                        </a:lnTo>
                        <a:lnTo>
                          <a:pt x="325" y="308"/>
                        </a:lnTo>
                        <a:lnTo>
                          <a:pt x="338" y="358"/>
                        </a:lnTo>
                        <a:lnTo>
                          <a:pt x="219" y="432"/>
                        </a:lnTo>
                        <a:lnTo>
                          <a:pt x="208" y="362"/>
                        </a:lnTo>
                        <a:lnTo>
                          <a:pt x="189" y="287"/>
                        </a:lnTo>
                        <a:lnTo>
                          <a:pt x="161" y="209"/>
                        </a:lnTo>
                        <a:lnTo>
                          <a:pt x="124" y="144"/>
                        </a:lnTo>
                        <a:lnTo>
                          <a:pt x="73" y="7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658" name="组合 26657"/>
                  <p:cNvGrpSpPr>
                    <a:grpSpLocks noChangeAspect="1"/>
                  </p:cNvGrpSpPr>
                  <p:nvPr/>
                </p:nvGrpSpPr>
                <p:grpSpPr>
                  <a:xfrm>
                    <a:off x="728" y="875"/>
                    <a:ext cx="562" cy="1806"/>
                    <a:chOff x="0" y="0"/>
                    <a:chExt cx="562" cy="1806"/>
                  </a:xfrm>
                </p:grpSpPr>
                <p:sp>
                  <p:nvSpPr>
                    <p:cNvPr id="26659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106" y="753"/>
                      <a:ext cx="345" cy="105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345" h="1053">
                          <a:moveTo>
                            <a:pt x="0" y="80"/>
                          </a:moveTo>
                          <a:lnTo>
                            <a:pt x="6" y="252"/>
                          </a:lnTo>
                          <a:lnTo>
                            <a:pt x="23" y="274"/>
                          </a:lnTo>
                          <a:lnTo>
                            <a:pt x="17" y="975"/>
                          </a:lnTo>
                          <a:lnTo>
                            <a:pt x="40" y="1053"/>
                          </a:lnTo>
                          <a:lnTo>
                            <a:pt x="98" y="1053"/>
                          </a:lnTo>
                          <a:lnTo>
                            <a:pt x="146" y="1015"/>
                          </a:lnTo>
                          <a:lnTo>
                            <a:pt x="201" y="1015"/>
                          </a:lnTo>
                          <a:lnTo>
                            <a:pt x="245" y="1053"/>
                          </a:lnTo>
                          <a:lnTo>
                            <a:pt x="307" y="1053"/>
                          </a:lnTo>
                          <a:lnTo>
                            <a:pt x="328" y="975"/>
                          </a:lnTo>
                          <a:lnTo>
                            <a:pt x="317" y="274"/>
                          </a:lnTo>
                          <a:lnTo>
                            <a:pt x="333" y="252"/>
                          </a:lnTo>
                          <a:lnTo>
                            <a:pt x="345" y="80"/>
                          </a:lnTo>
                          <a:lnTo>
                            <a:pt x="269" y="17"/>
                          </a:lnTo>
                          <a:lnTo>
                            <a:pt x="231" y="17"/>
                          </a:lnTo>
                          <a:lnTo>
                            <a:pt x="210" y="0"/>
                          </a:lnTo>
                          <a:lnTo>
                            <a:pt x="123" y="0"/>
                          </a:lnTo>
                          <a:lnTo>
                            <a:pt x="104" y="17"/>
                          </a:lnTo>
                          <a:lnTo>
                            <a:pt x="72" y="17"/>
                          </a:lnTo>
                          <a:lnTo>
                            <a:pt x="0" y="80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660" name="椭圆 26659"/>
                    <p:cNvSpPr>
                      <a:spLocks noChangeAspect="1"/>
                    </p:cNvSpPr>
                    <p:nvPr/>
                  </p:nvSpPr>
                  <p:spPr>
                    <a:xfrm>
                      <a:off x="283" y="786"/>
                      <a:ext cx="45" cy="72"/>
                    </a:xfrm>
                    <a:prstGeom prst="ellipse">
                      <a:avLst/>
                    </a:prstGeom>
                    <a:solidFill>
                      <a:srgbClr val="E0E0E0"/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6661" name="组合 26660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562" cy="828"/>
                      <a:chOff x="0" y="0"/>
                      <a:chExt cx="562" cy="828"/>
                    </a:xfrm>
                  </p:grpSpPr>
                  <p:sp>
                    <p:nvSpPr>
                      <p:cNvPr id="26662" name="椭圆 2666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3" y="0"/>
                        <a:ext cx="514" cy="282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66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129"/>
                        <a:ext cx="562" cy="699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562" h="699">
                            <a:moveTo>
                              <a:pt x="358" y="699"/>
                            </a:moveTo>
                            <a:lnTo>
                              <a:pt x="562" y="69"/>
                            </a:lnTo>
                            <a:lnTo>
                              <a:pt x="526" y="56"/>
                            </a:lnTo>
                            <a:lnTo>
                              <a:pt x="485" y="38"/>
                            </a:lnTo>
                            <a:lnTo>
                              <a:pt x="431" y="24"/>
                            </a:lnTo>
                            <a:lnTo>
                              <a:pt x="384" y="12"/>
                            </a:lnTo>
                            <a:lnTo>
                              <a:pt x="342" y="4"/>
                            </a:lnTo>
                            <a:lnTo>
                              <a:pt x="297" y="0"/>
                            </a:lnTo>
                            <a:lnTo>
                              <a:pt x="248" y="3"/>
                            </a:lnTo>
                            <a:lnTo>
                              <a:pt x="185" y="10"/>
                            </a:lnTo>
                            <a:lnTo>
                              <a:pt x="132" y="24"/>
                            </a:lnTo>
                            <a:lnTo>
                              <a:pt x="80" y="38"/>
                            </a:lnTo>
                            <a:lnTo>
                              <a:pt x="34" y="58"/>
                            </a:lnTo>
                            <a:lnTo>
                              <a:pt x="0" y="76"/>
                            </a:lnTo>
                            <a:lnTo>
                              <a:pt x="197" y="699"/>
                            </a:lnTo>
                          </a:path>
                        </a:pathLst>
                      </a:custGeom>
                      <a:noFill/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6664" name="组合 26663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178" y="904"/>
                      <a:ext cx="193" cy="804"/>
                      <a:chOff x="0" y="0"/>
                      <a:chExt cx="193" cy="804"/>
                    </a:xfrm>
                  </p:grpSpPr>
                  <p:sp>
                    <p:nvSpPr>
                      <p:cNvPr id="26665" name="直接连接符 2666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2" y="21"/>
                        <a:ext cx="1" cy="783"/>
                      </a:xfrm>
                      <a:prstGeom prst="line">
                        <a:avLst/>
                      </a:prstGeom>
                      <a:ln w="9525">
                        <a:noFill/>
                      </a:ln>
                    </p:spPr>
                  </p:sp>
                  <p:sp>
                    <p:nvSpPr>
                      <p:cNvPr id="26666" name="直接连接符 26665"/>
                      <p:cNvSpPr>
                        <a:spLocks noChangeAspect="1"/>
                      </p:cNvSpPr>
                      <p:nvPr/>
                    </p:nvSpPr>
                    <p:spPr>
                      <a:xfrm flipV="1">
                        <a:off x="160" y="21"/>
                        <a:ext cx="4" cy="779"/>
                      </a:xfrm>
                      <a:prstGeom prst="line">
                        <a:avLst/>
                      </a:prstGeom>
                      <a:ln w="9525">
                        <a:noFill/>
                      </a:ln>
                    </p:spPr>
                  </p:sp>
                  <p:sp>
                    <p:nvSpPr>
                      <p:cNvPr id="26667" name="直接连接符 26666"/>
                      <p:cNvSpPr>
                        <a:spLocks noChangeAspect="1"/>
                      </p:cNvSpPr>
                      <p:nvPr/>
                    </p:nvSpPr>
                    <p:spPr>
                      <a:xfrm flipV="1">
                        <a:off x="190" y="0"/>
                        <a:ext cx="3" cy="780"/>
                      </a:xfrm>
                      <a:prstGeom prst="line">
                        <a:avLst/>
                      </a:prstGeom>
                      <a:ln w="9525">
                        <a:noFill/>
                      </a:ln>
                    </p:spPr>
                  </p:sp>
                  <p:sp>
                    <p:nvSpPr>
                      <p:cNvPr id="26668" name="直接连接符 26667"/>
                      <p:cNvSpPr>
                        <a:spLocks noChangeAspect="1"/>
                      </p:cNvSpPr>
                      <p:nvPr/>
                    </p:nvSpPr>
                    <p:spPr>
                      <a:xfrm flipH="1" flipV="1">
                        <a:off x="0" y="0"/>
                        <a:ext cx="2" cy="780"/>
                      </a:xfrm>
                      <a:prstGeom prst="line">
                        <a:avLst/>
                      </a:prstGeom>
                      <a:ln w="9525">
                        <a:noFill/>
                      </a:ln>
                    </p:spPr>
                  </p:sp>
                </p:grpSp>
              </p:grpSp>
              <p:sp>
                <p:nvSpPr>
                  <p:cNvPr id="26669" name="未知"/>
                  <p:cNvSpPr>
                    <a:spLocks noChangeAspect="1"/>
                  </p:cNvSpPr>
                  <p:nvPr/>
                </p:nvSpPr>
                <p:spPr>
                  <a:xfrm>
                    <a:off x="970" y="2160"/>
                    <a:ext cx="546" cy="68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46" h="681">
                        <a:moveTo>
                          <a:pt x="546" y="0"/>
                        </a:moveTo>
                        <a:lnTo>
                          <a:pt x="523" y="20"/>
                        </a:lnTo>
                        <a:lnTo>
                          <a:pt x="432" y="441"/>
                        </a:lnTo>
                        <a:lnTo>
                          <a:pt x="415" y="483"/>
                        </a:lnTo>
                        <a:lnTo>
                          <a:pt x="388" y="518"/>
                        </a:lnTo>
                        <a:lnTo>
                          <a:pt x="347" y="550"/>
                        </a:lnTo>
                        <a:lnTo>
                          <a:pt x="307" y="575"/>
                        </a:lnTo>
                        <a:lnTo>
                          <a:pt x="262" y="598"/>
                        </a:lnTo>
                        <a:lnTo>
                          <a:pt x="215" y="618"/>
                        </a:lnTo>
                        <a:lnTo>
                          <a:pt x="163" y="637"/>
                        </a:lnTo>
                        <a:lnTo>
                          <a:pt x="119" y="647"/>
                        </a:lnTo>
                        <a:lnTo>
                          <a:pt x="65" y="656"/>
                        </a:lnTo>
                        <a:lnTo>
                          <a:pt x="0" y="652"/>
                        </a:lnTo>
                        <a:lnTo>
                          <a:pt x="10" y="677"/>
                        </a:lnTo>
                        <a:lnTo>
                          <a:pt x="55" y="681"/>
                        </a:lnTo>
                        <a:lnTo>
                          <a:pt x="86" y="681"/>
                        </a:lnTo>
                        <a:lnTo>
                          <a:pt x="134" y="677"/>
                        </a:lnTo>
                        <a:lnTo>
                          <a:pt x="173" y="674"/>
                        </a:lnTo>
                        <a:lnTo>
                          <a:pt x="227" y="665"/>
                        </a:lnTo>
                        <a:lnTo>
                          <a:pt x="269" y="657"/>
                        </a:lnTo>
                        <a:lnTo>
                          <a:pt x="316" y="643"/>
                        </a:lnTo>
                        <a:lnTo>
                          <a:pt x="343" y="635"/>
                        </a:lnTo>
                        <a:lnTo>
                          <a:pt x="384" y="618"/>
                        </a:lnTo>
                        <a:lnTo>
                          <a:pt x="427" y="590"/>
                        </a:lnTo>
                        <a:lnTo>
                          <a:pt x="440" y="575"/>
                        </a:lnTo>
                        <a:lnTo>
                          <a:pt x="452" y="554"/>
                        </a:lnTo>
                        <a:lnTo>
                          <a:pt x="462" y="512"/>
                        </a:lnTo>
                        <a:lnTo>
                          <a:pt x="471" y="470"/>
                        </a:lnTo>
                        <a:lnTo>
                          <a:pt x="54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670" name="矩形 26669"/>
                <p:cNvSpPr>
                  <a:spLocks noChangeAspect="1"/>
                </p:cNvSpPr>
                <p:nvPr/>
              </p:nvSpPr>
              <p:spPr>
                <a:xfrm>
                  <a:off x="0" y="621"/>
                  <a:ext cx="540" cy="315"/>
                </a:xfrm>
                <a:prstGeom prst="rect">
                  <a:avLst/>
                </a:prstGeom>
                <a:gradFill rotWithShape="0">
                  <a:gsLst>
                    <a:gs pos="0">
                      <a:srgbClr val="808080"/>
                    </a:gs>
                    <a:gs pos="50000">
                      <a:srgbClr val="C0C0C0"/>
                    </a:gs>
                    <a:gs pos="100000">
                      <a:srgbClr val="808080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26671" name="xjhsy4" descr="w3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18" y="1168"/>
              <a:ext cx="1499" cy="71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6672" name="组合 26671"/>
            <p:cNvGrpSpPr>
              <a:grpSpLocks noChangeAspect="1"/>
            </p:cNvGrpSpPr>
            <p:nvPr/>
          </p:nvGrpSpPr>
          <p:grpSpPr>
            <a:xfrm>
              <a:off x="2413" y="2628"/>
              <a:ext cx="1905" cy="518"/>
              <a:chOff x="0" y="0"/>
              <a:chExt cx="3712" cy="1144"/>
            </a:xfrm>
          </p:grpSpPr>
          <p:grpSp>
            <p:nvGrpSpPr>
              <p:cNvPr id="26673" name="组合 26672"/>
              <p:cNvGrpSpPr>
                <a:grpSpLocks noChangeAspect="1"/>
              </p:cNvGrpSpPr>
              <p:nvPr/>
            </p:nvGrpSpPr>
            <p:grpSpPr>
              <a:xfrm>
                <a:off x="0" y="567"/>
                <a:ext cx="3712" cy="577"/>
                <a:chOff x="0" y="0"/>
                <a:chExt cx="2493" cy="577"/>
              </a:xfrm>
            </p:grpSpPr>
            <p:sp>
              <p:nvSpPr>
                <p:cNvPr id="26674" name="未知" descr="栎木"/>
                <p:cNvSpPr>
                  <a:spLocks noChangeAspect="1"/>
                </p:cNvSpPr>
                <p:nvPr/>
              </p:nvSpPr>
              <p:spPr>
                <a:xfrm flipV="1">
                  <a:off x="0" y="464"/>
                  <a:ext cx="2493" cy="11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0" h="400">
                      <a:moveTo>
                        <a:pt x="0" y="0"/>
                      </a:moveTo>
                      <a:lnTo>
                        <a:pt x="400" y="0"/>
                      </a:lnTo>
                      <a:lnTo>
                        <a:pt x="400" y="400"/>
                      </a:lnTo>
                      <a:lnTo>
                        <a:pt x="0" y="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 rotWithShape="0">
                  <a:blip r:embed="rId5" cstate="print"/>
                </a:blipFill>
                <a:ln w="9525"/>
                <a:scene3d>
                  <a:camera prst="legacyObliqueTopRight">
                    <a:rot lat="0" lon="0" rev="0"/>
                  </a:camera>
                  <a:lightRig rig="legacyFlat3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rgbClr val="FFCC99"/>
                  </a:extrusionClr>
                </a:sp3d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675" name="流程图: 磁盘 26674"/>
                <p:cNvSpPr>
                  <a:spLocks noChangeAspect="1"/>
                </p:cNvSpPr>
                <p:nvPr/>
              </p:nvSpPr>
              <p:spPr>
                <a:xfrm>
                  <a:off x="2200" y="4"/>
                  <a:ext cx="213" cy="369"/>
                </a:xfrm>
                <a:prstGeom prst="flowChartMagneticDisk">
                  <a:avLst/>
                </a:prstGeom>
                <a:solidFill>
                  <a:srgbClr val="969696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676" name="流程图: 磁盘 26675"/>
                <p:cNvSpPr>
                  <a:spLocks noChangeAspect="1"/>
                </p:cNvSpPr>
                <p:nvPr/>
              </p:nvSpPr>
              <p:spPr>
                <a:xfrm>
                  <a:off x="420" y="0"/>
                  <a:ext cx="213" cy="369"/>
                </a:xfrm>
                <a:prstGeom prst="flowChartMagneticDisk">
                  <a:avLst/>
                </a:prstGeom>
                <a:solidFill>
                  <a:srgbClr val="969696"/>
                </a:solidFill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677" name="组合 26676"/>
              <p:cNvGrpSpPr>
                <a:grpSpLocks noChangeAspect="1"/>
              </p:cNvGrpSpPr>
              <p:nvPr/>
            </p:nvGrpSpPr>
            <p:grpSpPr>
              <a:xfrm>
                <a:off x="1670" y="0"/>
                <a:ext cx="540" cy="936"/>
                <a:chOff x="0" y="0"/>
                <a:chExt cx="540" cy="936"/>
              </a:xfrm>
            </p:grpSpPr>
            <p:grpSp>
              <p:nvGrpSpPr>
                <p:cNvPr id="26678" name="组合 26677"/>
                <p:cNvGrpSpPr>
                  <a:grpSpLocks noChangeAspect="1"/>
                </p:cNvGrpSpPr>
                <p:nvPr/>
              </p:nvGrpSpPr>
              <p:grpSpPr>
                <a:xfrm>
                  <a:off x="77" y="0"/>
                  <a:ext cx="403" cy="733"/>
                  <a:chOff x="0" y="0"/>
                  <a:chExt cx="2019" cy="3673"/>
                </a:xfrm>
              </p:grpSpPr>
              <p:grpSp>
                <p:nvGrpSpPr>
                  <p:cNvPr id="26679" name="组合 26678"/>
                  <p:cNvGrpSpPr>
                    <a:grpSpLocks noChangeAspect="1"/>
                  </p:cNvGrpSpPr>
                  <p:nvPr/>
                </p:nvGrpSpPr>
                <p:grpSpPr>
                  <a:xfrm>
                    <a:off x="550" y="2812"/>
                    <a:ext cx="913" cy="861"/>
                    <a:chOff x="0" y="0"/>
                    <a:chExt cx="913" cy="861"/>
                  </a:xfrm>
                </p:grpSpPr>
                <p:grpSp>
                  <p:nvGrpSpPr>
                    <p:cNvPr id="26680" name="组合 26679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913" cy="861"/>
                      <a:chOff x="0" y="0"/>
                      <a:chExt cx="913" cy="861"/>
                    </a:xfrm>
                  </p:grpSpPr>
                  <p:grpSp>
                    <p:nvGrpSpPr>
                      <p:cNvPr id="26681" name="组合 26680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229" y="663"/>
                        <a:ext cx="498" cy="198"/>
                        <a:chOff x="0" y="0"/>
                        <a:chExt cx="498" cy="198"/>
                      </a:xfrm>
                    </p:grpSpPr>
                    <p:sp>
                      <p:nvSpPr>
                        <p:cNvPr id="26682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0" y="0"/>
                          <a:ext cx="498" cy="198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498" h="198">
                              <a:moveTo>
                                <a:pt x="0" y="0"/>
                              </a:moveTo>
                              <a:lnTo>
                                <a:pt x="101" y="157"/>
                              </a:lnTo>
                              <a:lnTo>
                                <a:pt x="110" y="167"/>
                              </a:lnTo>
                              <a:lnTo>
                                <a:pt x="121" y="173"/>
                              </a:lnTo>
                              <a:lnTo>
                                <a:pt x="136" y="178"/>
                              </a:lnTo>
                              <a:lnTo>
                                <a:pt x="153" y="186"/>
                              </a:lnTo>
                              <a:lnTo>
                                <a:pt x="174" y="190"/>
                              </a:lnTo>
                              <a:lnTo>
                                <a:pt x="188" y="191"/>
                              </a:lnTo>
                              <a:lnTo>
                                <a:pt x="205" y="194"/>
                              </a:lnTo>
                              <a:lnTo>
                                <a:pt x="222" y="195"/>
                              </a:lnTo>
                              <a:lnTo>
                                <a:pt x="243" y="198"/>
                              </a:lnTo>
                              <a:lnTo>
                                <a:pt x="257" y="198"/>
                              </a:lnTo>
                              <a:lnTo>
                                <a:pt x="278" y="195"/>
                              </a:lnTo>
                              <a:lnTo>
                                <a:pt x="295" y="194"/>
                              </a:lnTo>
                              <a:lnTo>
                                <a:pt x="315" y="191"/>
                              </a:lnTo>
                              <a:lnTo>
                                <a:pt x="332" y="190"/>
                              </a:lnTo>
                              <a:lnTo>
                                <a:pt x="349" y="185"/>
                              </a:lnTo>
                              <a:lnTo>
                                <a:pt x="366" y="181"/>
                              </a:lnTo>
                              <a:lnTo>
                                <a:pt x="380" y="173"/>
                              </a:lnTo>
                              <a:lnTo>
                                <a:pt x="392" y="165"/>
                              </a:lnTo>
                              <a:lnTo>
                                <a:pt x="397" y="160"/>
                              </a:lnTo>
                              <a:lnTo>
                                <a:pt x="405" y="152"/>
                              </a:lnTo>
                              <a:lnTo>
                                <a:pt x="498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683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78" y="0"/>
                          <a:ext cx="222" cy="198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222" h="198">
                              <a:moveTo>
                                <a:pt x="0" y="0"/>
                              </a:moveTo>
                              <a:lnTo>
                                <a:pt x="62" y="178"/>
                              </a:lnTo>
                              <a:lnTo>
                                <a:pt x="75" y="186"/>
                              </a:lnTo>
                              <a:lnTo>
                                <a:pt x="96" y="190"/>
                              </a:lnTo>
                              <a:lnTo>
                                <a:pt x="110" y="191"/>
                              </a:lnTo>
                              <a:lnTo>
                                <a:pt x="127" y="194"/>
                              </a:lnTo>
                              <a:lnTo>
                                <a:pt x="144" y="195"/>
                              </a:lnTo>
                              <a:lnTo>
                                <a:pt x="165" y="198"/>
                              </a:lnTo>
                              <a:lnTo>
                                <a:pt x="179" y="198"/>
                              </a:lnTo>
                              <a:lnTo>
                                <a:pt x="200" y="195"/>
                              </a:lnTo>
                              <a:lnTo>
                                <a:pt x="222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40404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6684" name="组合 26683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0" y="0"/>
                        <a:ext cx="913" cy="718"/>
                        <a:chOff x="0" y="0"/>
                        <a:chExt cx="913" cy="718"/>
                      </a:xfrm>
                    </p:grpSpPr>
                    <p:sp>
                      <p:nvSpPr>
                        <p:cNvPr id="26685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0" y="0"/>
                          <a:ext cx="913" cy="718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913" h="718">
                              <a:moveTo>
                                <a:pt x="26" y="0"/>
                              </a:moveTo>
                              <a:lnTo>
                                <a:pt x="21" y="20"/>
                              </a:lnTo>
                              <a:lnTo>
                                <a:pt x="23" y="29"/>
                              </a:lnTo>
                              <a:lnTo>
                                <a:pt x="25" y="38"/>
                              </a:lnTo>
                              <a:lnTo>
                                <a:pt x="26" y="59"/>
                              </a:lnTo>
                              <a:lnTo>
                                <a:pt x="23" y="73"/>
                              </a:lnTo>
                              <a:lnTo>
                                <a:pt x="17" y="86"/>
                              </a:lnTo>
                              <a:lnTo>
                                <a:pt x="12" y="96"/>
                              </a:lnTo>
                              <a:lnTo>
                                <a:pt x="6" y="113"/>
                              </a:lnTo>
                              <a:lnTo>
                                <a:pt x="6" y="126"/>
                              </a:lnTo>
                              <a:lnTo>
                                <a:pt x="12" y="138"/>
                              </a:lnTo>
                              <a:lnTo>
                                <a:pt x="17" y="149"/>
                              </a:lnTo>
                              <a:lnTo>
                                <a:pt x="29" y="162"/>
                              </a:lnTo>
                              <a:lnTo>
                                <a:pt x="34" y="176"/>
                              </a:lnTo>
                              <a:lnTo>
                                <a:pt x="34" y="185"/>
                              </a:lnTo>
                              <a:lnTo>
                                <a:pt x="30" y="195"/>
                              </a:lnTo>
                              <a:lnTo>
                                <a:pt x="21" y="204"/>
                              </a:lnTo>
                              <a:lnTo>
                                <a:pt x="13" y="216"/>
                              </a:lnTo>
                              <a:lnTo>
                                <a:pt x="8" y="225"/>
                              </a:lnTo>
                              <a:lnTo>
                                <a:pt x="6" y="236"/>
                              </a:lnTo>
                              <a:lnTo>
                                <a:pt x="12" y="248"/>
                              </a:lnTo>
                              <a:lnTo>
                                <a:pt x="19" y="259"/>
                              </a:lnTo>
                              <a:lnTo>
                                <a:pt x="26" y="269"/>
                              </a:lnTo>
                              <a:lnTo>
                                <a:pt x="30" y="278"/>
                              </a:lnTo>
                              <a:lnTo>
                                <a:pt x="34" y="288"/>
                              </a:lnTo>
                              <a:lnTo>
                                <a:pt x="30" y="301"/>
                              </a:lnTo>
                              <a:lnTo>
                                <a:pt x="21" y="313"/>
                              </a:lnTo>
                              <a:lnTo>
                                <a:pt x="12" y="322"/>
                              </a:lnTo>
                              <a:lnTo>
                                <a:pt x="2" y="337"/>
                              </a:lnTo>
                              <a:lnTo>
                                <a:pt x="0" y="349"/>
                              </a:lnTo>
                              <a:lnTo>
                                <a:pt x="4" y="362"/>
                              </a:lnTo>
                              <a:lnTo>
                                <a:pt x="13" y="372"/>
                              </a:lnTo>
                              <a:lnTo>
                                <a:pt x="23" y="383"/>
                              </a:lnTo>
                              <a:lnTo>
                                <a:pt x="33" y="396"/>
                              </a:lnTo>
                              <a:lnTo>
                                <a:pt x="38" y="414"/>
                              </a:lnTo>
                              <a:lnTo>
                                <a:pt x="33" y="431"/>
                              </a:lnTo>
                              <a:lnTo>
                                <a:pt x="23" y="444"/>
                              </a:lnTo>
                              <a:lnTo>
                                <a:pt x="19" y="455"/>
                              </a:lnTo>
                              <a:lnTo>
                                <a:pt x="19" y="466"/>
                              </a:lnTo>
                              <a:lnTo>
                                <a:pt x="21" y="473"/>
                              </a:lnTo>
                              <a:lnTo>
                                <a:pt x="29" y="484"/>
                              </a:lnTo>
                              <a:lnTo>
                                <a:pt x="42" y="499"/>
                              </a:lnTo>
                              <a:lnTo>
                                <a:pt x="64" y="528"/>
                              </a:lnTo>
                              <a:lnTo>
                                <a:pt x="107" y="573"/>
                              </a:lnTo>
                              <a:lnTo>
                                <a:pt x="144" y="609"/>
                              </a:lnTo>
                              <a:lnTo>
                                <a:pt x="166" y="629"/>
                              </a:lnTo>
                              <a:lnTo>
                                <a:pt x="190" y="643"/>
                              </a:lnTo>
                              <a:lnTo>
                                <a:pt x="217" y="660"/>
                              </a:lnTo>
                              <a:lnTo>
                                <a:pt x="255" y="681"/>
                              </a:lnTo>
                              <a:lnTo>
                                <a:pt x="313" y="701"/>
                              </a:lnTo>
                              <a:lnTo>
                                <a:pt x="356" y="710"/>
                              </a:lnTo>
                              <a:lnTo>
                                <a:pt x="401" y="716"/>
                              </a:lnTo>
                              <a:lnTo>
                                <a:pt x="460" y="718"/>
                              </a:lnTo>
                              <a:lnTo>
                                <a:pt x="523" y="716"/>
                              </a:lnTo>
                              <a:lnTo>
                                <a:pt x="578" y="714"/>
                              </a:lnTo>
                              <a:lnTo>
                                <a:pt x="625" y="706"/>
                              </a:lnTo>
                              <a:lnTo>
                                <a:pt x="667" y="697"/>
                              </a:lnTo>
                              <a:lnTo>
                                <a:pt x="697" y="685"/>
                              </a:lnTo>
                              <a:lnTo>
                                <a:pt x="723" y="672"/>
                              </a:lnTo>
                              <a:lnTo>
                                <a:pt x="744" y="659"/>
                              </a:lnTo>
                              <a:lnTo>
                                <a:pt x="761" y="647"/>
                              </a:lnTo>
                              <a:lnTo>
                                <a:pt x="778" y="629"/>
                              </a:lnTo>
                              <a:lnTo>
                                <a:pt x="832" y="556"/>
                              </a:lnTo>
                              <a:lnTo>
                                <a:pt x="874" y="493"/>
                              </a:lnTo>
                              <a:lnTo>
                                <a:pt x="890" y="461"/>
                              </a:lnTo>
                              <a:lnTo>
                                <a:pt x="894" y="448"/>
                              </a:lnTo>
                              <a:lnTo>
                                <a:pt x="895" y="438"/>
                              </a:lnTo>
                              <a:lnTo>
                                <a:pt x="895" y="427"/>
                              </a:lnTo>
                              <a:lnTo>
                                <a:pt x="887" y="414"/>
                              </a:lnTo>
                              <a:lnTo>
                                <a:pt x="882" y="406"/>
                              </a:lnTo>
                              <a:lnTo>
                                <a:pt x="879" y="394"/>
                              </a:lnTo>
                              <a:lnTo>
                                <a:pt x="882" y="381"/>
                              </a:lnTo>
                              <a:lnTo>
                                <a:pt x="887" y="372"/>
                              </a:lnTo>
                              <a:lnTo>
                                <a:pt x="894" y="362"/>
                              </a:lnTo>
                              <a:lnTo>
                                <a:pt x="900" y="352"/>
                              </a:lnTo>
                              <a:lnTo>
                                <a:pt x="908" y="341"/>
                              </a:lnTo>
                              <a:lnTo>
                                <a:pt x="913" y="330"/>
                              </a:lnTo>
                              <a:lnTo>
                                <a:pt x="912" y="316"/>
                              </a:lnTo>
                              <a:lnTo>
                                <a:pt x="907" y="305"/>
                              </a:lnTo>
                              <a:lnTo>
                                <a:pt x="900" y="295"/>
                              </a:lnTo>
                              <a:lnTo>
                                <a:pt x="894" y="286"/>
                              </a:lnTo>
                              <a:lnTo>
                                <a:pt x="886" y="275"/>
                              </a:lnTo>
                              <a:lnTo>
                                <a:pt x="883" y="263"/>
                              </a:lnTo>
                              <a:lnTo>
                                <a:pt x="886" y="254"/>
                              </a:lnTo>
                              <a:lnTo>
                                <a:pt x="895" y="240"/>
                              </a:lnTo>
                              <a:lnTo>
                                <a:pt x="904" y="229"/>
                              </a:lnTo>
                              <a:lnTo>
                                <a:pt x="908" y="217"/>
                              </a:lnTo>
                              <a:lnTo>
                                <a:pt x="908" y="202"/>
                              </a:lnTo>
                              <a:lnTo>
                                <a:pt x="903" y="187"/>
                              </a:lnTo>
                              <a:lnTo>
                                <a:pt x="894" y="176"/>
                              </a:lnTo>
                              <a:lnTo>
                                <a:pt x="890" y="168"/>
                              </a:lnTo>
                              <a:lnTo>
                                <a:pt x="886" y="155"/>
                              </a:lnTo>
                              <a:lnTo>
                                <a:pt x="887" y="141"/>
                              </a:lnTo>
                              <a:lnTo>
                                <a:pt x="895" y="130"/>
                              </a:lnTo>
                              <a:lnTo>
                                <a:pt x="900" y="122"/>
                              </a:lnTo>
                              <a:lnTo>
                                <a:pt x="908" y="113"/>
                              </a:lnTo>
                              <a:lnTo>
                                <a:pt x="912" y="101"/>
                              </a:lnTo>
                              <a:lnTo>
                                <a:pt x="913" y="88"/>
                              </a:lnTo>
                              <a:lnTo>
                                <a:pt x="911" y="80"/>
                              </a:lnTo>
                              <a:lnTo>
                                <a:pt x="903" y="67"/>
                              </a:lnTo>
                              <a:lnTo>
                                <a:pt x="895" y="56"/>
                              </a:lnTo>
                              <a:lnTo>
                                <a:pt x="890" y="42"/>
                              </a:lnTo>
                              <a:lnTo>
                                <a:pt x="890" y="29"/>
                              </a:lnTo>
                              <a:lnTo>
                                <a:pt x="894" y="18"/>
                              </a:lnTo>
                              <a:lnTo>
                                <a:pt x="891" y="0"/>
                              </a:lnTo>
                              <a:lnTo>
                                <a:pt x="2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C08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686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" y="96"/>
                          <a:ext cx="113" cy="99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113" h="99">
                              <a:moveTo>
                                <a:pt x="6" y="0"/>
                              </a:moveTo>
                              <a:lnTo>
                                <a:pt x="13" y="13"/>
                              </a:lnTo>
                              <a:lnTo>
                                <a:pt x="24" y="26"/>
                              </a:lnTo>
                              <a:lnTo>
                                <a:pt x="44" y="43"/>
                              </a:lnTo>
                              <a:lnTo>
                                <a:pt x="68" y="57"/>
                              </a:lnTo>
                              <a:lnTo>
                                <a:pt x="91" y="66"/>
                              </a:lnTo>
                              <a:lnTo>
                                <a:pt x="113" y="72"/>
                              </a:lnTo>
                              <a:lnTo>
                                <a:pt x="104" y="89"/>
                              </a:lnTo>
                              <a:lnTo>
                                <a:pt x="75" y="85"/>
                              </a:lnTo>
                              <a:lnTo>
                                <a:pt x="44" y="87"/>
                              </a:lnTo>
                              <a:lnTo>
                                <a:pt x="24" y="99"/>
                              </a:lnTo>
                              <a:lnTo>
                                <a:pt x="28" y="89"/>
                              </a:lnTo>
                              <a:lnTo>
                                <a:pt x="27" y="78"/>
                              </a:lnTo>
                              <a:lnTo>
                                <a:pt x="20" y="62"/>
                              </a:lnTo>
                              <a:lnTo>
                                <a:pt x="11" y="49"/>
                              </a:lnTo>
                              <a:lnTo>
                                <a:pt x="2" y="34"/>
                              </a:lnTo>
                              <a:lnTo>
                                <a:pt x="0" y="17"/>
                              </a:lnTo>
                              <a:lnTo>
                                <a:pt x="6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687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" y="219"/>
                          <a:ext cx="149" cy="84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149" h="84">
                              <a:moveTo>
                                <a:pt x="0" y="10"/>
                              </a:moveTo>
                              <a:lnTo>
                                <a:pt x="4" y="0"/>
                              </a:lnTo>
                              <a:lnTo>
                                <a:pt x="9" y="10"/>
                              </a:lnTo>
                              <a:lnTo>
                                <a:pt x="21" y="15"/>
                              </a:lnTo>
                              <a:lnTo>
                                <a:pt x="42" y="25"/>
                              </a:lnTo>
                              <a:lnTo>
                                <a:pt x="64" y="31"/>
                              </a:lnTo>
                              <a:lnTo>
                                <a:pt x="98" y="38"/>
                              </a:lnTo>
                              <a:lnTo>
                                <a:pt x="137" y="44"/>
                              </a:lnTo>
                              <a:lnTo>
                                <a:pt x="149" y="80"/>
                              </a:lnTo>
                              <a:lnTo>
                                <a:pt x="106" y="69"/>
                              </a:lnTo>
                              <a:lnTo>
                                <a:pt x="72" y="65"/>
                              </a:lnTo>
                              <a:lnTo>
                                <a:pt x="45" y="71"/>
                              </a:lnTo>
                              <a:lnTo>
                                <a:pt x="25" y="84"/>
                              </a:lnTo>
                              <a:lnTo>
                                <a:pt x="25" y="73"/>
                              </a:lnTo>
                              <a:lnTo>
                                <a:pt x="25" y="63"/>
                              </a:lnTo>
                              <a:lnTo>
                                <a:pt x="21" y="52"/>
                              </a:lnTo>
                              <a:lnTo>
                                <a:pt x="9" y="36"/>
                              </a:lnTo>
                              <a:lnTo>
                                <a:pt x="0" y="23"/>
                              </a:lnTo>
                              <a:lnTo>
                                <a:pt x="0" y="1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688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2" y="324"/>
                          <a:ext cx="175" cy="104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175" h="104">
                              <a:moveTo>
                                <a:pt x="2" y="13"/>
                              </a:moveTo>
                              <a:lnTo>
                                <a:pt x="10" y="0"/>
                              </a:lnTo>
                              <a:lnTo>
                                <a:pt x="21" y="17"/>
                              </a:lnTo>
                              <a:lnTo>
                                <a:pt x="32" y="25"/>
                              </a:lnTo>
                              <a:lnTo>
                                <a:pt x="45" y="34"/>
                              </a:lnTo>
                              <a:lnTo>
                                <a:pt x="69" y="42"/>
                              </a:lnTo>
                              <a:lnTo>
                                <a:pt x="96" y="49"/>
                              </a:lnTo>
                              <a:lnTo>
                                <a:pt x="126" y="59"/>
                              </a:lnTo>
                              <a:lnTo>
                                <a:pt x="167" y="72"/>
                              </a:lnTo>
                              <a:lnTo>
                                <a:pt x="175" y="104"/>
                              </a:lnTo>
                              <a:lnTo>
                                <a:pt x="133" y="87"/>
                              </a:lnTo>
                              <a:lnTo>
                                <a:pt x="103" y="76"/>
                              </a:lnTo>
                              <a:lnTo>
                                <a:pt x="78" y="72"/>
                              </a:lnTo>
                              <a:lnTo>
                                <a:pt x="58" y="72"/>
                              </a:lnTo>
                              <a:lnTo>
                                <a:pt x="48" y="80"/>
                              </a:lnTo>
                              <a:lnTo>
                                <a:pt x="36" y="91"/>
                              </a:lnTo>
                              <a:lnTo>
                                <a:pt x="34" y="78"/>
                              </a:lnTo>
                              <a:lnTo>
                                <a:pt x="21" y="59"/>
                              </a:lnTo>
                              <a:lnTo>
                                <a:pt x="10" y="45"/>
                              </a:lnTo>
                              <a:lnTo>
                                <a:pt x="0" y="31"/>
                              </a:lnTo>
                              <a:lnTo>
                                <a:pt x="2" y="1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689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21" y="438"/>
                          <a:ext cx="208" cy="230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208" h="230">
                              <a:moveTo>
                                <a:pt x="2" y="35"/>
                              </a:moveTo>
                              <a:lnTo>
                                <a:pt x="0" y="21"/>
                              </a:lnTo>
                              <a:lnTo>
                                <a:pt x="0" y="11"/>
                              </a:lnTo>
                              <a:lnTo>
                                <a:pt x="8" y="0"/>
                              </a:lnTo>
                              <a:lnTo>
                                <a:pt x="22" y="17"/>
                              </a:lnTo>
                              <a:lnTo>
                                <a:pt x="47" y="32"/>
                              </a:lnTo>
                              <a:lnTo>
                                <a:pt x="72" y="44"/>
                              </a:lnTo>
                              <a:lnTo>
                                <a:pt x="106" y="55"/>
                              </a:lnTo>
                              <a:lnTo>
                                <a:pt x="156" y="65"/>
                              </a:lnTo>
                              <a:lnTo>
                                <a:pt x="166" y="91"/>
                              </a:lnTo>
                              <a:lnTo>
                                <a:pt x="140" y="84"/>
                              </a:lnTo>
                              <a:lnTo>
                                <a:pt x="114" y="80"/>
                              </a:lnTo>
                              <a:lnTo>
                                <a:pt x="101" y="82"/>
                              </a:lnTo>
                              <a:lnTo>
                                <a:pt x="97" y="95"/>
                              </a:lnTo>
                              <a:lnTo>
                                <a:pt x="105" y="112"/>
                              </a:lnTo>
                              <a:lnTo>
                                <a:pt x="115" y="128"/>
                              </a:lnTo>
                              <a:lnTo>
                                <a:pt x="136" y="153"/>
                              </a:lnTo>
                              <a:lnTo>
                                <a:pt x="166" y="179"/>
                              </a:lnTo>
                              <a:lnTo>
                                <a:pt x="208" y="209"/>
                              </a:lnTo>
                              <a:lnTo>
                                <a:pt x="208" y="230"/>
                              </a:lnTo>
                              <a:lnTo>
                                <a:pt x="190" y="219"/>
                              </a:lnTo>
                              <a:lnTo>
                                <a:pt x="166" y="205"/>
                              </a:lnTo>
                              <a:lnTo>
                                <a:pt x="132" y="179"/>
                              </a:lnTo>
                              <a:lnTo>
                                <a:pt x="105" y="150"/>
                              </a:lnTo>
                              <a:lnTo>
                                <a:pt x="80" y="128"/>
                              </a:lnTo>
                              <a:lnTo>
                                <a:pt x="56" y="101"/>
                              </a:lnTo>
                              <a:lnTo>
                                <a:pt x="36" y="78"/>
                              </a:lnTo>
                              <a:lnTo>
                                <a:pt x="15" y="57"/>
                              </a:lnTo>
                              <a:lnTo>
                                <a:pt x="2" y="3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690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25" y="25"/>
                          <a:ext cx="86" cy="69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86" h="69">
                              <a:moveTo>
                                <a:pt x="0" y="0"/>
                              </a:moveTo>
                              <a:lnTo>
                                <a:pt x="11" y="10"/>
                              </a:lnTo>
                              <a:lnTo>
                                <a:pt x="25" y="21"/>
                              </a:lnTo>
                              <a:lnTo>
                                <a:pt x="42" y="33"/>
                              </a:lnTo>
                              <a:lnTo>
                                <a:pt x="60" y="44"/>
                              </a:lnTo>
                              <a:lnTo>
                                <a:pt x="77" y="54"/>
                              </a:lnTo>
                              <a:lnTo>
                                <a:pt x="86" y="61"/>
                              </a:lnTo>
                              <a:lnTo>
                                <a:pt x="65" y="69"/>
                              </a:lnTo>
                              <a:lnTo>
                                <a:pt x="42" y="61"/>
                              </a:lnTo>
                              <a:lnTo>
                                <a:pt x="18" y="52"/>
                              </a:lnTo>
                              <a:lnTo>
                                <a:pt x="0" y="42"/>
                              </a:lnTo>
                              <a:lnTo>
                                <a:pt x="1" y="33"/>
                              </a:lnTo>
                              <a:lnTo>
                                <a:pt x="4" y="17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691" name="未知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81" y="8"/>
                          <a:ext cx="732" cy="689"/>
                        </a:xfrm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>
                            <a:path w="732" h="689">
                              <a:moveTo>
                                <a:pt x="294" y="135"/>
                              </a:moveTo>
                              <a:lnTo>
                                <a:pt x="186" y="143"/>
                              </a:lnTo>
                              <a:lnTo>
                                <a:pt x="348" y="158"/>
                              </a:lnTo>
                              <a:lnTo>
                                <a:pt x="338" y="166"/>
                              </a:lnTo>
                              <a:lnTo>
                                <a:pt x="318" y="173"/>
                              </a:lnTo>
                              <a:lnTo>
                                <a:pt x="292" y="181"/>
                              </a:lnTo>
                              <a:lnTo>
                                <a:pt x="258" y="190"/>
                              </a:lnTo>
                              <a:lnTo>
                                <a:pt x="222" y="196"/>
                              </a:lnTo>
                              <a:lnTo>
                                <a:pt x="175" y="200"/>
                              </a:lnTo>
                              <a:lnTo>
                                <a:pt x="120" y="206"/>
                              </a:lnTo>
                              <a:lnTo>
                                <a:pt x="61" y="209"/>
                              </a:lnTo>
                              <a:lnTo>
                                <a:pt x="0" y="209"/>
                              </a:lnTo>
                              <a:lnTo>
                                <a:pt x="95" y="232"/>
                              </a:lnTo>
                              <a:lnTo>
                                <a:pt x="154" y="244"/>
                              </a:lnTo>
                              <a:lnTo>
                                <a:pt x="205" y="244"/>
                              </a:lnTo>
                              <a:lnTo>
                                <a:pt x="267" y="244"/>
                              </a:lnTo>
                              <a:lnTo>
                                <a:pt x="359" y="236"/>
                              </a:lnTo>
                              <a:lnTo>
                                <a:pt x="435" y="225"/>
                              </a:lnTo>
                              <a:lnTo>
                                <a:pt x="499" y="209"/>
                              </a:lnTo>
                              <a:lnTo>
                                <a:pt x="567" y="188"/>
                              </a:lnTo>
                              <a:lnTo>
                                <a:pt x="597" y="177"/>
                              </a:lnTo>
                              <a:lnTo>
                                <a:pt x="625" y="168"/>
                              </a:lnTo>
                              <a:lnTo>
                                <a:pt x="640" y="164"/>
                              </a:lnTo>
                              <a:lnTo>
                                <a:pt x="648" y="169"/>
                              </a:lnTo>
                              <a:lnTo>
                                <a:pt x="648" y="181"/>
                              </a:lnTo>
                              <a:lnTo>
                                <a:pt x="642" y="194"/>
                              </a:lnTo>
                              <a:lnTo>
                                <a:pt x="625" y="208"/>
                              </a:lnTo>
                              <a:lnTo>
                                <a:pt x="597" y="226"/>
                              </a:lnTo>
                              <a:lnTo>
                                <a:pt x="557" y="244"/>
                              </a:lnTo>
                              <a:lnTo>
                                <a:pt x="510" y="263"/>
                              </a:lnTo>
                              <a:lnTo>
                                <a:pt x="448" y="282"/>
                              </a:lnTo>
                              <a:lnTo>
                                <a:pt x="376" y="297"/>
                              </a:lnTo>
                              <a:lnTo>
                                <a:pt x="304" y="308"/>
                              </a:lnTo>
                              <a:lnTo>
                                <a:pt x="228" y="320"/>
                              </a:lnTo>
                              <a:lnTo>
                                <a:pt x="95" y="333"/>
                              </a:lnTo>
                              <a:lnTo>
                                <a:pt x="177" y="352"/>
                              </a:lnTo>
                              <a:lnTo>
                                <a:pt x="243" y="360"/>
                              </a:lnTo>
                              <a:lnTo>
                                <a:pt x="326" y="358"/>
                              </a:lnTo>
                              <a:lnTo>
                                <a:pt x="411" y="347"/>
                              </a:lnTo>
                              <a:lnTo>
                                <a:pt x="474" y="333"/>
                              </a:lnTo>
                              <a:lnTo>
                                <a:pt x="525" y="320"/>
                              </a:lnTo>
                              <a:lnTo>
                                <a:pt x="567" y="308"/>
                              </a:lnTo>
                              <a:lnTo>
                                <a:pt x="610" y="293"/>
                              </a:lnTo>
                              <a:lnTo>
                                <a:pt x="644" y="280"/>
                              </a:lnTo>
                              <a:lnTo>
                                <a:pt x="659" y="276"/>
                              </a:lnTo>
                              <a:lnTo>
                                <a:pt x="668" y="276"/>
                              </a:lnTo>
                              <a:lnTo>
                                <a:pt x="667" y="287"/>
                              </a:lnTo>
                              <a:lnTo>
                                <a:pt x="661" y="299"/>
                              </a:lnTo>
                              <a:lnTo>
                                <a:pt x="648" y="314"/>
                              </a:lnTo>
                              <a:lnTo>
                                <a:pt x="617" y="335"/>
                              </a:lnTo>
                              <a:lnTo>
                                <a:pt x="584" y="354"/>
                              </a:lnTo>
                              <a:lnTo>
                                <a:pt x="546" y="371"/>
                              </a:lnTo>
                              <a:lnTo>
                                <a:pt x="496" y="390"/>
                              </a:lnTo>
                              <a:lnTo>
                                <a:pt x="439" y="407"/>
                              </a:lnTo>
                              <a:lnTo>
                                <a:pt x="352" y="426"/>
                              </a:lnTo>
                              <a:lnTo>
                                <a:pt x="294" y="438"/>
                              </a:lnTo>
                              <a:lnTo>
                                <a:pt x="237" y="444"/>
                              </a:lnTo>
                              <a:lnTo>
                                <a:pt x="154" y="449"/>
                              </a:lnTo>
                              <a:lnTo>
                                <a:pt x="239" y="461"/>
                              </a:lnTo>
                              <a:lnTo>
                                <a:pt x="305" y="466"/>
                              </a:lnTo>
                              <a:lnTo>
                                <a:pt x="360" y="468"/>
                              </a:lnTo>
                              <a:lnTo>
                                <a:pt x="423" y="466"/>
                              </a:lnTo>
                              <a:lnTo>
                                <a:pt x="482" y="458"/>
                              </a:lnTo>
                              <a:lnTo>
                                <a:pt x="530" y="447"/>
                              </a:lnTo>
                              <a:lnTo>
                                <a:pt x="568" y="434"/>
                              </a:lnTo>
                              <a:lnTo>
                                <a:pt x="629" y="413"/>
                              </a:lnTo>
                              <a:lnTo>
                                <a:pt x="637" y="413"/>
                              </a:lnTo>
                              <a:lnTo>
                                <a:pt x="644" y="417"/>
                              </a:lnTo>
                              <a:lnTo>
                                <a:pt x="642" y="430"/>
                              </a:lnTo>
                              <a:lnTo>
                                <a:pt x="634" y="444"/>
                              </a:lnTo>
                              <a:lnTo>
                                <a:pt x="620" y="458"/>
                              </a:lnTo>
                              <a:lnTo>
                                <a:pt x="599" y="474"/>
                              </a:lnTo>
                              <a:lnTo>
                                <a:pt x="563" y="493"/>
                              </a:lnTo>
                              <a:lnTo>
                                <a:pt x="525" y="510"/>
                              </a:lnTo>
                              <a:lnTo>
                                <a:pt x="489" y="521"/>
                              </a:lnTo>
                              <a:lnTo>
                                <a:pt x="448" y="531"/>
                              </a:lnTo>
                              <a:lnTo>
                                <a:pt x="410" y="537"/>
                              </a:lnTo>
                              <a:lnTo>
                                <a:pt x="360" y="542"/>
                              </a:lnTo>
                              <a:lnTo>
                                <a:pt x="305" y="545"/>
                              </a:lnTo>
                              <a:lnTo>
                                <a:pt x="250" y="546"/>
                              </a:lnTo>
                              <a:lnTo>
                                <a:pt x="166" y="546"/>
                              </a:lnTo>
                              <a:lnTo>
                                <a:pt x="211" y="562"/>
                              </a:lnTo>
                              <a:lnTo>
                                <a:pt x="253" y="573"/>
                              </a:lnTo>
                              <a:lnTo>
                                <a:pt x="301" y="579"/>
                              </a:lnTo>
                              <a:lnTo>
                                <a:pt x="342" y="580"/>
                              </a:lnTo>
                              <a:lnTo>
                                <a:pt x="384" y="583"/>
                              </a:lnTo>
                              <a:lnTo>
                                <a:pt x="427" y="580"/>
                              </a:lnTo>
                              <a:lnTo>
                                <a:pt x="462" y="579"/>
                              </a:lnTo>
                              <a:lnTo>
                                <a:pt x="495" y="573"/>
                              </a:lnTo>
                              <a:lnTo>
                                <a:pt x="540" y="562"/>
                              </a:lnTo>
                              <a:lnTo>
                                <a:pt x="574" y="554"/>
                              </a:lnTo>
                              <a:lnTo>
                                <a:pt x="587" y="555"/>
                              </a:lnTo>
                              <a:lnTo>
                                <a:pt x="589" y="565"/>
                              </a:lnTo>
                              <a:lnTo>
                                <a:pt x="585" y="575"/>
                              </a:lnTo>
                              <a:lnTo>
                                <a:pt x="576" y="586"/>
                              </a:lnTo>
                              <a:lnTo>
                                <a:pt x="561" y="597"/>
                              </a:lnTo>
                              <a:lnTo>
                                <a:pt x="544" y="605"/>
                              </a:lnTo>
                              <a:lnTo>
                                <a:pt x="525" y="614"/>
                              </a:lnTo>
                              <a:lnTo>
                                <a:pt x="495" y="622"/>
                              </a:lnTo>
                              <a:lnTo>
                                <a:pt x="432" y="631"/>
                              </a:lnTo>
                              <a:lnTo>
                                <a:pt x="372" y="639"/>
                              </a:lnTo>
                              <a:lnTo>
                                <a:pt x="253" y="649"/>
                              </a:lnTo>
                              <a:lnTo>
                                <a:pt x="407" y="656"/>
                              </a:lnTo>
                              <a:lnTo>
                                <a:pt x="439" y="656"/>
                              </a:lnTo>
                              <a:lnTo>
                                <a:pt x="453" y="663"/>
                              </a:lnTo>
                              <a:lnTo>
                                <a:pt x="461" y="670"/>
                              </a:lnTo>
                              <a:lnTo>
                                <a:pt x="458" y="681"/>
                              </a:lnTo>
                              <a:lnTo>
                                <a:pt x="466" y="687"/>
                              </a:lnTo>
                              <a:lnTo>
                                <a:pt x="486" y="689"/>
                              </a:lnTo>
                              <a:lnTo>
                                <a:pt x="516" y="677"/>
                              </a:lnTo>
                              <a:lnTo>
                                <a:pt x="542" y="664"/>
                              </a:lnTo>
                              <a:lnTo>
                                <a:pt x="563" y="651"/>
                              </a:lnTo>
                              <a:lnTo>
                                <a:pt x="580" y="639"/>
                              </a:lnTo>
                              <a:lnTo>
                                <a:pt x="597" y="621"/>
                              </a:lnTo>
                              <a:lnTo>
                                <a:pt x="651" y="548"/>
                              </a:lnTo>
                              <a:lnTo>
                                <a:pt x="693" y="485"/>
                              </a:lnTo>
                              <a:lnTo>
                                <a:pt x="709" y="453"/>
                              </a:lnTo>
                              <a:lnTo>
                                <a:pt x="713" y="440"/>
                              </a:lnTo>
                              <a:lnTo>
                                <a:pt x="714" y="430"/>
                              </a:lnTo>
                              <a:lnTo>
                                <a:pt x="714" y="419"/>
                              </a:lnTo>
                              <a:lnTo>
                                <a:pt x="706" y="406"/>
                              </a:lnTo>
                              <a:lnTo>
                                <a:pt x="701" y="398"/>
                              </a:lnTo>
                              <a:lnTo>
                                <a:pt x="698" y="386"/>
                              </a:lnTo>
                              <a:lnTo>
                                <a:pt x="701" y="373"/>
                              </a:lnTo>
                              <a:lnTo>
                                <a:pt x="706" y="364"/>
                              </a:lnTo>
                              <a:lnTo>
                                <a:pt x="713" y="354"/>
                              </a:lnTo>
                              <a:lnTo>
                                <a:pt x="719" y="344"/>
                              </a:lnTo>
                              <a:lnTo>
                                <a:pt x="727" y="333"/>
                              </a:lnTo>
                              <a:lnTo>
                                <a:pt x="732" y="322"/>
                              </a:lnTo>
                              <a:lnTo>
                                <a:pt x="731" y="308"/>
                              </a:lnTo>
                              <a:lnTo>
                                <a:pt x="726" y="297"/>
                              </a:lnTo>
                              <a:lnTo>
                                <a:pt x="719" y="287"/>
                              </a:lnTo>
                              <a:lnTo>
                                <a:pt x="713" y="278"/>
                              </a:lnTo>
                              <a:lnTo>
                                <a:pt x="705" y="267"/>
                              </a:lnTo>
                              <a:lnTo>
                                <a:pt x="702" y="255"/>
                              </a:lnTo>
                              <a:lnTo>
                                <a:pt x="705" y="246"/>
                              </a:lnTo>
                              <a:lnTo>
                                <a:pt x="714" y="232"/>
                              </a:lnTo>
                              <a:lnTo>
                                <a:pt x="723" y="221"/>
                              </a:lnTo>
                              <a:lnTo>
                                <a:pt x="727" y="209"/>
                              </a:lnTo>
                              <a:lnTo>
                                <a:pt x="727" y="194"/>
                              </a:lnTo>
                              <a:lnTo>
                                <a:pt x="722" y="179"/>
                              </a:lnTo>
                              <a:lnTo>
                                <a:pt x="713" y="168"/>
                              </a:lnTo>
                              <a:lnTo>
                                <a:pt x="709" y="160"/>
                              </a:lnTo>
                              <a:lnTo>
                                <a:pt x="705" y="147"/>
                              </a:lnTo>
                              <a:lnTo>
                                <a:pt x="706" y="133"/>
                              </a:lnTo>
                              <a:lnTo>
                                <a:pt x="714" y="122"/>
                              </a:lnTo>
                              <a:lnTo>
                                <a:pt x="719" y="114"/>
                              </a:lnTo>
                              <a:lnTo>
                                <a:pt x="727" y="105"/>
                              </a:lnTo>
                              <a:lnTo>
                                <a:pt x="731" y="93"/>
                              </a:lnTo>
                              <a:lnTo>
                                <a:pt x="732" y="80"/>
                              </a:lnTo>
                              <a:lnTo>
                                <a:pt x="730" y="72"/>
                              </a:lnTo>
                              <a:lnTo>
                                <a:pt x="722" y="59"/>
                              </a:lnTo>
                              <a:lnTo>
                                <a:pt x="714" y="48"/>
                              </a:lnTo>
                              <a:lnTo>
                                <a:pt x="709" y="34"/>
                              </a:lnTo>
                              <a:lnTo>
                                <a:pt x="709" y="0"/>
                              </a:lnTo>
                              <a:lnTo>
                                <a:pt x="634" y="50"/>
                              </a:lnTo>
                              <a:lnTo>
                                <a:pt x="589" y="69"/>
                              </a:lnTo>
                              <a:lnTo>
                                <a:pt x="536" y="86"/>
                              </a:lnTo>
                              <a:lnTo>
                                <a:pt x="475" y="105"/>
                              </a:lnTo>
                              <a:lnTo>
                                <a:pt x="420" y="116"/>
                              </a:lnTo>
                              <a:lnTo>
                                <a:pt x="365" y="126"/>
                              </a:lnTo>
                              <a:lnTo>
                                <a:pt x="294" y="13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A04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26692" name="组合 26691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609" y="117"/>
                      <a:ext cx="218" cy="436"/>
                      <a:chOff x="0" y="0"/>
                      <a:chExt cx="218" cy="436"/>
                    </a:xfrm>
                  </p:grpSpPr>
                  <p:sp>
                    <p:nvSpPr>
                      <p:cNvPr id="26693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2" y="116"/>
                        <a:ext cx="167" cy="70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167" h="70">
                            <a:moveTo>
                              <a:pt x="167" y="13"/>
                            </a:moveTo>
                            <a:lnTo>
                              <a:pt x="151" y="0"/>
                            </a:lnTo>
                            <a:lnTo>
                              <a:pt x="100" y="26"/>
                            </a:lnTo>
                            <a:lnTo>
                              <a:pt x="49" y="45"/>
                            </a:lnTo>
                            <a:lnTo>
                              <a:pt x="0" y="59"/>
                            </a:lnTo>
                            <a:lnTo>
                              <a:pt x="9" y="70"/>
                            </a:lnTo>
                            <a:lnTo>
                              <a:pt x="43" y="70"/>
                            </a:lnTo>
                            <a:lnTo>
                              <a:pt x="89" y="60"/>
                            </a:lnTo>
                            <a:lnTo>
                              <a:pt x="130" y="40"/>
                            </a:lnTo>
                            <a:lnTo>
                              <a:pt x="167" y="13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694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72" y="228"/>
                        <a:ext cx="146" cy="78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146" h="78">
                            <a:moveTo>
                              <a:pt x="146" y="15"/>
                            </a:moveTo>
                            <a:lnTo>
                              <a:pt x="138" y="0"/>
                            </a:lnTo>
                            <a:lnTo>
                              <a:pt x="89" y="34"/>
                            </a:lnTo>
                            <a:lnTo>
                              <a:pt x="50" y="51"/>
                            </a:lnTo>
                            <a:lnTo>
                              <a:pt x="0" y="66"/>
                            </a:lnTo>
                            <a:lnTo>
                              <a:pt x="10" y="78"/>
                            </a:lnTo>
                            <a:lnTo>
                              <a:pt x="42" y="78"/>
                            </a:lnTo>
                            <a:lnTo>
                              <a:pt x="74" y="69"/>
                            </a:lnTo>
                            <a:lnTo>
                              <a:pt x="112" y="45"/>
                            </a:lnTo>
                            <a:lnTo>
                              <a:pt x="146" y="15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695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3" y="359"/>
                        <a:ext cx="149" cy="77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149" h="77">
                            <a:moveTo>
                              <a:pt x="149" y="11"/>
                            </a:moveTo>
                            <a:lnTo>
                              <a:pt x="138" y="0"/>
                            </a:lnTo>
                            <a:lnTo>
                              <a:pt x="93" y="31"/>
                            </a:lnTo>
                            <a:lnTo>
                              <a:pt x="49" y="49"/>
                            </a:lnTo>
                            <a:lnTo>
                              <a:pt x="0" y="63"/>
                            </a:lnTo>
                            <a:lnTo>
                              <a:pt x="9" y="77"/>
                            </a:lnTo>
                            <a:lnTo>
                              <a:pt x="42" y="74"/>
                            </a:lnTo>
                            <a:lnTo>
                              <a:pt x="81" y="65"/>
                            </a:lnTo>
                            <a:lnTo>
                              <a:pt x="121" y="40"/>
                            </a:lnTo>
                            <a:lnTo>
                              <a:pt x="149" y="11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696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0"/>
                        <a:ext cx="171" cy="68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171" h="68">
                            <a:moveTo>
                              <a:pt x="171" y="13"/>
                            </a:moveTo>
                            <a:lnTo>
                              <a:pt x="154" y="0"/>
                            </a:lnTo>
                            <a:lnTo>
                              <a:pt x="97" y="26"/>
                            </a:lnTo>
                            <a:lnTo>
                              <a:pt x="50" y="41"/>
                            </a:lnTo>
                            <a:lnTo>
                              <a:pt x="0" y="55"/>
                            </a:lnTo>
                            <a:lnTo>
                              <a:pt x="11" y="68"/>
                            </a:lnTo>
                            <a:lnTo>
                              <a:pt x="42" y="66"/>
                            </a:lnTo>
                            <a:lnTo>
                              <a:pt x="82" y="57"/>
                            </a:lnTo>
                            <a:lnTo>
                              <a:pt x="127" y="40"/>
                            </a:lnTo>
                            <a:lnTo>
                              <a:pt x="171" y="13"/>
                            </a:lnTo>
                            <a:close/>
                          </a:path>
                        </a:pathLst>
                      </a:custGeom>
                      <a:solidFill>
                        <a:srgbClr val="FFE0C0"/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26697" name="未知"/>
                  <p:cNvSpPr>
                    <a:spLocks noChangeAspect="1"/>
                  </p:cNvSpPr>
                  <p:nvPr/>
                </p:nvSpPr>
                <p:spPr>
                  <a:xfrm>
                    <a:off x="0" y="0"/>
                    <a:ext cx="2019" cy="290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019" h="2908">
                        <a:moveTo>
                          <a:pt x="1415" y="2830"/>
                        </a:moveTo>
                        <a:lnTo>
                          <a:pt x="1432" y="2818"/>
                        </a:lnTo>
                        <a:lnTo>
                          <a:pt x="1445" y="2807"/>
                        </a:lnTo>
                        <a:lnTo>
                          <a:pt x="1453" y="2799"/>
                        </a:lnTo>
                        <a:lnTo>
                          <a:pt x="1458" y="2790"/>
                        </a:lnTo>
                        <a:lnTo>
                          <a:pt x="1463" y="2784"/>
                        </a:lnTo>
                        <a:lnTo>
                          <a:pt x="1466" y="2778"/>
                        </a:lnTo>
                        <a:lnTo>
                          <a:pt x="1470" y="2773"/>
                        </a:lnTo>
                        <a:lnTo>
                          <a:pt x="1471" y="2765"/>
                        </a:lnTo>
                        <a:lnTo>
                          <a:pt x="1474" y="2756"/>
                        </a:lnTo>
                        <a:lnTo>
                          <a:pt x="1475" y="2744"/>
                        </a:lnTo>
                        <a:lnTo>
                          <a:pt x="1484" y="2698"/>
                        </a:lnTo>
                        <a:lnTo>
                          <a:pt x="1543" y="2322"/>
                        </a:lnTo>
                        <a:lnTo>
                          <a:pt x="1554" y="2268"/>
                        </a:lnTo>
                        <a:lnTo>
                          <a:pt x="1563" y="2229"/>
                        </a:lnTo>
                        <a:lnTo>
                          <a:pt x="1577" y="2175"/>
                        </a:lnTo>
                        <a:lnTo>
                          <a:pt x="1598" y="2115"/>
                        </a:lnTo>
                        <a:lnTo>
                          <a:pt x="1619" y="2062"/>
                        </a:lnTo>
                        <a:lnTo>
                          <a:pt x="1638" y="2018"/>
                        </a:lnTo>
                        <a:lnTo>
                          <a:pt x="1655" y="1980"/>
                        </a:lnTo>
                        <a:lnTo>
                          <a:pt x="1672" y="1943"/>
                        </a:lnTo>
                        <a:lnTo>
                          <a:pt x="1706" y="1880"/>
                        </a:lnTo>
                        <a:lnTo>
                          <a:pt x="1740" y="1821"/>
                        </a:lnTo>
                        <a:lnTo>
                          <a:pt x="1773" y="1766"/>
                        </a:lnTo>
                        <a:lnTo>
                          <a:pt x="1799" y="1724"/>
                        </a:lnTo>
                        <a:lnTo>
                          <a:pt x="1846" y="1645"/>
                        </a:lnTo>
                        <a:lnTo>
                          <a:pt x="1879" y="1590"/>
                        </a:lnTo>
                        <a:lnTo>
                          <a:pt x="1905" y="1544"/>
                        </a:lnTo>
                        <a:lnTo>
                          <a:pt x="1927" y="1492"/>
                        </a:lnTo>
                        <a:lnTo>
                          <a:pt x="1952" y="1429"/>
                        </a:lnTo>
                        <a:lnTo>
                          <a:pt x="1969" y="1374"/>
                        </a:lnTo>
                        <a:lnTo>
                          <a:pt x="1985" y="1316"/>
                        </a:lnTo>
                        <a:lnTo>
                          <a:pt x="1995" y="1267"/>
                        </a:lnTo>
                        <a:lnTo>
                          <a:pt x="2007" y="1212"/>
                        </a:lnTo>
                        <a:lnTo>
                          <a:pt x="2015" y="1142"/>
                        </a:lnTo>
                        <a:lnTo>
                          <a:pt x="2019" y="1062"/>
                        </a:lnTo>
                        <a:lnTo>
                          <a:pt x="2019" y="987"/>
                        </a:lnTo>
                        <a:lnTo>
                          <a:pt x="2012" y="928"/>
                        </a:lnTo>
                        <a:lnTo>
                          <a:pt x="2003" y="873"/>
                        </a:lnTo>
                        <a:lnTo>
                          <a:pt x="1994" y="824"/>
                        </a:lnTo>
                        <a:lnTo>
                          <a:pt x="1978" y="759"/>
                        </a:lnTo>
                        <a:lnTo>
                          <a:pt x="1960" y="694"/>
                        </a:lnTo>
                        <a:lnTo>
                          <a:pt x="1940" y="634"/>
                        </a:lnTo>
                        <a:lnTo>
                          <a:pt x="1917" y="578"/>
                        </a:lnTo>
                        <a:lnTo>
                          <a:pt x="1888" y="529"/>
                        </a:lnTo>
                        <a:lnTo>
                          <a:pt x="1850" y="466"/>
                        </a:lnTo>
                        <a:lnTo>
                          <a:pt x="1807" y="403"/>
                        </a:lnTo>
                        <a:lnTo>
                          <a:pt x="1765" y="354"/>
                        </a:lnTo>
                        <a:lnTo>
                          <a:pt x="1727" y="312"/>
                        </a:lnTo>
                        <a:lnTo>
                          <a:pt x="1683" y="272"/>
                        </a:lnTo>
                        <a:lnTo>
                          <a:pt x="1636" y="232"/>
                        </a:lnTo>
                        <a:lnTo>
                          <a:pt x="1590" y="196"/>
                        </a:lnTo>
                        <a:lnTo>
                          <a:pt x="1535" y="159"/>
                        </a:lnTo>
                        <a:lnTo>
                          <a:pt x="1471" y="120"/>
                        </a:lnTo>
                        <a:lnTo>
                          <a:pt x="1411" y="90"/>
                        </a:lnTo>
                        <a:lnTo>
                          <a:pt x="1341" y="61"/>
                        </a:lnTo>
                        <a:lnTo>
                          <a:pt x="1277" y="40"/>
                        </a:lnTo>
                        <a:lnTo>
                          <a:pt x="1224" y="27"/>
                        </a:lnTo>
                        <a:lnTo>
                          <a:pt x="1167" y="14"/>
                        </a:lnTo>
                        <a:lnTo>
                          <a:pt x="1115" y="6"/>
                        </a:lnTo>
                        <a:lnTo>
                          <a:pt x="1053" y="0"/>
                        </a:lnTo>
                        <a:lnTo>
                          <a:pt x="997" y="0"/>
                        </a:lnTo>
                        <a:lnTo>
                          <a:pt x="936" y="0"/>
                        </a:lnTo>
                        <a:lnTo>
                          <a:pt x="885" y="6"/>
                        </a:lnTo>
                        <a:lnTo>
                          <a:pt x="826" y="19"/>
                        </a:lnTo>
                        <a:lnTo>
                          <a:pt x="782" y="28"/>
                        </a:lnTo>
                        <a:lnTo>
                          <a:pt x="727" y="44"/>
                        </a:lnTo>
                        <a:lnTo>
                          <a:pt x="676" y="59"/>
                        </a:lnTo>
                        <a:lnTo>
                          <a:pt x="630" y="78"/>
                        </a:lnTo>
                        <a:lnTo>
                          <a:pt x="586" y="97"/>
                        </a:lnTo>
                        <a:lnTo>
                          <a:pt x="541" y="121"/>
                        </a:lnTo>
                        <a:lnTo>
                          <a:pt x="501" y="145"/>
                        </a:lnTo>
                        <a:lnTo>
                          <a:pt x="456" y="175"/>
                        </a:lnTo>
                        <a:lnTo>
                          <a:pt x="408" y="209"/>
                        </a:lnTo>
                        <a:lnTo>
                          <a:pt x="365" y="242"/>
                        </a:lnTo>
                        <a:lnTo>
                          <a:pt x="326" y="277"/>
                        </a:lnTo>
                        <a:lnTo>
                          <a:pt x="284" y="316"/>
                        </a:lnTo>
                        <a:lnTo>
                          <a:pt x="242" y="360"/>
                        </a:lnTo>
                        <a:lnTo>
                          <a:pt x="206" y="402"/>
                        </a:lnTo>
                        <a:lnTo>
                          <a:pt x="175" y="441"/>
                        </a:lnTo>
                        <a:lnTo>
                          <a:pt x="140" y="495"/>
                        </a:lnTo>
                        <a:lnTo>
                          <a:pt x="106" y="554"/>
                        </a:lnTo>
                        <a:lnTo>
                          <a:pt x="75" y="620"/>
                        </a:lnTo>
                        <a:lnTo>
                          <a:pt x="53" y="685"/>
                        </a:lnTo>
                        <a:lnTo>
                          <a:pt x="34" y="752"/>
                        </a:lnTo>
                        <a:lnTo>
                          <a:pt x="17" y="818"/>
                        </a:lnTo>
                        <a:lnTo>
                          <a:pt x="7" y="879"/>
                        </a:lnTo>
                        <a:lnTo>
                          <a:pt x="0" y="940"/>
                        </a:lnTo>
                        <a:lnTo>
                          <a:pt x="0" y="999"/>
                        </a:lnTo>
                        <a:lnTo>
                          <a:pt x="0" y="1052"/>
                        </a:lnTo>
                        <a:lnTo>
                          <a:pt x="0" y="1115"/>
                        </a:lnTo>
                        <a:lnTo>
                          <a:pt x="3" y="1170"/>
                        </a:lnTo>
                        <a:lnTo>
                          <a:pt x="14" y="1239"/>
                        </a:lnTo>
                        <a:lnTo>
                          <a:pt x="24" y="1299"/>
                        </a:lnTo>
                        <a:lnTo>
                          <a:pt x="40" y="1358"/>
                        </a:lnTo>
                        <a:lnTo>
                          <a:pt x="62" y="1427"/>
                        </a:lnTo>
                        <a:lnTo>
                          <a:pt x="87" y="1488"/>
                        </a:lnTo>
                        <a:lnTo>
                          <a:pt x="113" y="1542"/>
                        </a:lnTo>
                        <a:lnTo>
                          <a:pt x="144" y="1602"/>
                        </a:lnTo>
                        <a:lnTo>
                          <a:pt x="178" y="1660"/>
                        </a:lnTo>
                        <a:lnTo>
                          <a:pt x="208" y="1715"/>
                        </a:lnTo>
                        <a:lnTo>
                          <a:pt x="239" y="1770"/>
                        </a:lnTo>
                        <a:lnTo>
                          <a:pt x="272" y="1830"/>
                        </a:lnTo>
                        <a:lnTo>
                          <a:pt x="323" y="1917"/>
                        </a:lnTo>
                        <a:lnTo>
                          <a:pt x="370" y="2007"/>
                        </a:lnTo>
                        <a:lnTo>
                          <a:pt x="398" y="2053"/>
                        </a:lnTo>
                        <a:lnTo>
                          <a:pt x="412" y="2091"/>
                        </a:lnTo>
                        <a:lnTo>
                          <a:pt x="429" y="2138"/>
                        </a:lnTo>
                        <a:lnTo>
                          <a:pt x="445" y="2192"/>
                        </a:lnTo>
                        <a:lnTo>
                          <a:pt x="458" y="2239"/>
                        </a:lnTo>
                        <a:lnTo>
                          <a:pt x="469" y="2292"/>
                        </a:lnTo>
                        <a:lnTo>
                          <a:pt x="479" y="2365"/>
                        </a:lnTo>
                        <a:lnTo>
                          <a:pt x="492" y="2444"/>
                        </a:lnTo>
                        <a:lnTo>
                          <a:pt x="501" y="2506"/>
                        </a:lnTo>
                        <a:lnTo>
                          <a:pt x="511" y="2586"/>
                        </a:lnTo>
                        <a:lnTo>
                          <a:pt x="518" y="2643"/>
                        </a:lnTo>
                        <a:lnTo>
                          <a:pt x="526" y="2693"/>
                        </a:lnTo>
                        <a:lnTo>
                          <a:pt x="537" y="2742"/>
                        </a:lnTo>
                        <a:lnTo>
                          <a:pt x="541" y="2756"/>
                        </a:lnTo>
                        <a:lnTo>
                          <a:pt x="543" y="2767"/>
                        </a:lnTo>
                        <a:lnTo>
                          <a:pt x="545" y="2773"/>
                        </a:lnTo>
                        <a:lnTo>
                          <a:pt x="546" y="2778"/>
                        </a:lnTo>
                        <a:lnTo>
                          <a:pt x="552" y="2784"/>
                        </a:lnTo>
                        <a:lnTo>
                          <a:pt x="558" y="2794"/>
                        </a:lnTo>
                        <a:lnTo>
                          <a:pt x="567" y="2803"/>
                        </a:lnTo>
                        <a:lnTo>
                          <a:pt x="576" y="2812"/>
                        </a:lnTo>
                        <a:lnTo>
                          <a:pt x="592" y="2824"/>
                        </a:lnTo>
                        <a:lnTo>
                          <a:pt x="610" y="2833"/>
                        </a:lnTo>
                        <a:lnTo>
                          <a:pt x="635" y="2847"/>
                        </a:lnTo>
                        <a:lnTo>
                          <a:pt x="657" y="2856"/>
                        </a:lnTo>
                        <a:lnTo>
                          <a:pt x="681" y="2864"/>
                        </a:lnTo>
                        <a:lnTo>
                          <a:pt x="703" y="2870"/>
                        </a:lnTo>
                        <a:lnTo>
                          <a:pt x="723" y="2875"/>
                        </a:lnTo>
                        <a:lnTo>
                          <a:pt x="753" y="2883"/>
                        </a:lnTo>
                        <a:lnTo>
                          <a:pt x="778" y="2889"/>
                        </a:lnTo>
                        <a:lnTo>
                          <a:pt x="802" y="2892"/>
                        </a:lnTo>
                        <a:lnTo>
                          <a:pt x="829" y="2896"/>
                        </a:lnTo>
                        <a:lnTo>
                          <a:pt x="857" y="2900"/>
                        </a:lnTo>
                        <a:lnTo>
                          <a:pt x="883" y="2902"/>
                        </a:lnTo>
                        <a:lnTo>
                          <a:pt x="906" y="2904"/>
                        </a:lnTo>
                        <a:lnTo>
                          <a:pt x="934" y="2906"/>
                        </a:lnTo>
                        <a:lnTo>
                          <a:pt x="959" y="2908"/>
                        </a:lnTo>
                        <a:lnTo>
                          <a:pt x="984" y="2908"/>
                        </a:lnTo>
                        <a:lnTo>
                          <a:pt x="1006" y="2908"/>
                        </a:lnTo>
                        <a:lnTo>
                          <a:pt x="1031" y="2908"/>
                        </a:lnTo>
                        <a:lnTo>
                          <a:pt x="1061" y="2908"/>
                        </a:lnTo>
                        <a:lnTo>
                          <a:pt x="1086" y="2906"/>
                        </a:lnTo>
                        <a:lnTo>
                          <a:pt x="1108" y="2906"/>
                        </a:lnTo>
                        <a:lnTo>
                          <a:pt x="1134" y="2902"/>
                        </a:lnTo>
                        <a:lnTo>
                          <a:pt x="1166" y="2900"/>
                        </a:lnTo>
                        <a:lnTo>
                          <a:pt x="1188" y="2896"/>
                        </a:lnTo>
                        <a:lnTo>
                          <a:pt x="1217" y="2892"/>
                        </a:lnTo>
                        <a:lnTo>
                          <a:pt x="1241" y="2887"/>
                        </a:lnTo>
                        <a:lnTo>
                          <a:pt x="1265" y="2883"/>
                        </a:lnTo>
                        <a:lnTo>
                          <a:pt x="1288" y="2877"/>
                        </a:lnTo>
                        <a:lnTo>
                          <a:pt x="1309" y="2871"/>
                        </a:lnTo>
                        <a:lnTo>
                          <a:pt x="1334" y="2864"/>
                        </a:lnTo>
                        <a:lnTo>
                          <a:pt x="1354" y="2856"/>
                        </a:lnTo>
                        <a:lnTo>
                          <a:pt x="1375" y="2849"/>
                        </a:lnTo>
                        <a:lnTo>
                          <a:pt x="1395" y="2839"/>
                        </a:lnTo>
                        <a:lnTo>
                          <a:pt x="1415" y="283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98" name="椭圆 26697"/>
                  <p:cNvSpPr>
                    <a:spLocks noChangeAspect="1"/>
                  </p:cNvSpPr>
                  <p:nvPr/>
                </p:nvSpPr>
                <p:spPr>
                  <a:xfrm>
                    <a:off x="567" y="2579"/>
                    <a:ext cx="886" cy="296"/>
                  </a:xfrm>
                  <a:prstGeom prst="ellipse">
                    <a:avLst/>
                  </a:prstGeom>
                  <a:solidFill>
                    <a:srgbClr val="A0A0A0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699" name="未知"/>
                  <p:cNvSpPr>
                    <a:spLocks noChangeAspect="1"/>
                  </p:cNvSpPr>
                  <p:nvPr/>
                </p:nvSpPr>
                <p:spPr>
                  <a:xfrm>
                    <a:off x="1491" y="293"/>
                    <a:ext cx="338" cy="43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38" h="432">
                        <a:moveTo>
                          <a:pt x="0" y="0"/>
                        </a:moveTo>
                        <a:lnTo>
                          <a:pt x="90" y="46"/>
                        </a:lnTo>
                        <a:lnTo>
                          <a:pt x="172" y="97"/>
                        </a:lnTo>
                        <a:lnTo>
                          <a:pt x="234" y="148"/>
                        </a:lnTo>
                        <a:lnTo>
                          <a:pt x="275" y="203"/>
                        </a:lnTo>
                        <a:lnTo>
                          <a:pt x="304" y="259"/>
                        </a:lnTo>
                        <a:lnTo>
                          <a:pt x="325" y="308"/>
                        </a:lnTo>
                        <a:lnTo>
                          <a:pt x="338" y="358"/>
                        </a:lnTo>
                        <a:lnTo>
                          <a:pt x="219" y="432"/>
                        </a:lnTo>
                        <a:lnTo>
                          <a:pt x="208" y="362"/>
                        </a:lnTo>
                        <a:lnTo>
                          <a:pt x="189" y="287"/>
                        </a:lnTo>
                        <a:lnTo>
                          <a:pt x="161" y="209"/>
                        </a:lnTo>
                        <a:lnTo>
                          <a:pt x="124" y="144"/>
                        </a:lnTo>
                        <a:lnTo>
                          <a:pt x="73" y="7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6700" name="组合 26699"/>
                  <p:cNvGrpSpPr>
                    <a:grpSpLocks noChangeAspect="1"/>
                  </p:cNvGrpSpPr>
                  <p:nvPr/>
                </p:nvGrpSpPr>
                <p:grpSpPr>
                  <a:xfrm>
                    <a:off x="728" y="875"/>
                    <a:ext cx="562" cy="1806"/>
                    <a:chOff x="0" y="0"/>
                    <a:chExt cx="562" cy="1806"/>
                  </a:xfrm>
                </p:grpSpPr>
                <p:sp>
                  <p:nvSpPr>
                    <p:cNvPr id="26701" name="未知"/>
                    <p:cNvSpPr>
                      <a:spLocks noChangeAspect="1"/>
                    </p:cNvSpPr>
                    <p:nvPr/>
                  </p:nvSpPr>
                  <p:spPr>
                    <a:xfrm>
                      <a:off x="106" y="753"/>
                      <a:ext cx="345" cy="105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345" h="1053">
                          <a:moveTo>
                            <a:pt x="0" y="80"/>
                          </a:moveTo>
                          <a:lnTo>
                            <a:pt x="6" y="252"/>
                          </a:lnTo>
                          <a:lnTo>
                            <a:pt x="23" y="274"/>
                          </a:lnTo>
                          <a:lnTo>
                            <a:pt x="17" y="975"/>
                          </a:lnTo>
                          <a:lnTo>
                            <a:pt x="40" y="1053"/>
                          </a:lnTo>
                          <a:lnTo>
                            <a:pt x="98" y="1053"/>
                          </a:lnTo>
                          <a:lnTo>
                            <a:pt x="146" y="1015"/>
                          </a:lnTo>
                          <a:lnTo>
                            <a:pt x="201" y="1015"/>
                          </a:lnTo>
                          <a:lnTo>
                            <a:pt x="245" y="1053"/>
                          </a:lnTo>
                          <a:lnTo>
                            <a:pt x="307" y="1053"/>
                          </a:lnTo>
                          <a:lnTo>
                            <a:pt x="328" y="975"/>
                          </a:lnTo>
                          <a:lnTo>
                            <a:pt x="317" y="274"/>
                          </a:lnTo>
                          <a:lnTo>
                            <a:pt x="333" y="252"/>
                          </a:lnTo>
                          <a:lnTo>
                            <a:pt x="345" y="80"/>
                          </a:lnTo>
                          <a:lnTo>
                            <a:pt x="269" y="17"/>
                          </a:lnTo>
                          <a:lnTo>
                            <a:pt x="231" y="17"/>
                          </a:lnTo>
                          <a:lnTo>
                            <a:pt x="210" y="0"/>
                          </a:lnTo>
                          <a:lnTo>
                            <a:pt x="123" y="0"/>
                          </a:lnTo>
                          <a:lnTo>
                            <a:pt x="104" y="17"/>
                          </a:lnTo>
                          <a:lnTo>
                            <a:pt x="72" y="17"/>
                          </a:lnTo>
                          <a:lnTo>
                            <a:pt x="0" y="80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702" name="椭圆 26701"/>
                    <p:cNvSpPr>
                      <a:spLocks noChangeAspect="1"/>
                    </p:cNvSpPr>
                    <p:nvPr/>
                  </p:nvSpPr>
                  <p:spPr>
                    <a:xfrm>
                      <a:off x="283" y="786"/>
                      <a:ext cx="45" cy="72"/>
                    </a:xfrm>
                    <a:prstGeom prst="ellipse">
                      <a:avLst/>
                    </a:prstGeom>
                    <a:solidFill>
                      <a:srgbClr val="E0E0E0"/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6703" name="组合 26702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562" cy="828"/>
                      <a:chOff x="0" y="0"/>
                      <a:chExt cx="562" cy="828"/>
                    </a:xfrm>
                  </p:grpSpPr>
                  <p:sp>
                    <p:nvSpPr>
                      <p:cNvPr id="26704" name="椭圆 2670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3" y="0"/>
                        <a:ext cx="514" cy="282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05" name="未知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129"/>
                        <a:ext cx="562" cy="699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562" h="699">
                            <a:moveTo>
                              <a:pt x="358" y="699"/>
                            </a:moveTo>
                            <a:lnTo>
                              <a:pt x="562" y="69"/>
                            </a:lnTo>
                            <a:lnTo>
                              <a:pt x="526" y="56"/>
                            </a:lnTo>
                            <a:lnTo>
                              <a:pt x="485" y="38"/>
                            </a:lnTo>
                            <a:lnTo>
                              <a:pt x="431" y="24"/>
                            </a:lnTo>
                            <a:lnTo>
                              <a:pt x="384" y="12"/>
                            </a:lnTo>
                            <a:lnTo>
                              <a:pt x="342" y="4"/>
                            </a:lnTo>
                            <a:lnTo>
                              <a:pt x="297" y="0"/>
                            </a:lnTo>
                            <a:lnTo>
                              <a:pt x="248" y="3"/>
                            </a:lnTo>
                            <a:lnTo>
                              <a:pt x="185" y="10"/>
                            </a:lnTo>
                            <a:lnTo>
                              <a:pt x="132" y="24"/>
                            </a:lnTo>
                            <a:lnTo>
                              <a:pt x="80" y="38"/>
                            </a:lnTo>
                            <a:lnTo>
                              <a:pt x="34" y="58"/>
                            </a:lnTo>
                            <a:lnTo>
                              <a:pt x="0" y="76"/>
                            </a:lnTo>
                            <a:lnTo>
                              <a:pt x="197" y="699"/>
                            </a:lnTo>
                          </a:path>
                        </a:pathLst>
                      </a:custGeom>
                      <a:noFill/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6706" name="组合 26705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178" y="904"/>
                      <a:ext cx="193" cy="804"/>
                      <a:chOff x="0" y="0"/>
                      <a:chExt cx="193" cy="804"/>
                    </a:xfrm>
                  </p:grpSpPr>
                  <p:sp>
                    <p:nvSpPr>
                      <p:cNvPr id="26707" name="直接连接符 2670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2" y="21"/>
                        <a:ext cx="1" cy="783"/>
                      </a:xfrm>
                      <a:prstGeom prst="line">
                        <a:avLst/>
                      </a:prstGeom>
                      <a:ln w="9525">
                        <a:noFill/>
                      </a:ln>
                    </p:spPr>
                  </p:sp>
                  <p:sp>
                    <p:nvSpPr>
                      <p:cNvPr id="26708" name="直接连接符 26707"/>
                      <p:cNvSpPr>
                        <a:spLocks noChangeAspect="1"/>
                      </p:cNvSpPr>
                      <p:nvPr/>
                    </p:nvSpPr>
                    <p:spPr>
                      <a:xfrm flipV="1">
                        <a:off x="160" y="21"/>
                        <a:ext cx="4" cy="779"/>
                      </a:xfrm>
                      <a:prstGeom prst="line">
                        <a:avLst/>
                      </a:prstGeom>
                      <a:ln w="9525">
                        <a:noFill/>
                      </a:ln>
                    </p:spPr>
                  </p:sp>
                  <p:sp>
                    <p:nvSpPr>
                      <p:cNvPr id="26709" name="直接连接符 26708"/>
                      <p:cNvSpPr>
                        <a:spLocks noChangeAspect="1"/>
                      </p:cNvSpPr>
                      <p:nvPr/>
                    </p:nvSpPr>
                    <p:spPr>
                      <a:xfrm flipV="1">
                        <a:off x="190" y="0"/>
                        <a:ext cx="3" cy="780"/>
                      </a:xfrm>
                      <a:prstGeom prst="line">
                        <a:avLst/>
                      </a:prstGeom>
                      <a:ln w="9525">
                        <a:noFill/>
                      </a:ln>
                    </p:spPr>
                  </p:sp>
                  <p:sp>
                    <p:nvSpPr>
                      <p:cNvPr id="26710" name="直接连接符 26709"/>
                      <p:cNvSpPr>
                        <a:spLocks noChangeAspect="1"/>
                      </p:cNvSpPr>
                      <p:nvPr/>
                    </p:nvSpPr>
                    <p:spPr>
                      <a:xfrm flipH="1" flipV="1">
                        <a:off x="0" y="0"/>
                        <a:ext cx="2" cy="780"/>
                      </a:xfrm>
                      <a:prstGeom prst="line">
                        <a:avLst/>
                      </a:prstGeom>
                      <a:ln w="9525">
                        <a:noFill/>
                      </a:ln>
                    </p:spPr>
                  </p:sp>
                </p:grpSp>
              </p:grpSp>
              <p:sp>
                <p:nvSpPr>
                  <p:cNvPr id="26711" name="未知"/>
                  <p:cNvSpPr>
                    <a:spLocks noChangeAspect="1"/>
                  </p:cNvSpPr>
                  <p:nvPr/>
                </p:nvSpPr>
                <p:spPr>
                  <a:xfrm>
                    <a:off x="970" y="2160"/>
                    <a:ext cx="546" cy="68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46" h="681">
                        <a:moveTo>
                          <a:pt x="546" y="0"/>
                        </a:moveTo>
                        <a:lnTo>
                          <a:pt x="523" y="20"/>
                        </a:lnTo>
                        <a:lnTo>
                          <a:pt x="432" y="441"/>
                        </a:lnTo>
                        <a:lnTo>
                          <a:pt x="415" y="483"/>
                        </a:lnTo>
                        <a:lnTo>
                          <a:pt x="388" y="518"/>
                        </a:lnTo>
                        <a:lnTo>
                          <a:pt x="347" y="550"/>
                        </a:lnTo>
                        <a:lnTo>
                          <a:pt x="307" y="575"/>
                        </a:lnTo>
                        <a:lnTo>
                          <a:pt x="262" y="598"/>
                        </a:lnTo>
                        <a:lnTo>
                          <a:pt x="215" y="618"/>
                        </a:lnTo>
                        <a:lnTo>
                          <a:pt x="163" y="637"/>
                        </a:lnTo>
                        <a:lnTo>
                          <a:pt x="119" y="647"/>
                        </a:lnTo>
                        <a:lnTo>
                          <a:pt x="65" y="656"/>
                        </a:lnTo>
                        <a:lnTo>
                          <a:pt x="0" y="652"/>
                        </a:lnTo>
                        <a:lnTo>
                          <a:pt x="10" y="677"/>
                        </a:lnTo>
                        <a:lnTo>
                          <a:pt x="55" y="681"/>
                        </a:lnTo>
                        <a:lnTo>
                          <a:pt x="86" y="681"/>
                        </a:lnTo>
                        <a:lnTo>
                          <a:pt x="134" y="677"/>
                        </a:lnTo>
                        <a:lnTo>
                          <a:pt x="173" y="674"/>
                        </a:lnTo>
                        <a:lnTo>
                          <a:pt x="227" y="665"/>
                        </a:lnTo>
                        <a:lnTo>
                          <a:pt x="269" y="657"/>
                        </a:lnTo>
                        <a:lnTo>
                          <a:pt x="316" y="643"/>
                        </a:lnTo>
                        <a:lnTo>
                          <a:pt x="343" y="635"/>
                        </a:lnTo>
                        <a:lnTo>
                          <a:pt x="384" y="618"/>
                        </a:lnTo>
                        <a:lnTo>
                          <a:pt x="427" y="590"/>
                        </a:lnTo>
                        <a:lnTo>
                          <a:pt x="440" y="575"/>
                        </a:lnTo>
                        <a:lnTo>
                          <a:pt x="452" y="554"/>
                        </a:lnTo>
                        <a:lnTo>
                          <a:pt x="462" y="512"/>
                        </a:lnTo>
                        <a:lnTo>
                          <a:pt x="471" y="470"/>
                        </a:lnTo>
                        <a:lnTo>
                          <a:pt x="54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712" name="矩形 26711"/>
                <p:cNvSpPr>
                  <a:spLocks noChangeAspect="1"/>
                </p:cNvSpPr>
                <p:nvPr/>
              </p:nvSpPr>
              <p:spPr>
                <a:xfrm>
                  <a:off x="0" y="621"/>
                  <a:ext cx="540" cy="315"/>
                </a:xfrm>
                <a:prstGeom prst="rect">
                  <a:avLst/>
                </a:prstGeom>
                <a:gradFill rotWithShape="0">
                  <a:gsLst>
                    <a:gs pos="0">
                      <a:srgbClr val="808080"/>
                    </a:gs>
                    <a:gs pos="50000">
                      <a:srgbClr val="C0C0C0"/>
                    </a:gs>
                    <a:gs pos="100000">
                      <a:srgbClr val="808080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713" name="未知"/>
            <p:cNvSpPr/>
            <p:nvPr/>
          </p:nvSpPr>
          <p:spPr>
            <a:xfrm>
              <a:off x="3640" y="332"/>
              <a:ext cx="2383" cy="1469"/>
            </a:xfrm>
            <a:custGeom>
              <a:avLst/>
              <a:gdLst/>
              <a:ahLst/>
              <a:cxnLst/>
              <a:rect l="0" t="0" r="0" b="0"/>
              <a:pathLst>
                <a:path w="2383" h="1469">
                  <a:moveTo>
                    <a:pt x="1665" y="1290"/>
                  </a:moveTo>
                  <a:cubicBezTo>
                    <a:pt x="1778" y="1328"/>
                    <a:pt x="1643" y="1272"/>
                    <a:pt x="1740" y="1350"/>
                  </a:cubicBezTo>
                  <a:cubicBezTo>
                    <a:pt x="1764" y="1369"/>
                    <a:pt x="1873" y="1402"/>
                    <a:pt x="1905" y="1410"/>
                  </a:cubicBezTo>
                  <a:cubicBezTo>
                    <a:pt x="1994" y="1469"/>
                    <a:pt x="2092" y="1434"/>
                    <a:pt x="2190" y="1410"/>
                  </a:cubicBezTo>
                  <a:cubicBezTo>
                    <a:pt x="2282" y="1349"/>
                    <a:pt x="2286" y="1281"/>
                    <a:pt x="2340" y="1200"/>
                  </a:cubicBezTo>
                  <a:cubicBezTo>
                    <a:pt x="2335" y="1052"/>
                    <a:pt x="2383" y="703"/>
                    <a:pt x="2235" y="555"/>
                  </a:cubicBezTo>
                  <a:cubicBezTo>
                    <a:pt x="2230" y="525"/>
                    <a:pt x="2234" y="492"/>
                    <a:pt x="2220" y="465"/>
                  </a:cubicBezTo>
                  <a:cubicBezTo>
                    <a:pt x="2194" y="412"/>
                    <a:pt x="2123" y="372"/>
                    <a:pt x="2085" y="330"/>
                  </a:cubicBezTo>
                  <a:cubicBezTo>
                    <a:pt x="2035" y="275"/>
                    <a:pt x="2016" y="195"/>
                    <a:pt x="1935" y="180"/>
                  </a:cubicBezTo>
                  <a:cubicBezTo>
                    <a:pt x="1851" y="164"/>
                    <a:pt x="1765" y="163"/>
                    <a:pt x="1680" y="150"/>
                  </a:cubicBezTo>
                  <a:cubicBezTo>
                    <a:pt x="1538" y="129"/>
                    <a:pt x="1402" y="82"/>
                    <a:pt x="1260" y="60"/>
                  </a:cubicBezTo>
                  <a:cubicBezTo>
                    <a:pt x="1120" y="38"/>
                    <a:pt x="978" y="34"/>
                    <a:pt x="840" y="0"/>
                  </a:cubicBezTo>
                  <a:cubicBezTo>
                    <a:pt x="765" y="5"/>
                    <a:pt x="690" y="10"/>
                    <a:pt x="615" y="15"/>
                  </a:cubicBezTo>
                  <a:cubicBezTo>
                    <a:pt x="485" y="25"/>
                    <a:pt x="225" y="45"/>
                    <a:pt x="225" y="45"/>
                  </a:cubicBezTo>
                  <a:cubicBezTo>
                    <a:pt x="169" y="64"/>
                    <a:pt x="139" y="102"/>
                    <a:pt x="90" y="135"/>
                  </a:cubicBezTo>
                  <a:cubicBezTo>
                    <a:pt x="51" y="194"/>
                    <a:pt x="0" y="225"/>
                    <a:pt x="0" y="300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4" name="未知"/>
            <p:cNvSpPr/>
            <p:nvPr/>
          </p:nvSpPr>
          <p:spPr>
            <a:xfrm>
              <a:off x="1778" y="584"/>
              <a:ext cx="1376" cy="1455"/>
            </a:xfrm>
            <a:custGeom>
              <a:avLst/>
              <a:gdLst/>
              <a:ahLst/>
              <a:cxnLst/>
              <a:rect l="0" t="0" r="0" b="0"/>
              <a:pathLst>
                <a:path w="1376" h="1455">
                  <a:moveTo>
                    <a:pt x="1376" y="0"/>
                  </a:moveTo>
                  <a:cubicBezTo>
                    <a:pt x="1326" y="33"/>
                    <a:pt x="1278" y="34"/>
                    <a:pt x="1226" y="60"/>
                  </a:cubicBezTo>
                  <a:cubicBezTo>
                    <a:pt x="1173" y="87"/>
                    <a:pt x="1146" y="142"/>
                    <a:pt x="1091" y="165"/>
                  </a:cubicBezTo>
                  <a:cubicBezTo>
                    <a:pt x="971" y="216"/>
                    <a:pt x="840" y="229"/>
                    <a:pt x="716" y="270"/>
                  </a:cubicBezTo>
                  <a:cubicBezTo>
                    <a:pt x="661" y="325"/>
                    <a:pt x="596" y="370"/>
                    <a:pt x="536" y="420"/>
                  </a:cubicBezTo>
                  <a:cubicBezTo>
                    <a:pt x="522" y="432"/>
                    <a:pt x="504" y="437"/>
                    <a:pt x="491" y="450"/>
                  </a:cubicBezTo>
                  <a:cubicBezTo>
                    <a:pt x="473" y="468"/>
                    <a:pt x="464" y="492"/>
                    <a:pt x="446" y="510"/>
                  </a:cubicBezTo>
                  <a:cubicBezTo>
                    <a:pt x="408" y="548"/>
                    <a:pt x="366" y="580"/>
                    <a:pt x="326" y="615"/>
                  </a:cubicBezTo>
                  <a:cubicBezTo>
                    <a:pt x="307" y="631"/>
                    <a:pt x="283" y="641"/>
                    <a:pt x="266" y="660"/>
                  </a:cubicBezTo>
                  <a:cubicBezTo>
                    <a:pt x="184" y="752"/>
                    <a:pt x="218" y="761"/>
                    <a:pt x="146" y="870"/>
                  </a:cubicBezTo>
                  <a:cubicBezTo>
                    <a:pt x="136" y="885"/>
                    <a:pt x="123" y="899"/>
                    <a:pt x="116" y="915"/>
                  </a:cubicBezTo>
                  <a:cubicBezTo>
                    <a:pt x="81" y="993"/>
                    <a:pt x="73" y="1069"/>
                    <a:pt x="26" y="1140"/>
                  </a:cubicBezTo>
                  <a:cubicBezTo>
                    <a:pt x="0" y="1245"/>
                    <a:pt x="26" y="1347"/>
                    <a:pt x="26" y="1455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5" name="未知"/>
            <p:cNvSpPr/>
            <p:nvPr/>
          </p:nvSpPr>
          <p:spPr>
            <a:xfrm>
              <a:off x="385" y="2087"/>
              <a:ext cx="2430" cy="825"/>
            </a:xfrm>
            <a:custGeom>
              <a:avLst/>
              <a:gdLst/>
              <a:ahLst/>
              <a:cxnLst/>
              <a:rect l="0" t="0" r="0" b="0"/>
              <a:pathLst>
                <a:path w="2430" h="825">
                  <a:moveTo>
                    <a:pt x="0" y="0"/>
                  </a:moveTo>
                  <a:cubicBezTo>
                    <a:pt x="25" y="173"/>
                    <a:pt x="69" y="365"/>
                    <a:pt x="240" y="450"/>
                  </a:cubicBezTo>
                  <a:cubicBezTo>
                    <a:pt x="333" y="496"/>
                    <a:pt x="358" y="495"/>
                    <a:pt x="450" y="510"/>
                  </a:cubicBezTo>
                  <a:cubicBezTo>
                    <a:pt x="573" y="592"/>
                    <a:pt x="760" y="575"/>
                    <a:pt x="900" y="585"/>
                  </a:cubicBezTo>
                  <a:cubicBezTo>
                    <a:pt x="1213" y="689"/>
                    <a:pt x="1481" y="632"/>
                    <a:pt x="1860" y="645"/>
                  </a:cubicBezTo>
                  <a:cubicBezTo>
                    <a:pt x="2029" y="687"/>
                    <a:pt x="2202" y="708"/>
                    <a:pt x="2370" y="750"/>
                  </a:cubicBezTo>
                  <a:cubicBezTo>
                    <a:pt x="2408" y="807"/>
                    <a:pt x="2387" y="782"/>
                    <a:pt x="2430" y="825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6" name="未知"/>
            <p:cNvSpPr/>
            <p:nvPr/>
          </p:nvSpPr>
          <p:spPr>
            <a:xfrm>
              <a:off x="4180" y="1652"/>
              <a:ext cx="345" cy="1305"/>
            </a:xfrm>
            <a:custGeom>
              <a:avLst/>
              <a:gdLst/>
              <a:ahLst/>
              <a:cxnLst/>
              <a:rect l="0" t="0" r="0" b="0"/>
              <a:pathLst>
                <a:path w="345" h="1305">
                  <a:moveTo>
                    <a:pt x="0" y="1305"/>
                  </a:moveTo>
                  <a:cubicBezTo>
                    <a:pt x="32" y="1210"/>
                    <a:pt x="58" y="1115"/>
                    <a:pt x="90" y="1020"/>
                  </a:cubicBezTo>
                  <a:cubicBezTo>
                    <a:pt x="113" y="951"/>
                    <a:pt x="117" y="866"/>
                    <a:pt x="135" y="795"/>
                  </a:cubicBezTo>
                  <a:cubicBezTo>
                    <a:pt x="168" y="664"/>
                    <a:pt x="219" y="539"/>
                    <a:pt x="240" y="405"/>
                  </a:cubicBezTo>
                  <a:cubicBezTo>
                    <a:pt x="270" y="213"/>
                    <a:pt x="237" y="388"/>
                    <a:pt x="285" y="150"/>
                  </a:cubicBezTo>
                  <a:cubicBezTo>
                    <a:pt x="298" y="87"/>
                    <a:pt x="299" y="46"/>
                    <a:pt x="345" y="0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7" name="未知"/>
            <p:cNvSpPr/>
            <p:nvPr/>
          </p:nvSpPr>
          <p:spPr>
            <a:xfrm>
              <a:off x="1030" y="797"/>
              <a:ext cx="720" cy="1245"/>
            </a:xfrm>
            <a:custGeom>
              <a:avLst/>
              <a:gdLst/>
              <a:ahLst/>
              <a:cxnLst/>
              <a:rect l="0" t="0" r="0" b="0"/>
              <a:pathLst>
                <a:path w="720" h="1245">
                  <a:moveTo>
                    <a:pt x="0" y="0"/>
                  </a:moveTo>
                  <a:cubicBezTo>
                    <a:pt x="50" y="76"/>
                    <a:pt x="35" y="153"/>
                    <a:pt x="75" y="225"/>
                  </a:cubicBezTo>
                  <a:cubicBezTo>
                    <a:pt x="135" y="333"/>
                    <a:pt x="201" y="437"/>
                    <a:pt x="270" y="540"/>
                  </a:cubicBezTo>
                  <a:cubicBezTo>
                    <a:pt x="344" y="652"/>
                    <a:pt x="249" y="515"/>
                    <a:pt x="345" y="630"/>
                  </a:cubicBezTo>
                  <a:cubicBezTo>
                    <a:pt x="357" y="644"/>
                    <a:pt x="361" y="664"/>
                    <a:pt x="375" y="675"/>
                  </a:cubicBezTo>
                  <a:cubicBezTo>
                    <a:pt x="387" y="685"/>
                    <a:pt x="405" y="685"/>
                    <a:pt x="420" y="690"/>
                  </a:cubicBezTo>
                  <a:cubicBezTo>
                    <a:pt x="435" y="705"/>
                    <a:pt x="449" y="721"/>
                    <a:pt x="465" y="735"/>
                  </a:cubicBezTo>
                  <a:cubicBezTo>
                    <a:pt x="479" y="747"/>
                    <a:pt x="498" y="751"/>
                    <a:pt x="510" y="765"/>
                  </a:cubicBezTo>
                  <a:cubicBezTo>
                    <a:pt x="534" y="792"/>
                    <a:pt x="550" y="825"/>
                    <a:pt x="570" y="855"/>
                  </a:cubicBezTo>
                  <a:cubicBezTo>
                    <a:pt x="580" y="870"/>
                    <a:pt x="594" y="883"/>
                    <a:pt x="600" y="900"/>
                  </a:cubicBezTo>
                  <a:cubicBezTo>
                    <a:pt x="627" y="980"/>
                    <a:pt x="651" y="1060"/>
                    <a:pt x="675" y="1140"/>
                  </a:cubicBezTo>
                  <a:cubicBezTo>
                    <a:pt x="703" y="1232"/>
                    <a:pt x="684" y="1209"/>
                    <a:pt x="720" y="1245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8" name="未知"/>
            <p:cNvSpPr/>
            <p:nvPr/>
          </p:nvSpPr>
          <p:spPr>
            <a:xfrm>
              <a:off x="295" y="766"/>
              <a:ext cx="510" cy="1281"/>
            </a:xfrm>
            <a:custGeom>
              <a:avLst/>
              <a:gdLst/>
              <a:ahLst/>
              <a:cxnLst/>
              <a:rect l="0" t="0" r="0" b="0"/>
              <a:pathLst>
                <a:path w="510" h="1281">
                  <a:moveTo>
                    <a:pt x="510" y="61"/>
                  </a:moveTo>
                  <a:cubicBezTo>
                    <a:pt x="480" y="51"/>
                    <a:pt x="450" y="41"/>
                    <a:pt x="420" y="31"/>
                  </a:cubicBezTo>
                  <a:cubicBezTo>
                    <a:pt x="405" y="26"/>
                    <a:pt x="390" y="21"/>
                    <a:pt x="375" y="16"/>
                  </a:cubicBezTo>
                  <a:cubicBezTo>
                    <a:pt x="360" y="11"/>
                    <a:pt x="330" y="1"/>
                    <a:pt x="330" y="1"/>
                  </a:cubicBezTo>
                  <a:cubicBezTo>
                    <a:pt x="265" y="6"/>
                    <a:pt x="198" y="0"/>
                    <a:pt x="135" y="16"/>
                  </a:cubicBezTo>
                  <a:cubicBezTo>
                    <a:pt x="114" y="21"/>
                    <a:pt x="100" y="42"/>
                    <a:pt x="90" y="61"/>
                  </a:cubicBezTo>
                  <a:cubicBezTo>
                    <a:pt x="42" y="148"/>
                    <a:pt x="19" y="279"/>
                    <a:pt x="0" y="376"/>
                  </a:cubicBezTo>
                  <a:cubicBezTo>
                    <a:pt x="5" y="561"/>
                    <a:pt x="3" y="746"/>
                    <a:pt x="15" y="931"/>
                  </a:cubicBezTo>
                  <a:cubicBezTo>
                    <a:pt x="20" y="1009"/>
                    <a:pt x="52" y="1108"/>
                    <a:pt x="75" y="1186"/>
                  </a:cubicBezTo>
                  <a:cubicBezTo>
                    <a:pt x="103" y="1281"/>
                    <a:pt x="74" y="1276"/>
                    <a:pt x="120" y="1276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719" name="矩形 26718"/>
          <p:cNvSpPr/>
          <p:nvPr/>
        </p:nvSpPr>
        <p:spPr>
          <a:xfrm>
            <a:off x="5664200" y="4797425"/>
            <a:ext cx="60483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40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26720" name="矩形 26719"/>
          <p:cNvSpPr/>
          <p:nvPr/>
        </p:nvSpPr>
        <p:spPr>
          <a:xfrm>
            <a:off x="3071813" y="3716338"/>
            <a:ext cx="129698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40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grpSp>
        <p:nvGrpSpPr>
          <p:cNvPr id="26721" name="组合 26720"/>
          <p:cNvGrpSpPr/>
          <p:nvPr/>
        </p:nvGrpSpPr>
        <p:grpSpPr>
          <a:xfrm>
            <a:off x="9120188" y="3429000"/>
            <a:ext cx="215900" cy="215900"/>
            <a:chOff x="0" y="0"/>
            <a:chExt cx="136" cy="136"/>
          </a:xfrm>
        </p:grpSpPr>
        <p:sp>
          <p:nvSpPr>
            <p:cNvPr id="26722" name="直接连接符 26721"/>
            <p:cNvSpPr/>
            <p:nvPr/>
          </p:nvSpPr>
          <p:spPr>
            <a:xfrm flipH="1">
              <a:off x="0" y="0"/>
              <a:ext cx="46" cy="13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723" name="直接连接符 26722"/>
            <p:cNvSpPr/>
            <p:nvPr/>
          </p:nvSpPr>
          <p:spPr>
            <a:xfrm rot="-16200000" flipH="1">
              <a:off x="43" y="0"/>
              <a:ext cx="91" cy="9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6724" name="组合 26723"/>
          <p:cNvGrpSpPr/>
          <p:nvPr/>
        </p:nvGrpSpPr>
        <p:grpSpPr>
          <a:xfrm rot="13800000">
            <a:off x="4800600" y="3644900"/>
            <a:ext cx="215900" cy="215900"/>
            <a:chOff x="0" y="0"/>
            <a:chExt cx="136" cy="136"/>
          </a:xfrm>
        </p:grpSpPr>
        <p:sp>
          <p:nvSpPr>
            <p:cNvPr id="26725" name="直接连接符 26724"/>
            <p:cNvSpPr/>
            <p:nvPr/>
          </p:nvSpPr>
          <p:spPr>
            <a:xfrm flipH="1">
              <a:off x="0" y="0"/>
              <a:ext cx="46" cy="13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726" name="直接连接符 26725"/>
            <p:cNvSpPr/>
            <p:nvPr/>
          </p:nvSpPr>
          <p:spPr>
            <a:xfrm rot="-16200000" flipH="1">
              <a:off x="43" y="0"/>
              <a:ext cx="91" cy="9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6727" name="组合 26726"/>
          <p:cNvGrpSpPr/>
          <p:nvPr/>
        </p:nvGrpSpPr>
        <p:grpSpPr>
          <a:xfrm rot="7200000">
            <a:off x="3792538" y="5445125"/>
            <a:ext cx="215900" cy="215900"/>
            <a:chOff x="0" y="0"/>
            <a:chExt cx="136" cy="136"/>
          </a:xfrm>
        </p:grpSpPr>
        <p:sp>
          <p:nvSpPr>
            <p:cNvPr id="26728" name="直接连接符 26727"/>
            <p:cNvSpPr/>
            <p:nvPr/>
          </p:nvSpPr>
          <p:spPr>
            <a:xfrm flipH="1">
              <a:off x="0" y="0"/>
              <a:ext cx="46" cy="13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729" name="直接连接符 26728"/>
            <p:cNvSpPr/>
            <p:nvPr/>
          </p:nvSpPr>
          <p:spPr>
            <a:xfrm rot="-16200000" flipH="1">
              <a:off x="43" y="0"/>
              <a:ext cx="91" cy="9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6730" name="直接连接符 26729"/>
          <p:cNvSpPr/>
          <p:nvPr/>
        </p:nvSpPr>
        <p:spPr>
          <a:xfrm>
            <a:off x="2568575" y="4651375"/>
            <a:ext cx="287338" cy="0"/>
          </a:xfrm>
          <a:prstGeom prst="line">
            <a:avLst/>
          </a:prstGeom>
          <a:ln w="3810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6731" name="组合 26730"/>
          <p:cNvGrpSpPr/>
          <p:nvPr/>
        </p:nvGrpSpPr>
        <p:grpSpPr>
          <a:xfrm>
            <a:off x="4800600" y="4508500"/>
            <a:ext cx="287338" cy="287338"/>
            <a:chOff x="0" y="0"/>
            <a:chExt cx="181" cy="181"/>
          </a:xfrm>
        </p:grpSpPr>
        <p:sp>
          <p:nvSpPr>
            <p:cNvPr id="26732" name="直接连接符 26731"/>
            <p:cNvSpPr/>
            <p:nvPr/>
          </p:nvSpPr>
          <p:spPr>
            <a:xfrm>
              <a:off x="0" y="91"/>
              <a:ext cx="181" cy="0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733" name="直接连接符 26732"/>
            <p:cNvSpPr/>
            <p:nvPr/>
          </p:nvSpPr>
          <p:spPr>
            <a:xfrm rot="5400000">
              <a:off x="0" y="90"/>
              <a:ext cx="181" cy="0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6734" name="直接连接符 26733"/>
          <p:cNvSpPr/>
          <p:nvPr/>
        </p:nvSpPr>
        <p:spPr>
          <a:xfrm>
            <a:off x="7319963" y="6308725"/>
            <a:ext cx="287337" cy="0"/>
          </a:xfrm>
          <a:prstGeom prst="line">
            <a:avLst/>
          </a:prstGeom>
          <a:ln w="38100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6735" name="组合 26734"/>
          <p:cNvGrpSpPr/>
          <p:nvPr/>
        </p:nvGrpSpPr>
        <p:grpSpPr>
          <a:xfrm>
            <a:off x="5303838" y="6165850"/>
            <a:ext cx="287337" cy="287338"/>
            <a:chOff x="0" y="0"/>
            <a:chExt cx="181" cy="181"/>
          </a:xfrm>
        </p:grpSpPr>
        <p:sp>
          <p:nvSpPr>
            <p:cNvPr id="26736" name="直接连接符 26735"/>
            <p:cNvSpPr/>
            <p:nvPr/>
          </p:nvSpPr>
          <p:spPr>
            <a:xfrm>
              <a:off x="0" y="91"/>
              <a:ext cx="181" cy="0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737" name="直接连接符 26736"/>
            <p:cNvSpPr/>
            <p:nvPr/>
          </p:nvSpPr>
          <p:spPr>
            <a:xfrm rot="5400000">
              <a:off x="0" y="90"/>
              <a:ext cx="181" cy="0"/>
            </a:xfrm>
            <a:prstGeom prst="line">
              <a:avLst/>
            </a:prstGeom>
            <a:ln w="3810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6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6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6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28673"/>
          <p:cNvSpPr txBox="1"/>
          <p:nvPr/>
        </p:nvSpPr>
        <p:spPr>
          <a:xfrm>
            <a:off x="1828800" y="609600"/>
            <a:ext cx="8610600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下列说法中正确是（  ）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A.电路两端有电压，电路中就一定有持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续的电流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B.导体中有大量的自由电荷，只要构成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通路，导体中就会有电流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C.电压是电路中形成电流的原因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D.电路中有电流不一定有电压</a:t>
            </a:r>
          </a:p>
        </p:txBody>
      </p:sp>
      <p:sp>
        <p:nvSpPr>
          <p:cNvPr id="28675" name="文本框 28674"/>
          <p:cNvSpPr txBox="1"/>
          <p:nvPr/>
        </p:nvSpPr>
        <p:spPr>
          <a:xfrm>
            <a:off x="6743700" y="620713"/>
            <a:ext cx="431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99"/>
                </a:solidFill>
                <a:latin typeface="Tahoma" panose="020B0604030504040204" pitchFamily="34" charset="0"/>
              </a:rPr>
              <a:t>C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9697"/>
          <p:cNvSpPr txBox="1"/>
          <p:nvPr/>
        </p:nvSpPr>
        <p:spPr>
          <a:xfrm>
            <a:off x="1920875" y="476250"/>
            <a:ext cx="8839200" cy="5574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关于电压表的使用，正确的是（  ）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A.电压表不能直接测量电源电压，否则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会烧坏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B.尽可能选大的量程，以免损坏电压表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C.经试触后，被测电压不超过小量程时，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应选用较小量程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D.电压表接入电路时，不用考虑“+”“-”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接线柱的接法</a:t>
            </a:r>
          </a:p>
        </p:txBody>
      </p:sp>
      <p:sp>
        <p:nvSpPr>
          <p:cNvPr id="29699" name="文本框 29698"/>
          <p:cNvSpPr txBox="1"/>
          <p:nvPr/>
        </p:nvSpPr>
        <p:spPr>
          <a:xfrm>
            <a:off x="8472488" y="404813"/>
            <a:ext cx="431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99"/>
                </a:solidFill>
                <a:latin typeface="Tahoma" panose="020B0604030504040204" pitchFamily="34" charset="0"/>
              </a:rPr>
              <a:t>C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文本占位符 30721" descr="新建 BMP 图像 (2)1副本副本"/>
          <p:cNvPicPr>
            <a:picLocks noGrp="1" noChangeAspect="1"/>
          </p:cNvPicPr>
          <p:nvPr>
            <p:ph type="body" idx="1"/>
          </p:nvPr>
        </p:nvPicPr>
        <p:blipFill>
          <a:blip r:embed="rId2" cstate="print"/>
          <a:stretch>
            <a:fillRect/>
          </a:stretch>
        </p:blipFill>
        <p:spPr>
          <a:xfrm>
            <a:off x="3143250" y="1905000"/>
            <a:ext cx="5903913" cy="4332288"/>
          </a:xfrm>
        </p:spPr>
      </p:pic>
      <p:sp>
        <p:nvSpPr>
          <p:cNvPr id="30723" name="文本框 30722"/>
          <p:cNvSpPr txBox="1"/>
          <p:nvPr/>
        </p:nvSpPr>
        <p:spPr>
          <a:xfrm>
            <a:off x="2136775" y="404813"/>
            <a:ext cx="7848600" cy="1272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下图是用电压表测量小灯泡 电压的电路  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    图，其中正确的是  （    ）</a:t>
            </a:r>
          </a:p>
        </p:txBody>
      </p:sp>
      <p:sp>
        <p:nvSpPr>
          <p:cNvPr id="30724" name="文本框 30723"/>
          <p:cNvSpPr txBox="1"/>
          <p:nvPr/>
        </p:nvSpPr>
        <p:spPr>
          <a:xfrm>
            <a:off x="6527800" y="1052513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  <a:latin typeface="Arial" panose="020B0604020202020204" pitchFamily="34" charset="0"/>
              </a:rPr>
              <a:t>Ｂ</a:t>
            </a:r>
          </a:p>
        </p:txBody>
      </p:sp>
      <p:grpSp>
        <p:nvGrpSpPr>
          <p:cNvPr id="30726" name="组合 30725"/>
          <p:cNvGrpSpPr/>
          <p:nvPr/>
        </p:nvGrpSpPr>
        <p:grpSpPr>
          <a:xfrm>
            <a:off x="6888163" y="2133600"/>
            <a:ext cx="144462" cy="144463"/>
            <a:chOff x="0" y="0"/>
            <a:chExt cx="91" cy="91"/>
          </a:xfrm>
        </p:grpSpPr>
        <p:sp>
          <p:nvSpPr>
            <p:cNvPr id="30727" name="直接连接符 30726"/>
            <p:cNvSpPr/>
            <p:nvPr/>
          </p:nvSpPr>
          <p:spPr>
            <a:xfrm rot="-16200000" flipH="1">
              <a:off x="23" y="21"/>
              <a:ext cx="45" cy="9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28" name="直接连接符 30727"/>
            <p:cNvSpPr/>
            <p:nvPr/>
          </p:nvSpPr>
          <p:spPr>
            <a:xfrm flipH="1">
              <a:off x="0" y="0"/>
              <a:ext cx="91" cy="4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29" name="组合 30728"/>
          <p:cNvGrpSpPr/>
          <p:nvPr/>
        </p:nvGrpSpPr>
        <p:grpSpPr>
          <a:xfrm rot="16200000">
            <a:off x="6527800" y="2852738"/>
            <a:ext cx="144463" cy="144462"/>
            <a:chOff x="0" y="0"/>
            <a:chExt cx="91" cy="91"/>
          </a:xfrm>
        </p:grpSpPr>
        <p:sp>
          <p:nvSpPr>
            <p:cNvPr id="30730" name="直接连接符 30729"/>
            <p:cNvSpPr/>
            <p:nvPr/>
          </p:nvSpPr>
          <p:spPr>
            <a:xfrm rot="-16200000" flipH="1">
              <a:off x="23" y="21"/>
              <a:ext cx="45" cy="9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31" name="直接连接符 30730"/>
            <p:cNvSpPr/>
            <p:nvPr/>
          </p:nvSpPr>
          <p:spPr>
            <a:xfrm flipH="1">
              <a:off x="0" y="0"/>
              <a:ext cx="91" cy="4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32" name="组合 30731"/>
          <p:cNvGrpSpPr/>
          <p:nvPr/>
        </p:nvGrpSpPr>
        <p:grpSpPr>
          <a:xfrm rot="10800000">
            <a:off x="7032625" y="3357563"/>
            <a:ext cx="144463" cy="144462"/>
            <a:chOff x="0" y="0"/>
            <a:chExt cx="91" cy="91"/>
          </a:xfrm>
        </p:grpSpPr>
        <p:sp>
          <p:nvSpPr>
            <p:cNvPr id="30733" name="直接连接符 30732"/>
            <p:cNvSpPr/>
            <p:nvPr/>
          </p:nvSpPr>
          <p:spPr>
            <a:xfrm rot="-16200000" flipH="1">
              <a:off x="23" y="21"/>
              <a:ext cx="45" cy="9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34" name="直接连接符 30733"/>
            <p:cNvSpPr/>
            <p:nvPr/>
          </p:nvSpPr>
          <p:spPr>
            <a:xfrm flipH="1">
              <a:off x="0" y="0"/>
              <a:ext cx="91" cy="4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35" name="组合 30734"/>
          <p:cNvGrpSpPr/>
          <p:nvPr/>
        </p:nvGrpSpPr>
        <p:grpSpPr>
          <a:xfrm rot="10800000">
            <a:off x="8472488" y="3357563"/>
            <a:ext cx="144462" cy="144462"/>
            <a:chOff x="0" y="0"/>
            <a:chExt cx="91" cy="91"/>
          </a:xfrm>
        </p:grpSpPr>
        <p:sp>
          <p:nvSpPr>
            <p:cNvPr id="30736" name="直接连接符 30735"/>
            <p:cNvSpPr/>
            <p:nvPr/>
          </p:nvSpPr>
          <p:spPr>
            <a:xfrm rot="-16200000" flipH="1">
              <a:off x="23" y="21"/>
              <a:ext cx="45" cy="9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37" name="直接连接符 30736"/>
            <p:cNvSpPr/>
            <p:nvPr/>
          </p:nvSpPr>
          <p:spPr>
            <a:xfrm flipH="1">
              <a:off x="0" y="0"/>
              <a:ext cx="91" cy="4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38" name="组合 30737"/>
          <p:cNvGrpSpPr/>
          <p:nvPr/>
        </p:nvGrpSpPr>
        <p:grpSpPr>
          <a:xfrm rot="5400000">
            <a:off x="8832850" y="2924175"/>
            <a:ext cx="144463" cy="144463"/>
            <a:chOff x="0" y="0"/>
            <a:chExt cx="91" cy="91"/>
          </a:xfrm>
        </p:grpSpPr>
        <p:sp>
          <p:nvSpPr>
            <p:cNvPr id="30739" name="直接连接符 30738"/>
            <p:cNvSpPr/>
            <p:nvPr/>
          </p:nvSpPr>
          <p:spPr>
            <a:xfrm rot="-16200000" flipH="1">
              <a:off x="23" y="21"/>
              <a:ext cx="45" cy="9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40" name="直接连接符 30739"/>
            <p:cNvSpPr/>
            <p:nvPr/>
          </p:nvSpPr>
          <p:spPr>
            <a:xfrm flipH="1">
              <a:off x="0" y="0"/>
              <a:ext cx="91" cy="4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41" name="组合 30740"/>
          <p:cNvGrpSpPr/>
          <p:nvPr/>
        </p:nvGrpSpPr>
        <p:grpSpPr>
          <a:xfrm>
            <a:off x="8578850" y="2133600"/>
            <a:ext cx="144463" cy="144463"/>
            <a:chOff x="0" y="0"/>
            <a:chExt cx="91" cy="91"/>
          </a:xfrm>
        </p:grpSpPr>
        <p:sp>
          <p:nvSpPr>
            <p:cNvPr id="30742" name="直接连接符 30741"/>
            <p:cNvSpPr/>
            <p:nvPr/>
          </p:nvSpPr>
          <p:spPr>
            <a:xfrm rot="-16200000" flipH="1">
              <a:off x="23" y="21"/>
              <a:ext cx="45" cy="9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43" name="直接连接符 30742"/>
            <p:cNvSpPr/>
            <p:nvPr/>
          </p:nvSpPr>
          <p:spPr>
            <a:xfrm flipH="1">
              <a:off x="0" y="0"/>
              <a:ext cx="91" cy="4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44" name="组合 30743"/>
          <p:cNvGrpSpPr/>
          <p:nvPr/>
        </p:nvGrpSpPr>
        <p:grpSpPr>
          <a:xfrm>
            <a:off x="7246938" y="3500438"/>
            <a:ext cx="288925" cy="288925"/>
            <a:chOff x="0" y="0"/>
            <a:chExt cx="182" cy="182"/>
          </a:xfrm>
        </p:grpSpPr>
        <p:sp>
          <p:nvSpPr>
            <p:cNvPr id="30745" name="直接连接符 30744"/>
            <p:cNvSpPr/>
            <p:nvPr/>
          </p:nvSpPr>
          <p:spPr>
            <a:xfrm>
              <a:off x="0" y="91"/>
              <a:ext cx="182" cy="0"/>
            </a:xfrm>
            <a:prstGeom prst="line">
              <a:avLst/>
            </a:prstGeom>
            <a:ln w="222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46" name="直接连接符 30745"/>
            <p:cNvSpPr/>
            <p:nvPr/>
          </p:nvSpPr>
          <p:spPr>
            <a:xfrm rot="5400000">
              <a:off x="0" y="91"/>
              <a:ext cx="182" cy="0"/>
            </a:xfrm>
            <a:prstGeom prst="line">
              <a:avLst/>
            </a:prstGeom>
            <a:ln w="222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0747" name="直接连接符 30746"/>
          <p:cNvSpPr/>
          <p:nvPr/>
        </p:nvSpPr>
        <p:spPr>
          <a:xfrm>
            <a:off x="8112125" y="3644900"/>
            <a:ext cx="288925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748" name="组合 30747"/>
          <p:cNvGrpSpPr/>
          <p:nvPr/>
        </p:nvGrpSpPr>
        <p:grpSpPr>
          <a:xfrm rot="10800000">
            <a:off x="6959600" y="4365625"/>
            <a:ext cx="144463" cy="144463"/>
            <a:chOff x="0" y="0"/>
            <a:chExt cx="91" cy="91"/>
          </a:xfrm>
        </p:grpSpPr>
        <p:sp>
          <p:nvSpPr>
            <p:cNvPr id="30749" name="直接连接符 30748"/>
            <p:cNvSpPr/>
            <p:nvPr/>
          </p:nvSpPr>
          <p:spPr>
            <a:xfrm rot="-16200000" flipH="1">
              <a:off x="23" y="21"/>
              <a:ext cx="45" cy="9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50" name="直接连接符 30749"/>
            <p:cNvSpPr/>
            <p:nvPr/>
          </p:nvSpPr>
          <p:spPr>
            <a:xfrm flipH="1">
              <a:off x="0" y="0"/>
              <a:ext cx="91" cy="4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51" name="组合 30750"/>
          <p:cNvGrpSpPr/>
          <p:nvPr/>
        </p:nvGrpSpPr>
        <p:grpSpPr>
          <a:xfrm rot="16200000">
            <a:off x="8904288" y="4652963"/>
            <a:ext cx="144462" cy="144462"/>
            <a:chOff x="0" y="0"/>
            <a:chExt cx="91" cy="91"/>
          </a:xfrm>
        </p:grpSpPr>
        <p:sp>
          <p:nvSpPr>
            <p:cNvPr id="30752" name="直接连接符 30751"/>
            <p:cNvSpPr/>
            <p:nvPr/>
          </p:nvSpPr>
          <p:spPr>
            <a:xfrm rot="-16200000" flipH="1">
              <a:off x="23" y="21"/>
              <a:ext cx="45" cy="9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53" name="直接连接符 30752"/>
            <p:cNvSpPr/>
            <p:nvPr/>
          </p:nvSpPr>
          <p:spPr>
            <a:xfrm flipH="1">
              <a:off x="0" y="0"/>
              <a:ext cx="91" cy="4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54" name="组合 30753"/>
          <p:cNvGrpSpPr/>
          <p:nvPr/>
        </p:nvGrpSpPr>
        <p:grpSpPr>
          <a:xfrm>
            <a:off x="7104063" y="4940300"/>
            <a:ext cx="144462" cy="144463"/>
            <a:chOff x="0" y="0"/>
            <a:chExt cx="91" cy="91"/>
          </a:xfrm>
        </p:grpSpPr>
        <p:sp>
          <p:nvSpPr>
            <p:cNvPr id="30755" name="直接连接符 30754"/>
            <p:cNvSpPr/>
            <p:nvPr/>
          </p:nvSpPr>
          <p:spPr>
            <a:xfrm rot="-16200000" flipH="1">
              <a:off x="23" y="21"/>
              <a:ext cx="45" cy="9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56" name="直接连接符 30755"/>
            <p:cNvSpPr/>
            <p:nvPr/>
          </p:nvSpPr>
          <p:spPr>
            <a:xfrm flipH="1">
              <a:off x="0" y="0"/>
              <a:ext cx="91" cy="4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57" name="组合 30756"/>
          <p:cNvGrpSpPr/>
          <p:nvPr/>
        </p:nvGrpSpPr>
        <p:grpSpPr>
          <a:xfrm>
            <a:off x="8543925" y="4941888"/>
            <a:ext cx="144463" cy="144462"/>
            <a:chOff x="0" y="0"/>
            <a:chExt cx="91" cy="91"/>
          </a:xfrm>
        </p:grpSpPr>
        <p:sp>
          <p:nvSpPr>
            <p:cNvPr id="30758" name="直接连接符 30757"/>
            <p:cNvSpPr/>
            <p:nvPr/>
          </p:nvSpPr>
          <p:spPr>
            <a:xfrm rot="-16200000" flipH="1">
              <a:off x="23" y="21"/>
              <a:ext cx="45" cy="9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59" name="直接连接符 30758"/>
            <p:cNvSpPr/>
            <p:nvPr/>
          </p:nvSpPr>
          <p:spPr>
            <a:xfrm flipH="1">
              <a:off x="0" y="0"/>
              <a:ext cx="91" cy="4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60" name="组合 30759"/>
          <p:cNvGrpSpPr/>
          <p:nvPr/>
        </p:nvGrpSpPr>
        <p:grpSpPr>
          <a:xfrm rot="5400000">
            <a:off x="6600825" y="4652963"/>
            <a:ext cx="144463" cy="144462"/>
            <a:chOff x="0" y="0"/>
            <a:chExt cx="91" cy="91"/>
          </a:xfrm>
        </p:grpSpPr>
        <p:sp>
          <p:nvSpPr>
            <p:cNvPr id="30761" name="直接连接符 30760"/>
            <p:cNvSpPr/>
            <p:nvPr/>
          </p:nvSpPr>
          <p:spPr>
            <a:xfrm rot="-16200000" flipH="1">
              <a:off x="23" y="21"/>
              <a:ext cx="45" cy="9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62" name="直接连接符 30761"/>
            <p:cNvSpPr/>
            <p:nvPr/>
          </p:nvSpPr>
          <p:spPr>
            <a:xfrm flipH="1">
              <a:off x="0" y="0"/>
              <a:ext cx="91" cy="4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63" name="组合 30762"/>
          <p:cNvGrpSpPr/>
          <p:nvPr/>
        </p:nvGrpSpPr>
        <p:grpSpPr>
          <a:xfrm rot="10800000">
            <a:off x="8650288" y="4365625"/>
            <a:ext cx="144462" cy="144463"/>
            <a:chOff x="0" y="0"/>
            <a:chExt cx="91" cy="91"/>
          </a:xfrm>
        </p:grpSpPr>
        <p:sp>
          <p:nvSpPr>
            <p:cNvPr id="30764" name="直接连接符 30763"/>
            <p:cNvSpPr/>
            <p:nvPr/>
          </p:nvSpPr>
          <p:spPr>
            <a:xfrm rot="-16200000" flipH="1">
              <a:off x="23" y="21"/>
              <a:ext cx="45" cy="9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65" name="直接连接符 30764"/>
            <p:cNvSpPr/>
            <p:nvPr/>
          </p:nvSpPr>
          <p:spPr>
            <a:xfrm flipH="1">
              <a:off x="0" y="0"/>
              <a:ext cx="91" cy="4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766" name="组合 30765"/>
          <p:cNvGrpSpPr/>
          <p:nvPr/>
        </p:nvGrpSpPr>
        <p:grpSpPr>
          <a:xfrm>
            <a:off x="8040688" y="4724400"/>
            <a:ext cx="288925" cy="288925"/>
            <a:chOff x="0" y="0"/>
            <a:chExt cx="182" cy="182"/>
          </a:xfrm>
        </p:grpSpPr>
        <p:sp>
          <p:nvSpPr>
            <p:cNvPr id="30767" name="直接连接符 30766"/>
            <p:cNvSpPr/>
            <p:nvPr/>
          </p:nvSpPr>
          <p:spPr>
            <a:xfrm>
              <a:off x="0" y="91"/>
              <a:ext cx="182" cy="0"/>
            </a:xfrm>
            <a:prstGeom prst="line">
              <a:avLst/>
            </a:prstGeom>
            <a:ln w="222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68" name="直接连接符 30767"/>
            <p:cNvSpPr/>
            <p:nvPr/>
          </p:nvSpPr>
          <p:spPr>
            <a:xfrm rot="5400000">
              <a:off x="0" y="91"/>
              <a:ext cx="182" cy="0"/>
            </a:xfrm>
            <a:prstGeom prst="line">
              <a:avLst/>
            </a:prstGeom>
            <a:ln w="222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0769" name="直接连接符 30768"/>
          <p:cNvSpPr/>
          <p:nvPr/>
        </p:nvSpPr>
        <p:spPr>
          <a:xfrm>
            <a:off x="7175500" y="4868863"/>
            <a:ext cx="288925" cy="0"/>
          </a:xfrm>
          <a:prstGeom prst="line">
            <a:avLst/>
          </a:prstGeom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0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0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0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0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0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32769"/>
          <p:cNvSpPr txBox="1"/>
          <p:nvPr/>
        </p:nvSpPr>
        <p:spPr>
          <a:xfrm>
            <a:off x="2063750" y="404813"/>
            <a:ext cx="8305800" cy="4799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在图所示电路中，开关闭合后，会出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现的后果是（  ）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A.电流表与电压表被烧坏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B.电流表与电压表都不会被烧坏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C.只有电压表会被烧坏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D.只有电流表会被烧坏</a:t>
            </a:r>
          </a:p>
        </p:txBody>
      </p:sp>
      <p:pic>
        <p:nvPicPr>
          <p:cNvPr id="32771" name="图片 32770" descr="1-5"/>
          <p:cNvPicPr>
            <a:picLocks noChangeAspect="1"/>
          </p:cNvPicPr>
          <p:nvPr/>
        </p:nvPicPr>
        <p:blipFill>
          <a:blip r:embed="rId2" cstate="print"/>
          <a:srcRect b="17500"/>
          <a:stretch>
            <a:fillRect/>
          </a:stretch>
        </p:blipFill>
        <p:spPr>
          <a:xfrm>
            <a:off x="7392988" y="3717925"/>
            <a:ext cx="3001962" cy="247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文本框 32771"/>
          <p:cNvSpPr txBox="1"/>
          <p:nvPr/>
        </p:nvSpPr>
        <p:spPr>
          <a:xfrm>
            <a:off x="5376863" y="1270000"/>
            <a:ext cx="4762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solidFill>
                  <a:srgbClr val="FFFF00"/>
                </a:solidFill>
                <a:latin typeface="Arial" panose="020B0604020202020204" pitchFamily="34" charset="0"/>
              </a:rPr>
              <a:t>D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34817"/>
          <p:cNvSpPr/>
          <p:nvPr/>
        </p:nvSpPr>
        <p:spPr>
          <a:xfrm>
            <a:off x="1558925" y="836613"/>
            <a:ext cx="8763000" cy="4225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如图所示，当接通开关S后，发现电流表指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针偏转，电压表指针不动，则故障可能是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（  ）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A．L</a:t>
            </a:r>
            <a:r>
              <a:rPr lang="zh-CN" altLang="en-US" sz="3200" b="1" baseline="-30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的灯丝断了		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B．L</a:t>
            </a:r>
            <a:r>
              <a:rPr lang="zh-CN" altLang="en-US" sz="3200" b="1" baseline="-30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的灯丝断了	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C．L</a:t>
            </a:r>
            <a:r>
              <a:rPr lang="zh-CN" altLang="en-US" sz="3200" b="1" baseline="-30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的接线短路		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D．L</a:t>
            </a:r>
            <a:r>
              <a:rPr lang="zh-CN" altLang="en-US" sz="3200" b="1" baseline="-30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的接线短路</a:t>
            </a:r>
          </a:p>
        </p:txBody>
      </p:sp>
      <p:pic>
        <p:nvPicPr>
          <p:cNvPr id="34819" name="图片 34818" descr="6-11"/>
          <p:cNvPicPr>
            <a:picLocks noChangeAspect="1"/>
          </p:cNvPicPr>
          <p:nvPr/>
        </p:nvPicPr>
        <p:blipFill>
          <a:blip r:embed="rId2" cstate="print"/>
          <a:srcRect b="12677"/>
          <a:stretch>
            <a:fillRect/>
          </a:stretch>
        </p:blipFill>
        <p:spPr>
          <a:xfrm>
            <a:off x="6024563" y="2349500"/>
            <a:ext cx="3890962" cy="3036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0" name="文本框 34819"/>
          <p:cNvSpPr txBox="1"/>
          <p:nvPr/>
        </p:nvSpPr>
        <p:spPr>
          <a:xfrm>
            <a:off x="2855913" y="2060575"/>
            <a:ext cx="4133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193"/>
          <p:cNvSpPr/>
          <p:nvPr/>
        </p:nvSpPr>
        <p:spPr>
          <a:xfrm>
            <a:off x="2209800" y="685800"/>
            <a:ext cx="4038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电源之父：伏特</a:t>
            </a:r>
            <a:r>
              <a:rPr lang="zh-CN" altLang="en-US" sz="280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8195" name="矩形 8194"/>
          <p:cNvSpPr/>
          <p:nvPr/>
        </p:nvSpPr>
        <p:spPr>
          <a:xfrm>
            <a:off x="2063750" y="1701800"/>
            <a:ext cx="8534400" cy="4299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</a:rPr>
              <a:t>伏特是意大利物理学家。善于</a:t>
            </a: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思考、喜欢探求、勇于实践的他在青少年时期就开</a:t>
            </a: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始了电学实验，他读了很多电学的书，他的实验超</a:t>
            </a: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出了当时已知的一切电学知识。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1800</a:t>
            </a:r>
            <a:r>
              <a:rPr lang="zh-CN" altLang="en-US" sz="2800" b="1">
                <a:latin typeface="宋体" panose="02010600030101010101" pitchFamily="2" charset="-122"/>
              </a:rPr>
              <a:t>年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latin typeface="宋体" panose="02010600030101010101" pitchFamily="2" charset="-122"/>
              </a:rPr>
              <a:t>月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2800" b="1">
                <a:latin typeface="宋体" panose="02010600030101010101" pitchFamily="2" charset="-122"/>
              </a:rPr>
              <a:t>日他</a:t>
            </a: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宣布发明了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伏打电堆</a:t>
            </a:r>
            <a:r>
              <a:rPr lang="zh-CN" altLang="en-US" sz="2800" b="1">
                <a:latin typeface="宋体" panose="02010600030101010101" pitchFamily="2" charset="-122"/>
              </a:rPr>
              <a:t>，这一神奇发明，对电学的研</a:t>
            </a: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究具有划时代的意义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800" b="1">
                <a:latin typeface="宋体" panose="02010600030101010101" pitchFamily="2" charset="-122"/>
              </a:rPr>
              <a:t>伏特被称为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电源之父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。后人</a:t>
            </a: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为纪念这位著名的物理学家，把电压的单位规定为</a:t>
            </a: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伏特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r>
              <a:rPr lang="zh-CN" altLang="en-US" sz="2800" b="1">
                <a:latin typeface="Verdana" panose="020B0604030504040204" pitchFamily="34" charset="0"/>
              </a:rPr>
              <a:t> </a:t>
            </a:r>
          </a:p>
        </p:txBody>
      </p:sp>
      <p:pic>
        <p:nvPicPr>
          <p:cNvPr id="8196" name="图片 8195" descr="20060502233346415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24788" y="117475"/>
            <a:ext cx="1978025" cy="2205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5026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265"/>
          <p:cNvSpPr txBox="1"/>
          <p:nvPr/>
        </p:nvSpPr>
        <p:spPr>
          <a:xfrm>
            <a:off x="2495550" y="1268413"/>
            <a:ext cx="8524875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sz="3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、电源是提供电压的装置，</a:t>
            </a:r>
          </a:p>
          <a:p>
            <a:pPr algn="just"/>
            <a:r>
              <a:rPr lang="zh-CN" altLang="en-US" sz="3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电压是形成电流的原因。</a:t>
            </a:r>
          </a:p>
          <a:p>
            <a:pPr algn="just">
              <a:spcBef>
                <a:spcPct val="50000"/>
              </a:spcBef>
            </a:pPr>
            <a:r>
              <a:rPr lang="en-US" altLang="zh-CN" sz="3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、单位是：伏特 简称伏（</a:t>
            </a:r>
            <a:r>
              <a:rPr lang="en-US" altLang="zh-CN" sz="3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</a:t>
            </a:r>
            <a:r>
              <a:rPr lang="zh-CN" altLang="en-US" sz="3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常用单位千伏（</a:t>
            </a:r>
            <a:r>
              <a:rPr lang="en-US" altLang="zh-CN" sz="3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kV</a:t>
            </a:r>
            <a:r>
              <a:rPr lang="zh-CN" altLang="en-US" sz="3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），毫伏（</a:t>
            </a:r>
            <a:r>
              <a:rPr lang="en-US" altLang="zh-CN" sz="3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mV</a:t>
            </a:r>
            <a:r>
              <a:rPr lang="zh-CN" altLang="en-US" sz="36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</a:p>
        </p:txBody>
      </p:sp>
      <p:sp>
        <p:nvSpPr>
          <p:cNvPr id="11267" name="文本框 11266"/>
          <p:cNvSpPr txBox="1"/>
          <p:nvPr/>
        </p:nvSpPr>
        <p:spPr>
          <a:xfrm>
            <a:off x="2063750" y="404813"/>
            <a:ext cx="41973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一、电压</a:t>
            </a:r>
          </a:p>
        </p:txBody>
      </p:sp>
      <p:sp>
        <p:nvSpPr>
          <p:cNvPr id="11268" name="文本框 11267"/>
          <p:cNvSpPr txBox="1"/>
          <p:nvPr/>
        </p:nvSpPr>
        <p:spPr>
          <a:xfrm>
            <a:off x="5160963" y="404813"/>
            <a:ext cx="6477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</a:p>
        </p:txBody>
      </p:sp>
      <p:sp>
        <p:nvSpPr>
          <p:cNvPr id="11269" name="矩形 11268"/>
          <p:cNvSpPr/>
          <p:nvPr/>
        </p:nvSpPr>
        <p:spPr>
          <a:xfrm>
            <a:off x="3360738" y="4149725"/>
            <a:ext cx="3673475" cy="1800225"/>
          </a:xfrm>
          <a:prstGeom prst="rect">
            <a:avLst/>
          </a:prstGeom>
          <a:noFill/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en-US" altLang="zh-CN" sz="44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kV = 10</a:t>
            </a:r>
            <a:r>
              <a:rPr lang="en-US" altLang="zh-CN" sz="4400" b="1" baseline="300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</a:t>
            </a:r>
            <a:r>
              <a:rPr lang="en-US" altLang="zh-CN" sz="44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</a:t>
            </a:r>
          </a:p>
          <a:p>
            <a:r>
              <a:rPr lang="en-US" altLang="zh-CN" sz="44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V = 10</a:t>
            </a:r>
            <a:r>
              <a:rPr lang="en-US" altLang="zh-CN" sz="4400" b="1" baseline="300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4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mV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1126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uiExpand="1" build="p"/>
      <p:bldP spid="11268" grpId="0"/>
      <p:bldP spid="1126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5361"/>
          <p:cNvSpPr txBox="1"/>
          <p:nvPr/>
        </p:nvSpPr>
        <p:spPr>
          <a:xfrm>
            <a:off x="1992313" y="692150"/>
            <a:ext cx="70675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二、电压的测量</a:t>
            </a:r>
            <a:r>
              <a:rPr lang="en-US" altLang="zh-CN" sz="4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电压表</a:t>
            </a:r>
          </a:p>
        </p:txBody>
      </p:sp>
      <p:sp>
        <p:nvSpPr>
          <p:cNvPr id="15363" name="文本框 15362"/>
          <p:cNvSpPr txBox="1"/>
          <p:nvPr/>
        </p:nvSpPr>
        <p:spPr>
          <a:xfrm rot="1036959">
            <a:off x="5953125" y="5445125"/>
            <a:ext cx="8651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bg1"/>
              </a:solidFill>
              <a:latin typeface="Rockwell Extra Bold" pitchFamily="2" charset="0"/>
              <a:ea typeface="黑体" panose="02010609060101010101" pitchFamily="49" charset="-122"/>
            </a:endParaRPr>
          </a:p>
        </p:txBody>
      </p:sp>
      <p:pic>
        <p:nvPicPr>
          <p:cNvPr id="15364" name="Picture 16" descr="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1981200"/>
            <a:ext cx="3673475" cy="412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文本框 15364"/>
          <p:cNvSpPr txBox="1"/>
          <p:nvPr/>
        </p:nvSpPr>
        <p:spPr>
          <a:xfrm>
            <a:off x="2208213" y="2060575"/>
            <a:ext cx="4024630" cy="31921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1.符号：  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作用：测量电路两端的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电压的仪表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量  程：0-3V；0-15V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分度值：0.1V； 0.5V</a:t>
            </a:r>
          </a:p>
          <a:p>
            <a:pPr>
              <a:lnSpc>
                <a:spcPct val="120000"/>
              </a:lnSpc>
            </a:pP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6" name="图片 1536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6638" y="2060575"/>
            <a:ext cx="576262" cy="56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53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/>
          <p:nvPr/>
        </p:nvSpPr>
        <p:spPr>
          <a:xfrm>
            <a:off x="1981200" y="381000"/>
            <a:ext cx="8153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电压的测量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电压表</a:t>
            </a:r>
          </a:p>
        </p:txBody>
      </p:sp>
    </p:spTree>
    <p:controls>
      <p:control spid="1027" name="ShockwaveFlash1" r:id="rId2" imgW="9142857" imgH="6857143"/>
    </p:controls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直接连接符 18433"/>
          <p:cNvSpPr/>
          <p:nvPr/>
        </p:nvSpPr>
        <p:spPr>
          <a:xfrm rot="5009681">
            <a:off x="7146925" y="2595563"/>
            <a:ext cx="990600" cy="1219200"/>
          </a:xfrm>
          <a:prstGeom prst="line">
            <a:avLst/>
          </a:prstGeom>
          <a:ln w="38100" cap="flat" cmpd="sng">
            <a:solidFill>
              <a:srgbClr val="FF9900"/>
            </a:solidFill>
            <a:prstDash val="solid"/>
            <a:headEnd type="triangle" w="med" len="med"/>
            <a:tailEnd type="none" w="med" len="med"/>
          </a:ln>
        </p:spPr>
      </p:sp>
      <p:grpSp>
        <p:nvGrpSpPr>
          <p:cNvPr id="18435" name="组合 18434"/>
          <p:cNvGrpSpPr/>
          <p:nvPr/>
        </p:nvGrpSpPr>
        <p:grpSpPr>
          <a:xfrm>
            <a:off x="2495550" y="836613"/>
            <a:ext cx="7272338" cy="4338637"/>
            <a:chOff x="0" y="0"/>
            <a:chExt cx="4848" cy="3036"/>
          </a:xfrm>
        </p:grpSpPr>
        <p:grpSp>
          <p:nvGrpSpPr>
            <p:cNvPr id="18436" name="组合 18435"/>
            <p:cNvGrpSpPr/>
            <p:nvPr/>
          </p:nvGrpSpPr>
          <p:grpSpPr>
            <a:xfrm>
              <a:off x="0" y="0"/>
              <a:ext cx="4848" cy="3036"/>
              <a:chOff x="0" y="0"/>
              <a:chExt cx="4848" cy="3036"/>
            </a:xfrm>
          </p:grpSpPr>
          <p:sp>
            <p:nvSpPr>
              <p:cNvPr id="18437" name="文本框 18436"/>
              <p:cNvSpPr txBox="1"/>
              <p:nvPr/>
            </p:nvSpPr>
            <p:spPr>
              <a:xfrm>
                <a:off x="2734" y="818"/>
                <a:ext cx="576" cy="4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2</a:t>
                </a:r>
              </a:p>
            </p:txBody>
          </p:sp>
          <p:grpSp>
            <p:nvGrpSpPr>
              <p:cNvPr id="18438" name="组合 18437"/>
              <p:cNvGrpSpPr/>
              <p:nvPr/>
            </p:nvGrpSpPr>
            <p:grpSpPr>
              <a:xfrm>
                <a:off x="0" y="0"/>
                <a:ext cx="4848" cy="3036"/>
                <a:chOff x="0" y="0"/>
                <a:chExt cx="4848" cy="3036"/>
              </a:xfrm>
            </p:grpSpPr>
            <p:grpSp>
              <p:nvGrpSpPr>
                <p:cNvPr id="18439" name="组合 18438"/>
                <p:cNvGrpSpPr/>
                <p:nvPr/>
              </p:nvGrpSpPr>
              <p:grpSpPr>
                <a:xfrm>
                  <a:off x="0" y="0"/>
                  <a:ext cx="4848" cy="3036"/>
                  <a:chOff x="0" y="0"/>
                  <a:chExt cx="4848" cy="3036"/>
                </a:xfrm>
              </p:grpSpPr>
              <p:grpSp>
                <p:nvGrpSpPr>
                  <p:cNvPr id="18440" name="组合 18439"/>
                  <p:cNvGrpSpPr/>
                  <p:nvPr/>
                </p:nvGrpSpPr>
                <p:grpSpPr>
                  <a:xfrm>
                    <a:off x="0" y="0"/>
                    <a:ext cx="4848" cy="2757"/>
                    <a:chOff x="0" y="0"/>
                    <a:chExt cx="4848" cy="2757"/>
                  </a:xfrm>
                </p:grpSpPr>
                <p:grpSp>
                  <p:nvGrpSpPr>
                    <p:cNvPr id="18441" name="组合 18440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352" y="336"/>
                      <a:ext cx="4095" cy="2421"/>
                      <a:chOff x="0" y="0"/>
                      <a:chExt cx="3550" cy="2237"/>
                    </a:xfrm>
                  </p:grpSpPr>
                  <p:sp>
                    <p:nvSpPr>
                      <p:cNvPr id="18442" name="直接连接符 1844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807"/>
                        <a:ext cx="296" cy="235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43" name="直接连接符 1844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3" y="816"/>
                        <a:ext cx="156" cy="139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44" name="直接连接符 1844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99" y="724"/>
                        <a:ext cx="148" cy="150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45" name="直接连接符 1844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92" y="639"/>
                        <a:ext cx="138" cy="157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46" name="直接连接符 1844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89" y="558"/>
                        <a:ext cx="129" cy="166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47" name="直接连接符 1844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95" y="343"/>
                        <a:ext cx="213" cy="314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48" name="直接连接符 1844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97" y="416"/>
                        <a:ext cx="107" cy="180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49" name="直接连接符 1844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06" y="355"/>
                        <a:ext cx="97" cy="186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50" name="直接连接符 1844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920" y="300"/>
                        <a:ext cx="85" cy="192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51" name="直接连接符 1845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36" y="252"/>
                        <a:ext cx="74" cy="197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52" name="直接连接符 1845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106" y="51"/>
                        <a:ext cx="111" cy="361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53" name="直接连接符 1845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276" y="178"/>
                        <a:ext cx="50" cy="203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54" name="直接连接符 1845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399" y="151"/>
                        <a:ext cx="38" cy="207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55" name="直接连接符 1845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524" y="133"/>
                        <a:ext cx="25" cy="208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56" name="直接连接符 1845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649" y="121"/>
                        <a:ext cx="13" cy="210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57" name="直接连接符 1845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775" y="0"/>
                        <a:ext cx="1" cy="342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58" name="直接连接符 18457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1888" y="121"/>
                        <a:ext cx="13" cy="210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59" name="直接连接符 18458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001" y="133"/>
                        <a:ext cx="25" cy="208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60" name="直接连接符 18459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113" y="151"/>
                        <a:ext cx="38" cy="207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61" name="直接连接符 18460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224" y="178"/>
                        <a:ext cx="50" cy="203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62" name="直接连接符 18461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333" y="51"/>
                        <a:ext cx="111" cy="361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63" name="直接连接符 18462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440" y="252"/>
                        <a:ext cx="74" cy="197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64" name="直接连接符 18463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545" y="300"/>
                        <a:ext cx="85" cy="192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65" name="直接连接符 18464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647" y="355"/>
                        <a:ext cx="97" cy="186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66" name="直接连接符 18465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746" y="416"/>
                        <a:ext cx="107" cy="180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67" name="直接连接符 18466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842" y="363"/>
                        <a:ext cx="213" cy="314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68" name="直接连接符 18467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932" y="558"/>
                        <a:ext cx="129" cy="166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69" name="直接连接符 18468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3020" y="639"/>
                        <a:ext cx="138" cy="157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70" name="直接连接符 18469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3103" y="724"/>
                        <a:ext cx="148" cy="150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71" name="直接连接符 18470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3181" y="816"/>
                        <a:ext cx="156" cy="139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72" name="直接连接符 18471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3254" y="807"/>
                        <a:ext cx="296" cy="235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18473" name="任意多边形 1847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87" y="321"/>
                        <a:ext cx="2985" cy="1916"/>
                      </a:xfrm>
                      <a:custGeom>
                        <a:avLst/>
                        <a:gdLst>
                          <a:gd name="txL" fmla="*/ 0 w 33667"/>
                          <a:gd name="txT" fmla="*/ 0 h 21600"/>
                          <a:gd name="txR" fmla="*/ 33667 w 33667"/>
                          <a:gd name="txB" fmla="*/ 21600 h 21600"/>
                        </a:gdLst>
                        <a:ahLst/>
                        <a:cxnLst>
                          <a:cxn ang="180">
                            <a:pos x="0" y="8010"/>
                          </a:cxn>
                          <a:cxn ang="0">
                            <a:pos x="33667" y="8121"/>
                          </a:cxn>
                          <a:cxn ang="90">
                            <a:pos x="16789" y="21600"/>
                          </a:cxn>
                        </a:cxnLst>
                        <a:rect l="txL" t="txT" r="txR" b="txB"/>
                        <a:pathLst>
                          <a:path w="33667" h="21600" fill="none">
                            <a:moveTo>
                              <a:pt x="0" y="8010"/>
                            </a:moveTo>
                            <a:arcTo wR="21600" hR="21600" stAng="-8460676" swAng="6143996"/>
                          </a:path>
                          <a:path w="33667" h="21600" stroke="0">
                            <a:moveTo>
                              <a:pt x="0" y="8010"/>
                            </a:moveTo>
                            <a:arcTo wR="21600" hR="21600" stAng="-8460676" swAng="6143996"/>
                            <a:lnTo>
                              <a:pt x="16789" y="21600"/>
                            </a:lnTo>
                            <a:close/>
                          </a:path>
                        </a:pathLst>
                      </a:custGeom>
                      <a:noFill/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8474" name="文本框 18473"/>
                    <p:cNvSpPr txBox="1"/>
                    <p:nvPr/>
                  </p:nvSpPr>
                  <p:spPr>
                    <a:xfrm>
                      <a:off x="0" y="960"/>
                      <a:ext cx="432" cy="408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3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</a:p>
                  </p:txBody>
                </p:sp>
                <p:sp>
                  <p:nvSpPr>
                    <p:cNvPr id="18475" name="文本框 18474"/>
                    <p:cNvSpPr txBox="1"/>
                    <p:nvPr/>
                  </p:nvSpPr>
                  <p:spPr>
                    <a:xfrm>
                      <a:off x="1344" y="48"/>
                      <a:ext cx="432" cy="408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3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</a:p>
                  </p:txBody>
                </p:sp>
                <p:sp>
                  <p:nvSpPr>
                    <p:cNvPr id="18476" name="文本框 18475"/>
                    <p:cNvSpPr txBox="1"/>
                    <p:nvPr/>
                  </p:nvSpPr>
                  <p:spPr>
                    <a:xfrm>
                      <a:off x="3024" y="0"/>
                      <a:ext cx="432" cy="408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3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10</a:t>
                      </a:r>
                    </a:p>
                  </p:txBody>
                </p:sp>
                <p:sp>
                  <p:nvSpPr>
                    <p:cNvPr id="18477" name="文本框 18476"/>
                    <p:cNvSpPr txBox="1"/>
                    <p:nvPr/>
                  </p:nvSpPr>
                  <p:spPr>
                    <a:xfrm>
                      <a:off x="4416" y="912"/>
                      <a:ext cx="432" cy="408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3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15</a:t>
                      </a:r>
                    </a:p>
                  </p:txBody>
                </p:sp>
                <p:sp>
                  <p:nvSpPr>
                    <p:cNvPr id="18478" name="文本框 18477"/>
                    <p:cNvSpPr txBox="1"/>
                    <p:nvPr/>
                  </p:nvSpPr>
                  <p:spPr>
                    <a:xfrm>
                      <a:off x="641" y="1394"/>
                      <a:ext cx="432" cy="408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3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</a:p>
                  </p:txBody>
                </p:sp>
                <p:sp>
                  <p:nvSpPr>
                    <p:cNvPr id="18479" name="文本框 18478"/>
                    <p:cNvSpPr txBox="1"/>
                    <p:nvPr/>
                  </p:nvSpPr>
                  <p:spPr>
                    <a:xfrm>
                      <a:off x="1536" y="816"/>
                      <a:ext cx="576" cy="408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3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1</a:t>
                      </a:r>
                    </a:p>
                  </p:txBody>
                </p:sp>
                <p:sp>
                  <p:nvSpPr>
                    <p:cNvPr id="18480" name="文本框 18479"/>
                    <p:cNvSpPr txBox="1"/>
                    <p:nvPr/>
                  </p:nvSpPr>
                  <p:spPr>
                    <a:xfrm>
                      <a:off x="3648" y="1455"/>
                      <a:ext cx="720" cy="408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320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3</a:t>
                      </a:r>
                    </a:p>
                  </p:txBody>
                </p:sp>
              </p:grpSp>
              <p:sp>
                <p:nvSpPr>
                  <p:cNvPr id="18481" name="椭圆 18480"/>
                  <p:cNvSpPr/>
                  <p:nvPr/>
                </p:nvSpPr>
                <p:spPr>
                  <a:xfrm>
                    <a:off x="2280" y="2820"/>
                    <a:ext cx="240" cy="216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82" name="椭圆 18481"/>
                  <p:cNvSpPr/>
                  <p:nvPr/>
                </p:nvSpPr>
                <p:spPr>
                  <a:xfrm>
                    <a:off x="2928" y="2820"/>
                    <a:ext cx="240" cy="216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83" name="椭圆 18482"/>
                  <p:cNvSpPr/>
                  <p:nvPr/>
                </p:nvSpPr>
                <p:spPr>
                  <a:xfrm>
                    <a:off x="1632" y="2820"/>
                    <a:ext cx="240" cy="216"/>
                  </a:xfrm>
                  <a:prstGeom prst="ellipse">
                    <a:avLst/>
                  </a:prstGeom>
                  <a:solidFill>
                    <a:srgbClr val="FF00FF"/>
                  </a:solidFill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84" name="直接连接符 18483"/>
                  <p:cNvSpPr/>
                  <p:nvPr/>
                </p:nvSpPr>
                <p:spPr>
                  <a:xfrm>
                    <a:off x="1584" y="2592"/>
                    <a:ext cx="288" cy="0"/>
                  </a:xfrm>
                  <a:prstGeom prst="line">
                    <a:avLst/>
                  </a:prstGeom>
                  <a:ln w="38100" cap="flat" cmpd="sng">
                    <a:solidFill>
                      <a:schemeClr val="accent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8485" name="文本框 18484"/>
                  <p:cNvSpPr txBox="1"/>
                  <p:nvPr/>
                </p:nvSpPr>
                <p:spPr>
                  <a:xfrm>
                    <a:off x="2088" y="2352"/>
                    <a:ext cx="624" cy="4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altLang="zh-CN" sz="3600">
                        <a:solidFill>
                          <a:srgbClr val="0033CC"/>
                        </a:solidFill>
                        <a:latin typeface="Times New Roman" panose="02020603050405020304" pitchFamily="18" charset="0"/>
                      </a:rPr>
                      <a:t>3</a:t>
                    </a:r>
                  </a:p>
                </p:txBody>
              </p:sp>
            </p:grpSp>
            <p:sp>
              <p:nvSpPr>
                <p:cNvPr id="18486" name="文本框 18485"/>
                <p:cNvSpPr txBox="1"/>
                <p:nvPr/>
              </p:nvSpPr>
              <p:spPr>
                <a:xfrm>
                  <a:off x="2688" y="2352"/>
                  <a:ext cx="624" cy="4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3600">
                      <a:solidFill>
                        <a:srgbClr val="0033CC"/>
                      </a:solidFill>
                      <a:latin typeface="Times New Roman" panose="02020603050405020304" pitchFamily="18" charset="0"/>
                    </a:rPr>
                    <a:t>15</a:t>
                  </a:r>
                </a:p>
              </p:txBody>
            </p:sp>
          </p:grpSp>
        </p:grpSp>
        <p:sp>
          <p:nvSpPr>
            <p:cNvPr id="18487" name="文本框 18486"/>
            <p:cNvSpPr txBox="1"/>
            <p:nvPr/>
          </p:nvSpPr>
          <p:spPr>
            <a:xfrm>
              <a:off x="2256" y="1248"/>
              <a:ext cx="384" cy="4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b="1">
                  <a:latin typeface="Times New Roman" panose="02020603050405020304" pitchFamily="18" charset="0"/>
                </a:rPr>
                <a:t>V</a:t>
              </a:r>
            </a:p>
          </p:txBody>
        </p:sp>
      </p:grpSp>
      <p:sp>
        <p:nvSpPr>
          <p:cNvPr id="18488" name="未知"/>
          <p:cNvSpPr/>
          <p:nvPr/>
        </p:nvSpPr>
        <p:spPr>
          <a:xfrm>
            <a:off x="4079875" y="5086350"/>
            <a:ext cx="1033463" cy="803275"/>
          </a:xfrm>
          <a:custGeom>
            <a:avLst/>
            <a:gdLst/>
            <a:ahLst/>
            <a:cxnLst/>
            <a:rect l="0" t="0" r="0" b="0"/>
            <a:pathLst>
              <a:path w="651" h="507">
                <a:moveTo>
                  <a:pt x="651" y="37"/>
                </a:moveTo>
                <a:cubicBezTo>
                  <a:pt x="638" y="54"/>
                  <a:pt x="623" y="69"/>
                  <a:pt x="613" y="87"/>
                </a:cubicBezTo>
                <a:cubicBezTo>
                  <a:pt x="606" y="99"/>
                  <a:pt x="608" y="114"/>
                  <a:pt x="601" y="125"/>
                </a:cubicBezTo>
                <a:cubicBezTo>
                  <a:pt x="566" y="178"/>
                  <a:pt x="495" y="206"/>
                  <a:pt x="438" y="225"/>
                </a:cubicBezTo>
                <a:cubicBezTo>
                  <a:pt x="342" y="221"/>
                  <a:pt x="244" y="231"/>
                  <a:pt x="150" y="212"/>
                </a:cubicBezTo>
                <a:cubicBezTo>
                  <a:pt x="132" y="208"/>
                  <a:pt x="126" y="181"/>
                  <a:pt x="125" y="162"/>
                </a:cubicBezTo>
                <a:cubicBezTo>
                  <a:pt x="117" y="46"/>
                  <a:pt x="126" y="28"/>
                  <a:pt x="213" y="0"/>
                </a:cubicBezTo>
                <a:cubicBezTo>
                  <a:pt x="216" y="1"/>
                  <a:pt x="292" y="17"/>
                  <a:pt x="300" y="25"/>
                </a:cubicBezTo>
                <a:cubicBezTo>
                  <a:pt x="303" y="28"/>
                  <a:pt x="324" y="97"/>
                  <a:pt x="325" y="100"/>
                </a:cubicBezTo>
                <a:cubicBezTo>
                  <a:pt x="310" y="251"/>
                  <a:pt x="326" y="185"/>
                  <a:pt x="288" y="300"/>
                </a:cubicBezTo>
                <a:cubicBezTo>
                  <a:pt x="277" y="334"/>
                  <a:pt x="238" y="350"/>
                  <a:pt x="213" y="375"/>
                </a:cubicBezTo>
                <a:cubicBezTo>
                  <a:pt x="192" y="396"/>
                  <a:pt x="138" y="425"/>
                  <a:pt x="138" y="425"/>
                </a:cubicBezTo>
                <a:cubicBezTo>
                  <a:pt x="129" y="438"/>
                  <a:pt x="124" y="453"/>
                  <a:pt x="112" y="463"/>
                </a:cubicBezTo>
                <a:cubicBezTo>
                  <a:pt x="102" y="471"/>
                  <a:pt x="87" y="469"/>
                  <a:pt x="75" y="475"/>
                </a:cubicBezTo>
                <a:cubicBezTo>
                  <a:pt x="11" y="507"/>
                  <a:pt x="65" y="500"/>
                  <a:pt x="0" y="500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89" name="未知"/>
          <p:cNvSpPr/>
          <p:nvPr/>
        </p:nvSpPr>
        <p:spPr>
          <a:xfrm>
            <a:off x="7032625" y="4941888"/>
            <a:ext cx="1311275" cy="915987"/>
          </a:xfrm>
          <a:custGeom>
            <a:avLst/>
            <a:gdLst/>
            <a:ahLst/>
            <a:cxnLst/>
            <a:rect l="0" t="0" r="0" b="0"/>
            <a:pathLst>
              <a:path w="826" h="577">
                <a:moveTo>
                  <a:pt x="0" y="63"/>
                </a:moveTo>
                <a:cubicBezTo>
                  <a:pt x="46" y="132"/>
                  <a:pt x="97" y="188"/>
                  <a:pt x="150" y="251"/>
                </a:cubicBezTo>
                <a:cubicBezTo>
                  <a:pt x="160" y="263"/>
                  <a:pt x="163" y="280"/>
                  <a:pt x="175" y="289"/>
                </a:cubicBezTo>
                <a:cubicBezTo>
                  <a:pt x="200" y="309"/>
                  <a:pt x="305" y="330"/>
                  <a:pt x="338" y="339"/>
                </a:cubicBezTo>
                <a:cubicBezTo>
                  <a:pt x="342" y="338"/>
                  <a:pt x="439" y="325"/>
                  <a:pt x="450" y="314"/>
                </a:cubicBezTo>
                <a:cubicBezTo>
                  <a:pt x="459" y="305"/>
                  <a:pt x="457" y="288"/>
                  <a:pt x="463" y="276"/>
                </a:cubicBezTo>
                <a:cubicBezTo>
                  <a:pt x="483" y="236"/>
                  <a:pt x="499" y="206"/>
                  <a:pt x="513" y="163"/>
                </a:cubicBezTo>
                <a:cubicBezTo>
                  <a:pt x="501" y="49"/>
                  <a:pt x="516" y="54"/>
                  <a:pt x="438" y="1"/>
                </a:cubicBezTo>
                <a:cubicBezTo>
                  <a:pt x="409" y="5"/>
                  <a:pt x="376" y="0"/>
                  <a:pt x="350" y="13"/>
                </a:cubicBezTo>
                <a:cubicBezTo>
                  <a:pt x="338" y="19"/>
                  <a:pt x="338" y="38"/>
                  <a:pt x="338" y="51"/>
                </a:cubicBezTo>
                <a:cubicBezTo>
                  <a:pt x="338" y="101"/>
                  <a:pt x="343" y="151"/>
                  <a:pt x="350" y="201"/>
                </a:cubicBezTo>
                <a:cubicBezTo>
                  <a:pt x="366" y="321"/>
                  <a:pt x="493" y="417"/>
                  <a:pt x="601" y="451"/>
                </a:cubicBezTo>
                <a:cubicBezTo>
                  <a:pt x="651" y="485"/>
                  <a:pt x="706" y="519"/>
                  <a:pt x="763" y="539"/>
                </a:cubicBezTo>
                <a:cubicBezTo>
                  <a:pt x="772" y="547"/>
                  <a:pt x="779" y="558"/>
                  <a:pt x="789" y="564"/>
                </a:cubicBezTo>
                <a:cubicBezTo>
                  <a:pt x="800" y="571"/>
                  <a:pt x="826" y="577"/>
                  <a:pt x="826" y="577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直接连接符 20481"/>
          <p:cNvSpPr/>
          <p:nvPr/>
        </p:nvSpPr>
        <p:spPr>
          <a:xfrm rot="5124195">
            <a:off x="7146925" y="2667000"/>
            <a:ext cx="990600" cy="1219200"/>
          </a:xfrm>
          <a:prstGeom prst="line">
            <a:avLst/>
          </a:prstGeom>
          <a:ln w="38100" cap="flat" cmpd="sng">
            <a:solidFill>
              <a:srgbClr val="FF9900"/>
            </a:solidFill>
            <a:prstDash val="solid"/>
            <a:headEnd type="triangle" w="med" len="med"/>
            <a:tailEnd type="none" w="med" len="med"/>
          </a:ln>
        </p:spPr>
      </p:sp>
      <p:grpSp>
        <p:nvGrpSpPr>
          <p:cNvPr id="20483" name="组合 20482"/>
          <p:cNvGrpSpPr/>
          <p:nvPr/>
        </p:nvGrpSpPr>
        <p:grpSpPr>
          <a:xfrm>
            <a:off x="2279650" y="765175"/>
            <a:ext cx="7345363" cy="4600575"/>
            <a:chOff x="0" y="0"/>
            <a:chExt cx="4848" cy="3036"/>
          </a:xfrm>
        </p:grpSpPr>
        <p:grpSp>
          <p:nvGrpSpPr>
            <p:cNvPr id="20484" name="组合 20483"/>
            <p:cNvGrpSpPr/>
            <p:nvPr/>
          </p:nvGrpSpPr>
          <p:grpSpPr>
            <a:xfrm>
              <a:off x="0" y="0"/>
              <a:ext cx="4848" cy="3036"/>
              <a:chOff x="0" y="0"/>
              <a:chExt cx="4848" cy="3036"/>
            </a:xfrm>
          </p:grpSpPr>
          <p:sp>
            <p:nvSpPr>
              <p:cNvPr id="20485" name="文本框 20484"/>
              <p:cNvSpPr txBox="1"/>
              <p:nvPr/>
            </p:nvSpPr>
            <p:spPr>
              <a:xfrm>
                <a:off x="2734" y="818"/>
                <a:ext cx="576" cy="3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3200" b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2</a:t>
                </a:r>
              </a:p>
            </p:txBody>
          </p:sp>
          <p:grpSp>
            <p:nvGrpSpPr>
              <p:cNvPr id="20486" name="组合 20485"/>
              <p:cNvGrpSpPr/>
              <p:nvPr/>
            </p:nvGrpSpPr>
            <p:grpSpPr>
              <a:xfrm>
                <a:off x="0" y="0"/>
                <a:ext cx="4848" cy="3036"/>
                <a:chOff x="0" y="0"/>
                <a:chExt cx="4848" cy="3036"/>
              </a:xfrm>
            </p:grpSpPr>
            <p:grpSp>
              <p:nvGrpSpPr>
                <p:cNvPr id="20487" name="组合 20486"/>
                <p:cNvGrpSpPr/>
                <p:nvPr/>
              </p:nvGrpSpPr>
              <p:grpSpPr>
                <a:xfrm>
                  <a:off x="0" y="0"/>
                  <a:ext cx="4848" cy="3036"/>
                  <a:chOff x="0" y="0"/>
                  <a:chExt cx="4848" cy="3036"/>
                </a:xfrm>
              </p:grpSpPr>
              <p:grpSp>
                <p:nvGrpSpPr>
                  <p:cNvPr id="20488" name="组合 20487"/>
                  <p:cNvGrpSpPr/>
                  <p:nvPr/>
                </p:nvGrpSpPr>
                <p:grpSpPr>
                  <a:xfrm>
                    <a:off x="0" y="0"/>
                    <a:ext cx="4848" cy="2757"/>
                    <a:chOff x="0" y="0"/>
                    <a:chExt cx="4848" cy="2757"/>
                  </a:xfrm>
                </p:grpSpPr>
                <p:grpSp>
                  <p:nvGrpSpPr>
                    <p:cNvPr id="20489" name="组合 20488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352" y="336"/>
                      <a:ext cx="4095" cy="2421"/>
                      <a:chOff x="0" y="0"/>
                      <a:chExt cx="3550" cy="2237"/>
                    </a:xfrm>
                  </p:grpSpPr>
                  <p:sp>
                    <p:nvSpPr>
                      <p:cNvPr id="20490" name="直接连接符 2048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0" y="807"/>
                        <a:ext cx="296" cy="235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491" name="直接连接符 2049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13" y="816"/>
                        <a:ext cx="156" cy="139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492" name="直接连接符 2049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99" y="724"/>
                        <a:ext cx="148" cy="150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493" name="直接连接符 2049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92" y="639"/>
                        <a:ext cx="138" cy="157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494" name="直接连接符 2049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89" y="558"/>
                        <a:ext cx="129" cy="166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495" name="直接连接符 2049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495" y="343"/>
                        <a:ext cx="213" cy="314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496" name="直接连接符 2049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97" y="416"/>
                        <a:ext cx="107" cy="180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497" name="直接连接符 2049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06" y="355"/>
                        <a:ext cx="97" cy="186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498" name="直接连接符 2049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920" y="300"/>
                        <a:ext cx="85" cy="192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499" name="直接连接符 2049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36" y="252"/>
                        <a:ext cx="74" cy="197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00" name="直接连接符 2049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106" y="51"/>
                        <a:ext cx="111" cy="361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01" name="直接连接符 2050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276" y="178"/>
                        <a:ext cx="50" cy="203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02" name="直接连接符 2050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399" y="151"/>
                        <a:ext cx="38" cy="207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03" name="直接连接符 2050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524" y="133"/>
                        <a:ext cx="25" cy="208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04" name="直接连接符 2050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649" y="121"/>
                        <a:ext cx="13" cy="210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05" name="直接连接符 2050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775" y="0"/>
                        <a:ext cx="1" cy="342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06" name="直接连接符 20505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1888" y="121"/>
                        <a:ext cx="13" cy="210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07" name="直接连接符 20506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001" y="133"/>
                        <a:ext cx="25" cy="208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08" name="直接连接符 20507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113" y="151"/>
                        <a:ext cx="38" cy="207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09" name="直接连接符 20508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224" y="178"/>
                        <a:ext cx="50" cy="203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10" name="直接连接符 20509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333" y="51"/>
                        <a:ext cx="111" cy="361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11" name="直接连接符 20510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440" y="252"/>
                        <a:ext cx="74" cy="197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12" name="直接连接符 20511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545" y="300"/>
                        <a:ext cx="85" cy="192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13" name="直接连接符 20512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647" y="355"/>
                        <a:ext cx="97" cy="186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14" name="直接连接符 20513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746" y="416"/>
                        <a:ext cx="107" cy="180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15" name="直接连接符 20514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842" y="363"/>
                        <a:ext cx="213" cy="314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16" name="直接连接符 20515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2932" y="558"/>
                        <a:ext cx="129" cy="166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17" name="直接连接符 20516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3020" y="639"/>
                        <a:ext cx="138" cy="157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18" name="直接连接符 20517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3103" y="724"/>
                        <a:ext cx="148" cy="150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19" name="直接连接符 20518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3181" y="816"/>
                        <a:ext cx="156" cy="139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20" name="直接连接符 20519"/>
                      <p:cNvSpPr>
                        <a:spLocks noChangeAspect="1"/>
                      </p:cNvSpPr>
                      <p:nvPr/>
                    </p:nvSpPr>
                    <p:spPr>
                      <a:xfrm flipH="1">
                        <a:off x="3254" y="807"/>
                        <a:ext cx="296" cy="235"/>
                      </a:xfrm>
                      <a:prstGeom prst="line">
                        <a:avLst/>
                      </a:prstGeom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20521" name="任意多边形 2052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87" y="321"/>
                        <a:ext cx="2985" cy="1916"/>
                      </a:xfrm>
                      <a:custGeom>
                        <a:avLst/>
                        <a:gdLst>
                          <a:gd name="txL" fmla="*/ 0 w 33667"/>
                          <a:gd name="txT" fmla="*/ 0 h 21600"/>
                          <a:gd name="txR" fmla="*/ 33667 w 33667"/>
                          <a:gd name="txB" fmla="*/ 21600 h 21600"/>
                        </a:gdLst>
                        <a:ahLst/>
                        <a:cxnLst>
                          <a:cxn ang="180">
                            <a:pos x="0" y="8010"/>
                          </a:cxn>
                          <a:cxn ang="0">
                            <a:pos x="33667" y="8121"/>
                          </a:cxn>
                          <a:cxn ang="90">
                            <a:pos x="16789" y="21600"/>
                          </a:cxn>
                        </a:cxnLst>
                        <a:rect l="txL" t="txT" r="txR" b="txB"/>
                        <a:pathLst>
                          <a:path w="33667" h="21600" fill="none">
                            <a:moveTo>
                              <a:pt x="0" y="8010"/>
                            </a:moveTo>
                            <a:arcTo wR="21600" hR="21600" stAng="-8460676" swAng="6143996"/>
                          </a:path>
                          <a:path w="33667" h="21600" stroke="0">
                            <a:moveTo>
                              <a:pt x="0" y="8010"/>
                            </a:moveTo>
                            <a:arcTo wR="21600" hR="21600" stAng="-8460676" swAng="6143996"/>
                            <a:lnTo>
                              <a:pt x="16789" y="21600"/>
                            </a:lnTo>
                            <a:close/>
                          </a:path>
                        </a:pathLst>
                      </a:custGeom>
                      <a:noFill/>
                      <a:ln w="381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0522" name="文本框 20521"/>
                    <p:cNvSpPr txBox="1"/>
                    <p:nvPr/>
                  </p:nvSpPr>
                  <p:spPr>
                    <a:xfrm>
                      <a:off x="0" y="960"/>
                      <a:ext cx="432" cy="38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</a:p>
                  </p:txBody>
                </p:sp>
                <p:sp>
                  <p:nvSpPr>
                    <p:cNvPr id="20523" name="文本框 20522"/>
                    <p:cNvSpPr txBox="1"/>
                    <p:nvPr/>
                  </p:nvSpPr>
                  <p:spPr>
                    <a:xfrm>
                      <a:off x="1344" y="48"/>
                      <a:ext cx="432" cy="38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</a:p>
                  </p:txBody>
                </p:sp>
                <p:sp>
                  <p:nvSpPr>
                    <p:cNvPr id="20524" name="文本框 20523"/>
                    <p:cNvSpPr txBox="1"/>
                    <p:nvPr/>
                  </p:nvSpPr>
                  <p:spPr>
                    <a:xfrm>
                      <a:off x="3024" y="0"/>
                      <a:ext cx="432" cy="38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10</a:t>
                      </a:r>
                    </a:p>
                  </p:txBody>
                </p:sp>
                <p:sp>
                  <p:nvSpPr>
                    <p:cNvPr id="20525" name="文本框 20524"/>
                    <p:cNvSpPr txBox="1"/>
                    <p:nvPr/>
                  </p:nvSpPr>
                  <p:spPr>
                    <a:xfrm>
                      <a:off x="4416" y="912"/>
                      <a:ext cx="432" cy="38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15</a:t>
                      </a:r>
                    </a:p>
                  </p:txBody>
                </p:sp>
                <p:sp>
                  <p:nvSpPr>
                    <p:cNvPr id="20526" name="文本框 20525"/>
                    <p:cNvSpPr txBox="1"/>
                    <p:nvPr/>
                  </p:nvSpPr>
                  <p:spPr>
                    <a:xfrm>
                      <a:off x="641" y="1394"/>
                      <a:ext cx="432" cy="38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0</a:t>
                      </a:r>
                    </a:p>
                  </p:txBody>
                </p:sp>
                <p:sp>
                  <p:nvSpPr>
                    <p:cNvPr id="20527" name="文本框 20526"/>
                    <p:cNvSpPr txBox="1"/>
                    <p:nvPr/>
                  </p:nvSpPr>
                  <p:spPr>
                    <a:xfrm>
                      <a:off x="1536" y="816"/>
                      <a:ext cx="576" cy="38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1</a:t>
                      </a:r>
                    </a:p>
                  </p:txBody>
                </p:sp>
                <p:sp>
                  <p:nvSpPr>
                    <p:cNvPr id="20528" name="文本框 20527"/>
                    <p:cNvSpPr txBox="1"/>
                    <p:nvPr/>
                  </p:nvSpPr>
                  <p:spPr>
                    <a:xfrm>
                      <a:off x="3648" y="1455"/>
                      <a:ext cx="720" cy="38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altLang="zh-CN" sz="32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3</a:t>
                      </a:r>
                    </a:p>
                  </p:txBody>
                </p:sp>
              </p:grpSp>
              <p:sp>
                <p:nvSpPr>
                  <p:cNvPr id="20529" name="椭圆 20528"/>
                  <p:cNvSpPr/>
                  <p:nvPr/>
                </p:nvSpPr>
                <p:spPr>
                  <a:xfrm>
                    <a:off x="2280" y="2820"/>
                    <a:ext cx="240" cy="216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30" name="椭圆 20529"/>
                  <p:cNvSpPr/>
                  <p:nvPr/>
                </p:nvSpPr>
                <p:spPr>
                  <a:xfrm>
                    <a:off x="2928" y="2820"/>
                    <a:ext cx="240" cy="216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31" name="椭圆 20530"/>
                  <p:cNvSpPr/>
                  <p:nvPr/>
                </p:nvSpPr>
                <p:spPr>
                  <a:xfrm>
                    <a:off x="1632" y="2820"/>
                    <a:ext cx="240" cy="216"/>
                  </a:xfrm>
                  <a:prstGeom prst="ellipse">
                    <a:avLst/>
                  </a:prstGeom>
                  <a:solidFill>
                    <a:srgbClr val="FF00FF"/>
                  </a:solidFill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32" name="直接连接符 20531"/>
                  <p:cNvSpPr/>
                  <p:nvPr/>
                </p:nvSpPr>
                <p:spPr>
                  <a:xfrm>
                    <a:off x="1584" y="2592"/>
                    <a:ext cx="288" cy="0"/>
                  </a:xfrm>
                  <a:prstGeom prst="line">
                    <a:avLst/>
                  </a:prstGeom>
                  <a:ln w="38100" cap="flat" cmpd="sng">
                    <a:solidFill>
                      <a:schemeClr val="accent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0533" name="文本框 20532"/>
                  <p:cNvSpPr txBox="1"/>
                  <p:nvPr/>
                </p:nvSpPr>
                <p:spPr>
                  <a:xfrm>
                    <a:off x="2088" y="2352"/>
                    <a:ext cx="624" cy="4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altLang="zh-CN" sz="3600" b="1">
                        <a:solidFill>
                          <a:srgbClr val="0033CC"/>
                        </a:solidFill>
                        <a:latin typeface="Times New Roman" panose="02020603050405020304" pitchFamily="18" charset="0"/>
                      </a:rPr>
                      <a:t>3</a:t>
                    </a:r>
                  </a:p>
                </p:txBody>
              </p:sp>
            </p:grpSp>
            <p:sp>
              <p:nvSpPr>
                <p:cNvPr id="20534" name="文本框 20533"/>
                <p:cNvSpPr txBox="1"/>
                <p:nvPr/>
              </p:nvSpPr>
              <p:spPr>
                <a:xfrm>
                  <a:off x="2688" y="2352"/>
                  <a:ext cx="624" cy="4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3600" b="1">
                      <a:solidFill>
                        <a:srgbClr val="0033CC"/>
                      </a:solidFill>
                      <a:latin typeface="Times New Roman" panose="02020603050405020304" pitchFamily="18" charset="0"/>
                    </a:rPr>
                    <a:t>15</a:t>
                  </a:r>
                </a:p>
              </p:txBody>
            </p:sp>
          </p:grpSp>
        </p:grpSp>
        <p:sp>
          <p:nvSpPr>
            <p:cNvPr id="20535" name="文本框 20534"/>
            <p:cNvSpPr txBox="1"/>
            <p:nvPr/>
          </p:nvSpPr>
          <p:spPr>
            <a:xfrm>
              <a:off x="2256" y="1248"/>
              <a:ext cx="384" cy="4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b="1">
                  <a:latin typeface="Times New Roman" panose="02020603050405020304" pitchFamily="18" charset="0"/>
                </a:rPr>
                <a:t>V</a:t>
              </a:r>
            </a:p>
          </p:txBody>
        </p:sp>
      </p:grpSp>
      <p:sp>
        <p:nvSpPr>
          <p:cNvPr id="20536" name="未知"/>
          <p:cNvSpPr/>
          <p:nvPr/>
        </p:nvSpPr>
        <p:spPr>
          <a:xfrm>
            <a:off x="4295775" y="5086350"/>
            <a:ext cx="676275" cy="1152525"/>
          </a:xfrm>
          <a:custGeom>
            <a:avLst/>
            <a:gdLst/>
            <a:ahLst/>
            <a:cxnLst/>
            <a:rect l="0" t="0" r="0" b="0"/>
            <a:pathLst>
              <a:path w="426" h="726">
                <a:moveTo>
                  <a:pt x="413" y="0"/>
                </a:moveTo>
                <a:cubicBezTo>
                  <a:pt x="410" y="45"/>
                  <a:pt x="426" y="208"/>
                  <a:pt x="363" y="263"/>
                </a:cubicBezTo>
                <a:cubicBezTo>
                  <a:pt x="315" y="305"/>
                  <a:pt x="300" y="310"/>
                  <a:pt x="251" y="326"/>
                </a:cubicBezTo>
                <a:cubicBezTo>
                  <a:pt x="226" y="335"/>
                  <a:pt x="175" y="351"/>
                  <a:pt x="175" y="351"/>
                </a:cubicBezTo>
                <a:cubicBezTo>
                  <a:pt x="154" y="347"/>
                  <a:pt x="131" y="350"/>
                  <a:pt x="113" y="338"/>
                </a:cubicBezTo>
                <a:cubicBezTo>
                  <a:pt x="102" y="331"/>
                  <a:pt x="100" y="314"/>
                  <a:pt x="100" y="301"/>
                </a:cubicBezTo>
                <a:cubicBezTo>
                  <a:pt x="100" y="108"/>
                  <a:pt x="64" y="146"/>
                  <a:pt x="150" y="88"/>
                </a:cubicBezTo>
                <a:cubicBezTo>
                  <a:pt x="175" y="92"/>
                  <a:pt x="202" y="92"/>
                  <a:pt x="226" y="100"/>
                </a:cubicBezTo>
                <a:cubicBezTo>
                  <a:pt x="285" y="119"/>
                  <a:pt x="288" y="198"/>
                  <a:pt x="301" y="250"/>
                </a:cubicBezTo>
                <a:cubicBezTo>
                  <a:pt x="296" y="338"/>
                  <a:pt x="310" y="432"/>
                  <a:pt x="276" y="513"/>
                </a:cubicBezTo>
                <a:cubicBezTo>
                  <a:pt x="249" y="576"/>
                  <a:pt x="187" y="610"/>
                  <a:pt x="138" y="651"/>
                </a:cubicBezTo>
                <a:cubicBezTo>
                  <a:pt x="91" y="690"/>
                  <a:pt x="65" y="726"/>
                  <a:pt x="0" y="726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37" name="未知"/>
          <p:cNvSpPr/>
          <p:nvPr/>
        </p:nvSpPr>
        <p:spPr>
          <a:xfrm>
            <a:off x="5880100" y="5157788"/>
            <a:ext cx="1365250" cy="1082675"/>
          </a:xfrm>
          <a:custGeom>
            <a:avLst/>
            <a:gdLst/>
            <a:ahLst/>
            <a:cxnLst/>
            <a:rect l="0" t="0" r="0" b="0"/>
            <a:pathLst>
              <a:path w="860" h="682">
                <a:moveTo>
                  <a:pt x="33" y="0"/>
                </a:moveTo>
                <a:cubicBezTo>
                  <a:pt x="35" y="42"/>
                  <a:pt x="0" y="430"/>
                  <a:pt x="146" y="488"/>
                </a:cubicBezTo>
                <a:cubicBezTo>
                  <a:pt x="173" y="499"/>
                  <a:pt x="204" y="496"/>
                  <a:pt x="233" y="500"/>
                </a:cubicBezTo>
                <a:cubicBezTo>
                  <a:pt x="267" y="496"/>
                  <a:pt x="303" y="502"/>
                  <a:pt x="334" y="488"/>
                </a:cubicBezTo>
                <a:cubicBezTo>
                  <a:pt x="346" y="483"/>
                  <a:pt x="340" y="462"/>
                  <a:pt x="346" y="450"/>
                </a:cubicBezTo>
                <a:cubicBezTo>
                  <a:pt x="398" y="344"/>
                  <a:pt x="348" y="479"/>
                  <a:pt x="384" y="375"/>
                </a:cubicBezTo>
                <a:cubicBezTo>
                  <a:pt x="365" y="192"/>
                  <a:pt x="384" y="221"/>
                  <a:pt x="196" y="237"/>
                </a:cubicBezTo>
                <a:cubicBezTo>
                  <a:pt x="178" y="306"/>
                  <a:pt x="180" y="364"/>
                  <a:pt x="221" y="425"/>
                </a:cubicBezTo>
                <a:cubicBezTo>
                  <a:pt x="244" y="498"/>
                  <a:pt x="215" y="432"/>
                  <a:pt x="271" y="488"/>
                </a:cubicBezTo>
                <a:cubicBezTo>
                  <a:pt x="329" y="545"/>
                  <a:pt x="259" y="512"/>
                  <a:pt x="334" y="538"/>
                </a:cubicBezTo>
                <a:cubicBezTo>
                  <a:pt x="388" y="593"/>
                  <a:pt x="471" y="609"/>
                  <a:pt x="546" y="626"/>
                </a:cubicBezTo>
                <a:cubicBezTo>
                  <a:pt x="596" y="637"/>
                  <a:pt x="647" y="643"/>
                  <a:pt x="697" y="651"/>
                </a:cubicBezTo>
                <a:cubicBezTo>
                  <a:pt x="722" y="655"/>
                  <a:pt x="772" y="663"/>
                  <a:pt x="772" y="663"/>
                </a:cubicBezTo>
                <a:cubicBezTo>
                  <a:pt x="825" y="682"/>
                  <a:pt x="796" y="676"/>
                  <a:pt x="860" y="676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117475"/>
            <a:ext cx="9144000" cy="587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3"/>
          <p:cNvSpPr txBox="1"/>
          <p:nvPr/>
        </p:nvSpPr>
        <p:spPr>
          <a:xfrm>
            <a:off x="2514600" y="457200"/>
            <a:ext cx="6985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三、电压表的正确使用</a:t>
            </a:r>
          </a:p>
        </p:txBody>
      </p:sp>
      <p:sp>
        <p:nvSpPr>
          <p:cNvPr id="21508" name="Text Box 4"/>
          <p:cNvSpPr txBox="1"/>
          <p:nvPr/>
        </p:nvSpPr>
        <p:spPr>
          <a:xfrm>
            <a:off x="2711450" y="1341438"/>
            <a:ext cx="691896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、电压表要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并联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在被测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电路的两端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；</a:t>
            </a:r>
          </a:p>
        </p:txBody>
      </p:sp>
      <p:sp>
        <p:nvSpPr>
          <p:cNvPr id="21509" name="Text Box 5"/>
          <p:cNvSpPr txBox="1"/>
          <p:nvPr/>
        </p:nvSpPr>
        <p:spPr>
          <a:xfrm>
            <a:off x="2711450" y="1917700"/>
            <a:ext cx="7543800" cy="1272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、必须使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电流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从电压表的“</a:t>
            </a:r>
            <a:r>
              <a:rPr lang="en-US" altLang="zh-CN" sz="3200" b="1">
                <a:solidFill>
                  <a:srgbClr val="FF00FF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接线柱流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进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，从“</a:t>
            </a:r>
            <a:r>
              <a:rPr lang="en-US" altLang="zh-CN" sz="3200" b="1">
                <a:solidFill>
                  <a:srgbClr val="FF00FF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接线柱流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出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；</a:t>
            </a:r>
          </a:p>
        </p:txBody>
      </p:sp>
      <p:sp>
        <p:nvSpPr>
          <p:cNvPr id="21510" name="Text Box 6"/>
          <p:cNvSpPr txBox="1"/>
          <p:nvPr/>
        </p:nvSpPr>
        <p:spPr>
          <a:xfrm>
            <a:off x="2711450" y="3213100"/>
            <a:ext cx="6918960" cy="12725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、被测电压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不要超过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电压表的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量程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；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（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事先不能估测出电压大小，用试触法）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1" name="Text Box 7"/>
          <p:cNvSpPr txBox="1"/>
          <p:nvPr/>
        </p:nvSpPr>
        <p:spPr>
          <a:xfrm>
            <a:off x="2711450" y="4510088"/>
            <a:ext cx="7467600" cy="1272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、电压表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可以直接连到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电源的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正、负极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上，测出的示数是电源的电压。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  <p:bldP spid="215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内容占位符 22529"/>
          <p:cNvGraphicFramePr>
            <a:graphicFrameLocks noGrp="1"/>
          </p:cNvGraphicFramePr>
          <p:nvPr>
            <p:ph/>
          </p:nvPr>
        </p:nvGraphicFramePr>
        <p:xfrm>
          <a:off x="1992313" y="476250"/>
          <a:ext cx="8229600" cy="6115050"/>
        </p:xfrm>
        <a:graphic>
          <a:graphicData uri="http://schemas.openxmlformats.org/drawingml/2006/table">
            <a:tbl>
              <a:tblPr/>
              <a:tblGrid>
                <a:gridCol w="1338580"/>
                <a:gridCol w="3270250"/>
                <a:gridCol w="3620770"/>
              </a:tblGrid>
              <a:tr h="71945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电压表</a:t>
                      </a:r>
                      <a:endParaRPr lang="zh-CN" altLang="en-US" b="1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电流表</a:t>
                      </a:r>
                      <a:endParaRPr lang="zh-CN" altLang="en-US" b="1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80">
                <a:tc rowSpan="2"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en-US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en-US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en-US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altLang="en-US" b="1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必须</a:t>
                      </a:r>
                      <a:r>
                        <a:rPr lang="zh-CN" altLang="en-US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并联</a:t>
                      </a:r>
                      <a:r>
                        <a:rPr lang="zh-CN" altLang="en-US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接入待测电路两端</a:t>
                      </a:r>
                      <a:endParaRPr lang="zh-CN" altLang="en-US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必须</a:t>
                      </a:r>
                      <a:r>
                        <a:rPr lang="zh-CN" altLang="en-US" b="1">
                          <a:solidFill>
                            <a:srgbClr val="8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串联</a:t>
                      </a:r>
                      <a:r>
                        <a:rPr lang="zh-CN" altLang="en-US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接入待测电路</a:t>
                      </a:r>
                      <a:endParaRPr lang="zh-CN" altLang="en-US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50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可以</a:t>
                      </a:r>
                      <a:r>
                        <a:rPr lang="zh-CN" altLang="en-US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直接接在电源两极上</a:t>
                      </a:r>
                    </a:p>
                    <a:p>
                      <a:pPr marL="0" lvl="0" indent="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此时示数即为电源电压</a:t>
                      </a:r>
                      <a:endParaRPr lang="zh-CN" altLang="en-US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b="1">
                          <a:solidFill>
                            <a:srgbClr val="8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绝对不允许</a:t>
                      </a:r>
                      <a:r>
                        <a:rPr lang="zh-CN" altLang="en-US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将电流表的两个接线柱</a:t>
                      </a:r>
                      <a:r>
                        <a:rPr lang="zh-CN" altLang="en-US" b="1">
                          <a:solidFill>
                            <a:srgbClr val="8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直接接在电源的两极上</a:t>
                      </a:r>
                      <a:r>
                        <a:rPr lang="zh-CN" altLang="en-US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，否则会烧毁电流表或损坏电源</a:t>
                      </a:r>
                      <a:endParaRPr lang="zh-CN" altLang="en-US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567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en-US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en-US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相同点</a:t>
                      </a:r>
                      <a:endParaRPr lang="zh-CN" altLang="en-US" b="1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都要注意</a:t>
                      </a:r>
                      <a:r>
                        <a:rPr lang="zh-CN" altLang="en-US" b="1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零点校正</a:t>
                      </a:r>
                    </a:p>
                    <a:p>
                      <a:pPr marL="0" lvl="0" indent="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altLang="zh-CN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altLang="zh-CN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en-US" altLang="zh-CN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altLang="en-US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接线柱的接法，电流从“</a:t>
                      </a:r>
                      <a:r>
                        <a:rPr lang="en-US" altLang="zh-CN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altLang="zh-CN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altLang="en-US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进“</a:t>
                      </a:r>
                      <a:r>
                        <a:rPr lang="en-US" altLang="zh-CN" b="1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altLang="en-US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出</a:t>
                      </a:r>
                    </a:p>
                    <a:p>
                      <a:pPr marL="0" lvl="0" indent="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都需要先</a:t>
                      </a:r>
                      <a:r>
                        <a:rPr lang="zh-CN" altLang="en-US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认清</a:t>
                      </a:r>
                      <a:r>
                        <a:rPr lang="zh-CN" altLang="en-US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每个</a:t>
                      </a:r>
                      <a:r>
                        <a:rPr lang="zh-CN" altLang="en-US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大格</a:t>
                      </a:r>
                      <a:r>
                        <a:rPr lang="zh-CN" altLang="en-US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和每个</a:t>
                      </a:r>
                      <a:r>
                        <a:rPr lang="zh-CN" altLang="en-US" dirty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小格</a:t>
                      </a:r>
                      <a:r>
                        <a:rPr lang="zh-CN" altLang="en-US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表示的值，然后再读数</a:t>
                      </a:r>
                      <a:r>
                        <a:rPr lang="zh-CN" altLang="en-US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</a:rPr>
                        <a:t>.</a:t>
                      </a: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xtured">
  <a:themeElements>
    <a:clrScheme name="">
      <a:dk1>
        <a:srgbClr val="FFFFFF"/>
      </a:dk1>
      <a:lt1>
        <a:srgbClr val="666699"/>
      </a:lt1>
      <a:dk2>
        <a:srgbClr val="FFFFCC"/>
      </a:dk2>
      <a:lt2>
        <a:srgbClr val="4E4E74"/>
      </a:lt2>
      <a:accent1>
        <a:srgbClr val="5E5884"/>
      </a:accent1>
      <a:accent2>
        <a:srgbClr val="8AB29D"/>
      </a:accent2>
      <a:accent3>
        <a:srgbClr val="B9B9CA"/>
      </a:accent3>
      <a:accent4>
        <a:srgbClr val="DCDCDC"/>
      </a:accent4>
      <a:accent5>
        <a:srgbClr val="B6B5C2"/>
      </a:accent5>
      <a:accent6>
        <a:srgbClr val="7B9F8C"/>
      </a:accent6>
      <a:hlink>
        <a:srgbClr val="FFFF99"/>
      </a:hlink>
      <a:folHlink>
        <a:srgbClr val="FFCC00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660000"/>
        </a:lt2>
        <a:accent1>
          <a:srgbClr val="BE7960"/>
        </a:accent1>
        <a:accent2>
          <a:srgbClr val="CC66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B75B00"/>
        </a:accent6>
        <a:hlink>
          <a:srgbClr val="FFCC66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6A2A"/>
        </a:lt1>
        <a:dk2>
          <a:srgbClr val="CCFF99"/>
        </a:dk2>
        <a:lt2>
          <a:srgbClr val="003300"/>
        </a:lt2>
        <a:accent1>
          <a:srgbClr val="33CC33"/>
        </a:accent1>
        <a:accent2>
          <a:srgbClr val="46562A"/>
        </a:accent2>
        <a:accent3>
          <a:srgbClr val="B2BAAC"/>
        </a:accent3>
        <a:accent4>
          <a:srgbClr val="DCDCDC"/>
        </a:accent4>
        <a:accent5>
          <a:srgbClr val="ADE2AD"/>
        </a:accent5>
        <a:accent6>
          <a:srgbClr val="3E4C25"/>
        </a:accent6>
        <a:hlink>
          <a:srgbClr val="009999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CC"/>
        </a:dk2>
        <a:lt2>
          <a:srgbClr val="4E4E74"/>
        </a:lt2>
        <a:accent1>
          <a:srgbClr val="5E5884"/>
        </a:accent1>
        <a:accent2>
          <a:srgbClr val="8AB29D"/>
        </a:accent2>
        <a:accent3>
          <a:srgbClr val="B9B9CA"/>
        </a:accent3>
        <a:accent4>
          <a:srgbClr val="DCDCDC"/>
        </a:accent4>
        <a:accent5>
          <a:srgbClr val="B6B5C2"/>
        </a:accent5>
        <a:accent6>
          <a:srgbClr val="7B9F8C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CC"/>
        </a:dk2>
        <a:lt2>
          <a:srgbClr val="004E4C"/>
        </a:lt2>
        <a:accent1>
          <a:srgbClr val="FFCC00"/>
        </a:accent1>
        <a:accent2>
          <a:srgbClr val="00B0AC"/>
        </a:accent2>
        <a:accent3>
          <a:srgbClr val="AAB9B9"/>
        </a:accent3>
        <a:accent4>
          <a:srgbClr val="DCDCDC"/>
        </a:accent4>
        <a:accent5>
          <a:srgbClr val="FFE2AA"/>
        </a:accent5>
        <a:accent6>
          <a:srgbClr val="009D9A"/>
        </a:accent6>
        <a:hlink>
          <a:srgbClr val="BA7C3E"/>
        </a:hlink>
        <a:folHlink>
          <a:srgbClr val="724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B5481"/>
        </a:lt1>
        <a:dk2>
          <a:srgbClr val="E5FFFF"/>
        </a:dk2>
        <a:lt2>
          <a:srgbClr val="003366"/>
        </a:lt2>
        <a:accent1>
          <a:srgbClr val="009999"/>
        </a:accent1>
        <a:accent2>
          <a:srgbClr val="336699"/>
        </a:accent2>
        <a:accent3>
          <a:srgbClr val="ACB4C1"/>
        </a:accent3>
        <a:accent4>
          <a:srgbClr val="DCDCDC"/>
        </a:accent4>
        <a:accent5>
          <a:srgbClr val="AACACA"/>
        </a:accent5>
        <a:accent6>
          <a:srgbClr val="2D5B89"/>
        </a:accent6>
        <a:hlink>
          <a:srgbClr val="00CCFF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4D4D"/>
        </a:lt1>
        <a:dk2>
          <a:srgbClr val="FFFFFF"/>
        </a:dk2>
        <a:lt2>
          <a:srgbClr val="080808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CDCDC"/>
        </a:accent4>
        <a:accent5>
          <a:srgbClr val="B9B9CA"/>
        </a:accent5>
        <a:accent6>
          <a:srgbClr val="2D5BB7"/>
        </a:accent6>
        <a:hlink>
          <a:srgbClr val="00CC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9DD"/>
        </a:accent3>
        <a:accent4>
          <a:srgbClr val="000000"/>
        </a:accent4>
        <a:accent5>
          <a:srgbClr val="D1CFBE"/>
        </a:accent5>
        <a:accent6>
          <a:srgbClr val="91939A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AF1F8"/>
        </a:accent3>
        <a:accent4>
          <a:srgbClr val="000000"/>
        </a:accent4>
        <a:accent5>
          <a:srgbClr val="FFFFFF"/>
        </a:accent5>
        <a:accent6>
          <a:srgbClr val="00A6A3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ofile">
  <a:themeElements>
    <a:clrScheme name="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C"/>
      </a:accent5>
      <a:accent6>
        <a:srgbClr val="B70000"/>
      </a:accent6>
      <a:hlink>
        <a:srgbClr val="336699"/>
      </a:hlink>
      <a:folHlink>
        <a:srgbClr val="003366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800000"/>
        </a:lt1>
        <a:dk2>
          <a:srgbClr val="FFFFFF"/>
        </a:dk2>
        <a:lt2>
          <a:srgbClr val="A50021"/>
        </a:lt2>
        <a:accent1>
          <a:srgbClr val="FF9900"/>
        </a:accent1>
        <a:accent2>
          <a:srgbClr val="FF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E52D00"/>
        </a:accent6>
        <a:hlink>
          <a:srgbClr val="FFFFCC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072E"/>
        </a:lt1>
        <a:dk2>
          <a:srgbClr val="FFFFFF"/>
        </a:dk2>
        <a:lt2>
          <a:srgbClr val="3C001E"/>
        </a:lt2>
        <a:accent1>
          <a:srgbClr val="89A38F"/>
        </a:accent1>
        <a:accent2>
          <a:srgbClr val="666699"/>
        </a:accent2>
        <a:accent3>
          <a:srgbClr val="B3AAAC"/>
        </a:accent3>
        <a:accent4>
          <a:srgbClr val="DCDCDC"/>
        </a:accent4>
        <a:accent5>
          <a:srgbClr val="C4CEC6"/>
        </a:accent5>
        <a:accent6>
          <a:srgbClr val="5B5B89"/>
        </a:accent6>
        <a:hlink>
          <a:srgbClr val="8080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333333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B70000"/>
        </a:accent6>
        <a:hlink>
          <a:srgbClr val="666699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4B3D1B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CDCDC"/>
        </a:accent4>
        <a:accent5>
          <a:srgbClr val="E2CAAA"/>
        </a:accent5>
        <a:accent6>
          <a:srgbClr val="B75B00"/>
        </a:accent6>
        <a:hlink>
          <a:srgbClr val="666699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006666"/>
        </a:lt2>
        <a:accent1>
          <a:srgbClr val="0099CC"/>
        </a:accent1>
        <a:accent2>
          <a:srgbClr val="6666FF"/>
        </a:accent2>
        <a:accent3>
          <a:srgbClr val="AAADB9"/>
        </a:accent3>
        <a:accent4>
          <a:srgbClr val="DCDCDC"/>
        </a:accent4>
        <a:accent5>
          <a:srgbClr val="AACAE2"/>
        </a:accent5>
        <a:accent6>
          <a:srgbClr val="5B5BE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003366"/>
        </a:lt2>
        <a:accent1>
          <a:srgbClr val="6699FF"/>
        </a:accent1>
        <a:accent2>
          <a:srgbClr val="00CCFF"/>
        </a:accent2>
        <a:accent3>
          <a:srgbClr val="AAB9B9"/>
        </a:accent3>
        <a:accent4>
          <a:srgbClr val="DCDCDC"/>
        </a:accent4>
        <a:accent5>
          <a:srgbClr val="B9CAFF"/>
        </a:accent5>
        <a:accent6>
          <a:srgbClr val="00B7E5"/>
        </a:accent6>
        <a:hlink>
          <a:srgbClr val="FFFFCC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4"/>
        </a:accent3>
        <a:accent4>
          <a:srgbClr val="000000"/>
        </a:accent4>
        <a:accent5>
          <a:srgbClr val="FFE2AA"/>
        </a:accent5>
        <a:accent6>
          <a:srgbClr val="A3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598600"/>
        </a:lt2>
        <a:accent1>
          <a:srgbClr val="33CC33"/>
        </a:accent1>
        <a:accent2>
          <a:srgbClr val="99CC00"/>
        </a:accent2>
        <a:accent3>
          <a:srgbClr val="ADB9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FFCC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C"/>
        </a:accent5>
        <a:accent6>
          <a:srgbClr val="B7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971</Words>
  <Application>Microsoft Office PowerPoint</Application>
  <PresentationFormat>Custom</PresentationFormat>
  <Paragraphs>111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Office 主题</vt:lpstr>
      <vt:lpstr>Textured</vt:lpstr>
      <vt:lpstr>Profile</vt:lpstr>
      <vt:lpstr>吉祥如意</vt:lpstr>
      <vt:lpstr>第一节  电压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2018-03-01T02:03:00Z</dcterms:created>
  <dcterms:modified xsi:type="dcterms:W3CDTF">2018-10-15T12:53:39Z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