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8219756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3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6170024"/>
              </p:ext>
            </p:extLst>
          </p:nvPr>
        </p:nvGraphicFramePr>
        <p:xfrm>
          <a:off x="508000" y="2982377"/>
          <a:ext cx="8128000" cy="1147245"/>
        </p:xfrm>
        <a:graphic>
          <a:graphicData uri="http://schemas.openxmlformats.org/presentationml/2006/ole">
            <p:oleObj spid="_x0000_s10245" name="文档" r:id="rId3" imgW="3846018" imgH="54262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37170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246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7217645"/>
              </p:ext>
            </p:extLst>
          </p:nvPr>
        </p:nvGraphicFramePr>
        <p:xfrm>
          <a:off x="508000" y="1749592"/>
          <a:ext cx="8128000" cy="3612816"/>
        </p:xfrm>
        <a:graphic>
          <a:graphicData uri="http://schemas.openxmlformats.org/presentationml/2006/ole">
            <p:oleObj spid="_x0000_s11269" name="文档" r:id="rId3" imgW="3846018" imgH="170920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221088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498246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44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7558150"/>
              </p:ext>
            </p:extLst>
          </p:nvPr>
        </p:nvGraphicFramePr>
        <p:xfrm>
          <a:off x="508000" y="806971"/>
          <a:ext cx="8128000" cy="5498057"/>
        </p:xfrm>
        <a:graphic>
          <a:graphicData uri="http://schemas.openxmlformats.org/presentationml/2006/ole">
            <p:oleObj spid="_x0000_s12293" name="文档" r:id="rId3" imgW="3846018" imgH="260159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807785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929205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237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8727262"/>
              </p:ext>
            </p:extLst>
          </p:nvPr>
        </p:nvGraphicFramePr>
        <p:xfrm>
          <a:off x="508000" y="1347050"/>
          <a:ext cx="8128000" cy="4417900"/>
        </p:xfrm>
        <a:graphic>
          <a:graphicData uri="http://schemas.openxmlformats.org/presentationml/2006/ole">
            <p:oleObj spid="_x0000_s13317" name="文档" r:id="rId3" imgW="3846018" imgH="20913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42507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9138554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4341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93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024750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862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5626225"/>
              </p:ext>
            </p:extLst>
          </p:nvPr>
        </p:nvGraphicFramePr>
        <p:xfrm>
          <a:off x="508000" y="1202804"/>
          <a:ext cx="8128000" cy="4706391"/>
        </p:xfrm>
        <a:graphic>
          <a:graphicData uri="http://schemas.openxmlformats.org/presentationml/2006/ole">
            <p:oleObj spid="_x0000_s4101" name="文档" r:id="rId3" imgW="3846018" imgH="222772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984101" y="2055223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801" y="2055223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935" y="28045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6335" y="2804523"/>
            <a:ext cx="2413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91835" y="28045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8535" y="28045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6935" y="32109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6335" y="3210923"/>
            <a:ext cx="2413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1835" y="32109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28535" y="3210923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50801" y="4402656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58801" y="4402656"/>
            <a:ext cx="26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24935" y="5179423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8235" y="5547723"/>
            <a:ext cx="774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48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232093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5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0875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3322059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1030" name="文档" r:id="rId3" imgW="3846018" imgH="2099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51029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6577774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6149" name="文档" r:id="rId3" imgW="3846018" imgH="22723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552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2367590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7173" name="文档" r:id="rId3" imgW="3846018" imgH="144725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5314" y="3212976"/>
            <a:ext cx="8255000" cy="1526034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43" y="47428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5695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490010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85086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6875473"/>
              </p:ext>
            </p:extLst>
          </p:nvPr>
        </p:nvGraphicFramePr>
        <p:xfrm>
          <a:off x="508000" y="827099"/>
          <a:ext cx="8128000" cy="5457803"/>
        </p:xfrm>
        <a:graphic>
          <a:graphicData uri="http://schemas.openxmlformats.org/presentationml/2006/ole">
            <p:oleObj spid="_x0000_s9221" name="文档" r:id="rId3" imgW="3846018" imgH="25832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41297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</TotalTime>
  <Words>0</Words>
  <Application>Microsoft Office PowerPoint</Application>
  <PresentationFormat>全屏显示(4:3)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2013-10-19T07:58:40Z</dcterms:created>
  <dcterms:modified xsi:type="dcterms:W3CDTF">2019-01-19T03:57:43Z</dcterms:modified>
  <cp:category>www.shulihua.net收集整理</cp:category>
</cp:coreProperties>
</file>