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F2E8"/>
    <a:srgbClr val="0097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435440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306200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537486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460778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815984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232494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834067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368925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866401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93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52735836"/>
              </p:ext>
            </p:extLst>
          </p:nvPr>
        </p:nvGraphicFramePr>
        <p:xfrm>
          <a:off x="508000" y="3133330"/>
          <a:ext cx="8128000" cy="845339"/>
        </p:xfrm>
        <a:graphic>
          <a:graphicData uri="http://schemas.openxmlformats.org/presentationml/2006/ole">
            <p:oleObj spid="_x0000_s1029" name="文档" r:id="rId3" imgW="3846018" imgH="399775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74334355"/>
              </p:ext>
            </p:extLst>
          </p:nvPr>
        </p:nvGraphicFramePr>
        <p:xfrm>
          <a:off x="508000" y="1263186"/>
          <a:ext cx="8128000" cy="4585628"/>
        </p:xfrm>
        <a:graphic>
          <a:graphicData uri="http://schemas.openxmlformats.org/presentationml/2006/ole">
            <p:oleObj spid="_x0000_s10245" name="文档" r:id="rId3" imgW="3846018" imgH="2170874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44500" y="3573016"/>
            <a:ext cx="8255000" cy="736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8956" y="4365104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0585" y="5486524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6704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14981784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11269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47804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52695939"/>
              </p:ext>
            </p:extLst>
          </p:nvPr>
        </p:nvGraphicFramePr>
        <p:xfrm>
          <a:off x="508000" y="1804941"/>
          <a:ext cx="8128000" cy="3502118"/>
        </p:xfrm>
        <a:graphic>
          <a:graphicData uri="http://schemas.openxmlformats.org/presentationml/2006/ole">
            <p:oleObj spid="_x0000_s12293" name="文档" r:id="rId3" imgW="3846018" imgH="1656673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01649" y="4199822"/>
            <a:ext cx="8255000" cy="75756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278" y="4961202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5323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7004138"/>
              </p:ext>
            </p:extLst>
          </p:nvPr>
        </p:nvGraphicFramePr>
        <p:xfrm>
          <a:off x="508000" y="1197774"/>
          <a:ext cx="8128000" cy="4716453"/>
        </p:xfrm>
        <a:graphic>
          <a:graphicData uri="http://schemas.openxmlformats.org/presentationml/2006/ole">
            <p:oleObj spid="_x0000_s13317" name="文档" r:id="rId3" imgW="3846018" imgH="2231686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33685" y="4437112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314" y="5558532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5245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77854954"/>
              </p:ext>
            </p:extLst>
          </p:nvPr>
        </p:nvGraphicFramePr>
        <p:xfrm>
          <a:off x="508000" y="858967"/>
          <a:ext cx="8128000" cy="5394066"/>
        </p:xfrm>
        <a:graphic>
          <a:graphicData uri="http://schemas.openxmlformats.org/presentationml/2006/ole">
            <p:oleObj spid="_x0000_s14341" name="文档" r:id="rId3" imgW="3846018" imgH="2552658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17924" y="4005064"/>
            <a:ext cx="8255000" cy="1909688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9553" y="5918572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4418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02310065"/>
              </p:ext>
            </p:extLst>
          </p:nvPr>
        </p:nvGraphicFramePr>
        <p:xfrm>
          <a:off x="508000" y="1424203"/>
          <a:ext cx="8128000" cy="4263594"/>
        </p:xfrm>
        <a:graphic>
          <a:graphicData uri="http://schemas.openxmlformats.org/presentationml/2006/ole">
            <p:oleObj spid="_x0000_s15365" name="文档" r:id="rId3" imgW="3846018" imgH="2018305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55314" y="3429000"/>
            <a:ext cx="8255000" cy="1873173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943" y="5305993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5759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85247657"/>
              </p:ext>
            </p:extLst>
          </p:nvPr>
        </p:nvGraphicFramePr>
        <p:xfrm>
          <a:off x="508000" y="751623"/>
          <a:ext cx="8128000" cy="5608755"/>
        </p:xfrm>
        <a:graphic>
          <a:graphicData uri="http://schemas.openxmlformats.org/presentationml/2006/ole">
            <p:oleObj spid="_x0000_s16389" name="文档" r:id="rId3" imgW="3846018" imgH="2654490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55314" y="4437112"/>
            <a:ext cx="8255000" cy="1549648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943" y="599058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3660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65316920"/>
              </p:ext>
            </p:extLst>
          </p:nvPr>
        </p:nvGraphicFramePr>
        <p:xfrm>
          <a:off x="508000" y="1940799"/>
          <a:ext cx="8128000" cy="3230403"/>
        </p:xfrm>
        <a:graphic>
          <a:graphicData uri="http://schemas.openxmlformats.org/presentationml/2006/ole">
            <p:oleObj spid="_x0000_s17413" name="文档" r:id="rId3" imgW="3846018" imgH="1528212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39296" y="4437112"/>
            <a:ext cx="8255000" cy="736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1711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95751758"/>
              </p:ext>
            </p:extLst>
          </p:nvPr>
        </p:nvGraphicFramePr>
        <p:xfrm>
          <a:off x="508000" y="3173585"/>
          <a:ext cx="8128000" cy="764830"/>
        </p:xfrm>
        <a:graphic>
          <a:graphicData uri="http://schemas.openxmlformats.org/presentationml/2006/ole">
            <p:oleObj spid="_x0000_s2053" name="文档" r:id="rId3" imgW="3846018" imgH="36163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01478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52171551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3077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18678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83205227"/>
              </p:ext>
            </p:extLst>
          </p:nvPr>
        </p:nvGraphicFramePr>
        <p:xfrm>
          <a:off x="508000" y="1172615"/>
          <a:ext cx="8128000" cy="4766770"/>
        </p:xfrm>
        <a:graphic>
          <a:graphicData uri="http://schemas.openxmlformats.org/presentationml/2006/ole">
            <p:oleObj spid="_x0000_s4101" name="文档" r:id="rId3" imgW="3846018" imgH="2256515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4859668" y="1585433"/>
            <a:ext cx="266700" cy="3683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869" y="2004665"/>
            <a:ext cx="533400" cy="31723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27769" y="2385665"/>
            <a:ext cx="508000" cy="31723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31269" y="2385665"/>
            <a:ext cx="508000" cy="31723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73969" y="3211165"/>
            <a:ext cx="508000" cy="31723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41902" y="3211165"/>
            <a:ext cx="1016000" cy="31723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5468" y="3602798"/>
            <a:ext cx="533400" cy="31723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431269" y="3981731"/>
            <a:ext cx="533400" cy="31723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86734" y="3981731"/>
            <a:ext cx="7998635" cy="698236"/>
            <a:chOff x="486734" y="3981731"/>
            <a:chExt cx="7998635" cy="698236"/>
          </a:xfrm>
        </p:grpSpPr>
        <p:sp>
          <p:nvSpPr>
            <p:cNvPr id="12" name="矩形 11"/>
            <p:cNvSpPr/>
            <p:nvPr/>
          </p:nvSpPr>
          <p:spPr>
            <a:xfrm>
              <a:off x="8218669" y="3981731"/>
              <a:ext cx="266700" cy="317236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xmlns="" w="3175" cap="flat" cmpd="sng" algn="ctr">
                  <a:solidFill>
                    <a:srgbClr val="FFFFFF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86734" y="4362731"/>
              <a:ext cx="266700" cy="317236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xmlns="" w="3175" cap="flat" cmpd="sng" algn="ctr">
                  <a:solidFill>
                    <a:srgbClr val="FFFFFF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3545069" y="5188231"/>
            <a:ext cx="508000" cy="31723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319769" y="5188231"/>
            <a:ext cx="1524000" cy="31723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88726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39972570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5125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98206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74061421"/>
              </p:ext>
            </p:extLst>
          </p:nvPr>
        </p:nvGraphicFramePr>
        <p:xfrm>
          <a:off x="508000" y="1996149"/>
          <a:ext cx="8128000" cy="3119702"/>
        </p:xfrm>
        <a:graphic>
          <a:graphicData uri="http://schemas.openxmlformats.org/presentationml/2006/ole">
            <p:oleObj spid="_x0000_s6149" name="文档" r:id="rId3" imgW="3846018" imgH="147567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90221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3906418"/>
              </p:ext>
            </p:extLst>
          </p:nvPr>
        </p:nvGraphicFramePr>
        <p:xfrm>
          <a:off x="508000" y="751623"/>
          <a:ext cx="8128000" cy="5608755"/>
        </p:xfrm>
        <a:graphic>
          <a:graphicData uri="http://schemas.openxmlformats.org/presentationml/2006/ole">
            <p:oleObj spid="_x0000_s7173" name="文档" r:id="rId3" imgW="3846018" imgH="2654490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44500" y="4293096"/>
            <a:ext cx="8255000" cy="2088232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7432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87603771"/>
              </p:ext>
            </p:extLst>
          </p:nvPr>
        </p:nvGraphicFramePr>
        <p:xfrm>
          <a:off x="508000" y="2599962"/>
          <a:ext cx="8128000" cy="1912076"/>
        </p:xfrm>
        <a:graphic>
          <a:graphicData uri="http://schemas.openxmlformats.org/presentationml/2006/ole">
            <p:oleObj spid="_x0000_s8197" name="文档" r:id="rId3" imgW="3846018" imgH="90462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412812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2116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28537200"/>
              </p:ext>
            </p:extLst>
          </p:nvPr>
        </p:nvGraphicFramePr>
        <p:xfrm>
          <a:off x="508000" y="850581"/>
          <a:ext cx="8128000" cy="5410838"/>
        </p:xfrm>
        <a:graphic>
          <a:graphicData uri="http://schemas.openxmlformats.org/presentationml/2006/ole">
            <p:oleObj spid="_x0000_s9221" name="文档" r:id="rId3" imgW="3846018" imgH="256093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97052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11</TotalTime>
  <Words>0</Words>
  <Application>Microsoft Office PowerPoint</Application>
  <PresentationFormat>全屏显示(4:3)</PresentationFormat>
  <Paragraphs>0</Paragraphs>
  <Slides>17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主题3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www.shulihua.net收集整理</dc:title>
  <dc:subject>www.shulihua.net收集整理</dc:subject>
  <dc:creator>www.shulihua.net收集整理</dc:creator>
  <cp:keywords>www.shulihua.net收集整理</cp:keywords>
  <dc:description>www.shulihua.net收集整理</dc:description>
  <dcterms:created xsi:type="dcterms:W3CDTF">2013-10-19T07:49:15Z</dcterms:created>
  <dcterms:modified xsi:type="dcterms:W3CDTF">2019-01-19T03:58:22Z</dcterms:modified>
  <cp:category>www.shulihua.net收集整理</cp:category>
</cp:coreProperties>
</file>