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4" r:id="rId1"/>
  </p:sldMasterIdLst>
  <p:sldIdLst>
    <p:sldId id="258" r:id="rId2"/>
    <p:sldId id="259" r:id="rId3"/>
    <p:sldId id="260" r:id="rId4"/>
    <p:sldId id="261" r:id="rId5"/>
    <p:sldId id="262" r:id="rId6"/>
    <p:sldId id="277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4F2E8"/>
    <a:srgbClr val="009758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554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443544055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330620089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953748631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646077877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081598405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12324941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783406793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73689257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986640130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705" r:id="rId1"/>
    <p:sldLayoutId id="2147483693" r:id="rId2"/>
    <p:sldLayoutId id="2147483696" r:id="rId3"/>
    <p:sldLayoutId id="2147483697" r:id="rId4"/>
    <p:sldLayoutId id="2147483698" r:id="rId5"/>
    <p:sldLayoutId id="2147483699" r:id="rId6"/>
    <p:sldLayoutId id="2147483700" r:id="rId7"/>
    <p:sldLayoutId id="2147483701" r:id="rId8"/>
    <p:sldLayoutId id="2147483702" r:id="rId9"/>
    <p:sldLayoutId id="2147483703" r:id="rId10"/>
  </p:sldLayoutIdLst>
  <p:transition spd="med">
    <p:fade/>
  </p:transition>
  <p:timing>
    <p:tnLst>
      <p:par>
        <p:cTn id="1" dur="indefinite" restart="never" nodeType="tmRoot"/>
      </p:par>
    </p:tnLst>
  </p:timing>
  <p:txStyles>
    <p:titleStyle>
      <a:lvl1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 kern="1200">
          <a:solidFill>
            <a:schemeClr val="bg1"/>
          </a:solidFill>
          <a:latin typeface="Arial" pitchFamily="34" charset="0"/>
          <a:ea typeface="+mj-ea"/>
          <a:cs typeface="+mj-cs"/>
        </a:defRPr>
      </a:lvl1pPr>
      <a:lvl2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2pPr>
      <a:lvl3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3pPr>
      <a:lvl4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4pPr>
      <a:lvl5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5pPr>
      <a:lvl6pPr marL="4572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6pPr>
      <a:lvl7pPr marL="9144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7pPr>
      <a:lvl8pPr marL="13716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8pPr>
      <a:lvl9pPr marL="18288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9pPr>
    </p:titleStyle>
    <p:bodyStyle>
      <a:lvl1pPr marL="271463" indent="-271463" algn="just" defTabSz="514350" rtl="0" eaLnBrk="1" fontAlgn="base" hangingPunct="1">
        <a:lnSpc>
          <a:spcPct val="110000"/>
        </a:lnSpc>
        <a:spcBef>
          <a:spcPts val="9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u"/>
        <a:defRPr lang="zh-CN" altLang="en-US" kern="1200" dirty="0">
          <a:solidFill>
            <a:schemeClr val="accent1"/>
          </a:solidFill>
          <a:latin typeface="Arial" pitchFamily="34" charset="0"/>
          <a:ea typeface="+mn-ea"/>
          <a:cs typeface="+mn-cs"/>
        </a:defRPr>
      </a:lvl1pPr>
      <a:lvl2pPr marL="271463" indent="-271463" algn="just" defTabSz="514350" rtl="0" eaLnBrk="1" fontAlgn="base" hangingPunct="1">
        <a:lnSpc>
          <a:spcPct val="120000"/>
        </a:lnSpc>
        <a:spcBef>
          <a:spcPct val="0"/>
        </a:spcBef>
        <a:spcAft>
          <a:spcPts val="900"/>
        </a:spcAft>
        <a:buClr>
          <a:srgbClr val="ECA280"/>
        </a:buClr>
        <a:buFont typeface="幼圆" pitchFamily="49" charset="-122"/>
        <a:buChar char=" "/>
        <a:defRPr sz="1300" kern="1200">
          <a:solidFill>
            <a:schemeClr val="tx1"/>
          </a:solidFill>
          <a:latin typeface="Arial" pitchFamily="34" charset="0"/>
          <a:ea typeface="+mn-ea"/>
          <a:cs typeface="+mn-cs"/>
        </a:defRPr>
      </a:lvl2pPr>
      <a:lvl3pPr marL="642938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100" kern="1200">
          <a:solidFill>
            <a:schemeClr val="tx1"/>
          </a:solidFill>
          <a:latin typeface="Arial" pitchFamily="34" charset="0"/>
          <a:ea typeface="+mn-ea"/>
          <a:cs typeface="+mn-cs"/>
        </a:defRPr>
      </a:lvl3pPr>
      <a:lvl4pPr marL="900113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000" kern="1200">
          <a:solidFill>
            <a:schemeClr val="tx1"/>
          </a:solidFill>
          <a:latin typeface="Arial" pitchFamily="34" charset="0"/>
          <a:ea typeface="+mn-ea"/>
          <a:cs typeface="+mn-cs"/>
        </a:defRPr>
      </a:lvl4pPr>
      <a:lvl5pPr marL="1157288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000" kern="1200">
          <a:solidFill>
            <a:schemeClr val="tx1"/>
          </a:solidFill>
          <a:latin typeface="Arial" pitchFamily="34" charset="0"/>
          <a:ea typeface="+mn-ea"/>
          <a:cs typeface="+mn-cs"/>
        </a:defRPr>
      </a:lvl5pPr>
      <a:lvl6pPr marL="141446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67163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92881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18598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.v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.v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.v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.v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.v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.v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.v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.v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8.v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9.v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.v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.v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.v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985602073"/>
              </p:ext>
            </p:extLst>
          </p:nvPr>
        </p:nvGraphicFramePr>
        <p:xfrm>
          <a:off x="508000" y="3133330"/>
          <a:ext cx="8128000" cy="845339"/>
        </p:xfrm>
        <a:graphic>
          <a:graphicData uri="http://schemas.openxmlformats.org/presentationml/2006/ole">
            <p:oleObj spid="_x0000_s1029" name="文档" r:id="rId3" imgW="3846018" imgH="399775" progId="Word.Document.12">
              <p:embed/>
            </p:oleObj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trips/>
      </p:transition>
    </mc:Choice>
    <mc:Fallback>
      <p:transition spd="slow">
        <p:strips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925678693"/>
              </p:ext>
            </p:extLst>
          </p:nvPr>
        </p:nvGraphicFramePr>
        <p:xfrm>
          <a:off x="508000" y="3131654"/>
          <a:ext cx="8128000" cy="848692"/>
        </p:xfrm>
        <a:graphic>
          <a:graphicData uri="http://schemas.openxmlformats.org/presentationml/2006/ole">
            <p:oleObj spid="_x0000_s10244" name="文档" r:id="rId3" imgW="3846018" imgH="402294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9341957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cover dir="lu"/>
      </p:transition>
    </mc:Choice>
    <mc:Fallback>
      <p:transition spd="slow">
        <p:cover dir="lu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891604940"/>
              </p:ext>
            </p:extLst>
          </p:nvPr>
        </p:nvGraphicFramePr>
        <p:xfrm>
          <a:off x="508000" y="1424203"/>
          <a:ext cx="8128000" cy="4263594"/>
        </p:xfrm>
        <a:graphic>
          <a:graphicData uri="http://schemas.openxmlformats.org/presentationml/2006/ole">
            <p:oleObj spid="_x0000_s11268" name="文档" r:id="rId3" imgW="3846018" imgH="2018305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422871" y="4149080"/>
            <a:ext cx="8255000" cy="11176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4500" y="5270500"/>
            <a:ext cx="8255000" cy="3810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68809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plit dir="in"/>
      </p:transition>
    </mc:Choice>
    <mc:Fallback>
      <p:transition spd="slow">
        <p:split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704086731"/>
              </p:ext>
            </p:extLst>
          </p:nvPr>
        </p:nvGraphicFramePr>
        <p:xfrm>
          <a:off x="508000" y="1645601"/>
          <a:ext cx="8128000" cy="3820798"/>
        </p:xfrm>
        <a:graphic>
          <a:graphicData uri="http://schemas.openxmlformats.org/presentationml/2006/ole">
            <p:oleObj spid="_x0000_s12292" name="文档" r:id="rId3" imgW="3846018" imgH="1808882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433685" y="3573016"/>
            <a:ext cx="8255000" cy="1531398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5314" y="5108234"/>
            <a:ext cx="8255000" cy="3810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323381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cover dir="u"/>
      </p:transition>
    </mc:Choice>
    <mc:Fallback>
      <p:transition spd="slow">
        <p:cover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277353141"/>
              </p:ext>
            </p:extLst>
          </p:nvPr>
        </p:nvGraphicFramePr>
        <p:xfrm>
          <a:off x="743528" y="784585"/>
          <a:ext cx="7656945" cy="5542830"/>
        </p:xfrm>
        <a:graphic>
          <a:graphicData uri="http://schemas.openxmlformats.org/presentationml/2006/ole">
            <p:oleObj spid="_x0000_s13316" name="文档" r:id="rId3" imgW="3846018" imgH="2784390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291466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pull dir="ru"/>
      </p:transition>
    </mc:Choice>
    <mc:Fallback>
      <p:transition spd="slow">
        <p:pull dir="ru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926669412"/>
              </p:ext>
            </p:extLst>
          </p:nvPr>
        </p:nvGraphicFramePr>
        <p:xfrm>
          <a:off x="508000" y="2217547"/>
          <a:ext cx="8128000" cy="2676906"/>
        </p:xfrm>
        <a:graphic>
          <a:graphicData uri="http://schemas.openxmlformats.org/presentationml/2006/ole">
            <p:oleObj spid="_x0000_s14340" name="文档" r:id="rId3" imgW="3846018" imgH="1266254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426758" y="4509120"/>
            <a:ext cx="8255000" cy="3810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945029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pull dir="rd"/>
      </p:transition>
    </mc:Choice>
    <mc:Fallback>
      <p:transition spd="slow">
        <p:pull dir="r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072481689"/>
              </p:ext>
            </p:extLst>
          </p:nvPr>
        </p:nvGraphicFramePr>
        <p:xfrm>
          <a:off x="508000" y="1155841"/>
          <a:ext cx="8128000" cy="4800317"/>
        </p:xfrm>
        <a:graphic>
          <a:graphicData uri="http://schemas.openxmlformats.org/presentationml/2006/ole">
            <p:oleObj spid="_x0000_s15364" name="文档" r:id="rId3" imgW="3846018" imgH="2272348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418438" y="4797152"/>
            <a:ext cx="8255000" cy="75756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0067" y="5558532"/>
            <a:ext cx="8255000" cy="3810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294604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pull dir="rd"/>
      </p:transition>
    </mc:Choice>
    <mc:Fallback>
      <p:transition spd="slow">
        <p:pull dir="r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86887942"/>
              </p:ext>
            </p:extLst>
          </p:nvPr>
        </p:nvGraphicFramePr>
        <p:xfrm>
          <a:off x="508000" y="1615411"/>
          <a:ext cx="8128000" cy="3881177"/>
        </p:xfrm>
        <a:graphic>
          <a:graphicData uri="http://schemas.openxmlformats.org/presentationml/2006/ole">
            <p:oleObj spid="_x0000_s16388" name="文档" r:id="rId3" imgW="3846018" imgH="1837309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418438" y="4365104"/>
            <a:ext cx="8255000" cy="75756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0067" y="5126484"/>
            <a:ext cx="8255000" cy="3810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482932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184313296"/>
              </p:ext>
            </p:extLst>
          </p:nvPr>
        </p:nvGraphicFramePr>
        <p:xfrm>
          <a:off x="508000" y="986438"/>
          <a:ext cx="8128000" cy="5139123"/>
        </p:xfrm>
        <a:graphic>
          <a:graphicData uri="http://schemas.openxmlformats.org/presentationml/2006/ole">
            <p:oleObj spid="_x0000_s17412" name="文档" r:id="rId3" imgW="3846018" imgH="2432833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409786" y="3861048"/>
            <a:ext cx="8255000" cy="1909688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1415" y="5774556"/>
            <a:ext cx="8255000" cy="3810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193656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cover dir="lu"/>
      </p:transition>
    </mc:Choice>
    <mc:Fallback>
      <p:transition spd="slow">
        <p:cover dir="l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02477848"/>
              </p:ext>
            </p:extLst>
          </p:nvPr>
        </p:nvGraphicFramePr>
        <p:xfrm>
          <a:off x="508000" y="869030"/>
          <a:ext cx="8128000" cy="5373939"/>
        </p:xfrm>
        <a:graphic>
          <a:graphicData uri="http://schemas.openxmlformats.org/presentationml/2006/ole">
            <p:oleObj spid="_x0000_s18436" name="文档" r:id="rId3" imgW="3846018" imgH="2542582" progId="Word.Document.12">
              <p:embed/>
            </p:oleObj>
          </a:graphicData>
        </a:graphic>
      </p:graphicFrame>
      <p:sp>
        <p:nvSpPr>
          <p:cNvPr id="4" name="矩形 3"/>
          <p:cNvSpPr/>
          <p:nvPr/>
        </p:nvSpPr>
        <p:spPr>
          <a:xfrm>
            <a:off x="449415" y="3429000"/>
            <a:ext cx="8255000" cy="7366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44500" y="4165600"/>
            <a:ext cx="8255000" cy="214372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578329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495701580"/>
              </p:ext>
            </p:extLst>
          </p:nvPr>
        </p:nvGraphicFramePr>
        <p:xfrm>
          <a:off x="508000" y="1316858"/>
          <a:ext cx="8128000" cy="4478284"/>
        </p:xfrm>
        <a:graphic>
          <a:graphicData uri="http://schemas.openxmlformats.org/presentationml/2006/ole">
            <p:oleObj spid="_x0000_s19460" name="文档" r:id="rId3" imgW="3846018" imgH="2119778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440067" y="4630738"/>
            <a:ext cx="8255000" cy="75756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61696" y="5392118"/>
            <a:ext cx="8255000" cy="3810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692920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trips dir="rd"/>
      </p:transition>
    </mc:Choice>
    <mc:Fallback>
      <p:transition spd="slow">
        <p:strips dir="r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409739676"/>
              </p:ext>
            </p:extLst>
          </p:nvPr>
        </p:nvGraphicFramePr>
        <p:xfrm>
          <a:off x="508000" y="3173585"/>
          <a:ext cx="8128000" cy="764830"/>
        </p:xfrm>
        <a:graphic>
          <a:graphicData uri="http://schemas.openxmlformats.org/presentationml/2006/ole">
            <p:oleObj spid="_x0000_s2053" name="文档" r:id="rId3" imgW="3846018" imgH="361632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40525822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trips dir="ru"/>
      </p:transition>
    </mc:Choice>
    <mc:Fallback>
      <p:transition spd="slow">
        <p:strips dir="ru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202671312"/>
              </p:ext>
            </p:extLst>
          </p:nvPr>
        </p:nvGraphicFramePr>
        <p:xfrm>
          <a:off x="508000" y="3131654"/>
          <a:ext cx="8128000" cy="848692"/>
        </p:xfrm>
        <a:graphic>
          <a:graphicData uri="http://schemas.openxmlformats.org/presentationml/2006/ole">
            <p:oleObj spid="_x0000_s3076" name="文档" r:id="rId3" imgW="3846018" imgH="402294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2846492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randomBar/>
      </p:transition>
    </mc:Choice>
    <mc:Fallback>
      <p:transition spd="slow">
        <p:randomBar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681603248"/>
              </p:ext>
            </p:extLst>
          </p:nvPr>
        </p:nvGraphicFramePr>
        <p:xfrm>
          <a:off x="508000" y="2157166"/>
          <a:ext cx="8128000" cy="2797669"/>
        </p:xfrm>
        <a:graphic>
          <a:graphicData uri="http://schemas.openxmlformats.org/presentationml/2006/ole">
            <p:oleObj spid="_x0000_s4100" name="文档" r:id="rId3" imgW="3846018" imgH="1323467" progId="Word.Document.12">
              <p:embed/>
            </p:oleObj>
          </a:graphicData>
        </a:graphic>
      </p:graphicFrame>
      <p:sp>
        <p:nvSpPr>
          <p:cNvPr id="4" name="矩形 3"/>
          <p:cNvSpPr/>
          <p:nvPr/>
        </p:nvSpPr>
        <p:spPr>
          <a:xfrm>
            <a:off x="3801136" y="2602446"/>
            <a:ext cx="508000" cy="328174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309136" y="2998213"/>
            <a:ext cx="508000" cy="328174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163336" y="2998213"/>
            <a:ext cx="508000" cy="328174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251736" y="3366513"/>
            <a:ext cx="533400" cy="328174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369336" y="3366513"/>
            <a:ext cx="241300" cy="328174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268969" y="3366513"/>
            <a:ext cx="190500" cy="328174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238202" y="4204713"/>
            <a:ext cx="508000" cy="328174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238202" y="4573013"/>
            <a:ext cx="1016000" cy="328174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419751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021165428"/>
              </p:ext>
            </p:extLst>
          </p:nvPr>
        </p:nvGraphicFramePr>
        <p:xfrm>
          <a:off x="508000" y="1585220"/>
          <a:ext cx="8128000" cy="3941561"/>
        </p:xfrm>
        <a:graphic>
          <a:graphicData uri="http://schemas.openxmlformats.org/presentationml/2006/ole">
            <p:oleObj spid="_x0000_s5124" name="文档" r:id="rId3" imgW="3846018" imgH="1866096" progId="Word.Document.12">
              <p:embed/>
            </p:oleObj>
          </a:graphicData>
        </a:graphic>
      </p:graphicFrame>
      <p:sp>
        <p:nvSpPr>
          <p:cNvPr id="4" name="矩形 3"/>
          <p:cNvSpPr/>
          <p:nvPr/>
        </p:nvSpPr>
        <p:spPr>
          <a:xfrm>
            <a:off x="2550335" y="1983267"/>
            <a:ext cx="533400" cy="3810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25035" y="1983267"/>
            <a:ext cx="533400" cy="3810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74335" y="1983267"/>
            <a:ext cx="749300" cy="3810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651935" y="2757967"/>
            <a:ext cx="1562100" cy="3810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806902" y="3126267"/>
            <a:ext cx="508000" cy="3810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062469" y="3522034"/>
            <a:ext cx="508000" cy="3810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944535" y="3550710"/>
            <a:ext cx="749300" cy="344915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508000" y="4332767"/>
            <a:ext cx="7909735" cy="772633"/>
            <a:chOff x="508000" y="4332767"/>
            <a:chExt cx="7909735" cy="772633"/>
          </a:xfrm>
        </p:grpSpPr>
        <p:sp>
          <p:nvSpPr>
            <p:cNvPr id="11" name="矩形 10"/>
            <p:cNvSpPr/>
            <p:nvPr/>
          </p:nvSpPr>
          <p:spPr>
            <a:xfrm>
              <a:off x="7401735" y="4332767"/>
              <a:ext cx="1016000" cy="381000"/>
            </a:xfrm>
            <a:prstGeom prst="rect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/>
            <a:extLst>
              <a:ext uri="{91240B29-F687-4F45-9708-019B960494DF}">
                <a14:hiddenLine xmlns:a14="http://schemas.microsoft.com/office/drawing/2010/main" xmlns="" w="3175" cap="flat" cmpd="sng" algn="ctr">
                  <a:solidFill>
                    <a:srgbClr val="FFFFFF"/>
                  </a:solidFill>
                  <a:prstDash val="soli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508000" y="4724400"/>
              <a:ext cx="533400" cy="381000"/>
            </a:xfrm>
            <a:prstGeom prst="rect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/>
            <a:extLst>
              <a:ext uri="{91240B29-F687-4F45-9708-019B960494DF}">
                <a14:hiddenLine xmlns:a14="http://schemas.microsoft.com/office/drawing/2010/main" xmlns="" w="3175" cap="flat" cmpd="sng" algn="ctr">
                  <a:solidFill>
                    <a:srgbClr val="FFFFFF"/>
                  </a:solidFill>
                  <a:prstDash val="soli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" name="矩形 12"/>
          <p:cNvSpPr/>
          <p:nvPr/>
        </p:nvSpPr>
        <p:spPr>
          <a:xfrm>
            <a:off x="3248835" y="5107467"/>
            <a:ext cx="749300" cy="3810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892333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trips/>
      </p:transition>
    </mc:Choice>
    <mc:Fallback>
      <p:transition spd="slow">
        <p:strip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92703304"/>
              </p:ext>
            </p:extLst>
          </p:nvPr>
        </p:nvGraphicFramePr>
        <p:xfrm>
          <a:off x="508000" y="3131654"/>
          <a:ext cx="8128000" cy="848692"/>
        </p:xfrm>
        <a:graphic>
          <a:graphicData uri="http://schemas.openxmlformats.org/presentationml/2006/ole">
            <p:oleObj spid="_x0000_s20484" name="文档" r:id="rId3" imgW="3846018" imgH="402294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168322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420523311"/>
              </p:ext>
            </p:extLst>
          </p:nvPr>
        </p:nvGraphicFramePr>
        <p:xfrm>
          <a:off x="508000" y="1336985"/>
          <a:ext cx="8128000" cy="4438029"/>
        </p:xfrm>
        <a:graphic>
          <a:graphicData uri="http://schemas.openxmlformats.org/presentationml/2006/ole">
            <p:oleObj spid="_x0000_s7172" name="文档" r:id="rId3" imgW="3846018" imgH="2099628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6641944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359899667"/>
              </p:ext>
            </p:extLst>
          </p:nvPr>
        </p:nvGraphicFramePr>
        <p:xfrm>
          <a:off x="508000" y="1707660"/>
          <a:ext cx="8128000" cy="3696680"/>
        </p:xfrm>
        <a:graphic>
          <a:graphicData uri="http://schemas.openxmlformats.org/presentationml/2006/ole">
            <p:oleObj spid="_x0000_s8196" name="文档" r:id="rId3" imgW="3846018" imgH="1749870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466597" y="3789040"/>
            <a:ext cx="8255000" cy="22606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481054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trips/>
      </p:transition>
    </mc:Choice>
    <mc:Fallback>
      <p:transition spd="slow">
        <p:strip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864553596"/>
              </p:ext>
            </p:extLst>
          </p:nvPr>
        </p:nvGraphicFramePr>
        <p:xfrm>
          <a:off x="508000" y="2345018"/>
          <a:ext cx="8128000" cy="2421963"/>
        </p:xfrm>
        <a:graphic>
          <a:graphicData uri="http://schemas.openxmlformats.org/presentationml/2006/ole">
            <p:oleObj spid="_x0000_s9220" name="文档" r:id="rId3" imgW="3846018" imgH="1146429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323528" y="3091656"/>
            <a:ext cx="8255000" cy="26416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921377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pull dir="u"/>
      </p:transition>
    </mc:Choice>
    <mc:Fallback>
      <p:transition spd="slow">
        <p:pull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heme/theme1.xml><?xml version="1.0" encoding="utf-8"?>
<a:theme xmlns:a="http://schemas.openxmlformats.org/drawingml/2006/main" name="主题3">
  <a:themeElements>
    <a:clrScheme name="自定义 563">
      <a:dk1>
        <a:srgbClr val="5F5F5F"/>
      </a:dk1>
      <a:lt1>
        <a:sysClr val="window" lastClr="CAEACF"/>
      </a:lt1>
      <a:dk2>
        <a:srgbClr val="5F5F5F"/>
      </a:dk2>
      <a:lt2>
        <a:srgbClr val="FFFFFF"/>
      </a:lt2>
      <a:accent1>
        <a:srgbClr val="E74E3E"/>
      </a:accent1>
      <a:accent2>
        <a:srgbClr val="E0642C"/>
      </a:accent2>
      <a:accent3>
        <a:srgbClr val="E042A3"/>
      </a:accent3>
      <a:accent4>
        <a:srgbClr val="7866C0"/>
      </a:accent4>
      <a:accent5>
        <a:srgbClr val="00C0F0"/>
      </a:accent5>
      <a:accent6>
        <a:srgbClr val="00B050"/>
      </a:accent6>
      <a:hlink>
        <a:srgbClr val="00B0F0"/>
      </a:hlink>
      <a:folHlink>
        <a:srgbClr val="7F7F7F"/>
      </a:folHlink>
    </a:clrScheme>
    <a:fontScheme name="12_A000120140530A99PPBG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主题3</Template>
  <TotalTime>14</TotalTime>
  <Words>0</Words>
  <Application>Microsoft Office PowerPoint</Application>
  <PresentationFormat>全屏显示(4:3)</PresentationFormat>
  <Paragraphs>0</Paragraphs>
  <Slides>19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1" baseType="lpstr">
      <vt:lpstr>主题3</vt:lpstr>
      <vt:lpstr>文档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</vt:vector>
  </TitlesOfParts>
  <Manager>www.shulihua.net收集整理</Manager>
  <Company>www.shulihua.net收集整理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www.shulihua.net收集整理</dc:title>
  <dc:subject>www.shulihua.net收集整理</dc:subject>
  <dc:creator>www.shulihua.net收集整理</dc:creator>
  <cp:keywords>www.shulihua.net收集整理</cp:keywords>
  <dc:description>www.shulihua.net收集整理</dc:description>
  <dcterms:created xsi:type="dcterms:W3CDTF">2013-10-19T07:42:12Z</dcterms:created>
  <dcterms:modified xsi:type="dcterms:W3CDTF">2019-01-19T03:58:41Z</dcterms:modified>
  <cp:category>www.shulihua.net收集整理</cp:category>
</cp:coreProperties>
</file>