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4" r:id="rId1"/>
  </p:sldMasterIdLst>
  <p:handoutMasterIdLst>
    <p:handoutMasterId r:id="rId13"/>
  </p:handout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F2E8"/>
    <a:srgbClr val="00975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1" d="100"/>
          <a:sy n="71" d="100"/>
        </p:scale>
        <p:origin x="-3270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6781D7-015C-42B8-BA79-459D303CAA42}" type="datetimeFigureOut">
              <a:rPr lang="zh-CN" altLang="en-US" smtClean="0"/>
              <a:pPr/>
              <a:t>2019/1/19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85A10D-95FD-4F9B-A5D0-7F127DEA94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185557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435440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306200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537486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4607787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815984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232494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834067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368925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98664013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693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19216632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1028" name="文档" r:id="rId3" imgW="3846018" imgH="402294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36100514"/>
              </p:ext>
            </p:extLst>
          </p:nvPr>
        </p:nvGraphicFramePr>
        <p:xfrm>
          <a:off x="508000" y="773426"/>
          <a:ext cx="8128000" cy="5565148"/>
        </p:xfrm>
        <a:graphic>
          <a:graphicData uri="http://schemas.openxmlformats.org/presentationml/2006/ole">
            <p:oleObj spid="_x0000_s10244" name="文档" r:id="rId3" imgW="3846018" imgH="263398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044635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93160227"/>
              </p:ext>
            </p:extLst>
          </p:nvPr>
        </p:nvGraphicFramePr>
        <p:xfrm>
          <a:off x="508000" y="824632"/>
          <a:ext cx="8128000" cy="5700712"/>
        </p:xfrm>
        <a:graphic>
          <a:graphicData uri="http://schemas.openxmlformats.org/presentationml/2006/ole">
            <p:oleObj spid="_x0000_s11268" name="文档" r:id="rId3" imgW="3846018" imgH="2685796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6758" y="6000328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7013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91244821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2052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117815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2244710"/>
              </p:ext>
            </p:extLst>
          </p:nvPr>
        </p:nvGraphicFramePr>
        <p:xfrm>
          <a:off x="1624313" y="806080"/>
          <a:ext cx="5895374" cy="5715000"/>
        </p:xfrm>
        <a:graphic>
          <a:graphicData uri="http://schemas.openxmlformats.org/presentationml/2006/ole">
            <p:oleObj spid="_x0000_s3076" name="文档" r:id="rId3" imgW="3944143" imgH="382286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545507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8262800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4100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25379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15065855"/>
              </p:ext>
            </p:extLst>
          </p:nvPr>
        </p:nvGraphicFramePr>
        <p:xfrm>
          <a:off x="508000" y="1645601"/>
          <a:ext cx="8128000" cy="3820798"/>
        </p:xfrm>
        <a:graphic>
          <a:graphicData uri="http://schemas.openxmlformats.org/presentationml/2006/ole">
            <p:oleObj spid="_x0000_s5124" name="文档" r:id="rId3" imgW="3846018" imgH="1808882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18438" y="4374852"/>
            <a:ext cx="8255000" cy="75756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0067" y="5136232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91152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99020158"/>
              </p:ext>
            </p:extLst>
          </p:nvPr>
        </p:nvGraphicFramePr>
        <p:xfrm>
          <a:off x="508000" y="921025"/>
          <a:ext cx="8128000" cy="5269950"/>
        </p:xfrm>
        <a:graphic>
          <a:graphicData uri="http://schemas.openxmlformats.org/presentationml/2006/ole">
            <p:oleObj spid="_x0000_s6148" name="文档" r:id="rId3" imgW="3846018" imgH="249364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130976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316005"/>
              </p:ext>
            </p:extLst>
          </p:nvPr>
        </p:nvGraphicFramePr>
        <p:xfrm>
          <a:off x="508000" y="2791170"/>
          <a:ext cx="8128000" cy="1529661"/>
        </p:xfrm>
        <a:graphic>
          <a:graphicData uri="http://schemas.openxmlformats.org/presentationml/2006/ole">
            <p:oleObj spid="_x0000_s7172" name="文档" r:id="rId3" imgW="3846018" imgH="723625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23528" y="3933056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6209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77746746"/>
              </p:ext>
            </p:extLst>
          </p:nvPr>
        </p:nvGraphicFramePr>
        <p:xfrm>
          <a:off x="508000" y="1048496"/>
          <a:ext cx="8128000" cy="5015007"/>
        </p:xfrm>
        <a:graphic>
          <a:graphicData uri="http://schemas.openxmlformats.org/presentationml/2006/ole">
            <p:oleObj spid="_x0000_s8196" name="文档" r:id="rId3" imgW="3846018" imgH="237382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59517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57327775"/>
              </p:ext>
            </p:extLst>
          </p:nvPr>
        </p:nvGraphicFramePr>
        <p:xfrm>
          <a:off x="508000" y="1454395"/>
          <a:ext cx="8128000" cy="4203211"/>
        </p:xfrm>
        <a:graphic>
          <a:graphicData uri="http://schemas.openxmlformats.org/presentationml/2006/ole">
            <p:oleObj spid="_x0000_s9220" name="文档" r:id="rId3" imgW="3846018" imgH="1989878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6758" y="5301208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00997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AEA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1</TotalTime>
  <Words>0</Words>
  <Application>Microsoft Office PowerPoint</Application>
  <PresentationFormat>全屏显示(4:3)</PresentationFormat>
  <Paragraphs>0</Paragraphs>
  <Slides>11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主题3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Manager>www.shulihua.net收集整理</Manager>
  <Company>www.shulihua.net收集整理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www.shulihua.net收集整理</dc:title>
  <dc:subject>www.shulihua.net收集整理</dc:subject>
  <dc:creator>www.shulihua.net收集整理</dc:creator>
  <cp:keywords>www.shulihua.net收集整理</cp:keywords>
  <dc:description>www.shulihua.net收集整理</dc:description>
  <dcterms:created xsi:type="dcterms:W3CDTF">2013-10-21T01:16:30Z</dcterms:created>
  <dcterms:modified xsi:type="dcterms:W3CDTF">2019-01-19T03:59:15Z</dcterms:modified>
  <cp:category>www.shulihua.net收集整理</cp:category>
</cp:coreProperties>
</file>