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3325044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2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4838130"/>
              </p:ext>
            </p:extLst>
          </p:nvPr>
        </p:nvGraphicFramePr>
        <p:xfrm>
          <a:off x="508000" y="1645601"/>
          <a:ext cx="8128000" cy="3820798"/>
        </p:xfrm>
        <a:graphic>
          <a:graphicData uri="http://schemas.openxmlformats.org/presentationml/2006/ole">
            <p:oleObj spid="_x0000_s10244" name="文档" r:id="rId3" imgW="3846018" imgH="180888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5310" y="3573016"/>
            <a:ext cx="8255000" cy="1500967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939" y="5077803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893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3367979"/>
              </p:ext>
            </p:extLst>
          </p:nvPr>
        </p:nvGraphicFramePr>
        <p:xfrm>
          <a:off x="508000" y="1367177"/>
          <a:ext cx="8128000" cy="4377646"/>
        </p:xfrm>
        <a:graphic>
          <a:graphicData uri="http://schemas.openxmlformats.org/presentationml/2006/ole">
            <p:oleObj spid="_x0000_s11268" name="文档" r:id="rId3" imgW="3846018" imgH="20712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3153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6402091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2292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6510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161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8621835"/>
              </p:ext>
            </p:extLst>
          </p:nvPr>
        </p:nvGraphicFramePr>
        <p:xfrm>
          <a:off x="508000" y="1232996"/>
          <a:ext cx="8128000" cy="4646007"/>
        </p:xfrm>
        <a:graphic>
          <a:graphicData uri="http://schemas.openxmlformats.org/presentationml/2006/ole">
            <p:oleObj spid="_x0000_s13316" name="文档" r:id="rId3" imgW="3846018" imgH="219930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4005064"/>
            <a:ext cx="8255000" cy="147764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48652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655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3698304"/>
              </p:ext>
            </p:extLst>
          </p:nvPr>
        </p:nvGraphicFramePr>
        <p:xfrm>
          <a:off x="508000" y="1538256"/>
          <a:ext cx="8128000" cy="4035487"/>
        </p:xfrm>
        <a:graphic>
          <a:graphicData uri="http://schemas.openxmlformats.org/presentationml/2006/ole">
            <p:oleObj spid="_x0000_s14340" name="文档" r:id="rId3" imgW="3846018" imgH="19103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5310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5749742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15364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693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5382342"/>
              </p:ext>
            </p:extLst>
          </p:nvPr>
        </p:nvGraphicFramePr>
        <p:xfrm>
          <a:off x="508000" y="1145208"/>
          <a:ext cx="8128000" cy="4800317"/>
        </p:xfrm>
        <a:graphic>
          <a:graphicData uri="http://schemas.openxmlformats.org/presentationml/2006/ole">
            <p:oleObj spid="_x0000_s16388" name="文档" r:id="rId3" imgW="3846018" imgH="227234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477221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619907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34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402977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97566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518101"/>
              </p:ext>
            </p:extLst>
          </p:nvPr>
        </p:nvGraphicFramePr>
        <p:xfrm>
          <a:off x="508000" y="790200"/>
          <a:ext cx="8128000" cy="5531600"/>
        </p:xfrm>
        <a:graphic>
          <a:graphicData uri="http://schemas.openxmlformats.org/presentationml/2006/ole">
            <p:oleObj spid="_x0000_s4100" name="文档" r:id="rId3" imgW="3846018" imgH="2618147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303769" y="1252519"/>
            <a:ext cx="5334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7735" y="1252519"/>
            <a:ext cx="15240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5969" y="1648286"/>
            <a:ext cx="15240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4701" y="2865419"/>
            <a:ext cx="7747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9267" y="3233719"/>
            <a:ext cx="5334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9267" y="3614719"/>
            <a:ext cx="5334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95967" y="3995719"/>
            <a:ext cx="13081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0602" y="5206353"/>
            <a:ext cx="12573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57511" y="5597986"/>
            <a:ext cx="508000" cy="3060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08000" y="5587353"/>
            <a:ext cx="7920368" cy="701214"/>
            <a:chOff x="508000" y="5587353"/>
            <a:chExt cx="7920368" cy="701214"/>
          </a:xfrm>
        </p:grpSpPr>
        <p:sp>
          <p:nvSpPr>
            <p:cNvPr id="13" name="矩形 12"/>
            <p:cNvSpPr/>
            <p:nvPr/>
          </p:nvSpPr>
          <p:spPr>
            <a:xfrm>
              <a:off x="7145668" y="5587353"/>
              <a:ext cx="1282700" cy="30609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08000" y="5907567"/>
              <a:ext cx="266700" cy="381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0414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786608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933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9476550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6148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4941168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676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3737155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7172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6510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3301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979632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819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3500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2753957"/>
              </p:ext>
            </p:extLst>
          </p:nvPr>
        </p:nvGraphicFramePr>
        <p:xfrm>
          <a:off x="508000" y="1655665"/>
          <a:ext cx="8128000" cy="3800669"/>
        </p:xfrm>
        <a:graphic>
          <a:graphicData uri="http://schemas.openxmlformats.org/presentationml/2006/ole">
            <p:oleObj spid="_x0000_s1029" name="文档" r:id="rId3" imgW="3846018" imgH="17988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7674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7314248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9220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6510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764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2013-10-19T07:50:30Z</dcterms:created>
  <dcterms:modified xsi:type="dcterms:W3CDTF">2019-01-19T03:58:15Z</dcterms:modified>
  <cp:category>www.shulihua.net收集整理</cp:category>
</cp:coreProperties>
</file>