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48690495"/>
              </p:ext>
            </p:extLst>
          </p:nvPr>
        </p:nvGraphicFramePr>
        <p:xfrm>
          <a:off x="508000" y="3173585"/>
          <a:ext cx="8128000" cy="764830"/>
        </p:xfrm>
        <a:graphic>
          <a:graphicData uri="http://schemas.openxmlformats.org/presentationml/2006/ole">
            <p:oleObj spid="_x0000_s1028" name="文档" r:id="rId3" imgW="3846018" imgH="36163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17201630"/>
              </p:ext>
            </p:extLst>
          </p:nvPr>
        </p:nvGraphicFramePr>
        <p:xfrm>
          <a:off x="508000" y="1615411"/>
          <a:ext cx="8128000" cy="3881177"/>
        </p:xfrm>
        <a:graphic>
          <a:graphicData uri="http://schemas.openxmlformats.org/presentationml/2006/ole">
            <p:oleObj spid="_x0000_s10244" name="文档" r:id="rId3" imgW="3846018" imgH="183730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1692" y="3989710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321" y="511113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724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59885470"/>
              </p:ext>
            </p:extLst>
          </p:nvPr>
        </p:nvGraphicFramePr>
        <p:xfrm>
          <a:off x="508000" y="793554"/>
          <a:ext cx="8128000" cy="5524893"/>
        </p:xfrm>
        <a:graphic>
          <a:graphicData uri="http://schemas.openxmlformats.org/presentationml/2006/ole">
            <p:oleObj spid="_x0000_s11268" name="文档" r:id="rId3" imgW="3846018" imgH="261382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314" y="4797152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3" y="591857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3300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62135986"/>
              </p:ext>
            </p:extLst>
          </p:nvPr>
        </p:nvGraphicFramePr>
        <p:xfrm>
          <a:off x="508000" y="1719400"/>
          <a:ext cx="8128000" cy="3673199"/>
        </p:xfrm>
        <a:graphic>
          <a:graphicData uri="http://schemas.openxmlformats.org/presentationml/2006/ole">
            <p:oleObj spid="_x0000_s12292" name="文档" r:id="rId3" imgW="3846018" imgH="173799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8438" y="4302844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067" y="5064224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1996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52535801"/>
              </p:ext>
            </p:extLst>
          </p:nvPr>
        </p:nvGraphicFramePr>
        <p:xfrm>
          <a:off x="508000" y="2408755"/>
          <a:ext cx="8128000" cy="2294491"/>
        </p:xfrm>
        <a:graphic>
          <a:graphicData uri="http://schemas.openxmlformats.org/presentationml/2006/ole">
            <p:oleObj spid="_x0000_s13316" name="文档" r:id="rId3" imgW="3846018" imgH="108525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8438" y="3573016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067" y="4334396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2279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14808190"/>
              </p:ext>
            </p:extLst>
          </p:nvPr>
        </p:nvGraphicFramePr>
        <p:xfrm>
          <a:off x="508000" y="765041"/>
          <a:ext cx="8128000" cy="5581919"/>
        </p:xfrm>
        <a:graphic>
          <a:graphicData uri="http://schemas.openxmlformats.org/presentationml/2006/ole">
            <p:oleObj spid="_x0000_s14340" name="文档" r:id="rId3" imgW="3846018" imgH="264225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3021" y="558924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021" y="597024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3682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00481999"/>
              </p:ext>
            </p:extLst>
          </p:nvPr>
        </p:nvGraphicFramePr>
        <p:xfrm>
          <a:off x="508000" y="708014"/>
          <a:ext cx="8128000" cy="5695973"/>
        </p:xfrm>
        <a:graphic>
          <a:graphicData uri="http://schemas.openxmlformats.org/presentationml/2006/ole">
            <p:oleObj spid="_x0000_s15364" name="文档" r:id="rId3" imgW="3846018" imgH="2694792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314" y="4919902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3" y="604132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8381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42640061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2052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38531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13015380"/>
              </p:ext>
            </p:extLst>
          </p:nvPr>
        </p:nvGraphicFramePr>
        <p:xfrm>
          <a:off x="508000" y="1424203"/>
          <a:ext cx="8128000" cy="4263594"/>
        </p:xfrm>
        <a:graphic>
          <a:graphicData uri="http://schemas.openxmlformats.org/presentationml/2006/ole">
            <p:oleObj spid="_x0000_s3076" name="文档" r:id="rId3" imgW="3846018" imgH="2018305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3073102" y="1818167"/>
            <a:ext cx="5080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39902" y="1818167"/>
            <a:ext cx="7493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74602" y="2592867"/>
            <a:ext cx="15621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74434" y="3005941"/>
            <a:ext cx="1524000" cy="33811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98402" y="4108301"/>
            <a:ext cx="10414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52802" y="4497867"/>
            <a:ext cx="5334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60237" y="4487234"/>
            <a:ext cx="5334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14502" y="4878867"/>
            <a:ext cx="12827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86734" y="4904076"/>
            <a:ext cx="8085468" cy="728225"/>
            <a:chOff x="486734" y="4904076"/>
            <a:chExt cx="8085468" cy="728225"/>
          </a:xfrm>
        </p:grpSpPr>
        <p:sp>
          <p:nvSpPr>
            <p:cNvPr id="12" name="矩形 11"/>
            <p:cNvSpPr/>
            <p:nvPr/>
          </p:nvSpPr>
          <p:spPr>
            <a:xfrm>
              <a:off x="7556202" y="4904076"/>
              <a:ext cx="1016000" cy="351848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3175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86734" y="5251301"/>
              <a:ext cx="266700" cy="381000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3175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78959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46866538"/>
              </p:ext>
            </p:extLst>
          </p:nvPr>
        </p:nvGraphicFramePr>
        <p:xfrm>
          <a:off x="508000" y="1776429"/>
          <a:ext cx="8128000" cy="3559143"/>
        </p:xfrm>
        <a:graphic>
          <a:graphicData uri="http://schemas.openxmlformats.org/presentationml/2006/ole">
            <p:oleObj spid="_x0000_s4100" name="文档" r:id="rId3" imgW="3846018" imgH="1685100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1773568" y="2231198"/>
            <a:ext cx="698500" cy="3172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66335" y="2614265"/>
            <a:ext cx="533400" cy="3172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63335" y="2614265"/>
            <a:ext cx="584200" cy="3172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34935" y="2614265"/>
            <a:ext cx="508000" cy="3172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90235" y="2995265"/>
            <a:ext cx="215900" cy="3172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72935" y="2995265"/>
            <a:ext cx="889000" cy="3172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83635" y="3820765"/>
            <a:ext cx="533400" cy="3172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01235" y="3820765"/>
            <a:ext cx="508000" cy="3172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74335" y="4199698"/>
            <a:ext cx="749300" cy="3172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977369" y="4210331"/>
            <a:ext cx="508000" cy="3172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62935" y="4970264"/>
            <a:ext cx="533400" cy="3172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50335" y="4970264"/>
            <a:ext cx="1282700" cy="3172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8166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22049763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5124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34799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20397683"/>
              </p:ext>
            </p:extLst>
          </p:nvPr>
        </p:nvGraphicFramePr>
        <p:xfrm>
          <a:off x="508000" y="1932413"/>
          <a:ext cx="8128000" cy="3247174"/>
        </p:xfrm>
        <a:graphic>
          <a:graphicData uri="http://schemas.openxmlformats.org/presentationml/2006/ole">
            <p:oleObj spid="_x0000_s6148" name="文档" r:id="rId3" imgW="3846018" imgH="15364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0964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41483916"/>
              </p:ext>
            </p:extLst>
          </p:nvPr>
        </p:nvGraphicFramePr>
        <p:xfrm>
          <a:off x="508000" y="1347050"/>
          <a:ext cx="8128000" cy="4417900"/>
        </p:xfrm>
        <a:graphic>
          <a:graphicData uri="http://schemas.openxmlformats.org/presentationml/2006/ole">
            <p:oleObj spid="_x0000_s7172" name="文档" r:id="rId3" imgW="3846018" imgH="209135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5424264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0224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55009965"/>
              </p:ext>
            </p:extLst>
          </p:nvPr>
        </p:nvGraphicFramePr>
        <p:xfrm>
          <a:off x="508000" y="2301410"/>
          <a:ext cx="8128000" cy="2509180"/>
        </p:xfrm>
        <a:graphic>
          <a:graphicData uri="http://schemas.openxmlformats.org/presentationml/2006/ole">
            <p:oleObj spid="_x0000_s8196" name="文档" r:id="rId3" imgW="3846018" imgH="118673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43711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2660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29932100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9220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23979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5</TotalTime>
  <Words>0</Words>
  <Application>Microsoft Office PowerPoint</Application>
  <PresentationFormat>全屏显示(4:3)</PresentationFormat>
  <Paragraphs>0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2013-10-19T07:56:12Z</dcterms:created>
  <dcterms:modified xsi:type="dcterms:W3CDTF">2019-01-19T03:57:56Z</dcterms:modified>
  <cp:category>www.shulihua.net收集整理</cp:category>
</cp:coreProperties>
</file>