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8450078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8460794"/>
              </p:ext>
            </p:extLst>
          </p:nvPr>
        </p:nvGraphicFramePr>
        <p:xfrm>
          <a:off x="508000" y="1232996"/>
          <a:ext cx="8128000" cy="4646007"/>
        </p:xfrm>
        <a:graphic>
          <a:graphicData uri="http://schemas.openxmlformats.org/presentationml/2006/ole">
            <p:oleObj spid="_x0000_s10244" name="文档" r:id="rId3" imgW="3846018" imgH="21993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573016"/>
            <a:ext cx="8255000" cy="1981696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11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738324"/>
              </p:ext>
            </p:extLst>
          </p:nvPr>
        </p:nvGraphicFramePr>
        <p:xfrm>
          <a:off x="508000" y="1041788"/>
          <a:ext cx="8128000" cy="5028425"/>
        </p:xfrm>
        <a:graphic>
          <a:graphicData uri="http://schemas.openxmlformats.org/presentationml/2006/ole">
            <p:oleObj spid="_x0000_s11268" name="文档" r:id="rId3" imgW="3846018" imgH="238029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3429000"/>
            <a:ext cx="8255000" cy="226972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165" y="570254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176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0123407"/>
              </p:ext>
            </p:extLst>
          </p:nvPr>
        </p:nvGraphicFramePr>
        <p:xfrm>
          <a:off x="508000" y="1984409"/>
          <a:ext cx="8128000" cy="3143183"/>
        </p:xfrm>
        <a:graphic>
          <a:graphicData uri="http://schemas.openxmlformats.org/presentationml/2006/ole">
            <p:oleObj spid="_x0000_s12292" name="文档" r:id="rId3" imgW="3846018" imgH="148791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18438" y="3933056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067" y="471570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1381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4605689"/>
              </p:ext>
            </p:extLst>
          </p:nvPr>
        </p:nvGraphicFramePr>
        <p:xfrm>
          <a:off x="508000" y="934443"/>
          <a:ext cx="8128000" cy="5243114"/>
        </p:xfrm>
        <a:graphic>
          <a:graphicData uri="http://schemas.openxmlformats.org/presentationml/2006/ole">
            <p:oleObj spid="_x0000_s13316" name="文档" r:id="rId3" imgW="3846018" imgH="248177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0067" y="5044190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96" y="580557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341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3559564"/>
              </p:ext>
            </p:extLst>
          </p:nvPr>
        </p:nvGraphicFramePr>
        <p:xfrm>
          <a:off x="508000" y="2153811"/>
          <a:ext cx="8128000" cy="2804378"/>
        </p:xfrm>
        <a:graphic>
          <a:graphicData uri="http://schemas.openxmlformats.org/presentationml/2006/ole">
            <p:oleObj spid="_x0000_s14340" name="文档" r:id="rId3" imgW="3846018" imgH="132706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48949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461091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604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051315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7841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2284798"/>
              </p:ext>
            </p:extLst>
          </p:nvPr>
        </p:nvGraphicFramePr>
        <p:xfrm>
          <a:off x="508000" y="1585220"/>
          <a:ext cx="8128000" cy="3941561"/>
        </p:xfrm>
        <a:graphic>
          <a:graphicData uri="http://schemas.openxmlformats.org/presentationml/2006/ole">
            <p:oleObj spid="_x0000_s3076" name="文档" r:id="rId3" imgW="3846018" imgH="1866096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806402" y="2017015"/>
            <a:ext cx="10160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3002" y="2410715"/>
            <a:ext cx="5334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4102" y="2410715"/>
            <a:ext cx="1016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0202" y="2791715"/>
            <a:ext cx="7747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6402" y="3617215"/>
            <a:ext cx="5080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3002" y="4366515"/>
            <a:ext cx="12827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9502" y="4747515"/>
            <a:ext cx="5334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78202" y="5141215"/>
            <a:ext cx="508000" cy="334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128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0134062"/>
              </p:ext>
            </p:extLst>
          </p:nvPr>
        </p:nvGraphicFramePr>
        <p:xfrm>
          <a:off x="508000" y="2187356"/>
          <a:ext cx="8128000" cy="2737287"/>
        </p:xfrm>
        <a:graphic>
          <a:graphicData uri="http://schemas.openxmlformats.org/presentationml/2006/ole">
            <p:oleObj spid="_x0000_s4100" name="文档" r:id="rId3" imgW="3846018" imgH="129468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385235" y="3395146"/>
            <a:ext cx="2311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8635" y="4182546"/>
            <a:ext cx="1524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5235" y="4550846"/>
            <a:ext cx="18288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0741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913350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788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3081063"/>
              </p:ext>
            </p:extLst>
          </p:nvPr>
        </p:nvGraphicFramePr>
        <p:xfrm>
          <a:off x="508000" y="1232996"/>
          <a:ext cx="8128000" cy="4646007"/>
        </p:xfrm>
        <a:graphic>
          <a:graphicData uri="http://schemas.openxmlformats.org/presentationml/2006/ole">
            <p:oleObj spid="_x0000_s6148" name="文档" r:id="rId3" imgW="3846018" imgH="21993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6618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825641"/>
              </p:ext>
            </p:extLst>
          </p:nvPr>
        </p:nvGraphicFramePr>
        <p:xfrm>
          <a:off x="508000" y="942830"/>
          <a:ext cx="8128000" cy="5226340"/>
        </p:xfrm>
        <a:graphic>
          <a:graphicData uri="http://schemas.openxmlformats.org/presentationml/2006/ole">
            <p:oleObj spid="_x0000_s7172" name="文档" r:id="rId3" imgW="3846018" imgH="247349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1456" y="5416804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6460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5646274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8196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6510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262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371704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1173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3</TotalTime>
  <Words>0</Words>
  <Application>Microsoft Office PowerPoint</Application>
  <PresentationFormat>全屏显示(4:3)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2013-10-21T01:12:42Z</dcterms:created>
  <dcterms:modified xsi:type="dcterms:W3CDTF">2019-01-19T04:00:23Z</dcterms:modified>
  <cp:category>www.shulihua.net收集整理</cp:category>
</cp:coreProperties>
</file>