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F2E8"/>
    <a:srgbClr val="00975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435440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306200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537486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460778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815984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232494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834067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368925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866401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693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55341760"/>
              </p:ext>
            </p:extLst>
          </p:nvPr>
        </p:nvGraphicFramePr>
        <p:xfrm>
          <a:off x="508000" y="3173585"/>
          <a:ext cx="8128000" cy="764830"/>
        </p:xfrm>
        <a:graphic>
          <a:graphicData uri="http://schemas.openxmlformats.org/presentationml/2006/ole">
            <p:oleObj spid="_x0000_s1028" name="文档" r:id="rId3" imgW="3846018" imgH="361632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22689314"/>
              </p:ext>
            </p:extLst>
          </p:nvPr>
        </p:nvGraphicFramePr>
        <p:xfrm>
          <a:off x="508000" y="2558030"/>
          <a:ext cx="8128000" cy="1995940"/>
        </p:xfrm>
        <a:graphic>
          <a:graphicData uri="http://schemas.openxmlformats.org/presentationml/2006/ole">
            <p:oleObj spid="_x0000_s10244" name="文档" r:id="rId3" imgW="3846018" imgH="94492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11913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00317641"/>
              </p:ext>
            </p:extLst>
          </p:nvPr>
        </p:nvGraphicFramePr>
        <p:xfrm>
          <a:off x="508000" y="1410784"/>
          <a:ext cx="8128000" cy="4290431"/>
        </p:xfrm>
        <a:graphic>
          <a:graphicData uri="http://schemas.openxmlformats.org/presentationml/2006/ole">
            <p:oleObj spid="_x0000_s11268" name="文档" r:id="rId3" imgW="3846018" imgH="2030540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1456" y="4581128"/>
            <a:ext cx="8255000" cy="1498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07967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80513280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12292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30813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87887923"/>
              </p:ext>
            </p:extLst>
          </p:nvPr>
        </p:nvGraphicFramePr>
        <p:xfrm>
          <a:off x="508000" y="1424203"/>
          <a:ext cx="8128000" cy="4263594"/>
        </p:xfrm>
        <a:graphic>
          <a:graphicData uri="http://schemas.openxmlformats.org/presentationml/2006/ole">
            <p:oleObj spid="_x0000_s13316" name="文档" r:id="rId3" imgW="3846018" imgH="2018305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55314" y="3789040"/>
            <a:ext cx="8255000" cy="150877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943" y="530163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2010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53854957"/>
              </p:ext>
            </p:extLst>
          </p:nvPr>
        </p:nvGraphicFramePr>
        <p:xfrm>
          <a:off x="508000" y="1836810"/>
          <a:ext cx="8128000" cy="3438381"/>
        </p:xfrm>
        <a:graphic>
          <a:graphicData uri="http://schemas.openxmlformats.org/presentationml/2006/ole">
            <p:oleObj spid="_x0000_s14340" name="文档" r:id="rId3" imgW="3846018" imgH="1627886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99827" y="4149080"/>
            <a:ext cx="8255000" cy="75756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1456" y="491046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96861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80305215"/>
              </p:ext>
            </p:extLst>
          </p:nvPr>
        </p:nvGraphicFramePr>
        <p:xfrm>
          <a:off x="508000" y="1615411"/>
          <a:ext cx="8128000" cy="3881177"/>
        </p:xfrm>
        <a:graphic>
          <a:graphicData uri="http://schemas.openxmlformats.org/presentationml/2006/ole">
            <p:oleObj spid="_x0000_s15364" name="文档" r:id="rId3" imgW="3846018" imgH="1837309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55314" y="4015338"/>
            <a:ext cx="8255000" cy="1117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943" y="5136758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11722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31306366"/>
              </p:ext>
            </p:extLst>
          </p:nvPr>
        </p:nvGraphicFramePr>
        <p:xfrm>
          <a:off x="508000" y="1538256"/>
          <a:ext cx="8128000" cy="4035487"/>
        </p:xfrm>
        <a:graphic>
          <a:graphicData uri="http://schemas.openxmlformats.org/presentationml/2006/ole">
            <p:oleObj spid="_x0000_s16388" name="文档" r:id="rId3" imgW="3846018" imgH="191035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581264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93817950"/>
              </p:ext>
            </p:extLst>
          </p:nvPr>
        </p:nvGraphicFramePr>
        <p:xfrm>
          <a:off x="508000" y="2175615"/>
          <a:ext cx="8128000" cy="2760770"/>
        </p:xfrm>
        <a:graphic>
          <a:graphicData uri="http://schemas.openxmlformats.org/presentationml/2006/ole">
            <p:oleObj spid="_x0000_s17412" name="文档" r:id="rId3" imgW="3846018" imgH="1306915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6758" y="450912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54165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54988884"/>
              </p:ext>
            </p:extLst>
          </p:nvPr>
        </p:nvGraphicFramePr>
        <p:xfrm>
          <a:off x="705243" y="752944"/>
          <a:ext cx="7733514" cy="5700392"/>
        </p:xfrm>
        <a:graphic>
          <a:graphicData uri="http://schemas.openxmlformats.org/presentationml/2006/ole">
            <p:oleObj spid="_x0000_s18436" name="文档" r:id="rId3" imgW="3846018" imgH="283512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12786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08402232"/>
              </p:ext>
            </p:extLst>
          </p:nvPr>
        </p:nvGraphicFramePr>
        <p:xfrm>
          <a:off x="508000" y="2408755"/>
          <a:ext cx="8128000" cy="2294491"/>
        </p:xfrm>
        <a:graphic>
          <a:graphicData uri="http://schemas.openxmlformats.org/presentationml/2006/ole">
            <p:oleObj spid="_x0000_s19460" name="文档" r:id="rId3" imgW="3846018" imgH="108525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0350" y="4361652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92575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82885015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2052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99800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10155295"/>
              </p:ext>
            </p:extLst>
          </p:nvPr>
        </p:nvGraphicFramePr>
        <p:xfrm>
          <a:off x="508000" y="708014"/>
          <a:ext cx="8128000" cy="5695973"/>
        </p:xfrm>
        <a:graphic>
          <a:graphicData uri="http://schemas.openxmlformats.org/presentationml/2006/ole">
            <p:oleObj spid="_x0000_s20484" name="文档" r:id="rId3" imgW="3846018" imgH="2694792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57006" y="4365104"/>
            <a:ext cx="8255000" cy="1693664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8635" y="6062588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42258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61785813"/>
              </p:ext>
            </p:extLst>
          </p:nvPr>
        </p:nvGraphicFramePr>
        <p:xfrm>
          <a:off x="508000" y="942830"/>
          <a:ext cx="8128000" cy="5226340"/>
        </p:xfrm>
        <a:graphic>
          <a:graphicData uri="http://schemas.openxmlformats.org/presentationml/2006/ole">
            <p:oleObj spid="_x0000_s21508" name="文档" r:id="rId3" imgW="3846018" imgH="24734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59277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1583109"/>
              </p:ext>
            </p:extLst>
          </p:nvPr>
        </p:nvGraphicFramePr>
        <p:xfrm>
          <a:off x="508000" y="1558384"/>
          <a:ext cx="8128000" cy="3995233"/>
        </p:xfrm>
        <a:graphic>
          <a:graphicData uri="http://schemas.openxmlformats.org/presentationml/2006/ole">
            <p:oleObj spid="_x0000_s22532" name="文档" r:id="rId3" imgW="3846018" imgH="189020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8762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46227101"/>
              </p:ext>
            </p:extLst>
          </p:nvPr>
        </p:nvGraphicFramePr>
        <p:xfrm>
          <a:off x="508000" y="2599962"/>
          <a:ext cx="8128000" cy="1912076"/>
        </p:xfrm>
        <a:graphic>
          <a:graphicData uri="http://schemas.openxmlformats.org/presentationml/2006/ole">
            <p:oleObj spid="_x0000_s23556" name="文档" r:id="rId3" imgW="3846018" imgH="90462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275788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84218019"/>
              </p:ext>
            </p:extLst>
          </p:nvPr>
        </p:nvGraphicFramePr>
        <p:xfrm>
          <a:off x="508000" y="2378564"/>
          <a:ext cx="8128000" cy="2354872"/>
        </p:xfrm>
        <a:graphic>
          <a:graphicData uri="http://schemas.openxmlformats.org/presentationml/2006/ole">
            <p:oleObj spid="_x0000_s3076" name="文档" r:id="rId3" imgW="3846018" imgH="1114044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3587601" y="2781300"/>
            <a:ext cx="749300" cy="3683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20535" y="3175000"/>
            <a:ext cx="1803400" cy="3683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52535" y="3175000"/>
            <a:ext cx="749300" cy="3683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94834" y="3924300"/>
            <a:ext cx="774700" cy="3683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11909" y="3934933"/>
            <a:ext cx="749300" cy="3683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25352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08864411"/>
              </p:ext>
            </p:extLst>
          </p:nvPr>
        </p:nvGraphicFramePr>
        <p:xfrm>
          <a:off x="508000" y="1763010"/>
          <a:ext cx="8128000" cy="3585979"/>
        </p:xfrm>
        <a:graphic>
          <a:graphicData uri="http://schemas.openxmlformats.org/presentationml/2006/ole">
            <p:oleObj spid="_x0000_s4100" name="文档" r:id="rId3" imgW="3846018" imgH="1697334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3608867" y="2171700"/>
            <a:ext cx="508000" cy="3683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7799" y="3398275"/>
            <a:ext cx="508000" cy="3683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22599" y="3398275"/>
            <a:ext cx="698500" cy="3683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17052" y="4207554"/>
            <a:ext cx="1257059" cy="32040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22007" y="4581633"/>
            <a:ext cx="1501148" cy="3301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44499" y="4922275"/>
            <a:ext cx="749300" cy="3683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30224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6564783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5124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4323719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92384841"/>
              </p:ext>
            </p:extLst>
          </p:nvPr>
        </p:nvGraphicFramePr>
        <p:xfrm>
          <a:off x="508000" y="677823"/>
          <a:ext cx="8128000" cy="5756354"/>
        </p:xfrm>
        <a:graphic>
          <a:graphicData uri="http://schemas.openxmlformats.org/presentationml/2006/ole">
            <p:oleObj spid="_x0000_s6148" name="文档" r:id="rId3" imgW="3846018" imgH="272357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20183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35232071"/>
              </p:ext>
            </p:extLst>
          </p:nvPr>
        </p:nvGraphicFramePr>
        <p:xfrm>
          <a:off x="508000" y="1281636"/>
          <a:ext cx="8128000" cy="4548727"/>
        </p:xfrm>
        <a:graphic>
          <a:graphicData uri="http://schemas.openxmlformats.org/presentationml/2006/ole">
            <p:oleObj spid="_x0000_s7172" name="文档" r:id="rId3" imgW="3846018" imgH="215216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49163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44372409"/>
              </p:ext>
            </p:extLst>
          </p:nvPr>
        </p:nvGraphicFramePr>
        <p:xfrm>
          <a:off x="508000" y="2059885"/>
          <a:ext cx="8128000" cy="2992231"/>
        </p:xfrm>
        <a:graphic>
          <a:graphicData uri="http://schemas.openxmlformats.org/presentationml/2006/ole">
            <p:oleObj spid="_x0000_s8196" name="文档" r:id="rId3" imgW="3846018" imgH="141666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41793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436923"/>
              </p:ext>
            </p:extLst>
          </p:nvPr>
        </p:nvGraphicFramePr>
        <p:xfrm>
          <a:off x="508000" y="1325245"/>
          <a:ext cx="8128000" cy="4461510"/>
        </p:xfrm>
        <a:graphic>
          <a:graphicData uri="http://schemas.openxmlformats.org/presentationml/2006/ole">
            <p:oleObj spid="_x0000_s9220" name="文档" r:id="rId3" imgW="3846018" imgH="211150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36371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2</TotalTime>
  <Words>0</Words>
  <Application>Microsoft Office PowerPoint</Application>
  <PresentationFormat>全屏显示(4:3)</PresentationFormat>
  <Paragraphs>0</Paragraphs>
  <Slides>23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主题3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www.shulihua.net收集整理</dc:title>
  <dc:subject>www.shulihua.net收集整理</dc:subject>
  <dc:creator>www.shulihua.net收集整理</dc:creator>
  <cp:keywords>www.shulihua.net收集整理</cp:keywords>
  <dc:description>www.shulihua.net收集整理</dc:description>
  <dcterms:created xsi:type="dcterms:W3CDTF">2013-10-21T01:21:03Z</dcterms:created>
  <dcterms:modified xsi:type="dcterms:W3CDTF">2019-01-19T03:59:46Z</dcterms:modified>
  <cp:category>www.shulihua.net收集整理</cp:category>
</cp:coreProperties>
</file>