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4508039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28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04106121"/>
              </p:ext>
            </p:extLst>
          </p:nvPr>
        </p:nvGraphicFramePr>
        <p:xfrm>
          <a:off x="508000" y="1325245"/>
          <a:ext cx="8128000" cy="4461510"/>
        </p:xfrm>
        <a:graphic>
          <a:graphicData uri="http://schemas.openxmlformats.org/presentationml/2006/ole">
            <p:oleObj spid="_x0000_s10244" name="文档" r:id="rId3" imgW="3846018" imgH="211150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3590" y="4657691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219" y="5419071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5448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2668970"/>
              </p:ext>
            </p:extLst>
          </p:nvPr>
        </p:nvGraphicFramePr>
        <p:xfrm>
          <a:off x="508000" y="1336985"/>
          <a:ext cx="8128000" cy="4438029"/>
        </p:xfrm>
        <a:graphic>
          <a:graphicData uri="http://schemas.openxmlformats.org/presentationml/2006/ole">
            <p:oleObj spid="_x0000_s11268" name="文档" r:id="rId3" imgW="3846018" imgH="209962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67544" y="3753104"/>
            <a:ext cx="8255000" cy="1661412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726" y="541451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4070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45501538"/>
              </p:ext>
            </p:extLst>
          </p:nvPr>
        </p:nvGraphicFramePr>
        <p:xfrm>
          <a:off x="508000" y="1451039"/>
          <a:ext cx="8128000" cy="4209922"/>
        </p:xfrm>
        <a:graphic>
          <a:graphicData uri="http://schemas.openxmlformats.org/presentationml/2006/ole">
            <p:oleObj spid="_x0000_s12292" name="文档" r:id="rId3" imgW="3846018" imgH="199167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9827" y="3140968"/>
            <a:ext cx="8255000" cy="2156842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456" y="53016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0397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1842072"/>
              </p:ext>
            </p:extLst>
          </p:nvPr>
        </p:nvGraphicFramePr>
        <p:xfrm>
          <a:off x="508000" y="805294"/>
          <a:ext cx="8128000" cy="5501411"/>
        </p:xfrm>
        <a:graphic>
          <a:graphicData uri="http://schemas.openxmlformats.org/presentationml/2006/ole">
            <p:oleObj spid="_x0000_s13316" name="文档" r:id="rId3" imgW="3846018" imgH="260339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5125293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5886673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2830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9223797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14340" name="文档" r:id="rId3" imgW="3846018" imgH="183730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9905" y="3986814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534" y="510823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3415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4043404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24461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3460826"/>
              </p:ext>
            </p:extLst>
          </p:nvPr>
        </p:nvGraphicFramePr>
        <p:xfrm>
          <a:off x="508000" y="1555030"/>
          <a:ext cx="8128000" cy="4001940"/>
        </p:xfrm>
        <a:graphic>
          <a:graphicData uri="http://schemas.openxmlformats.org/presentationml/2006/ole">
            <p:oleObj spid="_x0000_s3076" name="文档" r:id="rId3" imgW="3846018" imgH="1894522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304901" y="2006712"/>
            <a:ext cx="12827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4901" y="2391846"/>
            <a:ext cx="5334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5668" y="2781412"/>
            <a:ext cx="1016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1468" y="3598346"/>
            <a:ext cx="5334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3568" y="3966646"/>
            <a:ext cx="6985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6568" y="3966646"/>
            <a:ext cx="889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73568" y="4804846"/>
            <a:ext cx="10414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94268" y="5173146"/>
            <a:ext cx="7747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2207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43052797"/>
              </p:ext>
            </p:extLst>
          </p:nvPr>
        </p:nvGraphicFramePr>
        <p:xfrm>
          <a:off x="508000" y="2348373"/>
          <a:ext cx="8128000" cy="2415254"/>
        </p:xfrm>
        <a:graphic>
          <a:graphicData uri="http://schemas.openxmlformats.org/presentationml/2006/ole">
            <p:oleObj spid="_x0000_s4100" name="文档" r:id="rId3" imgW="3846018" imgH="1142471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566335" y="2792946"/>
            <a:ext cx="7493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3802" y="3186646"/>
            <a:ext cx="1016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6402" y="4003580"/>
            <a:ext cx="508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84392" y="4382513"/>
            <a:ext cx="1016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2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5084098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5124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78856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71037741"/>
              </p:ext>
            </p:extLst>
          </p:nvPr>
        </p:nvGraphicFramePr>
        <p:xfrm>
          <a:off x="508000" y="1549998"/>
          <a:ext cx="8128000" cy="4012004"/>
        </p:xfrm>
        <a:graphic>
          <a:graphicData uri="http://schemas.openxmlformats.org/presentationml/2006/ole">
            <p:oleObj spid="_x0000_s6148" name="文档" r:id="rId3" imgW="3846018" imgH="18984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93796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2720635"/>
              </p:ext>
            </p:extLst>
          </p:nvPr>
        </p:nvGraphicFramePr>
        <p:xfrm>
          <a:off x="508000" y="1155841"/>
          <a:ext cx="8128000" cy="4800317"/>
        </p:xfrm>
        <a:graphic>
          <a:graphicData uri="http://schemas.openxmlformats.org/presentationml/2006/ole">
            <p:oleObj spid="_x0000_s7172" name="文档" r:id="rId3" imgW="3846018" imgH="227234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0225" y="4437112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854" y="55585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007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5842798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8196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3159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7116359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9220" name="文档" r:id="rId3" imgW="3846018" imgH="183730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398971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51111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831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3</TotalTime>
  <Words>0</Words>
  <Application>Microsoft Office PowerPoint</Application>
  <PresentationFormat>全屏显示(4:3)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2013-10-19T07:47:27Z</dcterms:created>
  <dcterms:modified xsi:type="dcterms:W3CDTF">2019-01-19T03:58:28Z</dcterms:modified>
  <cp:category>www.shulihua.net收集整理</cp:category>
</cp:coreProperties>
</file>