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9609857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31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3850510"/>
              </p:ext>
            </p:extLst>
          </p:nvPr>
        </p:nvGraphicFramePr>
        <p:xfrm>
          <a:off x="508000" y="1229640"/>
          <a:ext cx="8128000" cy="4652719"/>
        </p:xfrm>
        <a:graphic>
          <a:graphicData uri="http://schemas.openxmlformats.org/presentationml/2006/ole">
            <p:oleObj spid="_x0000_s10247" name="文档" r:id="rId3" imgW="3846018" imgH="22011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66884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5751881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11271" name="文档" r:id="rId3" imgW="3846018" imgH="126625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509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3830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3169177"/>
              </p:ext>
            </p:extLst>
          </p:nvPr>
        </p:nvGraphicFramePr>
        <p:xfrm>
          <a:off x="508000" y="729818"/>
          <a:ext cx="8128000" cy="5652363"/>
        </p:xfrm>
        <a:graphic>
          <a:graphicData uri="http://schemas.openxmlformats.org/presentationml/2006/ole">
            <p:oleObj spid="_x0000_s12295" name="文档" r:id="rId3" imgW="3846018" imgH="267464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0225" y="486916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854" y="599058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8907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212350"/>
              </p:ext>
            </p:extLst>
          </p:nvPr>
        </p:nvGraphicFramePr>
        <p:xfrm>
          <a:off x="508000" y="699627"/>
          <a:ext cx="8128000" cy="5712746"/>
        </p:xfrm>
        <a:graphic>
          <a:graphicData uri="http://schemas.openxmlformats.org/presentationml/2006/ole">
            <p:oleObj spid="_x0000_s13319" name="文档" r:id="rId3" imgW="3846018" imgH="27030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9674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7042317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14343" name="文档" r:id="rId3" imgW="3846018" imgH="90462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5450" y="414908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4394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5050108"/>
              </p:ext>
            </p:extLst>
          </p:nvPr>
        </p:nvGraphicFramePr>
        <p:xfrm>
          <a:off x="508000" y="1071980"/>
          <a:ext cx="8128000" cy="4968041"/>
        </p:xfrm>
        <a:graphic>
          <a:graphicData uri="http://schemas.openxmlformats.org/presentationml/2006/ole">
            <p:oleObj spid="_x0000_s15367" name="文档" r:id="rId3" imgW="3846018" imgH="235151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429000"/>
            <a:ext cx="8255000" cy="226972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70254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5218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4213815"/>
              </p:ext>
            </p:extLst>
          </p:nvPr>
        </p:nvGraphicFramePr>
        <p:xfrm>
          <a:off x="508000" y="2378564"/>
          <a:ext cx="8128000" cy="2354872"/>
        </p:xfrm>
        <a:graphic>
          <a:graphicData uri="http://schemas.openxmlformats.org/presentationml/2006/ole">
            <p:oleObj spid="_x0000_s16391" name="文档" r:id="rId3" imgW="3846018" imgH="11140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5929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7693552"/>
              </p:ext>
            </p:extLst>
          </p:nvPr>
        </p:nvGraphicFramePr>
        <p:xfrm>
          <a:off x="508000" y="1516763"/>
          <a:ext cx="8128000" cy="4078474"/>
        </p:xfrm>
        <a:graphic>
          <a:graphicData uri="http://schemas.openxmlformats.org/presentationml/2006/ole">
            <p:oleObj spid="_x0000_s17415" name="文档" r:id="rId3" imgW="4011965" imgH="201218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1234" y="522920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9987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80755510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18439" name="文档" r:id="rId3" imgW="3846018" imgH="108525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03705" y="3603477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334" y="4364857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7921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802099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5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0398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39552365"/>
              </p:ext>
            </p:extLst>
          </p:nvPr>
        </p:nvGraphicFramePr>
        <p:xfrm>
          <a:off x="508000" y="1967635"/>
          <a:ext cx="8128000" cy="3176730"/>
        </p:xfrm>
        <a:graphic>
          <a:graphicData uri="http://schemas.openxmlformats.org/presentationml/2006/ole">
            <p:oleObj spid="_x0000_s3079" name="文档" r:id="rId3" imgW="3846018" imgH="1504103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074335" y="2418349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6602" y="2428982"/>
            <a:ext cx="7493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5035" y="2824749"/>
            <a:ext cx="1016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83635" y="3193049"/>
            <a:ext cx="15621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3635" y="4009983"/>
            <a:ext cx="1016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34535" y="4380350"/>
            <a:ext cx="889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8871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93503806"/>
              </p:ext>
            </p:extLst>
          </p:nvPr>
        </p:nvGraphicFramePr>
        <p:xfrm>
          <a:off x="508000" y="2378564"/>
          <a:ext cx="8128000" cy="2354872"/>
        </p:xfrm>
        <a:graphic>
          <a:graphicData uri="http://schemas.openxmlformats.org/presentationml/2006/ole">
            <p:oleObj spid="_x0000_s4103" name="文档" r:id="rId3" imgW="3846018" imgH="1114044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016000" y="3164367"/>
            <a:ext cx="9398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2301" y="3164367"/>
            <a:ext cx="10668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2968" y="3556000"/>
            <a:ext cx="5334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8535" y="3587359"/>
            <a:ext cx="533400" cy="3268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74735" y="3587359"/>
            <a:ext cx="508000" cy="3268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9235" y="3966292"/>
            <a:ext cx="508000" cy="3268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28535" y="4362059"/>
            <a:ext cx="1016000" cy="3268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2145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999320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7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68566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1362238"/>
              </p:ext>
            </p:extLst>
          </p:nvPr>
        </p:nvGraphicFramePr>
        <p:xfrm>
          <a:off x="508000" y="1336985"/>
          <a:ext cx="8128000" cy="4438029"/>
        </p:xfrm>
        <a:graphic>
          <a:graphicData uri="http://schemas.openxmlformats.org/presentationml/2006/ole">
            <p:oleObj spid="_x0000_s6151" name="文档" r:id="rId3" imgW="3846018" imgH="20996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75808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8666618"/>
              </p:ext>
            </p:extLst>
          </p:nvPr>
        </p:nvGraphicFramePr>
        <p:xfrm>
          <a:off x="705243" y="752944"/>
          <a:ext cx="7733514" cy="5700392"/>
        </p:xfrm>
        <a:graphic>
          <a:graphicData uri="http://schemas.openxmlformats.org/presentationml/2006/ole">
            <p:oleObj spid="_x0000_s7175" name="文档" r:id="rId3" imgW="3846018" imgH="283404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9095" y="5661248"/>
            <a:ext cx="8255000" cy="736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4762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04391094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8199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3186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059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3076446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9223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56037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</TotalTime>
  <Words>0</Words>
  <Application>Microsoft Office PowerPoint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2013-10-19T07:57:04Z</dcterms:created>
  <dcterms:modified xsi:type="dcterms:W3CDTF">2019-01-19T03:57:50Z</dcterms:modified>
  <cp:category>www.shulihua.net收集整理</cp:category>
</cp:coreProperties>
</file>