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4" r:id="rId1"/>
  </p:sld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4F2E8"/>
    <a:srgbClr val="009758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55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44354405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33062008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5374863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4607787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08159840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12324941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78340679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73689257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98664013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693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 kern="1200">
          <a:solidFill>
            <a:schemeClr val="bg1"/>
          </a:solidFill>
          <a:latin typeface="Arial" pitchFamily="34" charset="0"/>
          <a:ea typeface="+mj-ea"/>
          <a:cs typeface="+mj-cs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5pPr>
      <a:lvl6pPr marL="4572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6pPr>
      <a:lvl7pPr marL="9144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7pPr>
      <a:lvl8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8pPr>
      <a:lvl9pPr marL="1828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9pPr>
    </p:titleStyle>
    <p:bodyStyle>
      <a:lvl1pPr marL="271463" indent="-271463" algn="just" defTabSz="514350" rtl="0" eaLnBrk="1" fontAlgn="base" hangingPunct="1">
        <a:lnSpc>
          <a:spcPct val="110000"/>
        </a:lnSpc>
        <a:spcBef>
          <a:spcPts val="9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u"/>
        <a:defRPr lang="zh-CN" altLang="en-US" kern="1200" dirty="0">
          <a:solidFill>
            <a:schemeClr val="accent1"/>
          </a:solidFill>
          <a:latin typeface="Arial" pitchFamily="34" charset="0"/>
          <a:ea typeface="+mn-ea"/>
          <a:cs typeface="+mn-cs"/>
        </a:defRPr>
      </a:lvl1pPr>
      <a:lvl2pPr marL="271463" indent="-271463" algn="just" defTabSz="514350" rtl="0" eaLnBrk="1" fontAlgn="base" hangingPunct="1">
        <a:lnSpc>
          <a:spcPct val="120000"/>
        </a:lnSpc>
        <a:spcBef>
          <a:spcPct val="0"/>
        </a:spcBef>
        <a:spcAft>
          <a:spcPts val="900"/>
        </a:spcAft>
        <a:buClr>
          <a:srgbClr val="ECA280"/>
        </a:buClr>
        <a:buFont typeface="幼圆" pitchFamily="49" charset="-122"/>
        <a:buChar char=" "/>
        <a:defRPr sz="1300" kern="1200">
          <a:solidFill>
            <a:schemeClr val="tx1"/>
          </a:solidFill>
          <a:latin typeface="Arial" pitchFamily="34" charset="0"/>
          <a:ea typeface="+mn-ea"/>
          <a:cs typeface="+mn-cs"/>
        </a:defRPr>
      </a:lvl2pPr>
      <a:lvl3pPr marL="64293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100" kern="1200">
          <a:solidFill>
            <a:schemeClr val="tx1"/>
          </a:solidFill>
          <a:latin typeface="Arial" pitchFamily="34" charset="0"/>
          <a:ea typeface="+mn-ea"/>
          <a:cs typeface="+mn-cs"/>
        </a:defRPr>
      </a:lvl3pPr>
      <a:lvl4pPr marL="900113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4pPr>
      <a:lvl5pPr marL="115728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521629124"/>
              </p:ext>
            </p:extLst>
          </p:nvPr>
        </p:nvGraphicFramePr>
        <p:xfrm>
          <a:off x="508000" y="3173585"/>
          <a:ext cx="8128000" cy="764830"/>
        </p:xfrm>
        <a:graphic>
          <a:graphicData uri="http://schemas.openxmlformats.org/presentationml/2006/ole">
            <p:oleObj spid="_x0000_s1028" name="文档" r:id="rId3" imgW="3846018" imgH="361632" progId="Word.Document.12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u"/>
      </p:transition>
    </mc:Choice>
    <mc:Fallback>
      <p:transition spd="slow">
        <p:cover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225174099"/>
              </p:ext>
            </p:extLst>
          </p:nvPr>
        </p:nvGraphicFramePr>
        <p:xfrm>
          <a:off x="508000" y="1209514"/>
          <a:ext cx="8128000" cy="4692973"/>
        </p:xfrm>
        <a:graphic>
          <a:graphicData uri="http://schemas.openxmlformats.org/presentationml/2006/ole">
            <p:oleObj spid="_x0000_s10244" name="文档" r:id="rId3" imgW="3846018" imgH="222161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337727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 dir="u"/>
      </p:transition>
    </mc:Choice>
    <mc:Fallback>
      <p:transition spd="slow">
        <p:pull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571456675"/>
              </p:ext>
            </p:extLst>
          </p:nvPr>
        </p:nvGraphicFramePr>
        <p:xfrm>
          <a:off x="508000" y="1685855"/>
          <a:ext cx="8128000" cy="3740289"/>
        </p:xfrm>
        <a:graphic>
          <a:graphicData uri="http://schemas.openxmlformats.org/presentationml/2006/ole">
            <p:oleObj spid="_x0000_s11268" name="文档" r:id="rId3" imgW="3846018" imgH="177002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5387616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844569140"/>
              </p:ext>
            </p:extLst>
          </p:nvPr>
        </p:nvGraphicFramePr>
        <p:xfrm>
          <a:off x="508000" y="1516453"/>
          <a:ext cx="8128000" cy="4079095"/>
        </p:xfrm>
        <a:graphic>
          <a:graphicData uri="http://schemas.openxmlformats.org/presentationml/2006/ole">
            <p:oleObj spid="_x0000_s12292" name="文档" r:id="rId3" imgW="3846018" imgH="1930866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44500" y="4869160"/>
            <a:ext cx="8255000" cy="7366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026611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8703334"/>
              </p:ext>
            </p:extLst>
          </p:nvPr>
        </p:nvGraphicFramePr>
        <p:xfrm>
          <a:off x="508000" y="1685855"/>
          <a:ext cx="8128000" cy="3740289"/>
        </p:xfrm>
        <a:graphic>
          <a:graphicData uri="http://schemas.openxmlformats.org/presentationml/2006/ole">
            <p:oleObj spid="_x0000_s13316" name="文档" r:id="rId3" imgW="3846018" imgH="1770020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26758" y="5064224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50216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094999889"/>
              </p:ext>
            </p:extLst>
          </p:nvPr>
        </p:nvGraphicFramePr>
        <p:xfrm>
          <a:off x="508000" y="3131654"/>
          <a:ext cx="8128000" cy="848692"/>
        </p:xfrm>
        <a:graphic>
          <a:graphicData uri="http://schemas.openxmlformats.org/presentationml/2006/ole">
            <p:oleObj spid="_x0000_s14340" name="文档" r:id="rId3" imgW="3846018" imgH="40229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8555898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341230105"/>
              </p:ext>
            </p:extLst>
          </p:nvPr>
        </p:nvGraphicFramePr>
        <p:xfrm>
          <a:off x="508000" y="1424203"/>
          <a:ext cx="8128000" cy="4263594"/>
        </p:xfrm>
        <a:graphic>
          <a:graphicData uri="http://schemas.openxmlformats.org/presentationml/2006/ole">
            <p:oleObj spid="_x0000_s15364" name="文档" r:id="rId3" imgW="3846018" imgH="2018305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55314" y="4180210"/>
            <a:ext cx="8255000" cy="11176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6943" y="5301630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076652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 dir="d"/>
      </p:transition>
    </mc:Choice>
    <mc:Fallback>
      <p:transition spd="slow">
        <p:wipe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637849892"/>
              </p:ext>
            </p:extLst>
          </p:nvPr>
        </p:nvGraphicFramePr>
        <p:xfrm>
          <a:off x="508000" y="1155841"/>
          <a:ext cx="8128000" cy="4800317"/>
        </p:xfrm>
        <a:graphic>
          <a:graphicData uri="http://schemas.openxmlformats.org/presentationml/2006/ole">
            <p:oleObj spid="_x0000_s16388" name="文档" r:id="rId3" imgW="3846018" imgH="2272348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18438" y="4797152"/>
            <a:ext cx="8255000" cy="75756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0067" y="5558532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85799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312739819"/>
              </p:ext>
            </p:extLst>
          </p:nvPr>
        </p:nvGraphicFramePr>
        <p:xfrm>
          <a:off x="508000" y="1336985"/>
          <a:ext cx="8128000" cy="4438029"/>
        </p:xfrm>
        <a:graphic>
          <a:graphicData uri="http://schemas.openxmlformats.org/presentationml/2006/ole">
            <p:oleObj spid="_x0000_s17412" name="文档" r:id="rId3" imgW="3846018" imgH="2099628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62210" y="4293096"/>
            <a:ext cx="8255000" cy="11176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3839" y="5414516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174338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938914872"/>
              </p:ext>
            </p:extLst>
          </p:nvPr>
        </p:nvGraphicFramePr>
        <p:xfrm>
          <a:off x="508000" y="854224"/>
          <a:ext cx="8128000" cy="5599112"/>
        </p:xfrm>
        <a:graphic>
          <a:graphicData uri="http://schemas.openxmlformats.org/presentationml/2006/ole">
            <p:oleObj spid="_x0000_s18436" name="文档" r:id="rId3" imgW="3846018" imgH="2646574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23021" y="5589240"/>
            <a:ext cx="8255000" cy="525016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3021" y="6114256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574893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ut thruBlk="1"/>
      </p:transition>
    </mc:Choice>
    <mc:Fallback>
      <p:transition spd="slow">
        <p:cut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399552498"/>
              </p:ext>
            </p:extLst>
          </p:nvPr>
        </p:nvGraphicFramePr>
        <p:xfrm>
          <a:off x="508000" y="964635"/>
          <a:ext cx="8128000" cy="5182730"/>
        </p:xfrm>
        <a:graphic>
          <a:graphicData uri="http://schemas.openxmlformats.org/presentationml/2006/ole">
            <p:oleObj spid="_x0000_s19460" name="文档" r:id="rId3" imgW="3846018" imgH="2452984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21456" y="3501008"/>
            <a:ext cx="8255000" cy="2808312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772397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 dir="rd"/>
      </p:transition>
    </mc:Choice>
    <mc:Fallback>
      <p:transition spd="slow">
        <p:pull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695382788"/>
              </p:ext>
            </p:extLst>
          </p:nvPr>
        </p:nvGraphicFramePr>
        <p:xfrm>
          <a:off x="508000" y="3131654"/>
          <a:ext cx="8128000" cy="848692"/>
        </p:xfrm>
        <a:graphic>
          <a:graphicData uri="http://schemas.openxmlformats.org/presentationml/2006/ole">
            <p:oleObj spid="_x0000_s2052" name="文档" r:id="rId3" imgW="3846018" imgH="40229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8598301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 dir="lu"/>
      </p:transition>
    </mc:Choice>
    <mc:Fallback>
      <p:transition spd="slow">
        <p:pull dir="lu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016075735"/>
              </p:ext>
            </p:extLst>
          </p:nvPr>
        </p:nvGraphicFramePr>
        <p:xfrm>
          <a:off x="508000" y="2301410"/>
          <a:ext cx="8128000" cy="2509180"/>
        </p:xfrm>
        <a:graphic>
          <a:graphicData uri="http://schemas.openxmlformats.org/presentationml/2006/ole">
            <p:oleObj spid="_x0000_s20484" name="文档" r:id="rId3" imgW="3846018" imgH="118673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835791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zoom dir="in"/>
      </p:transition>
    </mc:Choice>
    <mc:Fallback>
      <p:transition spd="slow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51295267"/>
              </p:ext>
            </p:extLst>
          </p:nvPr>
        </p:nvGraphicFramePr>
        <p:xfrm>
          <a:off x="508000" y="1540887"/>
          <a:ext cx="8128000" cy="4030226"/>
        </p:xfrm>
        <a:graphic>
          <a:graphicData uri="http://schemas.openxmlformats.org/presentationml/2006/ole">
            <p:oleObj spid="_x0000_s3076" name="文档" r:id="rId3" imgW="4011965" imgH="1988439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2699792" y="3717032"/>
            <a:ext cx="939800" cy="254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19507" y="4098338"/>
            <a:ext cx="711200" cy="254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61886" y="4098338"/>
            <a:ext cx="1558186" cy="254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04711" y="4455955"/>
            <a:ext cx="442667" cy="254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536805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 dir="lu"/>
      </p:transition>
    </mc:Choice>
    <mc:Fallback>
      <p:transition spd="slow">
        <p:pull dir="l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72133919"/>
              </p:ext>
            </p:extLst>
          </p:nvPr>
        </p:nvGraphicFramePr>
        <p:xfrm>
          <a:off x="508000" y="1540887"/>
          <a:ext cx="8128000" cy="4030226"/>
        </p:xfrm>
        <a:graphic>
          <a:graphicData uri="http://schemas.openxmlformats.org/presentationml/2006/ole">
            <p:oleObj spid="_x0000_s4100" name="文档" r:id="rId3" imgW="4011965" imgH="1988439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2873284" y="3714609"/>
            <a:ext cx="1626708" cy="254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38950" y="4098338"/>
            <a:ext cx="542148" cy="254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30654" y="4098338"/>
            <a:ext cx="1626708" cy="254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24328" y="4455955"/>
            <a:ext cx="542148" cy="254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729206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ut thruBlk="1"/>
      </p:transition>
    </mc:Choice>
    <mc:Fallback>
      <p:transition spd="slow">
        <p:cut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55150619"/>
              </p:ext>
            </p:extLst>
          </p:nvPr>
        </p:nvGraphicFramePr>
        <p:xfrm>
          <a:off x="508000" y="2569771"/>
          <a:ext cx="8128000" cy="1972457"/>
        </p:xfrm>
        <a:graphic>
          <a:graphicData uri="http://schemas.openxmlformats.org/presentationml/2006/ole">
            <p:oleObj spid="_x0000_s5124" name="文档" r:id="rId3" imgW="3846018" imgH="933048" progId="Word.Document.12">
              <p:embed/>
            </p:oleObj>
          </a:graphicData>
        </a:graphic>
      </p:graphicFrame>
      <p:sp>
        <p:nvSpPr>
          <p:cNvPr id="4" name="矩形 3"/>
          <p:cNvSpPr/>
          <p:nvPr/>
        </p:nvSpPr>
        <p:spPr>
          <a:xfrm>
            <a:off x="2052968" y="3034938"/>
            <a:ext cx="774700" cy="31852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73102" y="3034938"/>
            <a:ext cx="749300" cy="31852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60968" y="3398806"/>
            <a:ext cx="533400" cy="31852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576968" y="3398806"/>
            <a:ext cx="1524000" cy="31852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773568" y="4169372"/>
            <a:ext cx="1041400" cy="31852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947744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935187943"/>
              </p:ext>
            </p:extLst>
          </p:nvPr>
        </p:nvGraphicFramePr>
        <p:xfrm>
          <a:off x="508000" y="3131654"/>
          <a:ext cx="8128000" cy="848692"/>
        </p:xfrm>
        <a:graphic>
          <a:graphicData uri="http://schemas.openxmlformats.org/presentationml/2006/ole">
            <p:oleObj spid="_x0000_s6148" name="文档" r:id="rId3" imgW="3846018" imgH="40229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6842573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155204449"/>
              </p:ext>
            </p:extLst>
          </p:nvPr>
        </p:nvGraphicFramePr>
        <p:xfrm>
          <a:off x="508000" y="1273251"/>
          <a:ext cx="8128000" cy="4565499"/>
        </p:xfrm>
        <a:graphic>
          <a:graphicData uri="http://schemas.openxmlformats.org/presentationml/2006/ole">
            <p:oleObj spid="_x0000_s7172" name="文档" r:id="rId3" imgW="3846018" imgH="216043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320355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ld"/>
      </p:transition>
    </mc:Choice>
    <mc:Fallback>
      <p:transition spd="slow">
        <p:cover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223000256"/>
              </p:ext>
            </p:extLst>
          </p:nvPr>
        </p:nvGraphicFramePr>
        <p:xfrm>
          <a:off x="508000" y="805294"/>
          <a:ext cx="8128000" cy="5501411"/>
        </p:xfrm>
        <a:graphic>
          <a:graphicData uri="http://schemas.openxmlformats.org/presentationml/2006/ole">
            <p:oleObj spid="_x0000_s8196" name="文档" r:id="rId3" imgW="3846018" imgH="260339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2600344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225867744"/>
              </p:ext>
            </p:extLst>
          </p:nvPr>
        </p:nvGraphicFramePr>
        <p:xfrm>
          <a:off x="508000" y="1877064"/>
          <a:ext cx="8128000" cy="3357872"/>
        </p:xfrm>
        <a:graphic>
          <a:graphicData uri="http://schemas.openxmlformats.org/presentationml/2006/ole">
            <p:oleObj spid="_x0000_s9220" name="文档" r:id="rId3" imgW="3846018" imgH="158938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0715667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lu"/>
      </p:transition>
    </mc:Choice>
    <mc:Fallback>
      <p:transition spd="slow">
        <p:cover dir="lu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主题3">
  <a:themeElements>
    <a:clrScheme name="自定义 563">
      <a:dk1>
        <a:srgbClr val="5F5F5F"/>
      </a:dk1>
      <a:lt1>
        <a:sysClr val="window" lastClr="CAEACF"/>
      </a:lt1>
      <a:dk2>
        <a:srgbClr val="5F5F5F"/>
      </a:dk2>
      <a:lt2>
        <a:srgbClr val="FFFFFF"/>
      </a:lt2>
      <a:accent1>
        <a:srgbClr val="E74E3E"/>
      </a:accent1>
      <a:accent2>
        <a:srgbClr val="E0642C"/>
      </a:accent2>
      <a:accent3>
        <a:srgbClr val="E042A3"/>
      </a:accent3>
      <a:accent4>
        <a:srgbClr val="7866C0"/>
      </a:accent4>
      <a:accent5>
        <a:srgbClr val="00C0F0"/>
      </a:accent5>
      <a:accent6>
        <a:srgbClr val="00B050"/>
      </a:accent6>
      <a:hlink>
        <a:srgbClr val="00B0F0"/>
      </a:hlink>
      <a:folHlink>
        <a:srgbClr val="7F7F7F"/>
      </a:folHlink>
    </a:clrScheme>
    <a:fontScheme name="12_A000120140530A99PPBG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主题3</Template>
  <TotalTime>2</TotalTime>
  <Words>0</Words>
  <Application>Microsoft Office PowerPoint</Application>
  <PresentationFormat>全屏显示(4:3)</PresentationFormat>
  <Paragraphs>0</Paragraphs>
  <Slides>20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2" baseType="lpstr">
      <vt:lpstr>主题3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</vt:vector>
  </TitlesOfParts>
  <Manager>www.shulihua.net收集整理</Manager>
  <Company>www.shulihua.net收集整理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www.shulihua.net收集整理</dc:title>
  <dc:subject>www.shulihua.net收集整理</dc:subject>
  <dc:creator>www.shulihua.net收集整理</dc:creator>
  <cp:keywords>www.shulihua.net收集整理</cp:keywords>
  <dc:description>www.shulihua.net收集整理</dc:description>
  <dcterms:created xsi:type="dcterms:W3CDTF">2013-10-21T01:19:47Z</dcterms:created>
  <dcterms:modified xsi:type="dcterms:W3CDTF">2019-01-19T03:59:54Z</dcterms:modified>
  <cp:category>www.shulihua.net收集整理</cp:category>
</cp:coreProperties>
</file>