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3438447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8" name="文档" r:id="rId3" imgW="3846018" imgH="40229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8386738"/>
              </p:ext>
            </p:extLst>
          </p:nvPr>
        </p:nvGraphicFramePr>
        <p:xfrm>
          <a:off x="508000" y="1177646"/>
          <a:ext cx="8128000" cy="4756708"/>
        </p:xfrm>
        <a:graphic>
          <a:graphicData uri="http://schemas.openxmlformats.org/presentationml/2006/ole">
            <p:oleObj spid="_x0000_s10244" name="文档" r:id="rId3" imgW="3846018" imgH="225183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80748" y="2348880"/>
            <a:ext cx="8255000" cy="3205832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377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837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082921"/>
              </p:ext>
            </p:extLst>
          </p:nvPr>
        </p:nvGraphicFramePr>
        <p:xfrm>
          <a:off x="508000" y="1155841"/>
          <a:ext cx="8128000" cy="4800317"/>
        </p:xfrm>
        <a:graphic>
          <a:graphicData uri="http://schemas.openxmlformats.org/presentationml/2006/ole">
            <p:oleObj spid="_x0000_s11268" name="文档" r:id="rId3" imgW="3846018" imgH="22723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01825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6712772"/>
              </p:ext>
            </p:extLst>
          </p:nvPr>
        </p:nvGraphicFramePr>
        <p:xfrm>
          <a:off x="508000" y="1004889"/>
          <a:ext cx="8128000" cy="5102222"/>
        </p:xfrm>
        <a:graphic>
          <a:graphicData uri="http://schemas.openxmlformats.org/presentationml/2006/ole">
            <p:oleObj spid="_x0000_s12292" name="文档" r:id="rId3" imgW="3846018" imgH="24144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2425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3084802"/>
              </p:ext>
            </p:extLst>
          </p:nvPr>
        </p:nvGraphicFramePr>
        <p:xfrm>
          <a:off x="508000" y="2175615"/>
          <a:ext cx="8128000" cy="2760770"/>
        </p:xfrm>
        <a:graphic>
          <a:graphicData uri="http://schemas.openxmlformats.org/presentationml/2006/ole">
            <p:oleObj spid="_x0000_s13316" name="文档" r:id="rId3" imgW="3846018" imgH="13069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52902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980220"/>
              </p:ext>
            </p:extLst>
          </p:nvPr>
        </p:nvGraphicFramePr>
        <p:xfrm>
          <a:off x="508000" y="1601993"/>
          <a:ext cx="8128000" cy="3908013"/>
        </p:xfrm>
        <a:graphic>
          <a:graphicData uri="http://schemas.openxmlformats.org/presentationml/2006/ole">
            <p:oleObj spid="_x0000_s14340" name="文档" r:id="rId3" imgW="3846018" imgH="18495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67738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306886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673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7451651"/>
              </p:ext>
            </p:extLst>
          </p:nvPr>
        </p:nvGraphicFramePr>
        <p:xfrm>
          <a:off x="743528" y="752984"/>
          <a:ext cx="7656945" cy="5606032"/>
        </p:xfrm>
        <a:graphic>
          <a:graphicData uri="http://schemas.openxmlformats.org/presentationml/2006/ole">
            <p:oleObj spid="_x0000_s3076" name="文档" r:id="rId3" imgW="3846018" imgH="28167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2064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6786905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86653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2423734"/>
              </p:ext>
            </p:extLst>
          </p:nvPr>
        </p:nvGraphicFramePr>
        <p:xfrm>
          <a:off x="508000" y="1749592"/>
          <a:ext cx="8128000" cy="3612816"/>
        </p:xfrm>
        <a:graphic>
          <a:graphicData uri="http://schemas.openxmlformats.org/presentationml/2006/ole">
            <p:oleObj spid="_x0000_s5124" name="文档" r:id="rId3" imgW="3846018" imgH="170920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3846033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4967453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3439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6771236"/>
              </p:ext>
            </p:extLst>
          </p:nvPr>
        </p:nvGraphicFramePr>
        <p:xfrm>
          <a:off x="508000" y="1558384"/>
          <a:ext cx="8128000" cy="3995233"/>
        </p:xfrm>
        <a:graphic>
          <a:graphicData uri="http://schemas.openxmlformats.org/presentationml/2006/ole">
            <p:oleObj spid="_x0000_s6148" name="文档" r:id="rId3" imgW="3846018" imgH="18902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7211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8109685"/>
              </p:ext>
            </p:extLst>
          </p:nvPr>
        </p:nvGraphicFramePr>
        <p:xfrm>
          <a:off x="508000" y="1836810"/>
          <a:ext cx="8128000" cy="3438381"/>
        </p:xfrm>
        <a:graphic>
          <a:graphicData uri="http://schemas.openxmlformats.org/presentationml/2006/ole">
            <p:oleObj spid="_x0000_s7172" name="文档" r:id="rId3" imgW="3846018" imgH="16278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94116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0332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3539641"/>
              </p:ext>
            </p:extLst>
          </p:nvPr>
        </p:nvGraphicFramePr>
        <p:xfrm>
          <a:off x="508000" y="729818"/>
          <a:ext cx="8128000" cy="5652363"/>
        </p:xfrm>
        <a:graphic>
          <a:graphicData uri="http://schemas.openxmlformats.org/presentationml/2006/ole">
            <p:oleObj spid="_x0000_s8196" name="文档" r:id="rId3" imgW="3846018" imgH="26746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0323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3541368"/>
              </p:ext>
            </p:extLst>
          </p:nvPr>
        </p:nvGraphicFramePr>
        <p:xfrm>
          <a:off x="508000" y="1026693"/>
          <a:ext cx="8128000" cy="5058614"/>
        </p:xfrm>
        <a:graphic>
          <a:graphicData uri="http://schemas.openxmlformats.org/presentationml/2006/ole">
            <p:oleObj spid="_x0000_s9220" name="文档" r:id="rId3" imgW="3846018" imgH="239397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8834" y="57332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605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</TotalTime>
  <Words>0</Words>
  <Application>Microsoft Office PowerPoint</Application>
  <PresentationFormat>全屏显示(4:3)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2013-10-21T01:22:31Z</dcterms:created>
  <dcterms:modified xsi:type="dcterms:W3CDTF">2019-01-19T03:59:21Z</dcterms:modified>
  <cp:category>www.shulihua.net收集整理</cp:category>
</cp:coreProperties>
</file>