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5281329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1028" name="文档" r:id="rId3" imgW="3846018" imgH="36163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47925398"/>
              </p:ext>
            </p:extLst>
          </p:nvPr>
        </p:nvGraphicFramePr>
        <p:xfrm>
          <a:off x="508000" y="1336985"/>
          <a:ext cx="8128000" cy="4438029"/>
        </p:xfrm>
        <a:graphic>
          <a:graphicData uri="http://schemas.openxmlformats.org/presentationml/2006/ole">
            <p:oleObj spid="_x0000_s10244" name="文档" r:id="rId3" imgW="3846018" imgH="20996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478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36176242"/>
              </p:ext>
            </p:extLst>
          </p:nvPr>
        </p:nvGraphicFramePr>
        <p:xfrm>
          <a:off x="508000" y="2026339"/>
          <a:ext cx="8128000" cy="3059321"/>
        </p:xfrm>
        <a:graphic>
          <a:graphicData uri="http://schemas.openxmlformats.org/presentationml/2006/ole">
            <p:oleObj spid="_x0000_s11268" name="文档" r:id="rId3" imgW="3846018" imgH="144725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4168" y="46996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8499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11347796"/>
              </p:ext>
            </p:extLst>
          </p:nvPr>
        </p:nvGraphicFramePr>
        <p:xfrm>
          <a:off x="508000" y="1558384"/>
          <a:ext cx="8128000" cy="3995233"/>
        </p:xfrm>
        <a:graphic>
          <a:graphicData uri="http://schemas.openxmlformats.org/presentationml/2006/ole">
            <p:oleObj spid="_x0000_s12292" name="文档" r:id="rId3" imgW="3846018" imgH="189020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46414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72298526"/>
              </p:ext>
            </p:extLst>
          </p:nvPr>
        </p:nvGraphicFramePr>
        <p:xfrm>
          <a:off x="508000" y="2599962"/>
          <a:ext cx="8128000" cy="1912076"/>
        </p:xfrm>
        <a:graphic>
          <a:graphicData uri="http://schemas.openxmlformats.org/presentationml/2006/ole">
            <p:oleObj spid="_x0000_s13316" name="文档" r:id="rId3" imgW="3846018" imgH="90462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1281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865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17925425"/>
              </p:ext>
            </p:extLst>
          </p:nvPr>
        </p:nvGraphicFramePr>
        <p:xfrm>
          <a:off x="508000" y="793554"/>
          <a:ext cx="8128000" cy="5524893"/>
        </p:xfrm>
        <a:graphic>
          <a:graphicData uri="http://schemas.openxmlformats.org/presentationml/2006/ole">
            <p:oleObj spid="_x0000_s14340" name="文档" r:id="rId3" imgW="3846018" imgH="261382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95536" y="4365104"/>
            <a:ext cx="8255000" cy="1621656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165" y="599058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3121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41869735"/>
              </p:ext>
            </p:extLst>
          </p:nvPr>
        </p:nvGraphicFramePr>
        <p:xfrm>
          <a:off x="508000" y="956248"/>
          <a:ext cx="8128000" cy="5199504"/>
        </p:xfrm>
        <a:graphic>
          <a:graphicData uri="http://schemas.openxmlformats.org/presentationml/2006/ole">
            <p:oleObj spid="_x0000_s15364" name="文档" r:id="rId3" imgW="3846018" imgH="24612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42654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18413141"/>
              </p:ext>
            </p:extLst>
          </p:nvPr>
        </p:nvGraphicFramePr>
        <p:xfrm>
          <a:off x="508000" y="2217547"/>
          <a:ext cx="8128000" cy="2676906"/>
        </p:xfrm>
        <a:graphic>
          <a:graphicData uri="http://schemas.openxmlformats.org/presentationml/2006/ole">
            <p:oleObj spid="_x0000_s16388" name="文档" r:id="rId3" imgW="3846018" imgH="126625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5091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1529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9987952"/>
              </p:ext>
            </p:extLst>
          </p:nvPr>
        </p:nvGraphicFramePr>
        <p:xfrm>
          <a:off x="508000" y="689564"/>
          <a:ext cx="8128000" cy="5732871"/>
        </p:xfrm>
        <a:graphic>
          <a:graphicData uri="http://schemas.openxmlformats.org/presentationml/2006/ole">
            <p:oleObj spid="_x0000_s17412" name="文档" r:id="rId3" imgW="3846018" imgH="271350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8952" y="3789040"/>
            <a:ext cx="8255000" cy="226972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581" y="606258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0494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3389310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52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3900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7470980"/>
              </p:ext>
            </p:extLst>
          </p:nvPr>
        </p:nvGraphicFramePr>
        <p:xfrm>
          <a:off x="508000" y="1555030"/>
          <a:ext cx="8128000" cy="4001940"/>
        </p:xfrm>
        <a:graphic>
          <a:graphicData uri="http://schemas.openxmlformats.org/presentationml/2006/ole">
            <p:oleObj spid="_x0000_s3076" name="文档" r:id="rId3" imgW="3846018" imgH="1894522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1762935" y="2018938"/>
            <a:ext cx="30861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8835" y="2404072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41035" y="2404072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61435" y="3229572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52535" y="3610572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62935" y="3978872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15535" y="4817072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6335" y="5185372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086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7587580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4100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46042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60690647"/>
              </p:ext>
            </p:extLst>
          </p:nvPr>
        </p:nvGraphicFramePr>
        <p:xfrm>
          <a:off x="508000" y="1890482"/>
          <a:ext cx="8128000" cy="3331036"/>
        </p:xfrm>
        <a:graphic>
          <a:graphicData uri="http://schemas.openxmlformats.org/presentationml/2006/ole">
            <p:oleObj spid="_x0000_s5124" name="文档" r:id="rId3" imgW="3846018" imgH="15771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52172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65081579"/>
              </p:ext>
            </p:extLst>
          </p:nvPr>
        </p:nvGraphicFramePr>
        <p:xfrm>
          <a:off x="508000" y="1070302"/>
          <a:ext cx="8128000" cy="4971397"/>
        </p:xfrm>
        <a:graphic>
          <a:graphicData uri="http://schemas.openxmlformats.org/presentationml/2006/ole">
            <p:oleObj spid="_x0000_s6148" name="文档" r:id="rId3" imgW="3846018" imgH="23533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0632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58412769"/>
              </p:ext>
            </p:extLst>
          </p:nvPr>
        </p:nvGraphicFramePr>
        <p:xfrm>
          <a:off x="508000" y="2217547"/>
          <a:ext cx="8128000" cy="2676906"/>
        </p:xfrm>
        <a:graphic>
          <a:graphicData uri="http://schemas.openxmlformats.org/presentationml/2006/ole">
            <p:oleObj spid="_x0000_s7172" name="文档" r:id="rId3" imgW="3846018" imgH="126625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2996952"/>
            <a:ext cx="8255000" cy="155155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455233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3199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3826958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8196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5889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0679746"/>
              </p:ext>
            </p:extLst>
          </p:nvPr>
        </p:nvGraphicFramePr>
        <p:xfrm>
          <a:off x="508000" y="2378564"/>
          <a:ext cx="8128000" cy="2354872"/>
        </p:xfrm>
        <a:graphic>
          <a:graphicData uri="http://schemas.openxmlformats.org/presentationml/2006/ole">
            <p:oleObj spid="_x0000_s9220" name="文档" r:id="rId3" imgW="3846018" imgH="111404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89186" y="3614109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815" y="4375489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4430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4</TotalTime>
  <Words>0</Words>
  <Application>Microsoft Office PowerPoint</Application>
  <PresentationFormat>全屏显示(4:3)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2013-10-21T01:14:03Z</dcterms:created>
  <dcterms:modified xsi:type="dcterms:W3CDTF">2019-01-19T04:00:17Z</dcterms:modified>
  <cp:category>www.shulihua.net收集整理</cp:category>
</cp:coreProperties>
</file>