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08592934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1028" name="文档" r:id="rId3" imgW="3846018" imgH="36163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4061635"/>
              </p:ext>
            </p:extLst>
          </p:nvPr>
        </p:nvGraphicFramePr>
        <p:xfrm>
          <a:off x="508000" y="805294"/>
          <a:ext cx="8128000" cy="5501411"/>
        </p:xfrm>
        <a:graphic>
          <a:graphicData uri="http://schemas.openxmlformats.org/presentationml/2006/ole">
            <p:oleObj spid="_x0000_s10244" name="文档" r:id="rId3" imgW="3846018" imgH="26033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77915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6903459"/>
              </p:ext>
            </p:extLst>
          </p:nvPr>
        </p:nvGraphicFramePr>
        <p:xfrm>
          <a:off x="508000" y="2791170"/>
          <a:ext cx="8128000" cy="1529661"/>
        </p:xfrm>
        <a:graphic>
          <a:graphicData uri="http://schemas.openxmlformats.org/presentationml/2006/ole">
            <p:oleObj spid="_x0000_s11268" name="文档" r:id="rId3" imgW="3846018" imgH="72362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62693" y="393305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5665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7434938"/>
              </p:ext>
            </p:extLst>
          </p:nvPr>
        </p:nvGraphicFramePr>
        <p:xfrm>
          <a:off x="508000" y="1451039"/>
          <a:ext cx="8128000" cy="4209922"/>
        </p:xfrm>
        <a:graphic>
          <a:graphicData uri="http://schemas.openxmlformats.org/presentationml/2006/ole">
            <p:oleObj spid="_x0000_s12292" name="文档" r:id="rId3" imgW="3846018" imgH="19916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23807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26778280"/>
              </p:ext>
            </p:extLst>
          </p:nvPr>
        </p:nvGraphicFramePr>
        <p:xfrm>
          <a:off x="508000" y="2599962"/>
          <a:ext cx="8128000" cy="1912076"/>
        </p:xfrm>
        <a:graphic>
          <a:graphicData uri="http://schemas.openxmlformats.org/presentationml/2006/ole">
            <p:oleObj spid="_x0000_s13316" name="文档" r:id="rId3" imgW="3846018" imgH="90462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07035" y="41281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7664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38451221"/>
              </p:ext>
            </p:extLst>
          </p:nvPr>
        </p:nvGraphicFramePr>
        <p:xfrm>
          <a:off x="508000" y="721432"/>
          <a:ext cx="8128000" cy="5669137"/>
        </p:xfrm>
        <a:graphic>
          <a:graphicData uri="http://schemas.openxmlformats.org/presentationml/2006/ole">
            <p:oleObj spid="_x0000_s14340" name="文档" r:id="rId3" imgW="3846018" imgH="268291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95536" y="4509120"/>
            <a:ext cx="8255000" cy="147764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165" y="599058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9100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15807770"/>
              </p:ext>
            </p:extLst>
          </p:nvPr>
        </p:nvGraphicFramePr>
        <p:xfrm>
          <a:off x="508000" y="1516453"/>
          <a:ext cx="8128000" cy="4079095"/>
        </p:xfrm>
        <a:graphic>
          <a:graphicData uri="http://schemas.openxmlformats.org/presentationml/2006/ole">
            <p:oleObj spid="_x0000_s15364" name="文档" r:id="rId3" imgW="3846018" imgH="193086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8438" y="4498487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067" y="5259867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9929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28795782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52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18863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93370441"/>
              </p:ext>
            </p:extLst>
          </p:nvPr>
        </p:nvGraphicFramePr>
        <p:xfrm>
          <a:off x="508000" y="2569771"/>
          <a:ext cx="8128000" cy="1972457"/>
        </p:xfrm>
        <a:graphic>
          <a:graphicData uri="http://schemas.openxmlformats.org/presentationml/2006/ole">
            <p:oleObj spid="_x0000_s3076" name="文档" r:id="rId3" imgW="3846018" imgH="933048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822402" y="2971800"/>
            <a:ext cx="10160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0802" y="2971800"/>
            <a:ext cx="10160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5702" y="4116867"/>
            <a:ext cx="10160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7711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14655896"/>
              </p:ext>
            </p:extLst>
          </p:nvPr>
        </p:nvGraphicFramePr>
        <p:xfrm>
          <a:off x="508000" y="1486262"/>
          <a:ext cx="8128000" cy="4139476"/>
        </p:xfrm>
        <a:graphic>
          <a:graphicData uri="http://schemas.openxmlformats.org/presentationml/2006/ole">
            <p:oleObj spid="_x0000_s4100" name="文档" r:id="rId3" imgW="3846018" imgH="1959292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2304901" y="1892300"/>
            <a:ext cx="2667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7969" y="2277434"/>
            <a:ext cx="5334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4328" y="2266801"/>
            <a:ext cx="5080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84298" y="3284984"/>
            <a:ext cx="763566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12356" y="3356991"/>
            <a:ext cx="538378" cy="26888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90894" y="3799673"/>
            <a:ext cx="538378" cy="26888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0519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41598763"/>
              </p:ext>
            </p:extLst>
          </p:nvPr>
        </p:nvGraphicFramePr>
        <p:xfrm>
          <a:off x="508000" y="1026693"/>
          <a:ext cx="8128000" cy="5058614"/>
        </p:xfrm>
        <a:graphic>
          <a:graphicData uri="http://schemas.openxmlformats.org/presentationml/2006/ole">
            <p:oleObj spid="_x0000_s5124" name="文档" r:id="rId3" imgW="3846018" imgH="239397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358497" y="1844824"/>
            <a:ext cx="469900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5434" y="1855457"/>
            <a:ext cx="469900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91880" y="2852936"/>
            <a:ext cx="792088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2599" y="2852936"/>
            <a:ext cx="493869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82077" y="3573016"/>
            <a:ext cx="412884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003396" y="4581128"/>
            <a:ext cx="2080932" cy="539899"/>
            <a:chOff x="3003396" y="4581128"/>
            <a:chExt cx="2080932" cy="539899"/>
          </a:xfrm>
        </p:grpSpPr>
        <p:sp>
          <p:nvSpPr>
            <p:cNvPr id="8" name="矩形 7"/>
            <p:cNvSpPr/>
            <p:nvPr/>
          </p:nvSpPr>
          <p:spPr>
            <a:xfrm>
              <a:off x="4149596" y="4581128"/>
              <a:ext cx="934732" cy="254000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003396" y="4867027"/>
              <a:ext cx="297319" cy="254000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4421153" y="4867027"/>
            <a:ext cx="673808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96468" y="4708128"/>
            <a:ext cx="493869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70027" y="5589240"/>
            <a:ext cx="493869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72169" y="5595798"/>
            <a:ext cx="451565" cy="254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9134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67117260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6148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89982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61148567"/>
              </p:ext>
            </p:extLst>
          </p:nvPr>
        </p:nvGraphicFramePr>
        <p:xfrm>
          <a:off x="508000" y="1615411"/>
          <a:ext cx="8128000" cy="3881177"/>
        </p:xfrm>
        <a:graphic>
          <a:graphicData uri="http://schemas.openxmlformats.org/presentationml/2006/ole">
            <p:oleObj spid="_x0000_s7172" name="文档" r:id="rId3" imgW="3846018" imgH="183730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4500" y="4005064"/>
            <a:ext cx="8255000" cy="1879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7207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36161426"/>
              </p:ext>
            </p:extLst>
          </p:nvPr>
        </p:nvGraphicFramePr>
        <p:xfrm>
          <a:off x="508000" y="2217547"/>
          <a:ext cx="8128000" cy="2676906"/>
        </p:xfrm>
        <a:graphic>
          <a:graphicData uri="http://schemas.openxmlformats.org/presentationml/2006/ole">
            <p:oleObj spid="_x0000_s8196" name="文档" r:id="rId3" imgW="3846018" imgH="126625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5091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3154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9027142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9220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337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4</TotalTime>
  <Words>0</Words>
  <Application>Microsoft Office PowerPoint</Application>
  <PresentationFormat>全屏显示(4:3)</PresentationFormat>
  <Paragraphs>0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2013-10-19T07:46:36Z</dcterms:created>
  <dcterms:modified xsi:type="dcterms:W3CDTF">2019-01-19T03:58:34Z</dcterms:modified>
  <cp:category>www.shulihua.net收集整理</cp:category>
</cp:coreProperties>
</file>