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58920065"/>
              </p:ext>
            </p:extLst>
          </p:nvPr>
        </p:nvGraphicFramePr>
        <p:xfrm>
          <a:off x="508000" y="3133330"/>
          <a:ext cx="8128000" cy="845339"/>
        </p:xfrm>
        <a:graphic>
          <a:graphicData uri="http://schemas.openxmlformats.org/presentationml/2006/ole">
            <p:oleObj spid="_x0000_s1028" name="文档" r:id="rId3" imgW="3846018" imgH="399775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30397880"/>
              </p:ext>
            </p:extLst>
          </p:nvPr>
        </p:nvGraphicFramePr>
        <p:xfrm>
          <a:off x="508000" y="1615411"/>
          <a:ext cx="8128000" cy="3881177"/>
        </p:xfrm>
        <a:graphic>
          <a:graphicData uri="http://schemas.openxmlformats.org/presentationml/2006/ole">
            <p:oleObj spid="_x0000_s10244" name="文档" r:id="rId3" imgW="3846018" imgH="1837309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395536" y="3989710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165" y="511113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0549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56468228"/>
              </p:ext>
            </p:extLst>
          </p:nvPr>
        </p:nvGraphicFramePr>
        <p:xfrm>
          <a:off x="508000" y="921025"/>
          <a:ext cx="8128000" cy="5269950"/>
        </p:xfrm>
        <a:graphic>
          <a:graphicData uri="http://schemas.openxmlformats.org/presentationml/2006/ole">
            <p:oleObj spid="_x0000_s11268" name="文档" r:id="rId3" imgW="3846018" imgH="249364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46963" y="5063918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8592" y="5825298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7127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22285121"/>
              </p:ext>
            </p:extLst>
          </p:nvPr>
        </p:nvGraphicFramePr>
        <p:xfrm>
          <a:off x="508000" y="1347050"/>
          <a:ext cx="8128000" cy="4417900"/>
        </p:xfrm>
        <a:graphic>
          <a:graphicData uri="http://schemas.openxmlformats.org/presentationml/2006/ole">
            <p:oleObj spid="_x0000_s12292" name="文档" r:id="rId3" imgW="3846018" imgH="20913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82827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22729048"/>
              </p:ext>
            </p:extLst>
          </p:nvPr>
        </p:nvGraphicFramePr>
        <p:xfrm>
          <a:off x="508000" y="2026339"/>
          <a:ext cx="8128000" cy="3059321"/>
        </p:xfrm>
        <a:graphic>
          <a:graphicData uri="http://schemas.openxmlformats.org/presentationml/2006/ole">
            <p:oleObj spid="_x0000_s13316" name="文档" r:id="rId3" imgW="3846018" imgH="144725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49448" y="3933056"/>
            <a:ext cx="8255000" cy="1498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519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1634436"/>
              </p:ext>
            </p:extLst>
          </p:nvPr>
        </p:nvGraphicFramePr>
        <p:xfrm>
          <a:off x="508000" y="1940799"/>
          <a:ext cx="8128000" cy="3230403"/>
        </p:xfrm>
        <a:graphic>
          <a:graphicData uri="http://schemas.openxmlformats.org/presentationml/2006/ole">
            <p:oleObj spid="_x0000_s14340" name="文档" r:id="rId3" imgW="3846018" imgH="1528212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3021" y="443711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021" y="481811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6502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38913303"/>
              </p:ext>
            </p:extLst>
          </p:nvPr>
        </p:nvGraphicFramePr>
        <p:xfrm>
          <a:off x="508000" y="1232996"/>
          <a:ext cx="8128000" cy="4646007"/>
        </p:xfrm>
        <a:graphic>
          <a:graphicData uri="http://schemas.openxmlformats.org/presentationml/2006/ole">
            <p:oleObj spid="_x0000_s15364" name="文档" r:id="rId3" imgW="3846018" imgH="219930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3685" y="3645024"/>
            <a:ext cx="8255000" cy="183768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314" y="548652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929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00734562"/>
              </p:ext>
            </p:extLst>
          </p:nvPr>
        </p:nvGraphicFramePr>
        <p:xfrm>
          <a:off x="508000" y="1134038"/>
          <a:ext cx="8128000" cy="4843925"/>
        </p:xfrm>
        <a:graphic>
          <a:graphicData uri="http://schemas.openxmlformats.org/presentationml/2006/ole">
            <p:oleObj spid="_x0000_s16388" name="文档" r:id="rId3" imgW="3846018" imgH="22924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77549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67232023"/>
              </p:ext>
            </p:extLst>
          </p:nvPr>
        </p:nvGraphicFramePr>
        <p:xfrm>
          <a:off x="508000" y="2026339"/>
          <a:ext cx="8128000" cy="3059321"/>
        </p:xfrm>
        <a:graphic>
          <a:graphicData uri="http://schemas.openxmlformats.org/presentationml/2006/ole">
            <p:oleObj spid="_x0000_s17412" name="文档" r:id="rId3" imgW="3846018" imgH="144725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69962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275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27061416"/>
              </p:ext>
            </p:extLst>
          </p:nvPr>
        </p:nvGraphicFramePr>
        <p:xfrm>
          <a:off x="508000" y="3173585"/>
          <a:ext cx="8128000" cy="764830"/>
        </p:xfrm>
        <a:graphic>
          <a:graphicData uri="http://schemas.openxmlformats.org/presentationml/2006/ole">
            <p:oleObj spid="_x0000_s2052" name="文档" r:id="rId3" imgW="3846018" imgH="3616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66872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38237980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3076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6073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3727273"/>
              </p:ext>
            </p:extLst>
          </p:nvPr>
        </p:nvGraphicFramePr>
        <p:xfrm>
          <a:off x="508000" y="1124744"/>
          <a:ext cx="8128000" cy="5170487"/>
        </p:xfrm>
        <a:graphic>
          <a:graphicData uri="http://schemas.openxmlformats.org/presentationml/2006/ole">
            <p:oleObj spid="_x0000_s4100" name="文档" r:id="rId3" imgW="3846018" imgH="2435712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4607735" y="1577235"/>
            <a:ext cx="5080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3635" y="1973002"/>
            <a:ext cx="14478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3436" y="2722302"/>
            <a:ext cx="4318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4135" y="3509702"/>
            <a:ext cx="7493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50801" y="3878002"/>
            <a:ext cx="7747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83635" y="4716202"/>
            <a:ext cx="10160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11235" y="5097202"/>
            <a:ext cx="5080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96235" y="5476135"/>
            <a:ext cx="5334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27769" y="5476135"/>
            <a:ext cx="5334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72469" y="5476135"/>
            <a:ext cx="5080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209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38162864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5124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58721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30043310"/>
              </p:ext>
            </p:extLst>
          </p:nvPr>
        </p:nvGraphicFramePr>
        <p:xfrm>
          <a:off x="508000" y="2569771"/>
          <a:ext cx="8128000" cy="1972457"/>
        </p:xfrm>
        <a:graphic>
          <a:graphicData uri="http://schemas.openxmlformats.org/presentationml/2006/ole">
            <p:oleObj spid="_x0000_s6148" name="文档" r:id="rId3" imgW="3846018" imgH="9330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15854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74886611"/>
              </p:ext>
            </p:extLst>
          </p:nvPr>
        </p:nvGraphicFramePr>
        <p:xfrm>
          <a:off x="508000" y="687887"/>
          <a:ext cx="8128000" cy="5736227"/>
        </p:xfrm>
        <a:graphic>
          <a:graphicData uri="http://schemas.openxmlformats.org/presentationml/2006/ole">
            <p:oleObj spid="_x0000_s7172" name="文档" r:id="rId3" imgW="3846018" imgH="2715302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44500" y="5517232"/>
            <a:ext cx="8255000" cy="936104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4697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37381170"/>
              </p:ext>
            </p:extLst>
          </p:nvPr>
        </p:nvGraphicFramePr>
        <p:xfrm>
          <a:off x="508000" y="2599962"/>
          <a:ext cx="8128000" cy="1912076"/>
        </p:xfrm>
        <a:graphic>
          <a:graphicData uri="http://schemas.openxmlformats.org/presentationml/2006/ole">
            <p:oleObj spid="_x0000_s8196" name="文档" r:id="rId3" imgW="3846018" imgH="90462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12812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7916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70179415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9220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07388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6</TotalTime>
  <Words>0</Words>
  <Application>Microsoft Office PowerPoint</Application>
  <PresentationFormat>全屏显示(4:3)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2013-10-21T01:04:40Z</dcterms:created>
  <dcterms:modified xsi:type="dcterms:W3CDTF">2019-01-19T03:57:38Z</dcterms:modified>
  <cp:category>www.shulihua.net收集整理</cp:category>
</cp:coreProperties>
</file>