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981405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8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9516557"/>
              </p:ext>
            </p:extLst>
          </p:nvPr>
        </p:nvGraphicFramePr>
        <p:xfrm>
          <a:off x="508000" y="1549998"/>
          <a:ext cx="8128000" cy="4012004"/>
        </p:xfrm>
        <a:graphic>
          <a:graphicData uri="http://schemas.openxmlformats.org/presentationml/2006/ole">
            <p:oleObj spid="_x0000_s10244" name="文档" r:id="rId3" imgW="3846018" imgH="1898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9413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0551275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1268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183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3130867"/>
              </p:ext>
            </p:extLst>
          </p:nvPr>
        </p:nvGraphicFramePr>
        <p:xfrm>
          <a:off x="508000" y="986438"/>
          <a:ext cx="8128000" cy="5139123"/>
        </p:xfrm>
        <a:graphic>
          <a:graphicData uri="http://schemas.openxmlformats.org/presentationml/2006/ole">
            <p:oleObj spid="_x0000_s12292" name="文档" r:id="rId3" imgW="3846018" imgH="243283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4221088"/>
            <a:ext cx="8255000" cy="154964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165" y="57745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4576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2111038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3316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7477" y="3789040"/>
            <a:ext cx="8255000" cy="154964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106" y="534250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909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7771464"/>
              </p:ext>
            </p:extLst>
          </p:nvPr>
        </p:nvGraphicFramePr>
        <p:xfrm>
          <a:off x="508000" y="1538256"/>
          <a:ext cx="8128000" cy="4035487"/>
        </p:xfrm>
        <a:graphic>
          <a:graphicData uri="http://schemas.openxmlformats.org/presentationml/2006/ole">
            <p:oleObj spid="_x0000_s14340" name="文档" r:id="rId3" imgW="3846018" imgH="19103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7378" y="2348880"/>
            <a:ext cx="8255000" cy="284579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007" y="519849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114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4080221"/>
              </p:ext>
            </p:extLst>
          </p:nvPr>
        </p:nvGraphicFramePr>
        <p:xfrm>
          <a:off x="508000" y="1232996"/>
          <a:ext cx="8128000" cy="4646007"/>
        </p:xfrm>
        <a:graphic>
          <a:graphicData uri="http://schemas.openxmlformats.org/presentationml/2006/ole">
            <p:oleObj spid="_x0000_s15364" name="文档" r:id="rId3" imgW="3846018" imgH="21993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573016"/>
            <a:ext cx="8255000" cy="19096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4865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279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2088441"/>
              </p:ext>
            </p:extLst>
          </p:nvPr>
        </p:nvGraphicFramePr>
        <p:xfrm>
          <a:off x="508000" y="1347050"/>
          <a:ext cx="8128000" cy="4417900"/>
        </p:xfrm>
        <a:graphic>
          <a:graphicData uri="http://schemas.openxmlformats.org/presentationml/2006/ole">
            <p:oleObj spid="_x0000_s16388" name="文档" r:id="rId3" imgW="3846018" imgH="20913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12100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767272"/>
              </p:ext>
            </p:extLst>
          </p:nvPr>
        </p:nvGraphicFramePr>
        <p:xfrm>
          <a:off x="508000" y="1877064"/>
          <a:ext cx="8128000" cy="3357872"/>
        </p:xfrm>
        <a:graphic>
          <a:graphicData uri="http://schemas.openxmlformats.org/presentationml/2006/ole">
            <p:oleObj spid="_x0000_s17412" name="文档" r:id="rId3" imgW="3846018" imgH="158938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86916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25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3438531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2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9699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468298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884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7699120"/>
              </p:ext>
            </p:extLst>
          </p:nvPr>
        </p:nvGraphicFramePr>
        <p:xfrm>
          <a:off x="508000" y="1732818"/>
          <a:ext cx="8128000" cy="3646363"/>
        </p:xfrm>
        <a:graphic>
          <a:graphicData uri="http://schemas.openxmlformats.org/presentationml/2006/ole">
            <p:oleObj spid="_x0000_s4100" name="文档" r:id="rId3" imgW="3846018" imgH="1725761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473200" y="2165674"/>
            <a:ext cx="10414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402" y="2165674"/>
            <a:ext cx="5334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3200" y="2559374"/>
            <a:ext cx="5334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0402" y="2559374"/>
            <a:ext cx="10160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3568" y="3386941"/>
            <a:ext cx="54483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7035" y="3765874"/>
            <a:ext cx="15240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3568" y="4319316"/>
            <a:ext cx="494176" cy="49349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3756" y="4930535"/>
            <a:ext cx="266700" cy="38320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40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6569799"/>
              </p:ext>
            </p:extLst>
          </p:nvPr>
        </p:nvGraphicFramePr>
        <p:xfrm>
          <a:off x="508000" y="2569771"/>
          <a:ext cx="8128000" cy="1972457"/>
        </p:xfrm>
        <a:graphic>
          <a:graphicData uri="http://schemas.openxmlformats.org/presentationml/2006/ole">
            <p:oleObj spid="_x0000_s5124" name="文档" r:id="rId3" imgW="3846018" imgH="93304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652120" y="2971800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264" y="3414914"/>
            <a:ext cx="1041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7902" y="34094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4702" y="34094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8602" y="37904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8302" y="3790439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7902" y="41587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4702" y="41587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81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827638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614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0549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8527356"/>
              </p:ext>
            </p:extLst>
          </p:nvPr>
        </p:nvGraphicFramePr>
        <p:xfrm>
          <a:off x="508000" y="2145426"/>
          <a:ext cx="8128000" cy="2821149"/>
        </p:xfrm>
        <a:graphic>
          <a:graphicData uri="http://schemas.openxmlformats.org/presentationml/2006/ole">
            <p:oleObj spid="_x0000_s7172" name="文档" r:id="rId3" imgW="3846018" imgH="13353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553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4730631"/>
              </p:ext>
            </p:extLst>
          </p:nvPr>
        </p:nvGraphicFramePr>
        <p:xfrm>
          <a:off x="508000" y="964635"/>
          <a:ext cx="8128000" cy="5182730"/>
        </p:xfrm>
        <a:graphic>
          <a:graphicData uri="http://schemas.openxmlformats.org/presentationml/2006/ole">
            <p:oleObj spid="_x0000_s8196" name="文档" r:id="rId3" imgW="3846018" imgH="245298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3356992"/>
            <a:ext cx="8255000" cy="151216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00" y="5013176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129" y="57745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127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873377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5856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2013-10-19T07:54:59Z</dcterms:created>
  <dcterms:modified xsi:type="dcterms:W3CDTF">2019-01-19T03:58:03Z</dcterms:modified>
  <cp:category>www.shulihua.net收集整理</cp:category>
</cp:coreProperties>
</file>