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</p:sldMasterIdLst>
  <p:notesMasterIdLst>
    <p:notesMasterId r:id="rId21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F2E8"/>
    <a:srgbClr val="00975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9D6E06-2EEC-461F-9FFA-AB34DF7B1C15}" type="datetimeFigureOut">
              <a:rPr lang="zh-CN" altLang="en-US" smtClean="0"/>
              <a:pPr/>
              <a:t>2019/1/19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840CB7-2E68-4909-B3A2-6470A639E42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35073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40CB7-2E68-4909-B3A2-6470A639E421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722041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435440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306200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537486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460778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815984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232494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834067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368925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866401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693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4" Type="http://schemas.openxmlformats.org/officeDocument/2006/relationships/package" Target="../embeddings/Microsoft_Office_Word___3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62063219"/>
              </p:ext>
            </p:extLst>
          </p:nvPr>
        </p:nvGraphicFramePr>
        <p:xfrm>
          <a:off x="508000" y="3173585"/>
          <a:ext cx="8128000" cy="764830"/>
        </p:xfrm>
        <a:graphic>
          <a:graphicData uri="http://schemas.openxmlformats.org/presentationml/2006/ole">
            <p:oleObj spid="_x0000_s1028" name="文档" r:id="rId3" imgW="3846018" imgH="361632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54963183"/>
              </p:ext>
            </p:extLst>
          </p:nvPr>
        </p:nvGraphicFramePr>
        <p:xfrm>
          <a:off x="508000" y="1727788"/>
          <a:ext cx="8128000" cy="3656425"/>
        </p:xfrm>
        <a:graphic>
          <a:graphicData uri="http://schemas.openxmlformats.org/presentationml/2006/ole">
            <p:oleObj spid="_x0000_s10244" name="文档" r:id="rId3" imgW="3846018" imgH="1729719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48612" y="4992216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13782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73176319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11268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51629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35113709"/>
              </p:ext>
            </p:extLst>
          </p:nvPr>
        </p:nvGraphicFramePr>
        <p:xfrm>
          <a:off x="627522" y="790634"/>
          <a:ext cx="7888957" cy="5788924"/>
        </p:xfrm>
        <a:graphic>
          <a:graphicData uri="http://schemas.openxmlformats.org/presentationml/2006/ole">
            <p:oleObj spid="_x0000_s12292" name="文档" r:id="rId3" imgW="3846018" imgH="2823252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55314" y="5070264"/>
            <a:ext cx="8255000" cy="1117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943" y="6191684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35773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13165237"/>
              </p:ext>
            </p:extLst>
          </p:nvPr>
        </p:nvGraphicFramePr>
        <p:xfrm>
          <a:off x="508000" y="1367177"/>
          <a:ext cx="8128000" cy="4377646"/>
        </p:xfrm>
        <a:graphic>
          <a:graphicData uri="http://schemas.openxmlformats.org/presentationml/2006/ole">
            <p:oleObj spid="_x0000_s13316" name="文档" r:id="rId3" imgW="3846018" imgH="207120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4032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03183"/>
              </p:ext>
            </p:extLst>
          </p:nvPr>
        </p:nvGraphicFramePr>
        <p:xfrm>
          <a:off x="508000" y="2408755"/>
          <a:ext cx="8128000" cy="2294491"/>
        </p:xfrm>
        <a:graphic>
          <a:graphicData uri="http://schemas.openxmlformats.org/presentationml/2006/ole">
            <p:oleObj spid="_x0000_s14340" name="文档" r:id="rId3" imgW="3846018" imgH="108525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15762" y="4293096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31396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4103017"/>
              </p:ext>
            </p:extLst>
          </p:nvPr>
        </p:nvGraphicFramePr>
        <p:xfrm>
          <a:off x="508000" y="1388981"/>
          <a:ext cx="8128000" cy="4334038"/>
        </p:xfrm>
        <a:graphic>
          <a:graphicData uri="http://schemas.openxmlformats.org/presentationml/2006/ole">
            <p:oleObj spid="_x0000_s15364" name="文档" r:id="rId3" imgW="3846018" imgH="2050690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55314" y="3861048"/>
            <a:ext cx="8255000" cy="1487388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943" y="5352256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22645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27273548"/>
              </p:ext>
            </p:extLst>
          </p:nvPr>
        </p:nvGraphicFramePr>
        <p:xfrm>
          <a:off x="627522" y="787516"/>
          <a:ext cx="7888957" cy="5772644"/>
        </p:xfrm>
        <a:graphic>
          <a:graphicData uri="http://schemas.openxmlformats.org/presentationml/2006/ole">
            <p:oleObj spid="_x0000_s16388" name="文档" r:id="rId3" imgW="3846018" imgH="2814976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37466" y="6168602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006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96928642"/>
              </p:ext>
            </p:extLst>
          </p:nvPr>
        </p:nvGraphicFramePr>
        <p:xfrm>
          <a:off x="508000" y="1996149"/>
          <a:ext cx="8128000" cy="3119702"/>
        </p:xfrm>
        <a:graphic>
          <a:graphicData uri="http://schemas.openxmlformats.org/presentationml/2006/ole">
            <p:oleObj spid="_x0000_s17412" name="文档" r:id="rId3" imgW="3846018" imgH="1475676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56129" y="4014812"/>
            <a:ext cx="8255000" cy="75756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7758" y="4776192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33538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38085434"/>
              </p:ext>
            </p:extLst>
          </p:nvPr>
        </p:nvGraphicFramePr>
        <p:xfrm>
          <a:off x="508000" y="1177646"/>
          <a:ext cx="8128000" cy="4756708"/>
        </p:xfrm>
        <a:graphic>
          <a:graphicData uri="http://schemas.openxmlformats.org/presentationml/2006/ole">
            <p:oleObj spid="_x0000_s18436" name="文档" r:id="rId3" imgW="3846018" imgH="225183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18438" y="4797152"/>
            <a:ext cx="8255000" cy="75756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0067" y="5558532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71231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96716579"/>
              </p:ext>
            </p:extLst>
          </p:nvPr>
        </p:nvGraphicFramePr>
        <p:xfrm>
          <a:off x="508000" y="1645601"/>
          <a:ext cx="8128000" cy="3820798"/>
        </p:xfrm>
        <a:graphic>
          <a:graphicData uri="http://schemas.openxmlformats.org/presentationml/2006/ole">
            <p:oleObj spid="_x0000_s19460" name="文档" r:id="rId3" imgW="3846018" imgH="1808882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33685" y="2852936"/>
            <a:ext cx="8255000" cy="2254374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5314" y="511113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63003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16027199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2052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04184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12507279"/>
              </p:ext>
            </p:extLst>
          </p:nvPr>
        </p:nvGraphicFramePr>
        <p:xfrm>
          <a:off x="508000" y="1193510"/>
          <a:ext cx="8128000" cy="4724981"/>
        </p:xfrm>
        <a:graphic>
          <a:graphicData uri="http://schemas.openxmlformats.org/presentationml/2006/ole">
            <p:oleObj spid="_x0000_s3076" name="文档" r:id="rId4" imgW="4011965" imgH="2331360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01635" y="3703976"/>
            <a:ext cx="160466" cy="254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49240" y="3707231"/>
            <a:ext cx="131509" cy="254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01635" y="4077072"/>
            <a:ext cx="160466" cy="254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49240" y="4080327"/>
            <a:ext cx="131509" cy="254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07437" y="4455955"/>
            <a:ext cx="160466" cy="254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55042" y="4459210"/>
            <a:ext cx="131509" cy="254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96804" y="5013176"/>
            <a:ext cx="160466" cy="254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44409" y="5016431"/>
            <a:ext cx="131509" cy="254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63998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0027569"/>
              </p:ext>
            </p:extLst>
          </p:nvPr>
        </p:nvGraphicFramePr>
        <p:xfrm>
          <a:off x="508000" y="2187356"/>
          <a:ext cx="8128000" cy="2737287"/>
        </p:xfrm>
        <a:graphic>
          <a:graphicData uri="http://schemas.openxmlformats.org/presentationml/2006/ole">
            <p:oleObj spid="_x0000_s4100" name="文档" r:id="rId3" imgW="3846018" imgH="1294680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3128036" y="3028439"/>
            <a:ext cx="5334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99269" y="3407372"/>
            <a:ext cx="5080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69069" y="3788372"/>
            <a:ext cx="5080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5836" y="4184139"/>
            <a:ext cx="5080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6336" y="4552439"/>
            <a:ext cx="5334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80644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56650736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5124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5300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32877864"/>
              </p:ext>
            </p:extLst>
          </p:nvPr>
        </p:nvGraphicFramePr>
        <p:xfrm>
          <a:off x="508000" y="2378564"/>
          <a:ext cx="8128000" cy="2354872"/>
        </p:xfrm>
        <a:graphic>
          <a:graphicData uri="http://schemas.openxmlformats.org/presentationml/2006/ole">
            <p:oleObj spid="_x0000_s6148" name="文档" r:id="rId3" imgW="3846018" imgH="111404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56257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69782203"/>
              </p:ext>
            </p:extLst>
          </p:nvPr>
        </p:nvGraphicFramePr>
        <p:xfrm>
          <a:off x="666576" y="752608"/>
          <a:ext cx="7810849" cy="5757396"/>
        </p:xfrm>
        <a:graphic>
          <a:graphicData uri="http://schemas.openxmlformats.org/presentationml/2006/ole">
            <p:oleObj spid="_x0000_s7172" name="文档" r:id="rId3" imgW="3846018" imgH="283512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6998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67584047"/>
              </p:ext>
            </p:extLst>
          </p:nvPr>
        </p:nvGraphicFramePr>
        <p:xfrm>
          <a:off x="508000" y="2217547"/>
          <a:ext cx="8128000" cy="2676906"/>
        </p:xfrm>
        <a:graphic>
          <a:graphicData uri="http://schemas.openxmlformats.org/presentationml/2006/ole">
            <p:oleObj spid="_x0000_s8196" name="文档" r:id="rId3" imgW="3846018" imgH="126625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55298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87544614"/>
              </p:ext>
            </p:extLst>
          </p:nvPr>
        </p:nvGraphicFramePr>
        <p:xfrm>
          <a:off x="508000" y="1601993"/>
          <a:ext cx="8128000" cy="3908013"/>
        </p:xfrm>
        <a:graphic>
          <a:graphicData uri="http://schemas.openxmlformats.org/presentationml/2006/ole">
            <p:oleObj spid="_x0000_s9220" name="文档" r:id="rId3" imgW="3846018" imgH="184954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18402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AEA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5</TotalTime>
  <Words>1</Words>
  <Application>Microsoft Office PowerPoint</Application>
  <PresentationFormat>全屏显示(4:3)</PresentationFormat>
  <Paragraphs>1</Paragraphs>
  <Slides>19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主题3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www.shulihua.net收集整理</dc:title>
  <dc:subject>www.shulihua.net收集整理</dc:subject>
  <dc:creator>www.shulihua.net收集整理</dc:creator>
  <cp:keywords>www.shulihua.net收集整理</cp:keywords>
  <dc:description>www.shulihua.net收集整理</dc:description>
  <dcterms:created xsi:type="dcterms:W3CDTF">2013-10-21T01:08:34Z</dcterms:created>
  <dcterms:modified xsi:type="dcterms:W3CDTF">2019-01-19T03:58:47Z</dcterms:modified>
  <cp:category>www.shulihua.net收集整理</cp:category>
</cp:coreProperties>
</file>