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69938416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1028" name="文档" r:id="rId3" imgW="3846018" imgH="36163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16875170"/>
              </p:ext>
            </p:extLst>
          </p:nvPr>
        </p:nvGraphicFramePr>
        <p:xfrm>
          <a:off x="508000" y="1070302"/>
          <a:ext cx="8128000" cy="4971397"/>
        </p:xfrm>
        <a:graphic>
          <a:graphicData uri="http://schemas.openxmlformats.org/presentationml/2006/ole">
            <p:oleObj spid="_x0000_s10244" name="文档" r:id="rId3" imgW="3846018" imgH="23533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91553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45315222"/>
              </p:ext>
            </p:extLst>
          </p:nvPr>
        </p:nvGraphicFramePr>
        <p:xfrm>
          <a:off x="508000" y="1836810"/>
          <a:ext cx="8128000" cy="3438381"/>
        </p:xfrm>
        <a:graphic>
          <a:graphicData uri="http://schemas.openxmlformats.org/presentationml/2006/ole">
            <p:oleObj spid="_x0000_s11268" name="文档" r:id="rId3" imgW="3846018" imgH="162788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3685" y="3429000"/>
            <a:ext cx="8255000" cy="148399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314" y="491681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5408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14330258"/>
              </p:ext>
            </p:extLst>
          </p:nvPr>
        </p:nvGraphicFramePr>
        <p:xfrm>
          <a:off x="508000" y="1454395"/>
          <a:ext cx="8128000" cy="4203211"/>
        </p:xfrm>
        <a:graphic>
          <a:graphicData uri="http://schemas.openxmlformats.org/presentationml/2006/ole">
            <p:oleObj spid="_x0000_s12292" name="文档" r:id="rId3" imgW="3846018" imgH="198987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78635" y="4180210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264" y="530163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4926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26002657"/>
              </p:ext>
            </p:extLst>
          </p:nvPr>
        </p:nvGraphicFramePr>
        <p:xfrm>
          <a:off x="508000" y="1804941"/>
          <a:ext cx="8128000" cy="3502118"/>
        </p:xfrm>
        <a:graphic>
          <a:graphicData uri="http://schemas.openxmlformats.org/presentationml/2006/ole">
            <p:oleObj spid="_x0000_s13316" name="文档" r:id="rId3" imgW="3846018" imgH="165667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3795390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491681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5393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20506320"/>
              </p:ext>
            </p:extLst>
          </p:nvPr>
        </p:nvGraphicFramePr>
        <p:xfrm>
          <a:off x="508000" y="1347050"/>
          <a:ext cx="8128000" cy="4417900"/>
        </p:xfrm>
        <a:graphic>
          <a:graphicData uri="http://schemas.openxmlformats.org/presentationml/2006/ole">
            <p:oleObj spid="_x0000_s14340" name="文档" r:id="rId3" imgW="3846018" imgH="209135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6532" y="4077072"/>
            <a:ext cx="8255000" cy="1302575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161" y="541451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2778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41901985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52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93091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7760447"/>
              </p:ext>
            </p:extLst>
          </p:nvPr>
        </p:nvGraphicFramePr>
        <p:xfrm>
          <a:off x="508000" y="1350403"/>
          <a:ext cx="8128000" cy="4411193"/>
        </p:xfrm>
        <a:graphic>
          <a:graphicData uri="http://schemas.openxmlformats.org/presentationml/2006/ole">
            <p:oleObj spid="_x0000_s3076" name="文档" r:id="rId3" imgW="3846018" imgH="2087393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555702" y="1820422"/>
            <a:ext cx="5080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4402" y="2205556"/>
            <a:ext cx="5080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6402" y="3031056"/>
            <a:ext cx="10160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52302" y="3412056"/>
            <a:ext cx="20701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84954" y="3942719"/>
            <a:ext cx="554798" cy="5785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36702" y="4636701"/>
            <a:ext cx="10160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54201" y="5392202"/>
            <a:ext cx="3429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5535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1702442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4100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74550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03733243"/>
              </p:ext>
            </p:extLst>
          </p:nvPr>
        </p:nvGraphicFramePr>
        <p:xfrm>
          <a:off x="508000" y="1940799"/>
          <a:ext cx="8128000" cy="3230403"/>
        </p:xfrm>
        <a:graphic>
          <a:graphicData uri="http://schemas.openxmlformats.org/presentationml/2006/ole">
            <p:oleObj spid="_x0000_s5124" name="文档" r:id="rId3" imgW="3846018" imgH="152821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75868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64217845"/>
              </p:ext>
            </p:extLst>
          </p:nvPr>
        </p:nvGraphicFramePr>
        <p:xfrm>
          <a:off x="508000" y="1645601"/>
          <a:ext cx="8128000" cy="3820798"/>
        </p:xfrm>
        <a:graphic>
          <a:graphicData uri="http://schemas.openxmlformats.org/presentationml/2006/ole">
            <p:oleObj spid="_x0000_s6148" name="文档" r:id="rId3" imgW="3846018" imgH="18088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24150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7025860"/>
              </p:ext>
            </p:extLst>
          </p:nvPr>
        </p:nvGraphicFramePr>
        <p:xfrm>
          <a:off x="508000" y="1451039"/>
          <a:ext cx="8128000" cy="4209922"/>
        </p:xfrm>
        <a:graphic>
          <a:graphicData uri="http://schemas.openxmlformats.org/presentationml/2006/ole">
            <p:oleObj spid="_x0000_s7172" name="文档" r:id="rId3" imgW="3846018" imgH="199167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4638" y="3212976"/>
            <a:ext cx="8255000" cy="2049087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267" y="5265883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8422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1144473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8196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27652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0779665"/>
              </p:ext>
            </p:extLst>
          </p:nvPr>
        </p:nvGraphicFramePr>
        <p:xfrm>
          <a:off x="508000" y="699627"/>
          <a:ext cx="8128000" cy="5712746"/>
        </p:xfrm>
        <a:graphic>
          <a:graphicData uri="http://schemas.openxmlformats.org/presentationml/2006/ole">
            <p:oleObj spid="_x0000_s9220" name="文档" r:id="rId3" imgW="3846018" imgH="270306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3685" y="3068960"/>
            <a:ext cx="8255000" cy="2917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314" y="599058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43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4</TotalTime>
  <Words>0</Words>
  <Application>Microsoft Office PowerPoint</Application>
  <PresentationFormat>全屏显示(4:3)</PresentationFormat>
  <Paragraphs>0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2013-10-21T01:11:52Z</dcterms:created>
  <dcterms:modified xsi:type="dcterms:W3CDTF">2019-01-19T04:00:31Z</dcterms:modified>
  <cp:category>www.shulihua.net收集整理</cp:category>
</cp:coreProperties>
</file>