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8772979"/>
              </p:ext>
            </p:extLst>
          </p:nvPr>
        </p:nvGraphicFramePr>
        <p:xfrm>
          <a:off x="508000" y="3133330"/>
          <a:ext cx="8128000" cy="845339"/>
        </p:xfrm>
        <a:graphic>
          <a:graphicData uri="http://schemas.openxmlformats.org/presentationml/2006/ole">
            <p:oleObj spid="_x0000_s1029" name="文档" r:id="rId3" imgW="3846018" imgH="3997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0704951"/>
              </p:ext>
            </p:extLst>
          </p:nvPr>
        </p:nvGraphicFramePr>
        <p:xfrm>
          <a:off x="508000" y="1068624"/>
          <a:ext cx="8128000" cy="4974752"/>
        </p:xfrm>
        <a:graphic>
          <a:graphicData uri="http://schemas.openxmlformats.org/presentationml/2006/ole">
            <p:oleObj spid="_x0000_s10245" name="文档" r:id="rId3" imgW="3846018" imgH="23547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103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1569712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1269" name="文档" r:id="rId3" imgW="3846018" imgH="10852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719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7953201"/>
              </p:ext>
            </p:extLst>
          </p:nvPr>
        </p:nvGraphicFramePr>
        <p:xfrm>
          <a:off x="508000" y="1454395"/>
          <a:ext cx="8128000" cy="4203211"/>
        </p:xfrm>
        <a:graphic>
          <a:graphicData uri="http://schemas.openxmlformats.org/presentationml/2006/ole">
            <p:oleObj spid="_x0000_s12293" name="文档" r:id="rId3" imgW="3846018" imgH="19898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9552" y="530120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812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566576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3317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47166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4072074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4341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0312" y="398971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941" y="51111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446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2449235"/>
              </p:ext>
            </p:extLst>
          </p:nvPr>
        </p:nvGraphicFramePr>
        <p:xfrm>
          <a:off x="508000" y="1107529"/>
          <a:ext cx="8128000" cy="5057775"/>
        </p:xfrm>
        <a:graphic>
          <a:graphicData uri="http://schemas.openxmlformats.org/presentationml/2006/ole">
            <p:oleObj spid="_x0000_s15365" name="文档" r:id="rId3" imgW="3846018" imgH="238245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2957" y="4653136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586" y="57745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460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8222623"/>
              </p:ext>
            </p:extLst>
          </p:nvPr>
        </p:nvGraphicFramePr>
        <p:xfrm>
          <a:off x="508000" y="729818"/>
          <a:ext cx="8128000" cy="5652363"/>
        </p:xfrm>
        <a:graphic>
          <a:graphicData uri="http://schemas.openxmlformats.org/presentationml/2006/ole">
            <p:oleObj spid="_x0000_s16389" name="文档" r:id="rId3" imgW="3846018" imgH="26746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9675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3396900"/>
              </p:ext>
            </p:extLst>
          </p:nvPr>
        </p:nvGraphicFramePr>
        <p:xfrm>
          <a:off x="508000" y="729818"/>
          <a:ext cx="8128000" cy="5652363"/>
        </p:xfrm>
        <a:graphic>
          <a:graphicData uri="http://schemas.openxmlformats.org/presentationml/2006/ole">
            <p:oleObj spid="_x0000_s17413" name="文档" r:id="rId3" imgW="3846018" imgH="267464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2890" y="602128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987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7658648"/>
              </p:ext>
            </p:extLst>
          </p:nvPr>
        </p:nvGraphicFramePr>
        <p:xfrm>
          <a:off x="508000" y="1018307"/>
          <a:ext cx="8128000" cy="5075386"/>
        </p:xfrm>
        <a:graphic>
          <a:graphicData uri="http://schemas.openxmlformats.org/presentationml/2006/ole">
            <p:oleObj spid="_x0000_s18437" name="文档" r:id="rId3" imgW="3846018" imgH="24022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96472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922356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19461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9135" y="414941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443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0025765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3" name="文档" r:id="rId3" imgW="3846018" imgH="3616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18511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7205190"/>
              </p:ext>
            </p:extLst>
          </p:nvPr>
        </p:nvGraphicFramePr>
        <p:xfrm>
          <a:off x="508000" y="1962603"/>
          <a:ext cx="8128000" cy="3186793"/>
        </p:xfrm>
        <a:graphic>
          <a:graphicData uri="http://schemas.openxmlformats.org/presentationml/2006/ole">
            <p:oleObj spid="_x0000_s20485" name="文档" r:id="rId3" imgW="3846018" imgH="150806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9498" y="403959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27" y="480097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2282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4116696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7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5462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0385380"/>
              </p:ext>
            </p:extLst>
          </p:nvPr>
        </p:nvGraphicFramePr>
        <p:xfrm>
          <a:off x="508000" y="1145779"/>
          <a:ext cx="8128000" cy="4820442"/>
        </p:xfrm>
        <a:graphic>
          <a:graphicData uri="http://schemas.openxmlformats.org/presentationml/2006/ole">
            <p:oleObj spid="_x0000_s4101" name="文档" r:id="rId3" imgW="3846018" imgH="228062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074335" y="1538767"/>
            <a:ext cx="10668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1535" y="4109127"/>
            <a:ext cx="749300" cy="27435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3635" y="4494261"/>
            <a:ext cx="266700" cy="27435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3635" y="4883827"/>
            <a:ext cx="533400" cy="27435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8835" y="5264827"/>
            <a:ext cx="1282700" cy="27435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8835" y="5645827"/>
            <a:ext cx="1282700" cy="27435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205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4609871"/>
              </p:ext>
            </p:extLst>
          </p:nvPr>
        </p:nvGraphicFramePr>
        <p:xfrm>
          <a:off x="508000" y="2157166"/>
          <a:ext cx="8128000" cy="2797669"/>
        </p:xfrm>
        <a:graphic>
          <a:graphicData uri="http://schemas.openxmlformats.org/presentationml/2006/ole">
            <p:oleObj spid="_x0000_s5125" name="文档" r:id="rId3" imgW="3846018" imgH="1323467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461435" y="2622589"/>
            <a:ext cx="7493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9735" y="2622589"/>
            <a:ext cx="7493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2335" y="3007723"/>
            <a:ext cx="9652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6235" y="3833223"/>
            <a:ext cx="1905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2735" y="3833223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66235" y="4203590"/>
            <a:ext cx="1905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2735" y="4214223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6235" y="4582523"/>
            <a:ext cx="1905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12735" y="4582523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280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020768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6149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3795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2251893"/>
              </p:ext>
            </p:extLst>
          </p:nvPr>
        </p:nvGraphicFramePr>
        <p:xfrm>
          <a:off x="508000" y="1420850"/>
          <a:ext cx="8128000" cy="4270301"/>
        </p:xfrm>
        <a:graphic>
          <a:graphicData uri="http://schemas.openxmlformats.org/presentationml/2006/ole">
            <p:oleObj spid="_x0000_s7173" name="文档" r:id="rId3" imgW="3846018" imgH="20201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9849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3463123"/>
              </p:ext>
            </p:extLst>
          </p:nvPr>
        </p:nvGraphicFramePr>
        <p:xfrm>
          <a:off x="508000" y="1392336"/>
          <a:ext cx="8128000" cy="4327329"/>
        </p:xfrm>
        <a:graphic>
          <a:graphicData uri="http://schemas.openxmlformats.org/presentationml/2006/ole">
            <p:oleObj spid="_x0000_s8197" name="文档" r:id="rId3" imgW="3846018" imgH="20470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90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0195393"/>
              </p:ext>
            </p:extLst>
          </p:nvPr>
        </p:nvGraphicFramePr>
        <p:xfrm>
          <a:off x="508000" y="880771"/>
          <a:ext cx="8128000" cy="5350458"/>
        </p:xfrm>
        <a:graphic>
          <a:graphicData uri="http://schemas.openxmlformats.org/presentationml/2006/ole">
            <p:oleObj spid="_x0000_s9221" name="文档" r:id="rId3" imgW="3846018" imgH="25325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1816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6</TotalTime>
  <Words>0</Words>
  <Application>Microsoft Office PowerPoint</Application>
  <PresentationFormat>全屏显示(4:3)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2013-10-21T01:18:04Z</dcterms:created>
  <dcterms:modified xsi:type="dcterms:W3CDTF">2019-01-19T04:00:05Z</dcterms:modified>
  <cp:category>www.shulihua.net收集整理</cp:category>
</cp:coreProperties>
</file>