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8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77979777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9459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9452197"/>
              </p:ext>
            </p:extLst>
          </p:nvPr>
        </p:nvGraphicFramePr>
        <p:xfrm>
          <a:off x="508000" y="2378564"/>
          <a:ext cx="8128000" cy="2354872"/>
        </p:xfrm>
        <a:graphic>
          <a:graphicData uri="http://schemas.openxmlformats.org/presentationml/2006/ole">
            <p:oleObj spid="_x0000_s9219" name="文档" r:id="rId3" imgW="3846018" imgH="11140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8800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0139779"/>
              </p:ext>
            </p:extLst>
          </p:nvPr>
        </p:nvGraphicFramePr>
        <p:xfrm>
          <a:off x="508000" y="1836810"/>
          <a:ext cx="8128000" cy="3438381"/>
        </p:xfrm>
        <a:graphic>
          <a:graphicData uri="http://schemas.openxmlformats.org/presentationml/2006/ole">
            <p:oleObj spid="_x0000_s8195" name="文档" r:id="rId3" imgW="3846018" imgH="162788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890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9087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619165"/>
              </p:ext>
            </p:extLst>
          </p:nvPr>
        </p:nvGraphicFramePr>
        <p:xfrm>
          <a:off x="508000" y="1177646"/>
          <a:ext cx="8128000" cy="4756708"/>
        </p:xfrm>
        <a:graphic>
          <a:graphicData uri="http://schemas.openxmlformats.org/presentationml/2006/ole">
            <p:oleObj spid="_x0000_s22531" name="文档" r:id="rId3" imgW="3846018" imgH="225183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8837" y="4005064"/>
            <a:ext cx="8255000" cy="154964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466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8379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70650653"/>
              </p:ext>
            </p:extLst>
          </p:nvPr>
        </p:nvGraphicFramePr>
        <p:xfrm>
          <a:off x="508000" y="1273251"/>
          <a:ext cx="8128000" cy="4565499"/>
        </p:xfrm>
        <a:graphic>
          <a:graphicData uri="http://schemas.openxmlformats.org/presentationml/2006/ole">
            <p:oleObj spid="_x0000_s6147" name="文档" r:id="rId3" imgW="3846018" imgH="21604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5818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0532706"/>
              </p:ext>
            </p:extLst>
          </p:nvPr>
        </p:nvGraphicFramePr>
        <p:xfrm>
          <a:off x="508000" y="2791170"/>
          <a:ext cx="8128000" cy="1529661"/>
        </p:xfrm>
        <a:graphic>
          <a:graphicData uri="http://schemas.openxmlformats.org/presentationml/2006/ole">
            <p:oleObj spid="_x0000_s5123" name="文档" r:id="rId3" imgW="3846018" imgH="72362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39330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7478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7709538"/>
              </p:ext>
            </p:extLst>
          </p:nvPr>
        </p:nvGraphicFramePr>
        <p:xfrm>
          <a:off x="508000" y="1601993"/>
          <a:ext cx="8128000" cy="3908013"/>
        </p:xfrm>
        <a:graphic>
          <a:graphicData uri="http://schemas.openxmlformats.org/presentationml/2006/ole">
            <p:oleObj spid="_x0000_s4099" name="文档" r:id="rId3" imgW="3846018" imgH="18495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3440" y="4005064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069" y="512648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8989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3284413"/>
              </p:ext>
            </p:extLst>
          </p:nvPr>
        </p:nvGraphicFramePr>
        <p:xfrm>
          <a:off x="508000" y="1402399"/>
          <a:ext cx="8128000" cy="4307202"/>
        </p:xfrm>
        <a:graphic>
          <a:graphicData uri="http://schemas.openxmlformats.org/presentationml/2006/ole">
            <p:oleObj spid="_x0000_s3075" name="文档" r:id="rId3" imgW="3846018" imgH="203881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83907" y="4593896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536" y="535527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708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2361659"/>
              </p:ext>
            </p:extLst>
          </p:nvPr>
        </p:nvGraphicFramePr>
        <p:xfrm>
          <a:off x="508000" y="1239706"/>
          <a:ext cx="8128000" cy="4632589"/>
        </p:xfrm>
        <a:graphic>
          <a:graphicData uri="http://schemas.openxmlformats.org/presentationml/2006/ole">
            <p:oleObj spid="_x0000_s2054" name="文档" r:id="rId3" imgW="3846018" imgH="21928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88570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9066789"/>
              </p:ext>
            </p:extLst>
          </p:nvPr>
        </p:nvGraphicFramePr>
        <p:xfrm>
          <a:off x="508000" y="2791170"/>
          <a:ext cx="8128000" cy="1529661"/>
        </p:xfrm>
        <a:graphic>
          <a:graphicData uri="http://schemas.openxmlformats.org/presentationml/2006/ole">
            <p:oleObj spid="_x0000_s20484" name="文档" r:id="rId3" imgW="3846018" imgH="72362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5323" y="39330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9639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6724481"/>
              </p:ext>
            </p:extLst>
          </p:nvPr>
        </p:nvGraphicFramePr>
        <p:xfrm>
          <a:off x="508000" y="1367177"/>
          <a:ext cx="8128000" cy="4377646"/>
        </p:xfrm>
        <a:graphic>
          <a:graphicData uri="http://schemas.openxmlformats.org/presentationml/2006/ole">
            <p:oleObj spid="_x0000_s21508" name="文档" r:id="rId3" imgW="3846018" imgH="207120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237665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359085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0217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9163467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8435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20089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7473326"/>
              </p:ext>
            </p:extLst>
          </p:nvPr>
        </p:nvGraphicFramePr>
        <p:xfrm>
          <a:off x="508000" y="820389"/>
          <a:ext cx="8128000" cy="5471221"/>
        </p:xfrm>
        <a:graphic>
          <a:graphicData uri="http://schemas.openxmlformats.org/presentationml/2006/ole">
            <p:oleObj spid="_x0000_s16387" name="文档" r:id="rId3" imgW="3846018" imgH="2589720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294268" y="1272179"/>
            <a:ext cx="1016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6036" y="1272179"/>
            <a:ext cx="1016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468" y="1665879"/>
            <a:ext cx="15621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09902" y="2046879"/>
            <a:ext cx="1016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3568" y="2427879"/>
            <a:ext cx="10414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87868" y="3181313"/>
            <a:ext cx="13081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96269" y="3570879"/>
            <a:ext cx="1016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0968" y="3951879"/>
            <a:ext cx="5334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39535" y="4779446"/>
            <a:ext cx="508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83468" y="5543513"/>
            <a:ext cx="1016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13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9940633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15363" name="文档" r:id="rId3" imgW="3846018" imgH="1837309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811668" y="24442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1668" y="2835872"/>
            <a:ext cx="20955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2268" y="32062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1668" y="39809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11668" y="4359872"/>
            <a:ext cx="20955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19668" y="4730239"/>
            <a:ext cx="7747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32268" y="5130438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3161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009987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4339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9556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0198420"/>
              </p:ext>
            </p:extLst>
          </p:nvPr>
        </p:nvGraphicFramePr>
        <p:xfrm>
          <a:off x="508000" y="1424203"/>
          <a:ext cx="8128000" cy="4263594"/>
        </p:xfrm>
        <a:graphic>
          <a:graphicData uri="http://schemas.openxmlformats.org/presentationml/2006/ole">
            <p:oleObj spid="_x0000_s13315" name="文档" r:id="rId3" imgW="3846018" imgH="20183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06793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8680614"/>
              </p:ext>
            </p:extLst>
          </p:nvPr>
        </p:nvGraphicFramePr>
        <p:xfrm>
          <a:off x="508000" y="1048496"/>
          <a:ext cx="8128000" cy="5015007"/>
        </p:xfrm>
        <a:graphic>
          <a:graphicData uri="http://schemas.openxmlformats.org/presentationml/2006/ole">
            <p:oleObj spid="_x0000_s12291" name="文档" r:id="rId3" imgW="3846018" imgH="23738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3019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6598610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11267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36510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5175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7089197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0243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4723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4</TotalTime>
  <Words>0</Words>
  <Application>Microsoft Office PowerPoint</Application>
  <PresentationFormat>全屏显示(4:3)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2013-10-19T07:51:32Z</dcterms:created>
  <dcterms:modified xsi:type="dcterms:W3CDTF">2019-01-19T03:58:09Z</dcterms:modified>
  <cp:category>www.shulihua.net收集整理</cp:category>
</cp:coreProperties>
</file>