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497071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8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5350881"/>
              </p:ext>
            </p:extLst>
          </p:nvPr>
        </p:nvGraphicFramePr>
        <p:xfrm>
          <a:off x="508000" y="1070302"/>
          <a:ext cx="8128000" cy="4971397"/>
        </p:xfrm>
        <a:graphic>
          <a:graphicData uri="http://schemas.openxmlformats.org/presentationml/2006/ole">
            <p:oleObj spid="_x0000_s10244" name="文档" r:id="rId3" imgW="3846018" imgH="235331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052" y="321297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296" y="3593976"/>
            <a:ext cx="8255000" cy="249932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490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577022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80854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8630801"/>
              </p:ext>
            </p:extLst>
          </p:nvPr>
        </p:nvGraphicFramePr>
        <p:xfrm>
          <a:off x="508000" y="1434197"/>
          <a:ext cx="8128000" cy="4243607"/>
        </p:xfrm>
        <a:graphic>
          <a:graphicData uri="http://schemas.openxmlformats.org/presentationml/2006/ole">
            <p:oleObj spid="_x0000_s3076" name="文档" r:id="rId3" imgW="4238159" imgH="22133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67681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0704661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41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1583868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5124" name="文档" r:id="rId3" imgW="3846018" imgH="14472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654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5032734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6148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6996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556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676418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7172" name="文档" r:id="rId3" imgW="3846018" imgH="22723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7776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0196070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8196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4406" y="41299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35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8535252"/>
              </p:ext>
            </p:extLst>
          </p:nvPr>
        </p:nvGraphicFramePr>
        <p:xfrm>
          <a:off x="508000" y="1134038"/>
          <a:ext cx="8128000" cy="4843925"/>
        </p:xfrm>
        <a:graphic>
          <a:graphicData uri="http://schemas.openxmlformats.org/presentationml/2006/ole">
            <p:oleObj spid="_x0000_s9220" name="文档" r:id="rId3" imgW="3846018" imgH="229249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8640" y="4518868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269" y="56402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294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2013-10-19T07:48:26Z</dcterms:created>
  <dcterms:modified xsi:type="dcterms:W3CDTF">2019-01-19T03:59:27Z</dcterms:modified>
  <cp:category>www.shulihua.net收集整理</cp:category>
</cp:coreProperties>
</file>