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69" r:id="rId3"/>
    <p:sldId id="260" r:id="rId4"/>
    <p:sldId id="261" r:id="rId5"/>
    <p:sldId id="264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6353967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8" name="文档" r:id="rId3" imgW="3846018" imgH="40229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717030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43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3892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229982"/>
              </p:ext>
            </p:extLst>
          </p:nvPr>
        </p:nvGraphicFramePr>
        <p:xfrm>
          <a:off x="508000" y="1290276"/>
          <a:ext cx="8128000" cy="4531449"/>
        </p:xfrm>
        <a:graphic>
          <a:graphicData uri="http://schemas.openxmlformats.org/presentationml/2006/ole">
            <p:oleObj spid="_x0000_s3076" name="文档" r:id="rId3" imgW="5052025" imgH="28167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9467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8899552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0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128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4702541"/>
              </p:ext>
            </p:extLst>
          </p:nvPr>
        </p:nvGraphicFramePr>
        <p:xfrm>
          <a:off x="508000" y="880771"/>
          <a:ext cx="8128000" cy="5350458"/>
        </p:xfrm>
        <a:graphic>
          <a:graphicData uri="http://schemas.openxmlformats.org/presentationml/2006/ole">
            <p:oleObj spid="_x0000_s5124" name="文档" r:id="rId3" imgW="3846018" imgH="25325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2852936"/>
            <a:ext cx="8255000" cy="298980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846564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9030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7023489"/>
              </p:ext>
            </p:extLst>
          </p:nvPr>
        </p:nvGraphicFramePr>
        <p:xfrm>
          <a:off x="508000" y="815358"/>
          <a:ext cx="8128000" cy="5481284"/>
        </p:xfrm>
        <a:graphic>
          <a:graphicData uri="http://schemas.openxmlformats.org/presentationml/2006/ole">
            <p:oleObj spid="_x0000_s6148" name="文档" r:id="rId3" imgW="3846018" imgH="25933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4437112"/>
            <a:ext cx="8255000" cy="147764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591857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7219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0037322"/>
              </p:ext>
            </p:extLst>
          </p:nvPr>
        </p:nvGraphicFramePr>
        <p:xfrm>
          <a:off x="512763" y="1124744"/>
          <a:ext cx="8088312" cy="4953000"/>
        </p:xfrm>
        <a:graphic>
          <a:graphicData uri="http://schemas.openxmlformats.org/presentationml/2006/ole">
            <p:oleObj spid="_x0000_s7172" name="文档" r:id="rId3" imgW="3846018" imgH="235151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8837" y="3789040"/>
            <a:ext cx="8255000" cy="190968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466" y="5702548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9341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5837373"/>
              </p:ext>
            </p:extLst>
          </p:nvPr>
        </p:nvGraphicFramePr>
        <p:xfrm>
          <a:off x="508000" y="1727788"/>
          <a:ext cx="8128000" cy="3656425"/>
        </p:xfrm>
        <a:graphic>
          <a:graphicData uri="http://schemas.openxmlformats.org/presentationml/2006/ole">
            <p:oleObj spid="_x0000_s8196" name="文档" r:id="rId3" imgW="3846018" imgH="17297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3781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1245048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9220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1173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2013-10-19T07:53:34Z</dcterms:created>
  <dcterms:modified xsi:type="dcterms:W3CDTF">2019-01-19T03:59:38Z</dcterms:modified>
  <cp:category>www.shulihua.net收集整理</cp:category>
</cp:coreProperties>
</file>