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5668565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6481667"/>
              </p:ext>
            </p:extLst>
          </p:nvPr>
        </p:nvGraphicFramePr>
        <p:xfrm>
          <a:off x="508000" y="1263186"/>
          <a:ext cx="8128000" cy="4585628"/>
        </p:xfrm>
        <a:graphic>
          <a:graphicData uri="http://schemas.openxmlformats.org/presentationml/2006/ole">
            <p:oleObj spid="_x0000_s10244" name="文档" r:id="rId3" imgW="3846018" imgH="217087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9937" y="3212976"/>
            <a:ext cx="8255000" cy="187220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500" y="508000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761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6139220"/>
              </p:ext>
            </p:extLst>
          </p:nvPr>
        </p:nvGraphicFramePr>
        <p:xfrm>
          <a:off x="508000" y="890836"/>
          <a:ext cx="8128000" cy="5330329"/>
        </p:xfrm>
        <a:graphic>
          <a:graphicData uri="http://schemas.openxmlformats.org/presentationml/2006/ole">
            <p:oleObj spid="_x0000_s11268" name="文档" r:id="rId3" imgW="3846018" imgH="25224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3410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1853975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2292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29309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969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6247450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13316" name="文档" r:id="rId3" imgW="3846018" imgH="126625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40067" y="3789040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696" y="45504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992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2868263"/>
              </p:ext>
            </p:extLst>
          </p:nvPr>
        </p:nvGraphicFramePr>
        <p:xfrm>
          <a:off x="508000" y="964635"/>
          <a:ext cx="8128000" cy="5182730"/>
        </p:xfrm>
        <a:graphic>
          <a:graphicData uri="http://schemas.openxmlformats.org/presentationml/2006/ole">
            <p:oleObj spid="_x0000_s14340" name="文档" r:id="rId3" imgW="3846018" imgH="245298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653136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7745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0469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4359558"/>
              </p:ext>
            </p:extLst>
          </p:nvPr>
        </p:nvGraphicFramePr>
        <p:xfrm>
          <a:off x="508000" y="1006565"/>
          <a:ext cx="8128000" cy="5098869"/>
        </p:xfrm>
        <a:graphic>
          <a:graphicData uri="http://schemas.openxmlformats.org/presentationml/2006/ole">
            <p:oleObj spid="_x0000_s15364" name="文档" r:id="rId3" imgW="3846018" imgH="24126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5357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8958872"/>
              </p:ext>
            </p:extLst>
          </p:nvPr>
        </p:nvGraphicFramePr>
        <p:xfrm>
          <a:off x="508000" y="837163"/>
          <a:ext cx="8128000" cy="5437674"/>
        </p:xfrm>
        <a:graphic>
          <a:graphicData uri="http://schemas.openxmlformats.org/presentationml/2006/ole">
            <p:oleObj spid="_x0000_s16388" name="文档" r:id="rId3" imgW="3846018" imgH="257316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5887905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646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673634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835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0149494"/>
              </p:ext>
            </p:extLst>
          </p:nvPr>
        </p:nvGraphicFramePr>
        <p:xfrm>
          <a:off x="508000" y="1967635"/>
          <a:ext cx="8128000" cy="3176730"/>
        </p:xfrm>
        <a:graphic>
          <a:graphicData uri="http://schemas.openxmlformats.org/presentationml/2006/ole">
            <p:oleObj spid="_x0000_s3076" name="文档" r:id="rId3" imgW="3846018" imgH="1504103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735569" y="2353634"/>
            <a:ext cx="533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8269" y="2760034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9769" y="3564268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2302" y="3984577"/>
            <a:ext cx="533400" cy="3449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9668" y="4325301"/>
            <a:ext cx="381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2469" y="4715834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11769" y="4715834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8213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083229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63756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3326662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5124" name="文档" r:id="rId3" imgW="3846018" imgH="18373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92577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2808656"/>
              </p:ext>
            </p:extLst>
          </p:nvPr>
        </p:nvGraphicFramePr>
        <p:xfrm>
          <a:off x="908309" y="711888"/>
          <a:ext cx="7327383" cy="5709491"/>
        </p:xfrm>
        <a:graphic>
          <a:graphicData uri="http://schemas.openxmlformats.org/presentationml/2006/ole">
            <p:oleObj spid="_x0000_s6148" name="文档" r:id="rId3" imgW="3846018" imgH="29977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0271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97815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7172" name="文档" r:id="rId3" imgW="3846018" imgH="14472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49448" y="321297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536" y="3610777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165" y="4732197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52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762769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819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509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9508098"/>
              </p:ext>
            </p:extLst>
          </p:nvPr>
        </p:nvGraphicFramePr>
        <p:xfrm>
          <a:off x="508000" y="827099"/>
          <a:ext cx="8128000" cy="5457803"/>
        </p:xfrm>
        <a:graphic>
          <a:graphicData uri="http://schemas.openxmlformats.org/presentationml/2006/ole">
            <p:oleObj spid="_x0000_s9220" name="文档" r:id="rId3" imgW="3846018" imgH="25832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51385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2013-10-21T01:07:14Z</dcterms:created>
  <dcterms:modified xsi:type="dcterms:W3CDTF">2019-01-19T03:57:31Z</dcterms:modified>
  <cp:category>www.shulihua.net收集整理</cp:category>
</cp:coreProperties>
</file>