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926507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8" name="文档" r:id="rId3" imgW="3846018" imgH="40229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0936216"/>
              </p:ext>
            </p:extLst>
          </p:nvPr>
        </p:nvGraphicFramePr>
        <p:xfrm>
          <a:off x="508000" y="1836810"/>
          <a:ext cx="8128000" cy="3438381"/>
        </p:xfrm>
        <a:graphic>
          <a:graphicData uri="http://schemas.openxmlformats.org/presentationml/2006/ole">
            <p:oleObj spid="_x0000_s10244" name="文档" r:id="rId3" imgW="3846018" imgH="16278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681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3961283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1268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36510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4065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6530545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67672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4913798"/>
              </p:ext>
            </p:extLst>
          </p:nvPr>
        </p:nvGraphicFramePr>
        <p:xfrm>
          <a:off x="926865" y="827596"/>
          <a:ext cx="7290270" cy="5715000"/>
        </p:xfrm>
        <a:graphic>
          <a:graphicData uri="http://schemas.openxmlformats.org/presentationml/2006/ole">
            <p:oleObj spid="_x0000_s3076" name="文档" r:id="rId3" imgW="4364063" imgH="34205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93690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377907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64797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5846042"/>
              </p:ext>
            </p:extLst>
          </p:nvPr>
        </p:nvGraphicFramePr>
        <p:xfrm>
          <a:off x="508000" y="1538256"/>
          <a:ext cx="8128000" cy="4035487"/>
        </p:xfrm>
        <a:graphic>
          <a:graphicData uri="http://schemas.openxmlformats.org/presentationml/2006/ole">
            <p:oleObj spid="_x0000_s5124" name="文档" r:id="rId3" imgW="3846018" imgH="19103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508" y="479715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508" y="517815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1111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6702592"/>
              </p:ext>
            </p:extLst>
          </p:nvPr>
        </p:nvGraphicFramePr>
        <p:xfrm>
          <a:off x="508000" y="964635"/>
          <a:ext cx="8128000" cy="5182730"/>
        </p:xfrm>
        <a:graphic>
          <a:graphicData uri="http://schemas.openxmlformats.org/presentationml/2006/ole">
            <p:oleObj spid="_x0000_s6148" name="文档" r:id="rId3" imgW="3846018" imgH="24529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274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3521449"/>
              </p:ext>
            </p:extLst>
          </p:nvPr>
        </p:nvGraphicFramePr>
        <p:xfrm>
          <a:off x="508000" y="1451039"/>
          <a:ext cx="8128000" cy="4209922"/>
        </p:xfrm>
        <a:graphic>
          <a:graphicData uri="http://schemas.openxmlformats.org/presentationml/2006/ole">
            <p:oleObj spid="_x0000_s7172" name="文档" r:id="rId3" imgW="3846018" imgH="19916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2890" y="530120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2006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1107014"/>
              </p:ext>
            </p:extLst>
          </p:nvPr>
        </p:nvGraphicFramePr>
        <p:xfrm>
          <a:off x="508000" y="1836810"/>
          <a:ext cx="8128000" cy="3438381"/>
        </p:xfrm>
        <a:graphic>
          <a:graphicData uri="http://schemas.openxmlformats.org/presentationml/2006/ole">
            <p:oleObj spid="_x0000_s8196" name="文档" r:id="rId3" imgW="3846018" imgH="16278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0067" y="4149080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96" y="491046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1587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3133103"/>
              </p:ext>
            </p:extLst>
          </p:nvPr>
        </p:nvGraphicFramePr>
        <p:xfrm>
          <a:off x="508000" y="1055712"/>
          <a:ext cx="8128000" cy="5181600"/>
        </p:xfrm>
        <a:graphic>
          <a:graphicData uri="http://schemas.openxmlformats.org/presentationml/2006/ole">
            <p:oleObj spid="_x0000_s9220" name="文档" r:id="rId3" imgW="3846018" imgH="247169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4365104"/>
            <a:ext cx="8255000" cy="1517749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886673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923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</TotalTime>
  <Words>0</Words>
  <Application>Microsoft Office PowerPoint</Application>
  <PresentationFormat>全屏显示(4:3)</PresentationFormat>
  <Paragraphs>0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2013-10-21T01:09:58Z</dcterms:created>
  <dcterms:modified xsi:type="dcterms:W3CDTF">2019-01-19T04:00:44Z</dcterms:modified>
  <cp:category>www.shulihua.net收集整理</cp:category>
</cp:coreProperties>
</file>