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4" r:id="rId1"/>
  </p:sldMasterIdLst>
  <p:sldIdLst>
    <p:sldId id="258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4F2E8"/>
    <a:srgbClr val="009758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554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443544055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330620089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953748631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646077877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081598405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12324941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783406793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73689257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986640130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705" r:id="rId1"/>
    <p:sldLayoutId id="2147483693" r:id="rId2"/>
    <p:sldLayoutId id="2147483696" r:id="rId3"/>
    <p:sldLayoutId id="2147483697" r:id="rId4"/>
    <p:sldLayoutId id="2147483698" r:id="rId5"/>
    <p:sldLayoutId id="2147483699" r:id="rId6"/>
    <p:sldLayoutId id="2147483700" r:id="rId7"/>
    <p:sldLayoutId id="2147483701" r:id="rId8"/>
    <p:sldLayoutId id="2147483702" r:id="rId9"/>
    <p:sldLayoutId id="2147483703" r:id="rId10"/>
  </p:sldLayoutIdLst>
  <p:transition spd="med">
    <p:fade/>
  </p:transition>
  <p:timing>
    <p:tnLst>
      <p:par>
        <p:cTn id="1" dur="indefinite" restart="never" nodeType="tmRoot"/>
      </p:par>
    </p:tnLst>
  </p:timing>
  <p:txStyles>
    <p:titleStyle>
      <a:lvl1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 kern="1200">
          <a:solidFill>
            <a:schemeClr val="bg1"/>
          </a:solidFill>
          <a:latin typeface="Arial" pitchFamily="34" charset="0"/>
          <a:ea typeface="+mj-ea"/>
          <a:cs typeface="+mj-cs"/>
        </a:defRPr>
      </a:lvl1pPr>
      <a:lvl2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2pPr>
      <a:lvl3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3pPr>
      <a:lvl4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4pPr>
      <a:lvl5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5pPr>
      <a:lvl6pPr marL="4572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6pPr>
      <a:lvl7pPr marL="9144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7pPr>
      <a:lvl8pPr marL="13716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8pPr>
      <a:lvl9pPr marL="18288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9pPr>
    </p:titleStyle>
    <p:bodyStyle>
      <a:lvl1pPr marL="271463" indent="-271463" algn="just" defTabSz="514350" rtl="0" eaLnBrk="1" fontAlgn="base" hangingPunct="1">
        <a:lnSpc>
          <a:spcPct val="110000"/>
        </a:lnSpc>
        <a:spcBef>
          <a:spcPts val="9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u"/>
        <a:defRPr lang="zh-CN" altLang="en-US" kern="1200" dirty="0">
          <a:solidFill>
            <a:schemeClr val="accent1"/>
          </a:solidFill>
          <a:latin typeface="Arial" pitchFamily="34" charset="0"/>
          <a:ea typeface="+mn-ea"/>
          <a:cs typeface="+mn-cs"/>
        </a:defRPr>
      </a:lvl1pPr>
      <a:lvl2pPr marL="271463" indent="-271463" algn="just" defTabSz="514350" rtl="0" eaLnBrk="1" fontAlgn="base" hangingPunct="1">
        <a:lnSpc>
          <a:spcPct val="120000"/>
        </a:lnSpc>
        <a:spcBef>
          <a:spcPct val="0"/>
        </a:spcBef>
        <a:spcAft>
          <a:spcPts val="900"/>
        </a:spcAft>
        <a:buClr>
          <a:srgbClr val="ECA280"/>
        </a:buClr>
        <a:buFont typeface="幼圆" pitchFamily="49" charset="-122"/>
        <a:buChar char=" "/>
        <a:defRPr sz="1300" kern="1200">
          <a:solidFill>
            <a:schemeClr val="tx1"/>
          </a:solidFill>
          <a:latin typeface="Arial" pitchFamily="34" charset="0"/>
          <a:ea typeface="+mn-ea"/>
          <a:cs typeface="+mn-cs"/>
        </a:defRPr>
      </a:lvl2pPr>
      <a:lvl3pPr marL="642938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100" kern="1200">
          <a:solidFill>
            <a:schemeClr val="tx1"/>
          </a:solidFill>
          <a:latin typeface="Arial" pitchFamily="34" charset="0"/>
          <a:ea typeface="+mn-ea"/>
          <a:cs typeface="+mn-cs"/>
        </a:defRPr>
      </a:lvl3pPr>
      <a:lvl4pPr marL="900113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000" kern="1200">
          <a:solidFill>
            <a:schemeClr val="tx1"/>
          </a:solidFill>
          <a:latin typeface="Arial" pitchFamily="34" charset="0"/>
          <a:ea typeface="+mn-ea"/>
          <a:cs typeface="+mn-cs"/>
        </a:defRPr>
      </a:lvl4pPr>
      <a:lvl5pPr marL="1157288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000" kern="1200">
          <a:solidFill>
            <a:schemeClr val="tx1"/>
          </a:solidFill>
          <a:latin typeface="Arial" pitchFamily="34" charset="0"/>
          <a:ea typeface="+mn-ea"/>
          <a:cs typeface="+mn-cs"/>
        </a:defRPr>
      </a:lvl5pPr>
      <a:lvl6pPr marL="141446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67163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92881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18598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.v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.v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.v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.v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.v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.v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.v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.v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8.v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.v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.v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.v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139724830"/>
              </p:ext>
            </p:extLst>
          </p:nvPr>
        </p:nvGraphicFramePr>
        <p:xfrm>
          <a:off x="508000" y="3133330"/>
          <a:ext cx="8128000" cy="845339"/>
        </p:xfrm>
        <a:graphic>
          <a:graphicData uri="http://schemas.openxmlformats.org/presentationml/2006/ole">
            <p:oleObj spid="_x0000_s1028" name="文档" r:id="rId3" imgW="3846018" imgH="399775" progId="Word.Document.12">
              <p:embed/>
            </p:oleObj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plit dir="in"/>
      </p:transition>
    </mc:Choice>
    <mc:Fallback>
      <p:transition spd="slow">
        <p:split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97067789"/>
              </p:ext>
            </p:extLst>
          </p:nvPr>
        </p:nvGraphicFramePr>
        <p:xfrm>
          <a:off x="508000" y="1645601"/>
          <a:ext cx="8128000" cy="3820798"/>
        </p:xfrm>
        <a:graphic>
          <a:graphicData uri="http://schemas.openxmlformats.org/presentationml/2006/ole">
            <p:oleObj spid="_x0000_s10244" name="文档" r:id="rId3" imgW="3846018" imgH="1808882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433685" y="2492896"/>
            <a:ext cx="8255000" cy="2614414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5314" y="5111130"/>
            <a:ext cx="8255000" cy="3810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675234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pull dir="lu"/>
      </p:transition>
    </mc:Choice>
    <mc:Fallback>
      <p:transition spd="slow">
        <p:pull dir="l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816313820"/>
              </p:ext>
            </p:extLst>
          </p:nvPr>
        </p:nvGraphicFramePr>
        <p:xfrm>
          <a:off x="508000" y="3131654"/>
          <a:ext cx="8128000" cy="848692"/>
        </p:xfrm>
        <a:graphic>
          <a:graphicData uri="http://schemas.openxmlformats.org/presentationml/2006/ole">
            <p:oleObj spid="_x0000_s11268" name="文档" r:id="rId3" imgW="3846018" imgH="402294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6449493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wipe dir="r"/>
      </p:transition>
    </mc:Choice>
    <mc:Fallback>
      <p:transition spd="slow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295860637"/>
              </p:ext>
            </p:extLst>
          </p:nvPr>
        </p:nvGraphicFramePr>
        <p:xfrm>
          <a:off x="508000" y="1615411"/>
          <a:ext cx="8128000" cy="3881177"/>
        </p:xfrm>
        <a:graphic>
          <a:graphicData uri="http://schemas.openxmlformats.org/presentationml/2006/ole">
            <p:oleObj spid="_x0000_s12292" name="文档" r:id="rId3" imgW="3846018" imgH="1837309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432080" y="4365104"/>
            <a:ext cx="8255000" cy="75756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3709" y="5126484"/>
            <a:ext cx="8255000" cy="3810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875076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620502352"/>
              </p:ext>
            </p:extLst>
          </p:nvPr>
        </p:nvGraphicFramePr>
        <p:xfrm>
          <a:off x="508000" y="1962603"/>
          <a:ext cx="8128000" cy="3186793"/>
        </p:xfrm>
        <a:graphic>
          <a:graphicData uri="http://schemas.openxmlformats.org/presentationml/2006/ole">
            <p:oleObj spid="_x0000_s13316" name="文档" r:id="rId3" imgW="3846018" imgH="1508062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41585503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wipe dir="u"/>
      </p:transition>
    </mc:Choice>
    <mc:Fallback>
      <p:transition spd="slow">
        <p:wipe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38304171"/>
              </p:ext>
            </p:extLst>
          </p:nvPr>
        </p:nvGraphicFramePr>
        <p:xfrm>
          <a:off x="508000" y="1836810"/>
          <a:ext cx="8128000" cy="3438381"/>
        </p:xfrm>
        <a:graphic>
          <a:graphicData uri="http://schemas.openxmlformats.org/presentationml/2006/ole">
            <p:oleObj spid="_x0000_s14340" name="文档" r:id="rId3" imgW="3846018" imgH="1627886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426758" y="4891988"/>
            <a:ext cx="8255000" cy="3810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293032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wipe dir="d"/>
      </p:transition>
    </mc:Choice>
    <mc:Fallback>
      <p:transition spd="slow">
        <p:wipe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694052500"/>
              </p:ext>
            </p:extLst>
          </p:nvPr>
        </p:nvGraphicFramePr>
        <p:xfrm>
          <a:off x="508000" y="1454395"/>
          <a:ext cx="8128000" cy="4203211"/>
        </p:xfrm>
        <a:graphic>
          <a:graphicData uri="http://schemas.openxmlformats.org/presentationml/2006/ole">
            <p:oleObj spid="_x0000_s15364" name="文档" r:id="rId3" imgW="3846018" imgH="1989878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399593" y="3356992"/>
            <a:ext cx="8255000" cy="1940818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1222" y="5301630"/>
            <a:ext cx="8255000" cy="3810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11590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trips/>
      </p:transition>
    </mc:Choice>
    <mc:Fallback>
      <p:transition spd="slow">
        <p:strip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907144107"/>
              </p:ext>
            </p:extLst>
          </p:nvPr>
        </p:nvGraphicFramePr>
        <p:xfrm>
          <a:off x="508000" y="1424203"/>
          <a:ext cx="8128000" cy="4263594"/>
        </p:xfrm>
        <a:graphic>
          <a:graphicData uri="http://schemas.openxmlformats.org/presentationml/2006/ole">
            <p:oleObj spid="_x0000_s16388" name="文档" r:id="rId3" imgW="3846018" imgH="2018305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455314" y="3356992"/>
            <a:ext cx="8255000" cy="1940818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6943" y="5301630"/>
            <a:ext cx="8255000" cy="3810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354472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trips/>
      </p:transition>
    </mc:Choice>
    <mc:Fallback>
      <p:transition spd="slow">
        <p:strip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359869434"/>
              </p:ext>
            </p:extLst>
          </p:nvPr>
        </p:nvGraphicFramePr>
        <p:xfrm>
          <a:off x="508000" y="1601993"/>
          <a:ext cx="8128000" cy="3908013"/>
        </p:xfrm>
        <a:graphic>
          <a:graphicData uri="http://schemas.openxmlformats.org/presentationml/2006/ole">
            <p:oleObj spid="_x0000_s17412" name="文档" r:id="rId3" imgW="3846018" imgH="1849543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455314" y="3573016"/>
            <a:ext cx="8255000" cy="1591749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6943" y="5168585"/>
            <a:ext cx="8255000" cy="3810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858357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trips dir="rd"/>
      </p:transition>
    </mc:Choice>
    <mc:Fallback>
      <p:transition spd="slow">
        <p:strips dir="r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426881091"/>
              </p:ext>
            </p:extLst>
          </p:nvPr>
        </p:nvGraphicFramePr>
        <p:xfrm>
          <a:off x="508000" y="1984409"/>
          <a:ext cx="8128000" cy="3143183"/>
        </p:xfrm>
        <a:graphic>
          <a:graphicData uri="http://schemas.openxmlformats.org/presentationml/2006/ole">
            <p:oleObj spid="_x0000_s18436" name="文档" r:id="rId3" imgW="3846018" imgH="1487911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440067" y="4018326"/>
            <a:ext cx="8255000" cy="75756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61696" y="4779706"/>
            <a:ext cx="8255000" cy="3810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487583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trips dir="ru"/>
      </p:transition>
    </mc:Choice>
    <mc:Fallback>
      <p:transition spd="slow">
        <p:strips dir="r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979128492"/>
              </p:ext>
            </p:extLst>
          </p:nvPr>
        </p:nvGraphicFramePr>
        <p:xfrm>
          <a:off x="508000" y="3173585"/>
          <a:ext cx="8128000" cy="764830"/>
        </p:xfrm>
        <a:graphic>
          <a:graphicData uri="http://schemas.openxmlformats.org/presentationml/2006/ole">
            <p:oleObj spid="_x0000_s2052" name="文档" r:id="rId3" imgW="3846018" imgH="361632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2012157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cover dir="r"/>
      </p:transition>
    </mc:Choice>
    <mc:Fallback>
      <p:transition spd="slow">
        <p:cover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927392170"/>
              </p:ext>
            </p:extLst>
          </p:nvPr>
        </p:nvGraphicFramePr>
        <p:xfrm>
          <a:off x="508000" y="3131654"/>
          <a:ext cx="8128000" cy="848692"/>
        </p:xfrm>
        <a:graphic>
          <a:graphicData uri="http://schemas.openxmlformats.org/presentationml/2006/ole">
            <p:oleObj spid="_x0000_s3076" name="文档" r:id="rId3" imgW="3846018" imgH="402294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7766640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cover dir="ru"/>
      </p:transition>
    </mc:Choice>
    <mc:Fallback>
      <p:transition spd="slow">
        <p:cover dir="ru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953372865"/>
              </p:ext>
            </p:extLst>
          </p:nvPr>
        </p:nvGraphicFramePr>
        <p:xfrm>
          <a:off x="508000" y="2378564"/>
          <a:ext cx="8128000" cy="2354872"/>
        </p:xfrm>
        <a:graphic>
          <a:graphicData uri="http://schemas.openxmlformats.org/presentationml/2006/ole">
            <p:oleObj spid="_x0000_s4100" name="文档" r:id="rId3" imgW="3846018" imgH="1114044" progId="Word.Document.12">
              <p:embed/>
            </p:oleObj>
          </a:graphicData>
        </a:graphic>
      </p:graphicFrame>
      <p:sp>
        <p:nvSpPr>
          <p:cNvPr id="4" name="矩形 3"/>
          <p:cNvSpPr/>
          <p:nvPr/>
        </p:nvSpPr>
        <p:spPr>
          <a:xfrm>
            <a:off x="5939168" y="2781300"/>
            <a:ext cx="1524000" cy="3683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094368" y="3924300"/>
            <a:ext cx="266700" cy="3683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586368" y="4321891"/>
            <a:ext cx="1041400" cy="364653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705286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randomBar/>
      </p:transition>
    </mc:Choice>
    <mc:Fallback>
      <p:transition spd="slow">
        <p:randomBa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463847858"/>
              </p:ext>
            </p:extLst>
          </p:nvPr>
        </p:nvGraphicFramePr>
        <p:xfrm>
          <a:off x="508000" y="1460474"/>
          <a:ext cx="8128000" cy="4191051"/>
        </p:xfrm>
        <a:graphic>
          <a:graphicData uri="http://schemas.openxmlformats.org/presentationml/2006/ole">
            <p:oleObj spid="_x0000_s5124" name="文档" r:id="rId3" imgW="4011965" imgH="2069042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2627784" y="1938098"/>
            <a:ext cx="241300" cy="2540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73912" y="1942232"/>
            <a:ext cx="2188264" cy="2540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95344" y="2298138"/>
            <a:ext cx="643840" cy="2540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347766" y="3799673"/>
            <a:ext cx="241300" cy="2540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888361" y="3799673"/>
            <a:ext cx="241300" cy="2540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882265" y="4178556"/>
            <a:ext cx="479345" cy="2540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071957" y="4541019"/>
            <a:ext cx="469900" cy="2540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864114" y="4904606"/>
            <a:ext cx="165329" cy="2540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067114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019955808"/>
              </p:ext>
            </p:extLst>
          </p:nvPr>
        </p:nvGraphicFramePr>
        <p:xfrm>
          <a:off x="508000" y="3131654"/>
          <a:ext cx="8128000" cy="848692"/>
        </p:xfrm>
        <a:graphic>
          <a:graphicData uri="http://schemas.openxmlformats.org/presentationml/2006/ole">
            <p:oleObj spid="_x0000_s6148" name="文档" r:id="rId3" imgW="3846018" imgH="402294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9500981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zoom dir="in"/>
      </p:transition>
    </mc:Choice>
    <mc:Fallback>
      <p:transition spd="slow">
        <p:zoom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738292645"/>
              </p:ext>
            </p:extLst>
          </p:nvPr>
        </p:nvGraphicFramePr>
        <p:xfrm>
          <a:off x="508000" y="1954217"/>
          <a:ext cx="8128000" cy="3203566"/>
        </p:xfrm>
        <a:graphic>
          <a:graphicData uri="http://schemas.openxmlformats.org/presentationml/2006/ole">
            <p:oleObj spid="_x0000_s7172" name="文档" r:id="rId3" imgW="3846018" imgH="1516338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7897659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070277314"/>
              </p:ext>
            </p:extLst>
          </p:nvPr>
        </p:nvGraphicFramePr>
        <p:xfrm>
          <a:off x="508000" y="1521589"/>
          <a:ext cx="8128000" cy="4068823"/>
        </p:xfrm>
        <a:graphic>
          <a:graphicData uri="http://schemas.openxmlformats.org/presentationml/2006/ole">
            <p:oleObj spid="_x0000_s8196" name="文档" r:id="rId3" imgW="4011965" imgH="2008950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3670814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809028299"/>
              </p:ext>
            </p:extLst>
          </p:nvPr>
        </p:nvGraphicFramePr>
        <p:xfrm>
          <a:off x="508000" y="813681"/>
          <a:ext cx="8128000" cy="5484639"/>
        </p:xfrm>
        <a:graphic>
          <a:graphicData uri="http://schemas.openxmlformats.org/presentationml/2006/ole">
            <p:oleObj spid="_x0000_s9220" name="文档" r:id="rId3" imgW="3846018" imgH="2595118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5121071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plit dir="in"/>
      </p:transition>
    </mc:Choice>
    <mc:Fallback>
      <p:transition spd="slow">
        <p:split dir="in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主题3">
  <a:themeElements>
    <a:clrScheme name="自定义 563">
      <a:dk1>
        <a:srgbClr val="5F5F5F"/>
      </a:dk1>
      <a:lt1>
        <a:sysClr val="window" lastClr="CAEACF"/>
      </a:lt1>
      <a:dk2>
        <a:srgbClr val="5F5F5F"/>
      </a:dk2>
      <a:lt2>
        <a:srgbClr val="FFFFFF"/>
      </a:lt2>
      <a:accent1>
        <a:srgbClr val="E74E3E"/>
      </a:accent1>
      <a:accent2>
        <a:srgbClr val="E0642C"/>
      </a:accent2>
      <a:accent3>
        <a:srgbClr val="E042A3"/>
      </a:accent3>
      <a:accent4>
        <a:srgbClr val="7866C0"/>
      </a:accent4>
      <a:accent5>
        <a:srgbClr val="00C0F0"/>
      </a:accent5>
      <a:accent6>
        <a:srgbClr val="00B050"/>
      </a:accent6>
      <a:hlink>
        <a:srgbClr val="00B0F0"/>
      </a:hlink>
      <a:folHlink>
        <a:srgbClr val="7F7F7F"/>
      </a:folHlink>
    </a:clrScheme>
    <a:fontScheme name="12_A000120140530A99PPBG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主题3</Template>
  <TotalTime>5</TotalTime>
  <Words>0</Words>
  <Application>Microsoft Office PowerPoint</Application>
  <PresentationFormat>全屏显示(4:3)</PresentationFormat>
  <Paragraphs>0</Paragraphs>
  <Slides>18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0" baseType="lpstr">
      <vt:lpstr>主题3</vt:lpstr>
      <vt:lpstr>文档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</vt:vector>
  </TitlesOfParts>
  <Manager>www.shulihua.net收集整理</Manager>
  <Company>www.shulihua.net收集整理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www.shulihua.net收集整理</dc:title>
  <dc:subject>www.shulihua.net收集整理</dc:subject>
  <dc:creator>www.shulihua.net收集整理</dc:creator>
  <cp:keywords>www.shulihua.net收集整理</cp:keywords>
  <dc:description>www.shulihua.net收集整理</dc:description>
  <dcterms:created xsi:type="dcterms:W3CDTF">2013-10-21T01:10:47Z</dcterms:created>
  <dcterms:modified xsi:type="dcterms:W3CDTF">2019-01-19T04:00:38Z</dcterms:modified>
  <cp:category>www.shulihua.net收集整理</cp:category>
</cp:coreProperties>
</file>