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3544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06200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3748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60778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159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3249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340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6892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86640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3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79498064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1029" name="文档" r:id="rId3" imgW="3846018" imgH="402294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2964338"/>
              </p:ext>
            </p:extLst>
          </p:nvPr>
        </p:nvGraphicFramePr>
        <p:xfrm>
          <a:off x="508000" y="1367177"/>
          <a:ext cx="8128000" cy="4377646"/>
        </p:xfrm>
        <a:graphic>
          <a:graphicData uri="http://schemas.openxmlformats.org/presentationml/2006/ole">
            <p:oleObj spid="_x0000_s10245" name="文档" r:id="rId3" imgW="3846018" imgH="207120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5314" y="4261197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3" y="5382617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7984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91240847"/>
              </p:ext>
            </p:extLst>
          </p:nvPr>
        </p:nvGraphicFramePr>
        <p:xfrm>
          <a:off x="508000" y="1940799"/>
          <a:ext cx="8128000" cy="3230403"/>
        </p:xfrm>
        <a:graphic>
          <a:graphicData uri="http://schemas.openxmlformats.org/presentationml/2006/ole">
            <p:oleObj spid="_x0000_s11269" name="文档" r:id="rId3" imgW="3846018" imgH="152821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72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12027851"/>
              </p:ext>
            </p:extLst>
          </p:nvPr>
        </p:nvGraphicFramePr>
        <p:xfrm>
          <a:off x="508000" y="880771"/>
          <a:ext cx="8128000" cy="5350458"/>
        </p:xfrm>
        <a:graphic>
          <a:graphicData uri="http://schemas.openxmlformats.org/presentationml/2006/ole">
            <p:oleObj spid="_x0000_s12293" name="文档" r:id="rId3" imgW="3846018" imgH="253250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4500" y="3586128"/>
            <a:ext cx="8255000" cy="1498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500" y="5101266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2941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6290496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2053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83576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68866689"/>
              </p:ext>
            </p:extLst>
          </p:nvPr>
        </p:nvGraphicFramePr>
        <p:xfrm>
          <a:off x="508000" y="1733271"/>
          <a:ext cx="8128000" cy="3645458"/>
        </p:xfrm>
        <a:graphic>
          <a:graphicData uri="http://schemas.openxmlformats.org/presentationml/2006/ole">
            <p:oleObj spid="_x0000_s3077" name="文档" r:id="rId3" imgW="4038301" imgH="18106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40551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9523533"/>
              </p:ext>
            </p:extLst>
          </p:nvPr>
        </p:nvGraphicFramePr>
        <p:xfrm>
          <a:off x="508000" y="3131654"/>
          <a:ext cx="8128000" cy="848692"/>
        </p:xfrm>
        <a:graphic>
          <a:graphicData uri="http://schemas.openxmlformats.org/presentationml/2006/ole">
            <p:oleObj spid="_x0000_s4101" name="文档" r:id="rId3" imgW="3846018" imgH="4022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15527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36406091"/>
              </p:ext>
            </p:extLst>
          </p:nvPr>
        </p:nvGraphicFramePr>
        <p:xfrm>
          <a:off x="508000" y="1026693"/>
          <a:ext cx="8128000" cy="5058614"/>
        </p:xfrm>
        <a:graphic>
          <a:graphicData uri="http://schemas.openxmlformats.org/presentationml/2006/ole">
            <p:oleObj spid="_x0000_s5125" name="文档" r:id="rId3" imgW="3846018" imgH="23939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18979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78920231"/>
              </p:ext>
            </p:extLst>
          </p:nvPr>
        </p:nvGraphicFramePr>
        <p:xfrm>
          <a:off x="508000" y="2217547"/>
          <a:ext cx="8128000" cy="2676906"/>
        </p:xfrm>
        <a:graphic>
          <a:graphicData uri="http://schemas.openxmlformats.org/presentationml/2006/ole">
            <p:oleObj spid="_x0000_s6149" name="文档" r:id="rId3" imgW="3846018" imgH="126625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758" y="4509120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8888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65301100"/>
              </p:ext>
            </p:extLst>
          </p:nvPr>
        </p:nvGraphicFramePr>
        <p:xfrm>
          <a:off x="508000" y="1197774"/>
          <a:ext cx="8128000" cy="4716453"/>
        </p:xfrm>
        <a:graphic>
          <a:graphicData uri="http://schemas.openxmlformats.org/presentationml/2006/ole">
            <p:oleObj spid="_x0000_s7173" name="文档" r:id="rId3" imgW="3846018" imgH="223168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8438" y="4797152"/>
            <a:ext cx="8255000" cy="75756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067" y="555853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6237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08817593"/>
              </p:ext>
            </p:extLst>
          </p:nvPr>
        </p:nvGraphicFramePr>
        <p:xfrm>
          <a:off x="508000" y="1177646"/>
          <a:ext cx="8128000" cy="4756708"/>
        </p:xfrm>
        <a:graphic>
          <a:graphicData uri="http://schemas.openxmlformats.org/presentationml/2006/ole">
            <p:oleObj spid="_x0000_s8197" name="文档" r:id="rId3" imgW="3846018" imgH="225183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70423" y="3645024"/>
            <a:ext cx="8255000" cy="190968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052" y="5558532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4121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7629067"/>
              </p:ext>
            </p:extLst>
          </p:nvPr>
        </p:nvGraphicFramePr>
        <p:xfrm>
          <a:off x="508000" y="2026339"/>
          <a:ext cx="8128000" cy="3059321"/>
        </p:xfrm>
        <a:graphic>
          <a:graphicData uri="http://schemas.openxmlformats.org/presentationml/2006/ole">
            <p:oleObj spid="_x0000_s9221" name="文档" r:id="rId3" imgW="3846018" imgH="144725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3685" y="3610777"/>
            <a:ext cx="8255000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314" y="4732197"/>
            <a:ext cx="8255000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2107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2</TotalTime>
  <Words>0</Words>
  <Application>Microsoft Office PowerPoint</Application>
  <PresentationFormat>全屏显示(4:3)</PresentationFormat>
  <Paragraphs>0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主题3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www.shulihua.net收集整理</dc:title>
  <dc:subject>www.shulihua.net收集整理</dc:subject>
  <dc:creator>www.shulihua.net收集整理</dc:creator>
  <cp:keywords>www.shulihua.net收集整理</cp:keywords>
  <dc:description>www.shulihua.net收集整理</dc:description>
  <dcterms:created xsi:type="dcterms:W3CDTF">2013-10-19T07:59:49Z</dcterms:created>
  <dcterms:modified xsi:type="dcterms:W3CDTF">2019-01-19T03:59:33Z</dcterms:modified>
  <cp:category>www.shulihua.net收集整理</cp:category>
</cp:coreProperties>
</file>