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sldIdLst>
    <p:sldId id="262" r:id="rId2"/>
    <p:sldId id="264" r:id="rId3"/>
    <p:sldId id="307" r:id="rId4"/>
    <p:sldId id="308" r:id="rId5"/>
    <p:sldId id="309" r:id="rId6"/>
    <p:sldId id="310" r:id="rId7"/>
    <p:sldId id="311" r:id="rId8"/>
    <p:sldId id="306" r:id="rId9"/>
    <p:sldId id="312" r:id="rId10"/>
    <p:sldId id="313" r:id="rId11"/>
    <p:sldId id="314" r:id="rId12"/>
    <p:sldId id="260" r:id="rId13"/>
    <p:sldId id="315" r:id="rId14"/>
    <p:sldId id="316" r:id="rId15"/>
    <p:sldId id="317" r:id="rId16"/>
    <p:sldId id="318" r:id="rId17"/>
    <p:sldId id="319" r:id="rId18"/>
    <p:sldId id="320" r:id="rId19"/>
    <p:sldId id="321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296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987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790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07413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课前自主预习</a:t>
            </a:r>
          </a:p>
        </p:txBody>
      </p:sp>
    </p:spTree>
    <p:extLst>
      <p:ext uri="{BB962C8B-B14F-4D97-AF65-F5344CB8AC3E}">
        <p14:creationId xmlns:p14="http://schemas.microsoft.com/office/powerpoint/2010/main" val="1517827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课堂基础达标</a:t>
            </a:r>
          </a:p>
        </p:txBody>
      </p:sp>
    </p:spTree>
    <p:extLst>
      <p:ext uri="{BB962C8B-B14F-4D97-AF65-F5344CB8AC3E}">
        <p14:creationId xmlns:p14="http://schemas.microsoft.com/office/powerpoint/2010/main" val="1936281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课后巩固提升</a:t>
            </a:r>
          </a:p>
        </p:txBody>
      </p:sp>
    </p:spTree>
    <p:extLst>
      <p:ext uri="{BB962C8B-B14F-4D97-AF65-F5344CB8AC3E}">
        <p14:creationId xmlns:p14="http://schemas.microsoft.com/office/powerpoint/2010/main" val="2346316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63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765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16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357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435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019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307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08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78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50" r:id="rId16"/>
    <p:sldLayoutId id="214748365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第三单元　第二次世界大战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意大利法西斯入侵非洲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墨索里尼曾经说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如果国联把经济制裁扩大到包括石油在内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我就不得不在一个星期内撤出埃塞俄比亚。这对我将是个无可估量的灾难。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这段话意在说明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石油对意大利侵略埃塞俄比亚的重要性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入侵埃塞俄比亚是一次成功的军事冒险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意大利侵略得逞是由于英、法的纵容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英、法对意大利的侵略实行了经济制裁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92378" y="29086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1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日本发动侵华战争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1929—1933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年世界经济危机的打击下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某些国家建立起法西斯政权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并成为世界大战的策源地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这种类型的国家除了德国外还有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西班牙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葡萄牙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关于第二次世界大战的开始时间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史学界有三种说法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年说、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年说、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年说。提出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“1931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的主要依据是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A.1931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年七七事变后中华民族开始全民族抗战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B.1931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年九一八事变揭开了世界反法西斯战争的序幕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C.1931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年国共两党开始第二次合作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D.1931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年日军占领南京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01478" y="22228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3948978" y="37976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世界经济危机时期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纳粹党在德国势力大增的主要原因是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讨好军队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向首都进军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展开欺骗宣传活动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获得民众支持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政府的软弱无能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掀起排犹运动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希特勒在普鲁士新闻公报的电台上发表讲话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这种纵火行为是德国布尔什维克进行的最骇人听闻的恐怖主义行为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。希特勒评价的是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国会纵火案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迫害犹太人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向罗马进军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军部法西斯建立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19278" y="169789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7739238" y="41913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假如你是一位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年代在德国采访的摄影记者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你可能拍摄到的场面有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共产党和进步人士遭到镇压与迫害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德国吞并奥地利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法西斯分子对犹太人发动袭击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商店拒绝向犹太人出售商品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英国首相温斯顿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丘吉尔曾说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这一文件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是西方民主国家向纳粹武力威胁的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彻底投降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是英国未经战争而遭到的一次可耻失败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。这一文件应是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《凡尔赛条约》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《九国公约》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《慕尼黑协定》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《宅地法》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67178" y="178679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7492278" y="41659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世界近代史上非洲的埃塞俄比亚一直维持其古老的君主制度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未被殖民主义浪潮吞噬。打破这一局面的欧洲国家是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德、日两国法西斯专政形成的共同原因有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德、日两国对凡尔赛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华盛顿体系不满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法西斯势力打着社会主义和民族主义招牌欺骗群众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统治阶级和军队支持法西斯势力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经济危机使国内阶级矛盾激化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8278" y="22355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5895959" y="337212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9476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希特勒曾得意洋洋地说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三个国家联合起来了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起初是欧洲轴心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现在是世界的大三角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希特勒所说的三个国家不包括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西班牙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年代是萧条、危机和战争的十年。下列能反映这一时代特点的事件或现象有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军部法西斯专政建立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纳粹政权掀起反犹狂潮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实现社会主义工业化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生产过剩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失业率高涨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苏联实现社会主义工业化不能反映这一时代特点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66478" y="20196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11187978" y="318823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5104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“731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南京大屠杀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反映的共同主题是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犹太人的劫难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法西斯的勾结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德意法西斯暴行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日本法西斯的罪恶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68378" y="251042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7340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危机始终伴随人类社会的发展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如何正确解决危机考验着各国执政者的智慧。某校九年级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班同学开展了以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经济大危机与各国抉择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为主题的探究活动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请你参与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【危机来袭】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资本主义世界工业产量比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国际贸易额下降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大批银行倒闭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整个信贷制度濒于崩溃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多万工人失业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几百万小农破产。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指出此次资本主义世界经济危机有哪些特点。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38305" y="4554800"/>
            <a:ext cx="8128000" cy="6200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范围特别广、持续时间比较长、破坏性特别大。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031208"/>
          <a:ext cx="8128000" cy="3400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3" imgW="3843020" imgH="1610995" progId="Word.Document.12">
                  <p:embed/>
                </p:oleObj>
              </mc:Choice>
              <mc:Fallback>
                <p:oleObj name="Document" r:id="rId3" imgW="3843020" imgH="1610995" progId="Word.Document.12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031208"/>
                        <a:ext cx="8128000" cy="3400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81000" y="4543346"/>
            <a:ext cx="11430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罗斯福新政。新政取得了显著成效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使美国经济缓慢地恢复过来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缓和了经济危机。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9293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面对同样危机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德国、日本走上了与美国截然不同的道路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他们走的是什么道路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这一道路对世界局势产生了怎样的影响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【以史为鉴】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从上述国家解决危机的路径及结果中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我们得到了怎样的历史感悟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9206" y="2305398"/>
            <a:ext cx="11430000" cy="20948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法西斯道路。影响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给世界和平带来了严重威胁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使世界笼罩在战争的阴云之下。</a:t>
            </a: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依据国情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不断改革创新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解决危机要采取正确有效的措施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切不可损人利己等。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0829" y="1244155"/>
            <a:ext cx="11470341" cy="412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纳粹德国的侵略扩张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纳粹政权建立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年开始的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经济大危机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使德国工业生产大幅度下降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人民饱受失业和破产之苦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强烈要求改变现状。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第一次世界大战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战胜国对德国采取极为严苛的经济与军事制裁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导致德国社会上弥漫着强烈的民族复仇情绪。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纳粹党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乘机大肆活动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骗取了人民的信任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并争取到统治阶级和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大资本家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的支持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逐步掌握政权。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希特勒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成为总理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德国进入法西斯专政时期。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76776" y="2545630"/>
            <a:ext cx="17269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2476777" y="2867846"/>
            <a:ext cx="17269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03425" y="3326679"/>
            <a:ext cx="21460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903426" y="3648895"/>
            <a:ext cx="21460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65451" y="4134535"/>
            <a:ext cx="127766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765452" y="4456751"/>
            <a:ext cx="12776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8775976" y="4134535"/>
            <a:ext cx="15237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8775977" y="4456751"/>
            <a:ext cx="15237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699151" y="4954652"/>
            <a:ext cx="11173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3699152" y="5276868"/>
            <a:ext cx="11173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纳粹暴行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希特勒上台后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操纵纳粹党策划了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国会纵火案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借机镇压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共产党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和其他进步势力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最终取消多党制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建立一党专政。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纳粹党极力煽动反犹排犹情绪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疯狂迫害犹太人。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德国法西斯加快对外扩张的步伐。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德国吞并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奥地利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后占领捷克斯洛伐克全境。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83476" y="2748830"/>
            <a:ext cx="17396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5283477" y="3071046"/>
            <a:ext cx="17396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560216" y="2748830"/>
            <a:ext cx="119338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8560216" y="3071046"/>
            <a:ext cx="11933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988994" y="4006130"/>
            <a:ext cx="109150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7988994" y="4328346"/>
            <a:ext cx="10915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绥靖政策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法西斯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的侵略扩张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西方大国采取牺牲小国利益、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妥协退让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的政策。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:1938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英、法、德、意四国政府首脑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张伯伦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、达拉第、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希特勒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、墨索里尼在慕尼黑开会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最终签订了《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慕尼黑协定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》。这一协定是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绥靖政策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达到顶峰的标志。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绥靖政策非但没能换来和平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反而造成了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法西斯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的步步进逼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第二次世界大战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的全面爆发。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75176" y="2558330"/>
            <a:ext cx="12443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2375177" y="2880546"/>
            <a:ext cx="12443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852176" y="2550301"/>
            <a:ext cx="14602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8852177" y="2872517"/>
            <a:ext cx="14602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075109" y="2971919"/>
            <a:ext cx="108067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7075110" y="3294135"/>
            <a:ext cx="10806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9855476" y="2971919"/>
            <a:ext cx="12570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9855477" y="3294135"/>
            <a:ext cx="12570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889776" y="3429000"/>
            <a:ext cx="16507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4889777" y="3751216"/>
            <a:ext cx="16507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852175" y="3429000"/>
            <a:ext cx="12570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/>
          <p:cNvCxnSpPr/>
          <p:nvPr/>
        </p:nvCxnSpPr>
        <p:spPr>
          <a:xfrm>
            <a:off x="8852176" y="3751216"/>
            <a:ext cx="12570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540498" y="4161894"/>
            <a:ext cx="124460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/>
          <p:cNvCxnSpPr/>
          <p:nvPr/>
        </p:nvCxnSpPr>
        <p:spPr>
          <a:xfrm>
            <a:off x="6540499" y="4484110"/>
            <a:ext cx="1244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0426977" y="4169923"/>
            <a:ext cx="124460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/>
          <p:cNvCxnSpPr/>
          <p:nvPr/>
        </p:nvCxnSpPr>
        <p:spPr>
          <a:xfrm>
            <a:off x="10426977" y="4492139"/>
            <a:ext cx="1244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81000" y="4620445"/>
            <a:ext cx="115570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/>
          <p:cNvCxnSpPr/>
          <p:nvPr/>
        </p:nvCxnSpPr>
        <p:spPr>
          <a:xfrm>
            <a:off x="381000" y="4942661"/>
            <a:ext cx="11557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  <p:bldP spid="21" grpId="0" animBg="1"/>
      <p:bldP spid="24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意大利法西斯入侵非洲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法西斯政权建立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意大利国内陷入混乱状态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墨索里尼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趁机建立法西斯政党。他率领法西斯分子以残酷的手段镇压工人运动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赢得了大资产阶级的支持。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墨索里尼纠集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万党徒向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罗马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意大利国王任命墨索里尼为总理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法西斯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政权在意大利开始建立。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对外扩张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:1935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意大利军队未经宣战即侵入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埃塞俄比亚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在非洲点燃了侵略战火。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19104" y="2957473"/>
            <a:ext cx="143119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7319105" y="3279689"/>
            <a:ext cx="14311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677176" y="3790230"/>
            <a:ext cx="8252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5677177" y="4112446"/>
            <a:ext cx="8252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194076" y="4215725"/>
            <a:ext cx="11808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1194077" y="4537941"/>
            <a:ext cx="11808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216787" y="4607745"/>
            <a:ext cx="174928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6216788" y="4929961"/>
            <a:ext cx="17492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9476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日本发动侵华战争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日本资源匮乏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市场狭小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受经济危机的打击十分严重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阶级矛盾趋于尖锐。在这种形势下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军国主义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势力乘机发展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日本政府走上了对内独裁、对外扩张的道路。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受军部控制的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广田弘毅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上台组阁后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建立军事法西斯专政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加紧扩军备战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并制定了侵略扩张的基本国策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积极准备扩大侵略战争。第二次世界大战的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亚洲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策源地形成。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侵华战争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)1931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日本制造了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九一八事变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这是日本帝国主义侵华的开端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中国人民从此开始了艰苦卓绝的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抗日战争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由此揭开了世界反法西斯战争的序幕。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)1937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日本制造了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七七事变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全民族抗战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由此开始。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1000" y="2786930"/>
            <a:ext cx="124460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381000" y="3109146"/>
            <a:ext cx="1244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838727" y="3187677"/>
            <a:ext cx="146339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2838727" y="3509893"/>
            <a:ext cx="14633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147327" y="3570310"/>
            <a:ext cx="92285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8147327" y="3892526"/>
            <a:ext cx="92285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480076" y="4402457"/>
            <a:ext cx="16380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3480077" y="4724673"/>
            <a:ext cx="16380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936232" y="4775564"/>
            <a:ext cx="141180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1936233" y="5097780"/>
            <a:ext cx="14118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543576" y="5210837"/>
            <a:ext cx="13840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/>
          <p:cNvCxnSpPr/>
          <p:nvPr/>
        </p:nvCxnSpPr>
        <p:spPr>
          <a:xfrm>
            <a:off x="3543577" y="5533053"/>
            <a:ext cx="13840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5810389" y="5202808"/>
            <a:ext cx="178103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/>
          <p:cNvCxnSpPr/>
          <p:nvPr/>
        </p:nvCxnSpPr>
        <p:spPr>
          <a:xfrm>
            <a:off x="5810389" y="5525024"/>
            <a:ext cx="17810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13558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侵华罪行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日本法西斯军队在中国烧杀抢掠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制造的诸多暴行令人发指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如南京大屠杀和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细菌部队的人体实验。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轴心国集团形成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德、意、日法西斯对内实行恐怖统治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对外积极进行侵略扩张。它们相互勾结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在反共的幌子下形成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柏林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东京轴心。世界笼罩在战争的阴云之下。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1000" y="3190875"/>
            <a:ext cx="1076325" cy="321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660677" y="3513046"/>
            <a:ext cx="796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719788" y="4006285"/>
            <a:ext cx="86649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3719789" y="4328501"/>
            <a:ext cx="8664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9103"/>
            <a:ext cx="11430000" cy="57475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纳粹德国的侵略扩张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美国学者斯塔夫里阿诺斯在《全球通史》中写道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在德国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由于失业者所占的比例较高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失望情绪更为严重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局势也更为紧张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所有这些最终使希特勒的成功成为可能。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希特勒的成功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的标志是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国会纵火案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干涉西班牙内战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希特勒出任德国总理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纳粹屠杀犹太人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纳粹党徒戈林在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年庆贺希特勒生日的午餐会上说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唯一熟悉国会的人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是我放火把它点着了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国会纵火案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是纳粹党蓄意制造的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让纳粹党夺取国家政权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解散德国国会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让希特勒成为国家元首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打击德国共产党和其他进步势力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35978" y="22355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8165378" y="46485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捷克斯洛伐克驻英国公使杨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马萨里克曾说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牺牲了我的国家而能保住世界和平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我将是第一个向你们欢呼的人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但是如果不能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先生们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愿上帝拯救你们的灵魂吧。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材料表明当时英国奉行的政策是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绥靖政策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坚决抵抗法西斯的政策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门户开放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敌视社会主义的政策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06278" y="29594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</TotalTime>
  <Words>641</Words>
  <Application>Microsoft Office PowerPoint</Application>
  <PresentationFormat>宽屏</PresentationFormat>
  <Paragraphs>111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Adobe 黑体 Std R</vt:lpstr>
      <vt:lpstr>NEU-BZ-S92</vt:lpstr>
      <vt:lpstr>等线</vt:lpstr>
      <vt:lpstr>等线 Light</vt:lpstr>
      <vt:lpstr>微软雅黑</vt:lpstr>
      <vt:lpstr>Arial</vt:lpstr>
      <vt:lpstr>Times New Roman</vt:lpstr>
      <vt:lpstr>主题1</vt:lpstr>
      <vt:lpstr>Document</vt:lpstr>
      <vt:lpstr>第三单元　第二次世界大战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94</cp:revision>
  <dcterms:created xsi:type="dcterms:W3CDTF">2018-07-26T10:36:00Z</dcterms:created>
  <dcterms:modified xsi:type="dcterms:W3CDTF">2019-01-03T09:21:23Z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