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260" r:id="rId10"/>
    <p:sldId id="312" r:id="rId11"/>
    <p:sldId id="313" r:id="rId12"/>
    <p:sldId id="31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482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52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1834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2556166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2347785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1542276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1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360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49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68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8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680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72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814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1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第四单元　两极格局下的世界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美国总统杜鲁门指出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世界已分成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独裁国家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两个阵营。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杜鲁门在这里把世界分成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两个阵营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的标准是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国家社会制度的性质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社会经济发展水平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在国际舞台上的作用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是否推行霸权政策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下列国际会议中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由美国完全主导的是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签订《凡尔赛条约》的会议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签署《联合国家宣言》的会议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决定成立联合国的会议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签署《北大西洋公约》的会议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4323" y="18094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364323" y="381489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498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与二战后的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以争夺世界霸权为目的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突出英、美的主导地位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具有军事政治同盟性质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影响了世界格局的变化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华沙条约组织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这三个概念中共同隐含的历史线索是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战后东西方合作的强化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资本主义阵营相互支持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东西方阵营的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欧洲在美国支持下复兴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804708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演说的发表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揭开了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的序幕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杜鲁门主义的出台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正式开始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华沙条约组织的成立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标志着两极格局最终形成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这三个概念都体现了东西方阵营的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4818" y="108849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10952322" y="276272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4472"/>
            <a:ext cx="11430000" cy="57511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1948—1950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基本为西欧国家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接受了美国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多亿美元的援助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是赠予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是贷款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因此丘吉尔把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马歇尔计划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人类历史上最慷慨的举动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对欧洲或北美一个或数个缔约国的武装进攻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应视为对缔约国全体之攻击。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摘编自《北大西洋公约》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材料一中的援助是否真的是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最慷慨的举动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北大西洋公约组织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成立于何时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针对西方国家的这一举措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苏联等国采取了怎样的举措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这些举措标志着哪一新的世界格局的形成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在长达近半个世纪的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虽然没有全球性的大战争爆发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但局部战争仍层出不穷。列举两场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时期发生的较大规模的局部战争。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78200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不是。目的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通过援助西欧恢复经济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稳定资本主义制度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同时加强美国对西欧的控制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对抗以苏联为首的社会主义力量。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:1949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年。举措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成立华沙条约组织。格局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两极格局。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朝鲜战争、越南战争等。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4850" y="1735995"/>
            <a:ext cx="10782300" cy="37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杜鲁门主义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1947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杜鲁门向国会参众两院发表咨文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其中所包含的政治原则史称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杜鲁门主义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宣称世界已分为两个敌対营垒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美国负有领导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自由世界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声称美国的政策必须帮助各国人民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以他们自己的方式解决有关他们各自命运的问题。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这是一个在全世界范围扩张美国势力的宣言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是对苏联发动全面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冷战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的宣战书。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经济措施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美国提出了著名的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欧洲复兴计划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马歇尔计划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。它对西欧国家的经济复苏起了很大的作用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使美国在西欧的势力更为巩固。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2387" y="2214019"/>
            <a:ext cx="8379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792388" y="2536235"/>
            <a:ext cx="8379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05485" y="2642870"/>
            <a:ext cx="1924685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53415" y="2961005"/>
            <a:ext cx="1976755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76406" y="3010649"/>
            <a:ext cx="13460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7276407" y="3332865"/>
            <a:ext cx="1346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509402" y="3806105"/>
            <a:ext cx="87284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9509402" y="4128321"/>
            <a:ext cx="8728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156851" y="4599491"/>
            <a:ext cx="168247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8156852" y="4921707"/>
            <a:ext cx="16824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ldLvl="0" animBg="1"/>
      <p:bldP spid="9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华约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北约成立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美国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个西方国家代表在华盛顿签订《北大西洋公约》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北大西洋公约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形成了西方集体防御体系。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华约成立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1955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苏联和东欧七国在华沙缔结《友好合作互助条约》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通称《华沙条约》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从而建立了以苏联为首的军事政治集团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华沙条约组织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组织的建立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美苏两极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对峙局面形成。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3376" y="2767880"/>
            <a:ext cx="88237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213377" y="3090096"/>
            <a:ext cx="8823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18935" y="3181327"/>
            <a:ext cx="205924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1118935" y="3503543"/>
            <a:ext cx="20592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980065" y="3562212"/>
            <a:ext cx="9060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1980066" y="3884428"/>
            <a:ext cx="9060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347101" y="4025180"/>
            <a:ext cx="19682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347102" y="4347396"/>
            <a:ext cx="1968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204227" y="4418957"/>
            <a:ext cx="144434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6204227" y="4741173"/>
            <a:ext cx="14443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阴影下的国家分裂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矛盾与冲突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的阴影下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美苏争锋引发了一些国家和地区的矛盾与冲突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造成德国、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朝鲜半岛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和越南分裂。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德国分裂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苏、美、英、法四国分区占领了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德国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。后来西方三国将各自的占领区合并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形成与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苏联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占领区相对立的局面。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)1949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在美国和苏联的支持下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德国西部和东部先后成立了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德意志联邦共和国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联邦德国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和德意志民主共和国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民主德国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德国一分为二。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000" y="2789753"/>
            <a:ext cx="13462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81000" y="3111969"/>
            <a:ext cx="1346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357809" y="3602552"/>
            <a:ext cx="100725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7357810" y="3924768"/>
            <a:ext cx="10072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892702" y="4004234"/>
            <a:ext cx="8744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2892702" y="4326450"/>
            <a:ext cx="8744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260922" y="4410776"/>
            <a:ext cx="26554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8260922" y="4732992"/>
            <a:ext cx="26554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杜鲁门主义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美国凭借强大的经济、军事、科技实力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发起了对以苏联为首的社会主义国家的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正式开始的标志是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演说发表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马歇尔计划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6700" y="4398442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杜鲁门主义的出台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标志着美苏战时同盟关系正式破裂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美苏之间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82189" y="316898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美苏两国结成了反法西斯同盟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两国关系的主流是友好合作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意识形态对立和国家利益相悖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使美苏两国在战后初期国际关系中不可避免地产生对抗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材料反映了美苏两国关系发生了怎样的变化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为什么会出现这样的变化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92177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由合作走向对抗。社会制度之间的矛盾和国家利益的冲突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或意识形态对立和国家利益相悖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36600" y="1066800"/>
          <a:ext cx="9804400" cy="683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4624070" imgH="3228340" progId="Word.Document.12">
                  <p:embed/>
                </p:oleObj>
              </mc:Choice>
              <mc:Fallback>
                <p:oleObj name="Document" r:id="rId3" imgW="4624070" imgH="3228340" progId="Word.Document.12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6600" y="1066800"/>
                        <a:ext cx="9804400" cy="683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493211" y="151590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483209" y="29382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阴影下的国家分裂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5.1949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德国西部和东部先后成立了德意志联邦共和国和德意志民主共和国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导致这一现象出现的主要因素是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两极格局形成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雅尔塔会议的决策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9833" y="342900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杜鲁门在国会发表演说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宣称美国有领导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防止共产主义的渗入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。这表明杜鲁门主义的实质是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支持西方国家抵抗外来征服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稳定希腊和土耳其的社会秩序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帮助受援国家确立资本主义制度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在全球扩张势力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干涉别国内政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杜鲁门主义与马歇尔计划是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一个胡桃的两半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其含义不包括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政策的内容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都以经济援助为主要形式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其目的都是反苏、反共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都是为了美国自身的利益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57923" y="17642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9067078" y="37510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470</Words>
  <Application>Microsoft Office PowerPoint</Application>
  <PresentationFormat>宽屏</PresentationFormat>
  <Paragraphs>75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Adobe 黑体 Std R</vt:lpstr>
      <vt:lpstr>NEU-BZ-S92</vt:lpstr>
      <vt:lpstr>等线</vt:lpstr>
      <vt:lpstr>等线 Light</vt:lpstr>
      <vt:lpstr>宋体</vt:lpstr>
      <vt:lpstr>微软雅黑</vt:lpstr>
      <vt:lpstr>Arial</vt:lpstr>
      <vt:lpstr>Times New Roman</vt:lpstr>
      <vt:lpstr>主题1</vt:lpstr>
      <vt:lpstr>Document</vt:lpstr>
      <vt:lpstr>第四单元　两极格局下的世界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97</cp:revision>
  <dcterms:created xsi:type="dcterms:W3CDTF">2018-07-26T10:36:00Z</dcterms:created>
  <dcterms:modified xsi:type="dcterms:W3CDTF">2019-01-03T09:26:24Z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