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6" r:id="rId4"/>
    <p:sldId id="307" r:id="rId5"/>
    <p:sldId id="308" r:id="rId6"/>
    <p:sldId id="309" r:id="rId7"/>
    <p:sldId id="310" r:id="rId8"/>
    <p:sldId id="260" r:id="rId9"/>
    <p:sldId id="311" r:id="rId10"/>
    <p:sldId id="312" r:id="rId11"/>
    <p:sldId id="313" r:id="rId12"/>
    <p:sldId id="314" r:id="rId13"/>
    <p:sldId id="31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81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61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851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7197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</a:p>
        </p:txBody>
      </p:sp>
    </p:spTree>
    <p:extLst>
      <p:ext uri="{BB962C8B-B14F-4D97-AF65-F5344CB8AC3E}">
        <p14:creationId xmlns:p14="http://schemas.microsoft.com/office/powerpoint/2010/main" val="1446722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重点知识突破</a:t>
            </a:r>
          </a:p>
        </p:txBody>
      </p:sp>
    </p:spTree>
    <p:extLst>
      <p:ext uri="{BB962C8B-B14F-4D97-AF65-F5344CB8AC3E}">
        <p14:creationId xmlns:p14="http://schemas.microsoft.com/office/powerpoint/2010/main" val="727222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针对强化训练</a:t>
            </a:r>
          </a:p>
        </p:txBody>
      </p:sp>
    </p:spTree>
    <p:extLst>
      <p:ext uri="{BB962C8B-B14F-4D97-AF65-F5344CB8AC3E}">
        <p14:creationId xmlns:p14="http://schemas.microsoft.com/office/powerpoint/2010/main" val="215094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90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32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6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7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3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29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7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12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第一单元　第一次世界大战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9374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英军第一次使用了坦克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陆地的远程大炮、空中的飞机、海上的战舰展开了全面和立体的厮杀。这种场景最先发生在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拿破仑对外战争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甲午中日战争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美国独立战争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4.1915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俄国军医活沃伊洛夫斯基在写给亲人的信中说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战争使我们不断地贬低人的身份和尊严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只留下动物的本能。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对这句话理解准确的是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士兵对战争漠不关心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士兵不惧怕死亡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战争使士兵丧失了人格和尊严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战争使士兵斗志昂扬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04850" y="1623771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224886" y="4437310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90243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Document" r:id="rId3" imgW="3839210" imgH="2017395" progId="Word.Document.12">
                  <p:embed/>
                </p:oleObj>
              </mc:Choice>
              <mc:Fallback>
                <p:oleObj name="Document" r:id="rId3" imgW="3839210" imgH="2017395" progId="Word.Document.12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790243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998609" y="2172411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美国与中国周边国家日本、菲律宾频繁军演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插手中国东海、南海事务。回顾历史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美国为争夺亚太地区的霸权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签署了《九国公约》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参加了巴黎和会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门户开放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加入了国际联盟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1342" y="3030303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8187" y="919682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保护殖民地国家的利益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帝国主义重新瓜分世界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彻底消除帝国主义国家之间的矛盾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进一步促成法西斯政权建立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在第一次帝国主义大战以后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战胜国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主要是英国、法国和美国建立了一种新的国际关系制度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即战后和平制度。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请你评析材料中的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战后和平制度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8187" y="4763196"/>
            <a:ext cx="8128000" cy="20948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华盛顿体系确立了战后帝国主义统治世界的新秩序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一定程度上缓解了帝国主义国家之间的矛盾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但凡尔赛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华盛顿体系是帝国主义战胜国妥协分赃的产物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它不可能消除帝国主义国家之间的矛盾。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81292" y="1018860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2992822"/>
            <a:ext cx="7520562" cy="872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</a:t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界大战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79634" y="1601630"/>
          <a:ext cx="11023651" cy="4527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3" imgW="5893435" imgH="2417445" progId="Word.Document.12">
                  <p:embed/>
                </p:oleObj>
              </mc:Choice>
              <mc:Fallback>
                <p:oleObj name="Document" r:id="rId3" imgW="5893435" imgH="2417445" progId="Word.Document.12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9634" y="1601630"/>
                        <a:ext cx="11023651" cy="45270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972266" y="1143000"/>
          <a:ext cx="6247468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r:id="rId3" imgW="3839210" imgH="3505200" progId="Word.Document.12">
                  <p:embed/>
                </p:oleObj>
              </mc:Choice>
              <mc:Fallback>
                <p:oleObj name="Document" r:id="rId3" imgW="3839210" imgH="3505200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2266" y="1143000"/>
                        <a:ext cx="6247468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935" y="1190625"/>
            <a:ext cx="8674100" cy="58058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学习了第一次世界大战的历史后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小芳整理出了以下知识点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其中不准确的一项是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战争爆发前形成了两大军事对抗集团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萨拉热窝事件是战争爆发的导火线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凡尔登战役是大战中时间最长的一次战役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一战是一场各国人民的民族解放战争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本题考查第一次世界大战的相关史实。一战是一场非正义的帝国主义的掠夺战争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项说法错误。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三项说法均正确。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34296" y="1009785"/>
          <a:ext cx="6523408" cy="8431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3" imgW="3839210" imgH="4959985" progId="Word.Document.12">
                  <p:embed/>
                </p:oleObj>
              </mc:Choice>
              <mc:Fallback>
                <p:oleObj name="Document" r:id="rId3" imgW="3839210" imgH="4959985" progId="Word.Document.12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4296" y="1009785"/>
                        <a:ext cx="6523408" cy="8431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下列描述属于巴黎和会与华盛顿会议相同点的是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美国是会议最大的主导者和胜利者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都是战胜国宰割战败国的分赃会议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都形成了大国主导下新的世界体系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英国和日本都受到不同程度的限制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本题考查巴黎和会与华盛顿会议。美国只是华盛顿会议最大的主导者和胜利者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华盛顿会议是调整战胜国之间关系的会议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只有华盛顿会议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英国和日本都受到程度不同的限制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20592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Document" r:id="rId3" imgW="3839210" imgH="2017395" progId="Word.Document.12">
                  <p:embed/>
                </p:oleObj>
              </mc:Choice>
              <mc:Fallback>
                <p:oleObj name="Document" r:id="rId3" imgW="3839210" imgH="2017395" progId="Word.Document.12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420592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868417" y="1420592"/>
            <a:ext cx="220505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南斯拉夫某城有一石碑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刻有文字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加夫里诺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普林西普在这里用他的子弹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表达了我们人民对暴虐的反抗和对自由的向往。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碑文记载的事件是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来克星顿枪声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查理一世命丧断头台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波士顿倾茶事件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81822" y="2954217"/>
            <a:ext cx="31417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378</Words>
  <Application>Microsoft Office PowerPoint</Application>
  <PresentationFormat>宽屏</PresentationFormat>
  <Paragraphs>46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第一单元　第一次世界大战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83</cp:revision>
  <dcterms:created xsi:type="dcterms:W3CDTF">2018-07-26T10:36:00Z</dcterms:created>
  <dcterms:modified xsi:type="dcterms:W3CDTF">2019-01-03T09:26:44Z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