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sldIdLst>
    <p:sldId id="262" r:id="rId2"/>
    <p:sldId id="264" r:id="rId3"/>
    <p:sldId id="265" r:id="rId4"/>
    <p:sldId id="266" r:id="rId5"/>
    <p:sldId id="267" r:id="rId6"/>
    <p:sldId id="269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802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245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100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171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1919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853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722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295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958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632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759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31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106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420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52" r:id="rId14"/>
    <p:sldLayoutId id="2147483654" r:id="rId15"/>
    <p:sldLayoutId id="2147483655" r:id="rId16"/>
    <p:sldLayoutId id="214748365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第一单元　第一次世界大战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9FFE11F-79B5-40F2-AEF6-80B9DAE68157}"/>
              </a:ext>
            </a:extLst>
          </p:cNvPr>
          <p:cNvSpPr>
            <a:spLocks noChangeAspect="1"/>
          </p:cNvSpPr>
          <p:nvPr/>
        </p:nvSpPr>
        <p:spPr>
          <a:xfrm>
            <a:off x="2032000" y="1321962"/>
            <a:ext cx="8128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一个极端残暴腐败透顶的帝国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奥匈帝国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为了在欧洲争夺霸权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就凭借武力奴役另一个弱小但倔强的民族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并驱使其成员参加一场由于分赃不均而引起的大屠杀。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大屠杀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亚历山大东征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美国独立战争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大多数德国人相信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战争在圣诞节前就会结束。但由于机枪、毒气、坦克在战争中相继应用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因此战争远没有人们预计的那样顺利。至年底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德国在东西两线都陷入焦灼对峙的状态。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这段文字描写的是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普法战争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八国联军侵华战争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29FCBBE-2C2E-46B0-9CBD-41E77F6D800B}"/>
              </a:ext>
            </a:extLst>
          </p:cNvPr>
          <p:cNvSpPr/>
          <p:nvPr/>
        </p:nvSpPr>
        <p:spPr>
          <a:xfrm>
            <a:off x="3545141" y="2624313"/>
            <a:ext cx="257175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A42EFE2-0D7B-40AD-8B13-68BFE9A6B31C}"/>
              </a:ext>
            </a:extLst>
          </p:cNvPr>
          <p:cNvSpPr/>
          <p:nvPr/>
        </p:nvSpPr>
        <p:spPr>
          <a:xfrm>
            <a:off x="4543361" y="5039853"/>
            <a:ext cx="257175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E06A7903-C40E-4F37-ABFD-D7355B9D28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333528"/>
              </p:ext>
            </p:extLst>
          </p:nvPr>
        </p:nvGraphicFramePr>
        <p:xfrm>
          <a:off x="2032000" y="1266820"/>
          <a:ext cx="8128000" cy="5979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3" imgW="3837004" imgH="2826901" progId="Word.Document.12">
                  <p:embed/>
                </p:oleObj>
              </mc:Choice>
              <mc:Fallback>
                <p:oleObj name="Document" r:id="rId3" imgW="3837004" imgH="282690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266820"/>
                        <a:ext cx="8128000" cy="59791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293BA5E5-E126-4992-A515-E49A6BF73053}"/>
              </a:ext>
            </a:extLst>
          </p:cNvPr>
          <p:cNvSpPr/>
          <p:nvPr/>
        </p:nvSpPr>
        <p:spPr>
          <a:xfrm>
            <a:off x="5230919" y="1685881"/>
            <a:ext cx="257175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0AD9DA3-9ADB-41B4-972D-24EE0C037C93}"/>
              </a:ext>
            </a:extLst>
          </p:cNvPr>
          <p:cNvSpPr/>
          <p:nvPr/>
        </p:nvSpPr>
        <p:spPr>
          <a:xfrm>
            <a:off x="4752618" y="3152696"/>
            <a:ext cx="257175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851670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30EBA17-F2C1-406B-B9F6-A446B904F672}"/>
              </a:ext>
            </a:extLst>
          </p:cNvPr>
          <p:cNvSpPr>
            <a:spLocks noChangeAspect="1"/>
          </p:cNvSpPr>
          <p:nvPr/>
        </p:nvSpPr>
        <p:spPr>
          <a:xfrm>
            <a:off x="2032000" y="1205230"/>
            <a:ext cx="8128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菏泽中考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)“12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天津商会等团体召开市民大会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社会人士李实忱宣布了与日交涉原则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反对会外交涉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取消二十一条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山东权利无条件收回。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上述史实发生于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巴黎和会期间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华盛顿会议期间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开罗会议期间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雅尔塔会议期间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赤峰中考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英国首相劳合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乔治宣称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搜遍德国人的口袋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也要把钱找出来。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私下却说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我们所起草的条约将为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年后的战争埋下伏笔。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得出这一结论的理由是该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确立了帝国主义在远东的统治秩序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平衡了帝国主义国家之间的实力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严重损害了中国的利益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没有消除帝国主义国家之间的矛盾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9BAABE-AF07-400B-AD86-83DA0A20E12C}"/>
              </a:ext>
            </a:extLst>
          </p:cNvPr>
          <p:cNvSpPr/>
          <p:nvPr/>
        </p:nvSpPr>
        <p:spPr>
          <a:xfrm>
            <a:off x="6890907" y="2121979"/>
            <a:ext cx="257175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79910B0-C5AA-42E6-A68D-0C610E7173DD}"/>
              </a:ext>
            </a:extLst>
          </p:cNvPr>
          <p:cNvSpPr/>
          <p:nvPr/>
        </p:nvSpPr>
        <p:spPr>
          <a:xfrm>
            <a:off x="9704446" y="4147727"/>
            <a:ext cx="257175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60702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B2C6C82B-9355-4A0B-B575-42CC5900B6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6058116"/>
              </p:ext>
            </p:extLst>
          </p:nvPr>
        </p:nvGraphicFramePr>
        <p:xfrm>
          <a:off x="2814151" y="1173113"/>
          <a:ext cx="6563698" cy="6112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3" imgW="3837004" imgH="3573651" progId="Word.Document.12">
                  <p:embed/>
                </p:oleObj>
              </mc:Choice>
              <mc:Fallback>
                <p:oleObj name="Document" r:id="rId3" imgW="3837004" imgH="35736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14151" y="1173113"/>
                        <a:ext cx="6563698" cy="61129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29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2B732B5-26CC-42E7-BCCD-BAD8263A6026}"/>
              </a:ext>
            </a:extLst>
          </p:cNvPr>
          <p:cNvSpPr>
            <a:spLocks noChangeAspect="1"/>
          </p:cNvSpPr>
          <p:nvPr/>
        </p:nvSpPr>
        <p:spPr>
          <a:xfrm>
            <a:off x="2265464" y="1096470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第一次世界大战是一场没有胜利者的战争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其依据是什么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144B80A-D116-4679-9EE2-2BF258377851}"/>
              </a:ext>
            </a:extLst>
          </p:cNvPr>
          <p:cNvSpPr>
            <a:spLocks noChangeAspect="1"/>
          </p:cNvSpPr>
          <p:nvPr/>
        </p:nvSpPr>
        <p:spPr>
          <a:xfrm>
            <a:off x="2265464" y="2235761"/>
            <a:ext cx="8128000" cy="8760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交战双方遭受了惨重损失。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意思相近即可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9480C05-DECD-4BBE-B464-6EFB3A2C69F2}"/>
              </a:ext>
            </a:extLst>
          </p:cNvPr>
          <p:cNvSpPr>
            <a:spLocks noChangeAspect="1"/>
          </p:cNvSpPr>
          <p:nvPr/>
        </p:nvSpPr>
        <p:spPr>
          <a:xfrm>
            <a:off x="2265464" y="2841817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指出一战每天死亡人数与过去战争相比有何特点。据材料和所学知识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探究其成因。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须答对四个成因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8A20069-721E-474C-8F1A-5B0A64678E51}"/>
              </a:ext>
            </a:extLst>
          </p:cNvPr>
          <p:cNvSpPr>
            <a:spLocks noChangeAspect="1"/>
          </p:cNvSpPr>
          <p:nvPr/>
        </p:nvSpPr>
        <p:spPr>
          <a:xfrm>
            <a:off x="2265464" y="4255117"/>
            <a:ext cx="8128000" cy="16885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每天死亡人数最多。成因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战争规模大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杀伤力大的远程大炮等新式武器的使用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两大军事侵略集团长期扩军备战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凡尔登等惨烈战役的进行等。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其他答案符合题意亦可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60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390</TotalTime>
  <Words>247</Words>
  <Application>Microsoft Office PowerPoint</Application>
  <PresentationFormat>宽屏</PresentationFormat>
  <Paragraphs>21</Paragraphs>
  <Slides>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Adobe 黑体 Std R</vt:lpstr>
      <vt:lpstr>NEU-BZ-S92</vt:lpstr>
      <vt:lpstr>等线</vt:lpstr>
      <vt:lpstr>等线 Light</vt:lpstr>
      <vt:lpstr>Arial</vt:lpstr>
      <vt:lpstr>Times New Roman</vt:lpstr>
      <vt:lpstr>主题1</vt:lpstr>
      <vt:lpstr>Document</vt:lpstr>
      <vt:lpstr>第一单元　第一次世界大战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78</cp:revision>
  <dcterms:created xsi:type="dcterms:W3CDTF">2018-07-26T10:36:45Z</dcterms:created>
  <dcterms:modified xsi:type="dcterms:W3CDTF">2019-01-03T09:26:36Z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